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 autoCompressPictures="0">
  <p:sldMasterIdLst>
    <p:sldMasterId id="2147483688" r:id="rId1"/>
    <p:sldMasterId id="2147483679" r:id="rId2"/>
    <p:sldMasterId id="2147483698" r:id="rId3"/>
  </p:sldMasterIdLst>
  <p:notesMasterIdLst>
    <p:notesMasterId r:id="rId4"/>
  </p:notesMasterIdLst>
  <p:sldIdLst>
    <p:sldId id="274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fill>
          <a:solidFill>
            <a:schemeClr val="tx1">
              <a:alpha val="20000"/>
            </a:schemeClr>
          </a:solidFill>
        </a:fill>
      </a:tcStyle>
    </a:band1H>
    <a:band1V>
      <a:tcStyle>
        <a:fill>
          <a:solidFill>
            <a:schemeClr val="tx1">
              <a:alpha val="20000"/>
            </a:schemeClr>
          </a:solidFill>
        </a:fill>
      </a:tcStyle>
    </a:band1V>
    <a:lastCol>
      <a:tcTxStyle b="on"/>
    </a:lastCol>
    <a:firstCol>
      <a:tcTxStyle b="on"/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3692"/>
  </p:normalViewPr>
  <p:slideViewPr>
    <p:cSldViewPr snapToGrid="0" snapToObjects="1">
      <p:cViewPr varScale="1">
        <p:scale>
          <a:sx n="86" d="100"/>
          <a:sy n="86" d="100"/>
        </p:scale>
        <p:origin x="2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tags/tag1.xml" Type="http://schemas.openxmlformats.org/officeDocument/2006/relationships/tags"/><Relationship Id="rId24" Target="presProps.xml" Type="http://schemas.openxmlformats.org/officeDocument/2006/relationships/presProps"/><Relationship Id="rId25" Target="viewProps.xml" Type="http://schemas.openxmlformats.org/officeDocument/2006/relationships/viewProps"/><Relationship Id="rId26" Target="theme/theme1.xml" Type="http://schemas.openxmlformats.org/officeDocument/2006/relationships/theme"/><Relationship Id="rId27" Target="tableStyles.xml" Type="http://schemas.openxmlformats.org/officeDocument/2006/relationships/tableStyles"/><Relationship Id="rId3" Target="slideMasters/slideMaster3.xml" Type="http://schemas.openxmlformats.org/officeDocument/2006/relationships/slideMaster"/><Relationship Id="rId4" Target="notesMasters/notesMaster1.xml" Type="http://schemas.openxmlformats.org/officeDocument/2006/relationships/notes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83101-AEEF-412B-B685-19B3E8589288}" type="datetimeFigureOut">
              <a:rPr lang="zh-CN" altLang="en-US" smtClean="0"/>
              <a:t>2016/12/7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555E5-8F2C-4B3A-87BE-B939A17CD5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05788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http://www.officeplus.cn/Template/Home.shtml" TargetMode="External" Type="http://schemas.openxmlformats.org/officeDocument/2006/relationships/hyperlink"/><Relationship Id="rId3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封面页">
    <p:bg>
      <p:bgPr>
        <a:gradFill flip="none" rotWithShape="1">
          <a:gsLst>
            <a:gs pos="51000">
              <a:schemeClr val="accent1"/>
            </a:gs>
            <a:gs pos="100000">
              <a:schemeClr val="accent2"/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 4"/>
          <p:cNvGrpSpPr/>
          <p:nvPr userDrawn="1"/>
        </p:nvGrpSpPr>
        <p:grpSpPr>
          <a:xfrm>
            <a:off x="-950250" y="1270688"/>
            <a:ext cx="5267417" cy="5442528"/>
            <a:chOff x="-950250" y="1270688"/>
            <a:chExt cx="5267417" cy="5442528"/>
          </a:xfrm>
          <a:solidFill>
            <a:schemeClr val="bg1">
              <a:lumMod val="95000"/>
            </a:schemeClr>
          </a:solidFill>
        </p:grpSpPr>
        <p:sp>
          <p:nvSpPr>
            <p:cNvPr id="3" name="矩形 2"/>
            <p:cNvSpPr/>
            <p:nvPr/>
          </p:nvSpPr>
          <p:spPr>
            <a:xfrm rot="19800000">
              <a:off x="-950250" y="1270688"/>
              <a:ext cx="5267417" cy="5442528"/>
            </a:xfrm>
            <a:prstGeom prst="rect">
              <a:avLst/>
            </a:prstGeom>
            <a:grpFill/>
            <a:ln>
              <a:noFill/>
            </a:ln>
            <a:effectLst>
              <a:outerShdw blurRad="50800" dist="762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2400"/>
            </a:p>
          </p:txBody>
        </p:sp>
        <p:grpSp>
          <p:nvGrpSpPr>
            <p:cNvPr id="4" name="组 24"/>
            <p:cNvGrpSpPr/>
            <p:nvPr/>
          </p:nvGrpSpPr>
          <p:grpSpPr>
            <a:xfrm rot="19800000">
              <a:off x="-337460" y="2010011"/>
              <a:ext cx="4041837" cy="4008949"/>
              <a:chOff x="1712033" y="1402158"/>
              <a:chExt cx="3450171" cy="3169290"/>
            </a:xfrm>
            <a:grpFill/>
          </p:grpSpPr>
          <p:cxnSp>
            <p:nvCxnSpPr>
              <p:cNvPr id="5" name="直线连接符 16"/>
              <p:cNvCxnSpPr/>
              <p:nvPr/>
            </p:nvCxnSpPr>
            <p:spPr>
              <a:xfrm>
                <a:off x="1712033" y="1402158"/>
                <a:ext cx="3450171" cy="0"/>
              </a:xfrm>
              <a:prstGeom prst="lin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直线连接符 17"/>
              <p:cNvCxnSpPr/>
              <p:nvPr/>
            </p:nvCxnSpPr>
            <p:spPr>
              <a:xfrm>
                <a:off x="1712033" y="1854914"/>
                <a:ext cx="3450171" cy="0"/>
              </a:xfrm>
              <a:prstGeom prst="lin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线连接符 18"/>
              <p:cNvCxnSpPr/>
              <p:nvPr/>
            </p:nvCxnSpPr>
            <p:spPr>
              <a:xfrm>
                <a:off x="1712033" y="2307670"/>
                <a:ext cx="3450171" cy="0"/>
              </a:xfrm>
              <a:prstGeom prst="lin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直线连接符 19"/>
              <p:cNvCxnSpPr/>
              <p:nvPr/>
            </p:nvCxnSpPr>
            <p:spPr>
              <a:xfrm>
                <a:off x="1712033" y="2760426"/>
                <a:ext cx="3450171" cy="0"/>
              </a:xfrm>
              <a:prstGeom prst="lin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线连接符 20"/>
              <p:cNvCxnSpPr/>
              <p:nvPr/>
            </p:nvCxnSpPr>
            <p:spPr>
              <a:xfrm>
                <a:off x="1712033" y="3213182"/>
                <a:ext cx="3450171" cy="0"/>
              </a:xfrm>
              <a:prstGeom prst="lin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线连接符 21"/>
              <p:cNvCxnSpPr/>
              <p:nvPr/>
            </p:nvCxnSpPr>
            <p:spPr>
              <a:xfrm>
                <a:off x="1712033" y="3665938"/>
                <a:ext cx="3450171" cy="0"/>
              </a:xfrm>
              <a:prstGeom prst="lin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线连接符 22"/>
              <p:cNvCxnSpPr/>
              <p:nvPr/>
            </p:nvCxnSpPr>
            <p:spPr>
              <a:xfrm>
                <a:off x="1712033" y="4118694"/>
                <a:ext cx="3450171" cy="0"/>
              </a:xfrm>
              <a:prstGeom prst="lin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线连接符 23"/>
              <p:cNvCxnSpPr/>
              <p:nvPr/>
            </p:nvCxnSpPr>
            <p:spPr>
              <a:xfrm>
                <a:off x="1712033" y="4571448"/>
                <a:ext cx="3450171" cy="0"/>
              </a:xfrm>
              <a:prstGeom prst="lin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矩形 12"/>
          <p:cNvSpPr/>
          <p:nvPr userDrawn="1"/>
        </p:nvSpPr>
        <p:spPr>
          <a:xfrm rot="18900000">
            <a:off x="7427062" y="2679899"/>
            <a:ext cx="5267417" cy="54425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grpSp>
        <p:nvGrpSpPr>
          <p:cNvPr id="14" name="组 25"/>
          <p:cNvGrpSpPr/>
          <p:nvPr userDrawn="1"/>
        </p:nvGrpSpPr>
        <p:grpSpPr>
          <a:xfrm rot="2700000">
            <a:off x="7973346" y="3441023"/>
            <a:ext cx="4041837" cy="4008949"/>
            <a:chOff x="1712033" y="1402158"/>
            <a:chExt cx="3450171" cy="3169290"/>
          </a:xfrm>
        </p:grpSpPr>
        <p:cxnSp>
          <p:nvCxnSpPr>
            <p:cNvPr id="15" name="直线连接符 26"/>
            <p:cNvCxnSpPr/>
            <p:nvPr/>
          </p:nvCxnSpPr>
          <p:spPr>
            <a:xfrm>
              <a:off x="1712033" y="1402158"/>
              <a:ext cx="345017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线连接符 27"/>
            <p:cNvCxnSpPr/>
            <p:nvPr/>
          </p:nvCxnSpPr>
          <p:spPr>
            <a:xfrm>
              <a:off x="1712033" y="1854914"/>
              <a:ext cx="345017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线连接符 28"/>
            <p:cNvCxnSpPr/>
            <p:nvPr/>
          </p:nvCxnSpPr>
          <p:spPr>
            <a:xfrm>
              <a:off x="1712033" y="2307670"/>
              <a:ext cx="345017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线连接符 29"/>
            <p:cNvCxnSpPr/>
            <p:nvPr/>
          </p:nvCxnSpPr>
          <p:spPr>
            <a:xfrm>
              <a:off x="1712033" y="2760426"/>
              <a:ext cx="345017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线连接符 30"/>
            <p:cNvCxnSpPr/>
            <p:nvPr/>
          </p:nvCxnSpPr>
          <p:spPr>
            <a:xfrm>
              <a:off x="1712033" y="3213182"/>
              <a:ext cx="345017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线连接符 31"/>
            <p:cNvCxnSpPr/>
            <p:nvPr/>
          </p:nvCxnSpPr>
          <p:spPr>
            <a:xfrm>
              <a:off x="1712033" y="3665938"/>
              <a:ext cx="345017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线连接符 32"/>
            <p:cNvCxnSpPr/>
            <p:nvPr/>
          </p:nvCxnSpPr>
          <p:spPr>
            <a:xfrm>
              <a:off x="1712033" y="4118694"/>
              <a:ext cx="345017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线连接符 33"/>
            <p:cNvCxnSpPr/>
            <p:nvPr/>
          </p:nvCxnSpPr>
          <p:spPr>
            <a:xfrm>
              <a:off x="1712033" y="4571448"/>
              <a:ext cx="345017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矩形 22"/>
          <p:cNvSpPr/>
          <p:nvPr userDrawn="1"/>
        </p:nvSpPr>
        <p:spPr>
          <a:xfrm>
            <a:off x="3480048" y="461640"/>
            <a:ext cx="5267417" cy="54425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26" name="椭圆 25"/>
          <p:cNvSpPr/>
          <p:nvPr userDrawn="1"/>
        </p:nvSpPr>
        <p:spPr>
          <a:xfrm>
            <a:off x="3704945" y="562253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27" name="椭圆 26"/>
          <p:cNvSpPr/>
          <p:nvPr userDrawn="1"/>
        </p:nvSpPr>
        <p:spPr>
          <a:xfrm>
            <a:off x="8253096" y="568556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28" name="椭圆 27"/>
          <p:cNvSpPr/>
          <p:nvPr userDrawn="1"/>
        </p:nvSpPr>
        <p:spPr>
          <a:xfrm>
            <a:off x="2282711" y="568556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29" name="椭圆 28"/>
          <p:cNvSpPr/>
          <p:nvPr userDrawn="1"/>
        </p:nvSpPr>
        <p:spPr>
          <a:xfrm>
            <a:off x="9826363" y="1869544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grpSp>
        <p:nvGrpSpPr>
          <p:cNvPr id="30" name="组 35"/>
          <p:cNvGrpSpPr/>
          <p:nvPr userDrawn="1"/>
        </p:nvGrpSpPr>
        <p:grpSpPr>
          <a:xfrm>
            <a:off x="853668" y="822973"/>
            <a:ext cx="489613" cy="2127676"/>
            <a:chOff x="6489700" y="1887538"/>
            <a:chExt cx="688975" cy="2994025"/>
          </a:xfrm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1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name="T0" fmla="*/ 182 w 182"/>
                <a:gd name="T1" fmla="*/ 32 h 628"/>
                <a:gd name="T2" fmla="*/ 110 w 182"/>
                <a:gd name="T3" fmla="*/ 0 h 628"/>
                <a:gd name="T4" fmla="*/ 110 w 182"/>
                <a:gd name="T5" fmla="*/ 0 h 628"/>
                <a:gd name="T6" fmla="*/ 102 w 182"/>
                <a:gd name="T7" fmla="*/ 14 h 628"/>
                <a:gd name="T8" fmla="*/ 82 w 182"/>
                <a:gd name="T9" fmla="*/ 58 h 628"/>
                <a:gd name="T10" fmla="*/ 70 w 182"/>
                <a:gd name="T11" fmla="*/ 88 h 628"/>
                <a:gd name="T12" fmla="*/ 58 w 182"/>
                <a:gd name="T13" fmla="*/ 122 h 628"/>
                <a:gd name="T14" fmla="*/ 44 w 182"/>
                <a:gd name="T15" fmla="*/ 162 h 628"/>
                <a:gd name="T16" fmla="*/ 30 w 182"/>
                <a:gd name="T17" fmla="*/ 206 h 628"/>
                <a:gd name="T18" fmla="*/ 20 w 182"/>
                <a:gd name="T19" fmla="*/ 252 h 628"/>
                <a:gd name="T20" fmla="*/ 10 w 182"/>
                <a:gd name="T21" fmla="*/ 302 h 628"/>
                <a:gd name="T22" fmla="*/ 2 w 182"/>
                <a:gd name="T23" fmla="*/ 354 h 628"/>
                <a:gd name="T24" fmla="*/ 0 w 182"/>
                <a:gd name="T25" fmla="*/ 408 h 628"/>
                <a:gd name="T26" fmla="*/ 0 w 182"/>
                <a:gd name="T27" fmla="*/ 462 h 628"/>
                <a:gd name="T28" fmla="*/ 2 w 182"/>
                <a:gd name="T29" fmla="*/ 490 h 628"/>
                <a:gd name="T30" fmla="*/ 4 w 182"/>
                <a:gd name="T31" fmla="*/ 518 h 628"/>
                <a:gd name="T32" fmla="*/ 8 w 182"/>
                <a:gd name="T33" fmla="*/ 546 h 628"/>
                <a:gd name="T34" fmla="*/ 14 w 182"/>
                <a:gd name="T35" fmla="*/ 572 h 628"/>
                <a:gd name="T36" fmla="*/ 22 w 182"/>
                <a:gd name="T37" fmla="*/ 600 h 628"/>
                <a:gd name="T38" fmla="*/ 30 w 182"/>
                <a:gd name="T39" fmla="*/ 628 h 628"/>
                <a:gd name="T40" fmla="*/ 102 w 182"/>
                <a:gd name="T41" fmla="*/ 622 h 628"/>
                <a:gd name="T42" fmla="*/ 182 w 182"/>
                <a:gd name="T43" fmla="*/ 32 h 62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2" h="628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32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name="T0" fmla="*/ 182 w 182"/>
                <a:gd name="T1" fmla="*/ 32 h 628"/>
                <a:gd name="T2" fmla="*/ 110 w 182"/>
                <a:gd name="T3" fmla="*/ 0 h 628"/>
                <a:gd name="T4" fmla="*/ 110 w 182"/>
                <a:gd name="T5" fmla="*/ 0 h 628"/>
                <a:gd name="T6" fmla="*/ 102 w 182"/>
                <a:gd name="T7" fmla="*/ 14 h 628"/>
                <a:gd name="T8" fmla="*/ 82 w 182"/>
                <a:gd name="T9" fmla="*/ 58 h 628"/>
                <a:gd name="T10" fmla="*/ 70 w 182"/>
                <a:gd name="T11" fmla="*/ 88 h 628"/>
                <a:gd name="T12" fmla="*/ 58 w 182"/>
                <a:gd name="T13" fmla="*/ 122 h 628"/>
                <a:gd name="T14" fmla="*/ 44 w 182"/>
                <a:gd name="T15" fmla="*/ 162 h 628"/>
                <a:gd name="T16" fmla="*/ 30 w 182"/>
                <a:gd name="T17" fmla="*/ 206 h 628"/>
                <a:gd name="T18" fmla="*/ 20 w 182"/>
                <a:gd name="T19" fmla="*/ 252 h 628"/>
                <a:gd name="T20" fmla="*/ 10 w 182"/>
                <a:gd name="T21" fmla="*/ 302 h 628"/>
                <a:gd name="T22" fmla="*/ 2 w 182"/>
                <a:gd name="T23" fmla="*/ 354 h 628"/>
                <a:gd name="T24" fmla="*/ 0 w 182"/>
                <a:gd name="T25" fmla="*/ 408 h 628"/>
                <a:gd name="T26" fmla="*/ 0 w 182"/>
                <a:gd name="T27" fmla="*/ 462 h 628"/>
                <a:gd name="T28" fmla="*/ 2 w 182"/>
                <a:gd name="T29" fmla="*/ 490 h 628"/>
                <a:gd name="T30" fmla="*/ 4 w 182"/>
                <a:gd name="T31" fmla="*/ 518 h 628"/>
                <a:gd name="T32" fmla="*/ 8 w 182"/>
                <a:gd name="T33" fmla="*/ 546 h 628"/>
                <a:gd name="T34" fmla="*/ 14 w 182"/>
                <a:gd name="T35" fmla="*/ 572 h 628"/>
                <a:gd name="T36" fmla="*/ 22 w 182"/>
                <a:gd name="T37" fmla="*/ 600 h 628"/>
                <a:gd name="T38" fmla="*/ 30 w 182"/>
                <a:gd name="T39" fmla="*/ 628 h 628"/>
                <a:gd name="T40" fmla="*/ 102 w 182"/>
                <a:gd name="T41" fmla="*/ 622 h 628"/>
                <a:gd name="T42" fmla="*/ 182 w 182"/>
                <a:gd name="T43" fmla="*/ 32 h 62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2" h="628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33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name="T0" fmla="*/ 82 w 362"/>
                <a:gd name="T1" fmla="*/ 0 h 778"/>
                <a:gd name="T2" fmla="*/ 82 w 362"/>
                <a:gd name="T3" fmla="*/ 0 h 778"/>
                <a:gd name="T4" fmla="*/ 118 w 362"/>
                <a:gd name="T5" fmla="*/ 4 h 778"/>
                <a:gd name="T6" fmla="*/ 154 w 362"/>
                <a:gd name="T7" fmla="*/ 8 h 778"/>
                <a:gd name="T8" fmla="*/ 198 w 362"/>
                <a:gd name="T9" fmla="*/ 16 h 778"/>
                <a:gd name="T10" fmla="*/ 244 w 362"/>
                <a:gd name="T11" fmla="*/ 28 h 778"/>
                <a:gd name="T12" fmla="*/ 266 w 362"/>
                <a:gd name="T13" fmla="*/ 36 h 778"/>
                <a:gd name="T14" fmla="*/ 288 w 362"/>
                <a:gd name="T15" fmla="*/ 44 h 778"/>
                <a:gd name="T16" fmla="*/ 306 w 362"/>
                <a:gd name="T17" fmla="*/ 54 h 778"/>
                <a:gd name="T18" fmla="*/ 324 w 362"/>
                <a:gd name="T19" fmla="*/ 66 h 778"/>
                <a:gd name="T20" fmla="*/ 336 w 362"/>
                <a:gd name="T21" fmla="*/ 78 h 778"/>
                <a:gd name="T22" fmla="*/ 346 w 362"/>
                <a:gd name="T23" fmla="*/ 92 h 778"/>
                <a:gd name="T24" fmla="*/ 346 w 362"/>
                <a:gd name="T25" fmla="*/ 92 h 778"/>
                <a:gd name="T26" fmla="*/ 350 w 362"/>
                <a:gd name="T27" fmla="*/ 102 h 778"/>
                <a:gd name="T28" fmla="*/ 354 w 362"/>
                <a:gd name="T29" fmla="*/ 114 h 778"/>
                <a:gd name="T30" fmla="*/ 358 w 362"/>
                <a:gd name="T31" fmla="*/ 146 h 778"/>
                <a:gd name="T32" fmla="*/ 360 w 362"/>
                <a:gd name="T33" fmla="*/ 186 h 778"/>
                <a:gd name="T34" fmla="*/ 362 w 362"/>
                <a:gd name="T35" fmla="*/ 234 h 778"/>
                <a:gd name="T36" fmla="*/ 360 w 362"/>
                <a:gd name="T37" fmla="*/ 344 h 778"/>
                <a:gd name="T38" fmla="*/ 356 w 362"/>
                <a:gd name="T39" fmla="*/ 466 h 778"/>
                <a:gd name="T40" fmla="*/ 350 w 362"/>
                <a:gd name="T41" fmla="*/ 582 h 778"/>
                <a:gd name="T42" fmla="*/ 342 w 362"/>
                <a:gd name="T43" fmla="*/ 682 h 778"/>
                <a:gd name="T44" fmla="*/ 334 w 362"/>
                <a:gd name="T45" fmla="*/ 776 h 778"/>
                <a:gd name="T46" fmla="*/ 16 w 362"/>
                <a:gd name="T47" fmla="*/ 778 h 778"/>
                <a:gd name="T48" fmla="*/ 16 w 362"/>
                <a:gd name="T49" fmla="*/ 778 h 778"/>
                <a:gd name="T50" fmla="*/ 14 w 362"/>
                <a:gd name="T51" fmla="*/ 764 h 778"/>
                <a:gd name="T52" fmla="*/ 8 w 362"/>
                <a:gd name="T53" fmla="*/ 724 h 778"/>
                <a:gd name="T54" fmla="*/ 2 w 362"/>
                <a:gd name="T55" fmla="*/ 658 h 778"/>
                <a:gd name="T56" fmla="*/ 2 w 362"/>
                <a:gd name="T57" fmla="*/ 616 h 778"/>
                <a:gd name="T58" fmla="*/ 0 w 362"/>
                <a:gd name="T59" fmla="*/ 568 h 778"/>
                <a:gd name="T60" fmla="*/ 2 w 362"/>
                <a:gd name="T61" fmla="*/ 516 h 778"/>
                <a:gd name="T62" fmla="*/ 4 w 362"/>
                <a:gd name="T63" fmla="*/ 456 h 778"/>
                <a:gd name="T64" fmla="*/ 10 w 362"/>
                <a:gd name="T65" fmla="*/ 392 h 778"/>
                <a:gd name="T66" fmla="*/ 16 w 362"/>
                <a:gd name="T67" fmla="*/ 324 h 778"/>
                <a:gd name="T68" fmla="*/ 28 w 362"/>
                <a:gd name="T69" fmla="*/ 250 h 778"/>
                <a:gd name="T70" fmla="*/ 42 w 362"/>
                <a:gd name="T71" fmla="*/ 172 h 778"/>
                <a:gd name="T72" fmla="*/ 60 w 362"/>
                <a:gd name="T73" fmla="*/ 88 h 778"/>
                <a:gd name="T74" fmla="*/ 82 w 362"/>
                <a:gd name="T75" fmla="*/ 0 h 77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2" h="778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34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name="T0" fmla="*/ 82 w 362"/>
                <a:gd name="T1" fmla="*/ 0 h 778"/>
                <a:gd name="T2" fmla="*/ 82 w 362"/>
                <a:gd name="T3" fmla="*/ 0 h 778"/>
                <a:gd name="T4" fmla="*/ 118 w 362"/>
                <a:gd name="T5" fmla="*/ 4 h 778"/>
                <a:gd name="T6" fmla="*/ 154 w 362"/>
                <a:gd name="T7" fmla="*/ 8 h 778"/>
                <a:gd name="T8" fmla="*/ 198 w 362"/>
                <a:gd name="T9" fmla="*/ 16 h 778"/>
                <a:gd name="T10" fmla="*/ 244 w 362"/>
                <a:gd name="T11" fmla="*/ 28 h 778"/>
                <a:gd name="T12" fmla="*/ 266 w 362"/>
                <a:gd name="T13" fmla="*/ 36 h 778"/>
                <a:gd name="T14" fmla="*/ 288 w 362"/>
                <a:gd name="T15" fmla="*/ 44 h 778"/>
                <a:gd name="T16" fmla="*/ 306 w 362"/>
                <a:gd name="T17" fmla="*/ 54 h 778"/>
                <a:gd name="T18" fmla="*/ 324 w 362"/>
                <a:gd name="T19" fmla="*/ 66 h 778"/>
                <a:gd name="T20" fmla="*/ 336 w 362"/>
                <a:gd name="T21" fmla="*/ 78 h 778"/>
                <a:gd name="T22" fmla="*/ 346 w 362"/>
                <a:gd name="T23" fmla="*/ 92 h 778"/>
                <a:gd name="T24" fmla="*/ 346 w 362"/>
                <a:gd name="T25" fmla="*/ 92 h 778"/>
                <a:gd name="T26" fmla="*/ 350 w 362"/>
                <a:gd name="T27" fmla="*/ 102 h 778"/>
                <a:gd name="T28" fmla="*/ 354 w 362"/>
                <a:gd name="T29" fmla="*/ 114 h 778"/>
                <a:gd name="T30" fmla="*/ 358 w 362"/>
                <a:gd name="T31" fmla="*/ 146 h 778"/>
                <a:gd name="T32" fmla="*/ 360 w 362"/>
                <a:gd name="T33" fmla="*/ 186 h 778"/>
                <a:gd name="T34" fmla="*/ 362 w 362"/>
                <a:gd name="T35" fmla="*/ 234 h 778"/>
                <a:gd name="T36" fmla="*/ 360 w 362"/>
                <a:gd name="T37" fmla="*/ 344 h 778"/>
                <a:gd name="T38" fmla="*/ 356 w 362"/>
                <a:gd name="T39" fmla="*/ 466 h 778"/>
                <a:gd name="T40" fmla="*/ 350 w 362"/>
                <a:gd name="T41" fmla="*/ 582 h 778"/>
                <a:gd name="T42" fmla="*/ 342 w 362"/>
                <a:gd name="T43" fmla="*/ 682 h 778"/>
                <a:gd name="T44" fmla="*/ 334 w 362"/>
                <a:gd name="T45" fmla="*/ 776 h 778"/>
                <a:gd name="T46" fmla="*/ 16 w 362"/>
                <a:gd name="T47" fmla="*/ 778 h 778"/>
                <a:gd name="T48" fmla="*/ 16 w 362"/>
                <a:gd name="T49" fmla="*/ 778 h 778"/>
                <a:gd name="T50" fmla="*/ 14 w 362"/>
                <a:gd name="T51" fmla="*/ 764 h 778"/>
                <a:gd name="T52" fmla="*/ 8 w 362"/>
                <a:gd name="T53" fmla="*/ 724 h 778"/>
                <a:gd name="T54" fmla="*/ 2 w 362"/>
                <a:gd name="T55" fmla="*/ 658 h 778"/>
                <a:gd name="T56" fmla="*/ 2 w 362"/>
                <a:gd name="T57" fmla="*/ 616 h 778"/>
                <a:gd name="T58" fmla="*/ 0 w 362"/>
                <a:gd name="T59" fmla="*/ 568 h 778"/>
                <a:gd name="T60" fmla="*/ 2 w 362"/>
                <a:gd name="T61" fmla="*/ 516 h 778"/>
                <a:gd name="T62" fmla="*/ 4 w 362"/>
                <a:gd name="T63" fmla="*/ 456 h 778"/>
                <a:gd name="T64" fmla="*/ 10 w 362"/>
                <a:gd name="T65" fmla="*/ 392 h 778"/>
                <a:gd name="T66" fmla="*/ 16 w 362"/>
                <a:gd name="T67" fmla="*/ 324 h 778"/>
                <a:gd name="T68" fmla="*/ 28 w 362"/>
                <a:gd name="T69" fmla="*/ 250 h 778"/>
                <a:gd name="T70" fmla="*/ 42 w 362"/>
                <a:gd name="T71" fmla="*/ 172 h 778"/>
                <a:gd name="T72" fmla="*/ 60 w 362"/>
                <a:gd name="T73" fmla="*/ 88 h 778"/>
                <a:gd name="T74" fmla="*/ 82 w 362"/>
                <a:gd name="T75" fmla="*/ 0 h 77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2" h="778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35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name="T0" fmla="*/ 52 w 52"/>
                <a:gd name="T1" fmla="*/ 0 h 598"/>
                <a:gd name="T2" fmla="*/ 52 w 52"/>
                <a:gd name="T3" fmla="*/ 0 h 598"/>
                <a:gd name="T4" fmla="*/ 46 w 52"/>
                <a:gd name="T5" fmla="*/ 28 h 598"/>
                <a:gd name="T6" fmla="*/ 40 w 52"/>
                <a:gd name="T7" fmla="*/ 64 h 598"/>
                <a:gd name="T8" fmla="*/ 28 w 52"/>
                <a:gd name="T9" fmla="*/ 148 h 598"/>
                <a:gd name="T10" fmla="*/ 20 w 52"/>
                <a:gd name="T11" fmla="*/ 246 h 598"/>
                <a:gd name="T12" fmla="*/ 12 w 52"/>
                <a:gd name="T13" fmla="*/ 348 h 598"/>
                <a:gd name="T14" fmla="*/ 4 w 52"/>
                <a:gd name="T15" fmla="*/ 524 h 598"/>
                <a:gd name="T16" fmla="*/ 0 w 52"/>
                <a:gd name="T17" fmla="*/ 598 h 598"/>
                <a:gd name="T18" fmla="*/ 52 w 52"/>
                <a:gd name="T19" fmla="*/ 598 h 598"/>
                <a:gd name="T20" fmla="*/ 52 w 52"/>
                <a:gd name="T21" fmla="*/ 0 h 59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" h="598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36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name="T0" fmla="*/ 52 w 52"/>
                <a:gd name="T1" fmla="*/ 0 h 598"/>
                <a:gd name="T2" fmla="*/ 52 w 52"/>
                <a:gd name="T3" fmla="*/ 0 h 598"/>
                <a:gd name="T4" fmla="*/ 46 w 52"/>
                <a:gd name="T5" fmla="*/ 28 h 598"/>
                <a:gd name="T6" fmla="*/ 40 w 52"/>
                <a:gd name="T7" fmla="*/ 64 h 598"/>
                <a:gd name="T8" fmla="*/ 28 w 52"/>
                <a:gd name="T9" fmla="*/ 148 h 598"/>
                <a:gd name="T10" fmla="*/ 20 w 52"/>
                <a:gd name="T11" fmla="*/ 246 h 598"/>
                <a:gd name="T12" fmla="*/ 12 w 52"/>
                <a:gd name="T13" fmla="*/ 348 h 598"/>
                <a:gd name="T14" fmla="*/ 4 w 52"/>
                <a:gd name="T15" fmla="*/ 524 h 598"/>
                <a:gd name="T16" fmla="*/ 0 w 52"/>
                <a:gd name="T17" fmla="*/ 598 h 598"/>
                <a:gd name="T18" fmla="*/ 52 w 52"/>
                <a:gd name="T19" fmla="*/ 598 h 598"/>
                <a:gd name="T20" fmla="*/ 52 w 52"/>
                <a:gd name="T21" fmla="*/ 0 h 59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" h="598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37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name="T0" fmla="*/ 0 w 44"/>
                <a:gd name="T1" fmla="*/ 0 h 108"/>
                <a:gd name="T2" fmla="*/ 0 w 44"/>
                <a:gd name="T3" fmla="*/ 0 h 108"/>
                <a:gd name="T4" fmla="*/ 0 w 44"/>
                <a:gd name="T5" fmla="*/ 0 h 108"/>
                <a:gd name="T6" fmla="*/ 4 w 44"/>
                <a:gd name="T7" fmla="*/ 46 h 108"/>
                <a:gd name="T8" fmla="*/ 8 w 44"/>
                <a:gd name="T9" fmla="*/ 80 h 108"/>
                <a:gd name="T10" fmla="*/ 12 w 44"/>
                <a:gd name="T11" fmla="*/ 108 h 108"/>
                <a:gd name="T12" fmla="*/ 44 w 44"/>
                <a:gd name="T13" fmla="*/ 108 h 108"/>
                <a:gd name="T14" fmla="*/ 44 w 44"/>
                <a:gd name="T15" fmla="*/ 108 h 108"/>
                <a:gd name="T16" fmla="*/ 12 w 44"/>
                <a:gd name="T17" fmla="*/ 108 h 108"/>
                <a:gd name="T18" fmla="*/ 12 w 44"/>
                <a:gd name="T19" fmla="*/ 108 h 108"/>
                <a:gd name="T20" fmla="*/ 8 w 44"/>
                <a:gd name="T21" fmla="*/ 80 h 108"/>
                <a:gd name="T22" fmla="*/ 4 w 44"/>
                <a:gd name="T23" fmla="*/ 46 h 108"/>
                <a:gd name="T24" fmla="*/ 0 w 44"/>
                <a:gd name="T25" fmla="*/ 0 h 10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" h="108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38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name="T0" fmla="*/ 0 w 44"/>
                <a:gd name="T1" fmla="*/ 0 h 108"/>
                <a:gd name="T2" fmla="*/ 0 w 44"/>
                <a:gd name="T3" fmla="*/ 0 h 108"/>
                <a:gd name="T4" fmla="*/ 0 w 44"/>
                <a:gd name="T5" fmla="*/ 0 h 108"/>
                <a:gd name="T6" fmla="*/ 4 w 44"/>
                <a:gd name="T7" fmla="*/ 46 h 108"/>
                <a:gd name="T8" fmla="*/ 8 w 44"/>
                <a:gd name="T9" fmla="*/ 80 h 108"/>
                <a:gd name="T10" fmla="*/ 12 w 44"/>
                <a:gd name="T11" fmla="*/ 108 h 108"/>
                <a:gd name="T12" fmla="*/ 44 w 44"/>
                <a:gd name="T13" fmla="*/ 108 h 108"/>
                <a:gd name="T14" fmla="*/ 44 w 44"/>
                <a:gd name="T15" fmla="*/ 108 h 108"/>
                <a:gd name="T16" fmla="*/ 12 w 44"/>
                <a:gd name="T17" fmla="*/ 108 h 108"/>
                <a:gd name="T18" fmla="*/ 12 w 44"/>
                <a:gd name="T19" fmla="*/ 108 h 108"/>
                <a:gd name="T20" fmla="*/ 8 w 44"/>
                <a:gd name="T21" fmla="*/ 80 h 108"/>
                <a:gd name="T22" fmla="*/ 4 w 44"/>
                <a:gd name="T23" fmla="*/ 46 h 108"/>
                <a:gd name="T24" fmla="*/ 0 w 44"/>
                <a:gd name="T25" fmla="*/ 0 h 10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" h="108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39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name="T0" fmla="*/ 0 w 4"/>
                <a:gd name="T1" fmla="*/ 0 h 98"/>
                <a:gd name="T2" fmla="*/ 0 w 4"/>
                <a:gd name="T3" fmla="*/ 0 h 98"/>
                <a:gd name="T4" fmla="*/ 2 w 4"/>
                <a:gd name="T5" fmla="*/ 52 h 98"/>
                <a:gd name="T6" fmla="*/ 4 w 4"/>
                <a:gd name="T7" fmla="*/ 98 h 98"/>
                <a:gd name="T8" fmla="*/ 4 w 4"/>
                <a:gd name="T9" fmla="*/ 98 h 98"/>
                <a:gd name="T10" fmla="*/ 4 w 4"/>
                <a:gd name="T11" fmla="*/ 98 h 98"/>
                <a:gd name="T12" fmla="*/ 2 w 4"/>
                <a:gd name="T13" fmla="*/ 52 h 98"/>
                <a:gd name="T14" fmla="*/ 0 w 4"/>
                <a:gd name="T15" fmla="*/ 0 h 9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98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40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name="T0" fmla="*/ 0 w 4"/>
                <a:gd name="T1" fmla="*/ 0 h 98"/>
                <a:gd name="T2" fmla="*/ 0 w 4"/>
                <a:gd name="T3" fmla="*/ 0 h 98"/>
                <a:gd name="T4" fmla="*/ 2 w 4"/>
                <a:gd name="T5" fmla="*/ 52 h 98"/>
                <a:gd name="T6" fmla="*/ 4 w 4"/>
                <a:gd name="T7" fmla="*/ 98 h 98"/>
                <a:gd name="T8" fmla="*/ 4 w 4"/>
                <a:gd name="T9" fmla="*/ 98 h 98"/>
                <a:gd name="T10" fmla="*/ 4 w 4"/>
                <a:gd name="T11" fmla="*/ 98 h 98"/>
                <a:gd name="T12" fmla="*/ 2 w 4"/>
                <a:gd name="T13" fmla="*/ 52 h 98"/>
                <a:gd name="T14" fmla="*/ 0 w 4"/>
                <a:gd name="T15" fmla="*/ 0 h 9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98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41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name="T0" fmla="*/ 82 w 114"/>
                <a:gd name="T1" fmla="*/ 0 h 778"/>
                <a:gd name="T2" fmla="*/ 82 w 114"/>
                <a:gd name="T3" fmla="*/ 0 h 778"/>
                <a:gd name="T4" fmla="*/ 74 w 114"/>
                <a:gd name="T5" fmla="*/ 30 h 778"/>
                <a:gd name="T6" fmla="*/ 74 w 114"/>
                <a:gd name="T7" fmla="*/ 30 h 778"/>
                <a:gd name="T8" fmla="*/ 54 w 114"/>
                <a:gd name="T9" fmla="*/ 114 h 778"/>
                <a:gd name="T10" fmla="*/ 38 w 114"/>
                <a:gd name="T11" fmla="*/ 192 h 778"/>
                <a:gd name="T12" fmla="*/ 24 w 114"/>
                <a:gd name="T13" fmla="*/ 268 h 778"/>
                <a:gd name="T14" fmla="*/ 16 w 114"/>
                <a:gd name="T15" fmla="*/ 338 h 778"/>
                <a:gd name="T16" fmla="*/ 8 w 114"/>
                <a:gd name="T17" fmla="*/ 404 h 778"/>
                <a:gd name="T18" fmla="*/ 4 w 114"/>
                <a:gd name="T19" fmla="*/ 464 h 778"/>
                <a:gd name="T20" fmla="*/ 2 w 114"/>
                <a:gd name="T21" fmla="*/ 520 h 778"/>
                <a:gd name="T22" fmla="*/ 0 w 114"/>
                <a:gd name="T23" fmla="*/ 572 h 778"/>
                <a:gd name="T24" fmla="*/ 0 w 114"/>
                <a:gd name="T25" fmla="*/ 572 h 778"/>
                <a:gd name="T26" fmla="*/ 2 w 114"/>
                <a:gd name="T27" fmla="*/ 624 h 778"/>
                <a:gd name="T28" fmla="*/ 4 w 114"/>
                <a:gd name="T29" fmla="*/ 670 h 778"/>
                <a:gd name="T30" fmla="*/ 4 w 114"/>
                <a:gd name="T31" fmla="*/ 670 h 778"/>
                <a:gd name="T32" fmla="*/ 8 w 114"/>
                <a:gd name="T33" fmla="*/ 716 h 778"/>
                <a:gd name="T34" fmla="*/ 12 w 114"/>
                <a:gd name="T35" fmla="*/ 750 h 778"/>
                <a:gd name="T36" fmla="*/ 16 w 114"/>
                <a:gd name="T37" fmla="*/ 778 h 778"/>
                <a:gd name="T38" fmla="*/ 48 w 114"/>
                <a:gd name="T39" fmla="*/ 778 h 778"/>
                <a:gd name="T40" fmla="*/ 48 w 114"/>
                <a:gd name="T41" fmla="*/ 778 h 778"/>
                <a:gd name="T42" fmla="*/ 46 w 114"/>
                <a:gd name="T43" fmla="*/ 762 h 778"/>
                <a:gd name="T44" fmla="*/ 40 w 114"/>
                <a:gd name="T45" fmla="*/ 722 h 778"/>
                <a:gd name="T46" fmla="*/ 34 w 114"/>
                <a:gd name="T47" fmla="*/ 658 h 778"/>
                <a:gd name="T48" fmla="*/ 34 w 114"/>
                <a:gd name="T49" fmla="*/ 616 h 778"/>
                <a:gd name="T50" fmla="*/ 32 w 114"/>
                <a:gd name="T51" fmla="*/ 568 h 778"/>
                <a:gd name="T52" fmla="*/ 34 w 114"/>
                <a:gd name="T53" fmla="*/ 516 h 778"/>
                <a:gd name="T54" fmla="*/ 36 w 114"/>
                <a:gd name="T55" fmla="*/ 456 h 778"/>
                <a:gd name="T56" fmla="*/ 42 w 114"/>
                <a:gd name="T57" fmla="*/ 394 h 778"/>
                <a:gd name="T58" fmla="*/ 48 w 114"/>
                <a:gd name="T59" fmla="*/ 324 h 778"/>
                <a:gd name="T60" fmla="*/ 60 w 114"/>
                <a:gd name="T61" fmla="*/ 252 h 778"/>
                <a:gd name="T62" fmla="*/ 74 w 114"/>
                <a:gd name="T63" fmla="*/ 174 h 778"/>
                <a:gd name="T64" fmla="*/ 92 w 114"/>
                <a:gd name="T65" fmla="*/ 90 h 778"/>
                <a:gd name="T66" fmla="*/ 114 w 114"/>
                <a:gd name="T67" fmla="*/ 4 h 778"/>
                <a:gd name="T68" fmla="*/ 114 w 114"/>
                <a:gd name="T69" fmla="*/ 4 h 778"/>
                <a:gd name="T70" fmla="*/ 82 w 114"/>
                <a:gd name="T71" fmla="*/ 0 h 778"/>
                <a:gd name="T72" fmla="*/ 82 w 114"/>
                <a:gd name="T73" fmla="*/ 0 h 77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14" h="778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42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name="T0" fmla="*/ 82 w 114"/>
                <a:gd name="T1" fmla="*/ 0 h 778"/>
                <a:gd name="T2" fmla="*/ 82 w 114"/>
                <a:gd name="T3" fmla="*/ 0 h 778"/>
                <a:gd name="T4" fmla="*/ 74 w 114"/>
                <a:gd name="T5" fmla="*/ 30 h 778"/>
                <a:gd name="T6" fmla="*/ 74 w 114"/>
                <a:gd name="T7" fmla="*/ 30 h 778"/>
                <a:gd name="T8" fmla="*/ 54 w 114"/>
                <a:gd name="T9" fmla="*/ 114 h 778"/>
                <a:gd name="T10" fmla="*/ 38 w 114"/>
                <a:gd name="T11" fmla="*/ 192 h 778"/>
                <a:gd name="T12" fmla="*/ 24 w 114"/>
                <a:gd name="T13" fmla="*/ 268 h 778"/>
                <a:gd name="T14" fmla="*/ 16 w 114"/>
                <a:gd name="T15" fmla="*/ 338 h 778"/>
                <a:gd name="T16" fmla="*/ 8 w 114"/>
                <a:gd name="T17" fmla="*/ 404 h 778"/>
                <a:gd name="T18" fmla="*/ 4 w 114"/>
                <a:gd name="T19" fmla="*/ 464 h 778"/>
                <a:gd name="T20" fmla="*/ 2 w 114"/>
                <a:gd name="T21" fmla="*/ 520 h 778"/>
                <a:gd name="T22" fmla="*/ 0 w 114"/>
                <a:gd name="T23" fmla="*/ 572 h 778"/>
                <a:gd name="T24" fmla="*/ 0 w 114"/>
                <a:gd name="T25" fmla="*/ 572 h 778"/>
                <a:gd name="T26" fmla="*/ 2 w 114"/>
                <a:gd name="T27" fmla="*/ 624 h 778"/>
                <a:gd name="T28" fmla="*/ 4 w 114"/>
                <a:gd name="T29" fmla="*/ 670 h 778"/>
                <a:gd name="T30" fmla="*/ 4 w 114"/>
                <a:gd name="T31" fmla="*/ 670 h 778"/>
                <a:gd name="T32" fmla="*/ 8 w 114"/>
                <a:gd name="T33" fmla="*/ 716 h 778"/>
                <a:gd name="T34" fmla="*/ 12 w 114"/>
                <a:gd name="T35" fmla="*/ 750 h 778"/>
                <a:gd name="T36" fmla="*/ 16 w 114"/>
                <a:gd name="T37" fmla="*/ 778 h 778"/>
                <a:gd name="T38" fmla="*/ 48 w 114"/>
                <a:gd name="T39" fmla="*/ 778 h 778"/>
                <a:gd name="T40" fmla="*/ 48 w 114"/>
                <a:gd name="T41" fmla="*/ 778 h 778"/>
                <a:gd name="T42" fmla="*/ 46 w 114"/>
                <a:gd name="T43" fmla="*/ 762 h 778"/>
                <a:gd name="T44" fmla="*/ 40 w 114"/>
                <a:gd name="T45" fmla="*/ 722 h 778"/>
                <a:gd name="T46" fmla="*/ 34 w 114"/>
                <a:gd name="T47" fmla="*/ 658 h 778"/>
                <a:gd name="T48" fmla="*/ 34 w 114"/>
                <a:gd name="T49" fmla="*/ 616 h 778"/>
                <a:gd name="T50" fmla="*/ 32 w 114"/>
                <a:gd name="T51" fmla="*/ 568 h 778"/>
                <a:gd name="T52" fmla="*/ 34 w 114"/>
                <a:gd name="T53" fmla="*/ 516 h 778"/>
                <a:gd name="T54" fmla="*/ 36 w 114"/>
                <a:gd name="T55" fmla="*/ 456 h 778"/>
                <a:gd name="T56" fmla="*/ 42 w 114"/>
                <a:gd name="T57" fmla="*/ 394 h 778"/>
                <a:gd name="T58" fmla="*/ 48 w 114"/>
                <a:gd name="T59" fmla="*/ 324 h 778"/>
                <a:gd name="T60" fmla="*/ 60 w 114"/>
                <a:gd name="T61" fmla="*/ 252 h 778"/>
                <a:gd name="T62" fmla="*/ 74 w 114"/>
                <a:gd name="T63" fmla="*/ 174 h 778"/>
                <a:gd name="T64" fmla="*/ 92 w 114"/>
                <a:gd name="T65" fmla="*/ 90 h 778"/>
                <a:gd name="T66" fmla="*/ 114 w 114"/>
                <a:gd name="T67" fmla="*/ 4 h 778"/>
                <a:gd name="T68" fmla="*/ 114 w 114"/>
                <a:gd name="T69" fmla="*/ 4 h 778"/>
                <a:gd name="T70" fmla="*/ 82 w 114"/>
                <a:gd name="T71" fmla="*/ 0 h 778"/>
                <a:gd name="T72" fmla="*/ 82 w 114"/>
                <a:gd name="T73" fmla="*/ 0 h 77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14" h="778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43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44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45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46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47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48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49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50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51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name="T0" fmla="*/ 52 w 52"/>
                <a:gd name="T1" fmla="*/ 0 h 2"/>
                <a:gd name="T2" fmla="*/ 52 w 52"/>
                <a:gd name="T3" fmla="*/ 0 h 2"/>
                <a:gd name="T4" fmla="*/ 52 w 52"/>
                <a:gd name="T5" fmla="*/ 0 h 2"/>
                <a:gd name="T6" fmla="*/ 26 w 52"/>
                <a:gd name="T7" fmla="*/ 0 h 2"/>
                <a:gd name="T8" fmla="*/ 0 w 52"/>
                <a:gd name="T9" fmla="*/ 0 h 2"/>
                <a:gd name="T10" fmla="*/ 0 w 52"/>
                <a:gd name="T11" fmla="*/ 2 h 2"/>
                <a:gd name="T12" fmla="*/ 52 w 52"/>
                <a:gd name="T13" fmla="*/ 2 h 2"/>
                <a:gd name="T14" fmla="*/ 52 w 52"/>
                <a:gd name="T15" fmla="*/ 0 h 2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52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name="T0" fmla="*/ 52 w 52"/>
                <a:gd name="T1" fmla="*/ 0 h 2"/>
                <a:gd name="T2" fmla="*/ 52 w 52"/>
                <a:gd name="T3" fmla="*/ 0 h 2"/>
                <a:gd name="T4" fmla="*/ 52 w 52"/>
                <a:gd name="T5" fmla="*/ 0 h 2"/>
                <a:gd name="T6" fmla="*/ 26 w 52"/>
                <a:gd name="T7" fmla="*/ 0 h 2"/>
                <a:gd name="T8" fmla="*/ 0 w 52"/>
                <a:gd name="T9" fmla="*/ 0 h 2"/>
                <a:gd name="T10" fmla="*/ 0 w 52"/>
                <a:gd name="T11" fmla="*/ 2 h 2"/>
                <a:gd name="T12" fmla="*/ 52 w 52"/>
                <a:gd name="T13" fmla="*/ 2 h 2"/>
                <a:gd name="T14" fmla="*/ 52 w 52"/>
                <a:gd name="T15" fmla="*/ 0 h 2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53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name="T0" fmla="*/ 0 w 26"/>
                <a:gd name="T1" fmla="*/ 0 w 26"/>
                <a:gd name="T2" fmla="*/ 26 w 26"/>
                <a:gd name="T3" fmla="*/ 0 w 26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54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name="T0" fmla="*/ 0 w 26"/>
                <a:gd name="T1" fmla="*/ 0 w 26"/>
                <a:gd name="T2" fmla="*/ 26 w 26"/>
                <a:gd name="T3" fmla="*/ 0 w 26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55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name="T0" fmla="*/ 26 w 26"/>
                <a:gd name="T1" fmla="*/ 0 w 26"/>
                <a:gd name="T2" fmla="*/ 26 w 26"/>
                <a:gd name="T3" fmla="*/ 26 w 26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56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name="T0" fmla="*/ 26 w 26"/>
                <a:gd name="T1" fmla="*/ 0 w 26"/>
                <a:gd name="T2" fmla="*/ 26 w 26"/>
                <a:gd name="T3" fmla="*/ 26 w 26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57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name="T0" fmla="*/ 52 w 52"/>
                <a:gd name="T1" fmla="*/ 0 w 52"/>
                <a:gd name="T2" fmla="*/ 0 w 52"/>
                <a:gd name="T3" fmla="*/ 26 w 52"/>
                <a:gd name="T4" fmla="*/ 52 w 52"/>
                <a:gd name="T5" fmla="*/ 52 w 52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l="0" t="0" r="r" b="b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58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name="T0" fmla="*/ 52 w 52"/>
                <a:gd name="T1" fmla="*/ 0 w 52"/>
                <a:gd name="T2" fmla="*/ 0 w 52"/>
                <a:gd name="T3" fmla="*/ 26 w 52"/>
                <a:gd name="T4" fmla="*/ 52 w 52"/>
                <a:gd name="T5" fmla="*/ 52 w 52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l="0" t="0" r="r" b="b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59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60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61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name="T0" fmla="*/ 52 w 52"/>
                <a:gd name="T1" fmla="*/ 82 h 846"/>
                <a:gd name="T2" fmla="*/ 0 w 52"/>
                <a:gd name="T3" fmla="*/ 82 h 846"/>
                <a:gd name="T4" fmla="*/ 0 w 52"/>
                <a:gd name="T5" fmla="*/ 846 h 846"/>
                <a:gd name="T6" fmla="*/ 52 w 52"/>
                <a:gd name="T7" fmla="*/ 846 h 846"/>
                <a:gd name="T8" fmla="*/ 52 w 52"/>
                <a:gd name="T9" fmla="*/ 82 h 846"/>
                <a:gd name="T10" fmla="*/ 52 w 52"/>
                <a:gd name="T11" fmla="*/ 0 h 846"/>
                <a:gd name="T12" fmla="*/ 0 w 52"/>
                <a:gd name="T13" fmla="*/ 0 h 846"/>
                <a:gd name="T14" fmla="*/ 0 w 52"/>
                <a:gd name="T15" fmla="*/ 40 h 846"/>
                <a:gd name="T16" fmla="*/ 52 w 52"/>
                <a:gd name="T17" fmla="*/ 40 h 846"/>
                <a:gd name="T18" fmla="*/ 52 w 52"/>
                <a:gd name="T19" fmla="*/ 0 h 84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845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62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63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64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65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66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67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68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69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70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name="T0" fmla="*/ 0 w 114"/>
                <a:gd name="T1" fmla="*/ 116 h 132"/>
                <a:gd name="T2" fmla="*/ 0 w 114"/>
                <a:gd name="T3" fmla="*/ 110 h 132"/>
                <a:gd name="T4" fmla="*/ 0 w 114"/>
                <a:gd name="T5" fmla="*/ 100 h 132"/>
                <a:gd name="T6" fmla="*/ 4 w 114"/>
                <a:gd name="T7" fmla="*/ 90 h 132"/>
                <a:gd name="T8" fmla="*/ 14 w 114"/>
                <a:gd name="T9" fmla="*/ 88 h 132"/>
                <a:gd name="T10" fmla="*/ 24 w 114"/>
                <a:gd name="T11" fmla="*/ 88 h 132"/>
                <a:gd name="T12" fmla="*/ 34 w 114"/>
                <a:gd name="T13" fmla="*/ 88 h 132"/>
                <a:gd name="T14" fmla="*/ 46 w 114"/>
                <a:gd name="T15" fmla="*/ 88 h 132"/>
                <a:gd name="T16" fmla="*/ 52 w 114"/>
                <a:gd name="T17" fmla="*/ 88 h 132"/>
                <a:gd name="T18" fmla="*/ 56 w 114"/>
                <a:gd name="T19" fmla="*/ 88 h 132"/>
                <a:gd name="T20" fmla="*/ 36 w 114"/>
                <a:gd name="T21" fmla="*/ 80 h 132"/>
                <a:gd name="T22" fmla="*/ 16 w 114"/>
                <a:gd name="T23" fmla="*/ 74 h 132"/>
                <a:gd name="T24" fmla="*/ 14 w 114"/>
                <a:gd name="T25" fmla="*/ 66 h 132"/>
                <a:gd name="T26" fmla="*/ 16 w 114"/>
                <a:gd name="T27" fmla="*/ 54 h 132"/>
                <a:gd name="T28" fmla="*/ 18 w 114"/>
                <a:gd name="T29" fmla="*/ 46 h 132"/>
                <a:gd name="T30" fmla="*/ 32 w 114"/>
                <a:gd name="T31" fmla="*/ 40 h 132"/>
                <a:gd name="T32" fmla="*/ 50 w 114"/>
                <a:gd name="T33" fmla="*/ 34 h 132"/>
                <a:gd name="T34" fmla="*/ 72 w 114"/>
                <a:gd name="T35" fmla="*/ 26 h 132"/>
                <a:gd name="T36" fmla="*/ 58 w 114"/>
                <a:gd name="T37" fmla="*/ 20 h 132"/>
                <a:gd name="T38" fmla="*/ 44 w 114"/>
                <a:gd name="T39" fmla="*/ 18 h 132"/>
                <a:gd name="T40" fmla="*/ 16 w 114"/>
                <a:gd name="T41" fmla="*/ 16 h 132"/>
                <a:gd name="T42" fmla="*/ 10 w 114"/>
                <a:gd name="T43" fmla="*/ 16 h 132"/>
                <a:gd name="T44" fmla="*/ 6 w 114"/>
                <a:gd name="T45" fmla="*/ 16 h 132"/>
                <a:gd name="T46" fmla="*/ 2 w 114"/>
                <a:gd name="T47" fmla="*/ 16 h 132"/>
                <a:gd name="T48" fmla="*/ 0 w 114"/>
                <a:gd name="T49" fmla="*/ 14 h 132"/>
                <a:gd name="T50" fmla="*/ 0 w 114"/>
                <a:gd name="T51" fmla="*/ 12 h 132"/>
                <a:gd name="T52" fmla="*/ 2 w 114"/>
                <a:gd name="T53" fmla="*/ 4 h 132"/>
                <a:gd name="T54" fmla="*/ 6 w 114"/>
                <a:gd name="T55" fmla="*/ 0 h 132"/>
                <a:gd name="T56" fmla="*/ 20 w 114"/>
                <a:gd name="T57" fmla="*/ 0 h 132"/>
                <a:gd name="T58" fmla="*/ 36 w 114"/>
                <a:gd name="T59" fmla="*/ 2 h 132"/>
                <a:gd name="T60" fmla="*/ 72 w 114"/>
                <a:gd name="T61" fmla="*/ 10 h 132"/>
                <a:gd name="T62" fmla="*/ 102 w 114"/>
                <a:gd name="T63" fmla="*/ 12 h 132"/>
                <a:gd name="T64" fmla="*/ 106 w 114"/>
                <a:gd name="T65" fmla="*/ 18 h 132"/>
                <a:gd name="T66" fmla="*/ 106 w 114"/>
                <a:gd name="T67" fmla="*/ 26 h 132"/>
                <a:gd name="T68" fmla="*/ 104 w 114"/>
                <a:gd name="T69" fmla="*/ 42 h 132"/>
                <a:gd name="T70" fmla="*/ 102 w 114"/>
                <a:gd name="T71" fmla="*/ 52 h 132"/>
                <a:gd name="T72" fmla="*/ 100 w 114"/>
                <a:gd name="T73" fmla="*/ 54 h 132"/>
                <a:gd name="T74" fmla="*/ 70 w 114"/>
                <a:gd name="T75" fmla="*/ 58 h 132"/>
                <a:gd name="T76" fmla="*/ 40 w 114"/>
                <a:gd name="T77" fmla="*/ 66 h 132"/>
                <a:gd name="T78" fmla="*/ 42 w 114"/>
                <a:gd name="T79" fmla="*/ 70 h 132"/>
                <a:gd name="T80" fmla="*/ 66 w 114"/>
                <a:gd name="T81" fmla="*/ 80 h 132"/>
                <a:gd name="T82" fmla="*/ 88 w 114"/>
                <a:gd name="T83" fmla="*/ 90 h 132"/>
                <a:gd name="T84" fmla="*/ 112 w 114"/>
                <a:gd name="T85" fmla="*/ 98 h 132"/>
                <a:gd name="T86" fmla="*/ 114 w 114"/>
                <a:gd name="T87" fmla="*/ 106 h 132"/>
                <a:gd name="T88" fmla="*/ 114 w 114"/>
                <a:gd name="T89" fmla="*/ 112 h 132"/>
                <a:gd name="T90" fmla="*/ 110 w 114"/>
                <a:gd name="T91" fmla="*/ 120 h 132"/>
                <a:gd name="T92" fmla="*/ 104 w 114"/>
                <a:gd name="T93" fmla="*/ 132 h 132"/>
                <a:gd name="T94" fmla="*/ 76 w 114"/>
                <a:gd name="T95" fmla="*/ 124 h 132"/>
                <a:gd name="T96" fmla="*/ 46 w 114"/>
                <a:gd name="T97" fmla="*/ 118 h 132"/>
                <a:gd name="T98" fmla="*/ 32 w 114"/>
                <a:gd name="T99" fmla="*/ 116 h 132"/>
                <a:gd name="T100" fmla="*/ 16 w 114"/>
                <a:gd name="T101" fmla="*/ 116 h 132"/>
                <a:gd name="T102" fmla="*/ 0 w 114"/>
                <a:gd name="T103" fmla="*/ 116 h 132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4" h="132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71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name="T0" fmla="*/ 14 w 68"/>
                <a:gd name="T1" fmla="*/ 62 h 70"/>
                <a:gd name="T2" fmla="*/ 12 w 68"/>
                <a:gd name="T3" fmla="*/ 66 h 70"/>
                <a:gd name="T4" fmla="*/ 10 w 68"/>
                <a:gd name="T5" fmla="*/ 70 h 70"/>
                <a:gd name="T6" fmla="*/ 6 w 68"/>
                <a:gd name="T7" fmla="*/ 68 h 70"/>
                <a:gd name="T8" fmla="*/ 6 w 68"/>
                <a:gd name="T9" fmla="*/ 62 h 70"/>
                <a:gd name="T10" fmla="*/ 6 w 68"/>
                <a:gd name="T11" fmla="*/ 56 h 70"/>
                <a:gd name="T12" fmla="*/ 10 w 68"/>
                <a:gd name="T13" fmla="*/ 48 h 70"/>
                <a:gd name="T14" fmla="*/ 16 w 68"/>
                <a:gd name="T15" fmla="*/ 42 h 70"/>
                <a:gd name="T16" fmla="*/ 6 w 68"/>
                <a:gd name="T17" fmla="*/ 34 h 70"/>
                <a:gd name="T18" fmla="*/ 0 w 68"/>
                <a:gd name="T19" fmla="*/ 22 h 70"/>
                <a:gd name="T20" fmla="*/ 2 w 68"/>
                <a:gd name="T21" fmla="*/ 14 h 70"/>
                <a:gd name="T22" fmla="*/ 6 w 68"/>
                <a:gd name="T23" fmla="*/ 8 h 70"/>
                <a:gd name="T24" fmla="*/ 12 w 68"/>
                <a:gd name="T25" fmla="*/ 2 h 70"/>
                <a:gd name="T26" fmla="*/ 24 w 68"/>
                <a:gd name="T27" fmla="*/ 0 h 70"/>
                <a:gd name="T28" fmla="*/ 44 w 68"/>
                <a:gd name="T29" fmla="*/ 4 h 70"/>
                <a:gd name="T30" fmla="*/ 64 w 68"/>
                <a:gd name="T31" fmla="*/ 14 h 70"/>
                <a:gd name="T32" fmla="*/ 68 w 68"/>
                <a:gd name="T33" fmla="*/ 18 h 70"/>
                <a:gd name="T34" fmla="*/ 68 w 68"/>
                <a:gd name="T35" fmla="*/ 28 h 70"/>
                <a:gd name="T36" fmla="*/ 68 w 68"/>
                <a:gd name="T37" fmla="*/ 34 h 70"/>
                <a:gd name="T38" fmla="*/ 64 w 68"/>
                <a:gd name="T39" fmla="*/ 42 h 70"/>
                <a:gd name="T40" fmla="*/ 60 w 68"/>
                <a:gd name="T41" fmla="*/ 48 h 70"/>
                <a:gd name="T42" fmla="*/ 58 w 68"/>
                <a:gd name="T43" fmla="*/ 60 h 70"/>
                <a:gd name="T44" fmla="*/ 56 w 68"/>
                <a:gd name="T45" fmla="*/ 66 h 70"/>
                <a:gd name="T46" fmla="*/ 54 w 68"/>
                <a:gd name="T47" fmla="*/ 70 h 70"/>
                <a:gd name="T48" fmla="*/ 38 w 68"/>
                <a:gd name="T49" fmla="*/ 64 h 70"/>
                <a:gd name="T50" fmla="*/ 22 w 68"/>
                <a:gd name="T51" fmla="*/ 62 h 70"/>
                <a:gd name="T52" fmla="*/ 14 w 68"/>
                <a:gd name="T53" fmla="*/ 62 h 70"/>
                <a:gd name="T54" fmla="*/ 62 w 68"/>
                <a:gd name="T55" fmla="*/ 30 h 70"/>
                <a:gd name="T56" fmla="*/ 38 w 68"/>
                <a:gd name="T57" fmla="*/ 18 h 70"/>
                <a:gd name="T58" fmla="*/ 26 w 68"/>
                <a:gd name="T59" fmla="*/ 16 h 70"/>
                <a:gd name="T60" fmla="*/ 12 w 68"/>
                <a:gd name="T61" fmla="*/ 14 h 70"/>
                <a:gd name="T62" fmla="*/ 8 w 68"/>
                <a:gd name="T63" fmla="*/ 16 h 70"/>
                <a:gd name="T64" fmla="*/ 6 w 68"/>
                <a:gd name="T65" fmla="*/ 22 h 70"/>
                <a:gd name="T66" fmla="*/ 18 w 68"/>
                <a:gd name="T67" fmla="*/ 30 h 70"/>
                <a:gd name="T68" fmla="*/ 30 w 68"/>
                <a:gd name="T69" fmla="*/ 36 h 70"/>
                <a:gd name="T70" fmla="*/ 56 w 68"/>
                <a:gd name="T71" fmla="*/ 40 h 70"/>
                <a:gd name="T72" fmla="*/ 60 w 68"/>
                <a:gd name="T73" fmla="*/ 36 h 70"/>
                <a:gd name="T74" fmla="*/ 62 w 68"/>
                <a:gd name="T75" fmla="*/ 32 h 70"/>
                <a:gd name="T76" fmla="*/ 62 w 68"/>
                <a:gd name="T77" fmla="*/ 30 h 70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8" h="70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72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name="T0" fmla="*/ 44 w 68"/>
                <a:gd name="T1" fmla="*/ 60 h 64"/>
                <a:gd name="T2" fmla="*/ 30 w 68"/>
                <a:gd name="T3" fmla="*/ 54 h 64"/>
                <a:gd name="T4" fmla="*/ 18 w 68"/>
                <a:gd name="T5" fmla="*/ 52 h 64"/>
                <a:gd name="T6" fmla="*/ 16 w 68"/>
                <a:gd name="T7" fmla="*/ 52 h 64"/>
                <a:gd name="T8" fmla="*/ 8 w 68"/>
                <a:gd name="T9" fmla="*/ 50 h 64"/>
                <a:gd name="T10" fmla="*/ 4 w 68"/>
                <a:gd name="T11" fmla="*/ 44 h 64"/>
                <a:gd name="T12" fmla="*/ 8 w 68"/>
                <a:gd name="T13" fmla="*/ 34 h 64"/>
                <a:gd name="T14" fmla="*/ 16 w 68"/>
                <a:gd name="T15" fmla="*/ 32 h 64"/>
                <a:gd name="T16" fmla="*/ 24 w 68"/>
                <a:gd name="T17" fmla="*/ 30 h 64"/>
                <a:gd name="T18" fmla="*/ 38 w 68"/>
                <a:gd name="T19" fmla="*/ 32 h 64"/>
                <a:gd name="T20" fmla="*/ 48 w 68"/>
                <a:gd name="T21" fmla="*/ 34 h 64"/>
                <a:gd name="T22" fmla="*/ 48 w 68"/>
                <a:gd name="T23" fmla="*/ 30 h 64"/>
                <a:gd name="T24" fmla="*/ 48 w 68"/>
                <a:gd name="T25" fmla="*/ 26 h 64"/>
                <a:gd name="T26" fmla="*/ 46 w 68"/>
                <a:gd name="T27" fmla="*/ 24 h 64"/>
                <a:gd name="T28" fmla="*/ 42 w 68"/>
                <a:gd name="T29" fmla="*/ 22 h 64"/>
                <a:gd name="T30" fmla="*/ 38 w 68"/>
                <a:gd name="T31" fmla="*/ 20 h 64"/>
                <a:gd name="T32" fmla="*/ 20 w 68"/>
                <a:gd name="T33" fmla="*/ 16 h 64"/>
                <a:gd name="T34" fmla="*/ 0 w 68"/>
                <a:gd name="T35" fmla="*/ 8 h 64"/>
                <a:gd name="T36" fmla="*/ 0 w 68"/>
                <a:gd name="T37" fmla="*/ 6 h 64"/>
                <a:gd name="T38" fmla="*/ 4 w 68"/>
                <a:gd name="T39" fmla="*/ 0 h 64"/>
                <a:gd name="T40" fmla="*/ 26 w 68"/>
                <a:gd name="T41" fmla="*/ 8 h 64"/>
                <a:gd name="T42" fmla="*/ 50 w 68"/>
                <a:gd name="T43" fmla="*/ 14 h 64"/>
                <a:gd name="T44" fmla="*/ 54 w 68"/>
                <a:gd name="T45" fmla="*/ 10 h 64"/>
                <a:gd name="T46" fmla="*/ 60 w 68"/>
                <a:gd name="T47" fmla="*/ 10 h 64"/>
                <a:gd name="T48" fmla="*/ 66 w 68"/>
                <a:gd name="T49" fmla="*/ 10 h 64"/>
                <a:gd name="T50" fmla="*/ 66 w 68"/>
                <a:gd name="T51" fmla="*/ 12 h 64"/>
                <a:gd name="T52" fmla="*/ 68 w 68"/>
                <a:gd name="T53" fmla="*/ 14 h 64"/>
                <a:gd name="T54" fmla="*/ 68 w 68"/>
                <a:gd name="T55" fmla="*/ 18 h 64"/>
                <a:gd name="T56" fmla="*/ 68 w 68"/>
                <a:gd name="T57" fmla="*/ 22 h 64"/>
                <a:gd name="T58" fmla="*/ 66 w 68"/>
                <a:gd name="T59" fmla="*/ 26 h 64"/>
                <a:gd name="T60" fmla="*/ 64 w 68"/>
                <a:gd name="T61" fmla="*/ 28 h 64"/>
                <a:gd name="T62" fmla="*/ 62 w 68"/>
                <a:gd name="T63" fmla="*/ 28 h 64"/>
                <a:gd name="T64" fmla="*/ 58 w 68"/>
                <a:gd name="T65" fmla="*/ 28 h 64"/>
                <a:gd name="T66" fmla="*/ 56 w 68"/>
                <a:gd name="T67" fmla="*/ 28 h 64"/>
                <a:gd name="T68" fmla="*/ 58 w 68"/>
                <a:gd name="T69" fmla="*/ 34 h 64"/>
                <a:gd name="T70" fmla="*/ 58 w 68"/>
                <a:gd name="T71" fmla="*/ 40 h 64"/>
                <a:gd name="T72" fmla="*/ 58 w 68"/>
                <a:gd name="T73" fmla="*/ 54 h 64"/>
                <a:gd name="T74" fmla="*/ 56 w 68"/>
                <a:gd name="T75" fmla="*/ 60 h 64"/>
                <a:gd name="T76" fmla="*/ 50 w 68"/>
                <a:gd name="T77" fmla="*/ 64 h 64"/>
                <a:gd name="T78" fmla="*/ 48 w 68"/>
                <a:gd name="T79" fmla="*/ 62 h 64"/>
                <a:gd name="T80" fmla="*/ 44 w 68"/>
                <a:gd name="T81" fmla="*/ 60 h 64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8" h="64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73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name="T0" fmla="*/ 38 w 114"/>
                <a:gd name="T1" fmla="*/ 68 h 88"/>
                <a:gd name="T2" fmla="*/ 34 w 114"/>
                <a:gd name="T3" fmla="*/ 60 h 88"/>
                <a:gd name="T4" fmla="*/ 30 w 114"/>
                <a:gd name="T5" fmla="*/ 56 h 88"/>
                <a:gd name="T6" fmla="*/ 28 w 114"/>
                <a:gd name="T7" fmla="*/ 56 h 88"/>
                <a:gd name="T8" fmla="*/ 18 w 114"/>
                <a:gd name="T9" fmla="*/ 68 h 88"/>
                <a:gd name="T10" fmla="*/ 10 w 114"/>
                <a:gd name="T11" fmla="*/ 84 h 88"/>
                <a:gd name="T12" fmla="*/ 8 w 114"/>
                <a:gd name="T13" fmla="*/ 88 h 88"/>
                <a:gd name="T14" fmla="*/ 4 w 114"/>
                <a:gd name="T15" fmla="*/ 86 h 88"/>
                <a:gd name="T16" fmla="*/ 4 w 114"/>
                <a:gd name="T17" fmla="*/ 82 h 88"/>
                <a:gd name="T18" fmla="*/ 2 w 114"/>
                <a:gd name="T19" fmla="*/ 76 h 88"/>
                <a:gd name="T20" fmla="*/ 4 w 114"/>
                <a:gd name="T21" fmla="*/ 60 h 88"/>
                <a:gd name="T22" fmla="*/ 12 w 114"/>
                <a:gd name="T23" fmla="*/ 44 h 88"/>
                <a:gd name="T24" fmla="*/ 22 w 114"/>
                <a:gd name="T25" fmla="*/ 28 h 88"/>
                <a:gd name="T26" fmla="*/ 12 w 114"/>
                <a:gd name="T27" fmla="*/ 26 h 88"/>
                <a:gd name="T28" fmla="*/ 2 w 114"/>
                <a:gd name="T29" fmla="*/ 26 h 88"/>
                <a:gd name="T30" fmla="*/ 0 w 114"/>
                <a:gd name="T31" fmla="*/ 18 h 88"/>
                <a:gd name="T32" fmla="*/ 0 w 114"/>
                <a:gd name="T33" fmla="*/ 12 h 88"/>
                <a:gd name="T34" fmla="*/ 2 w 114"/>
                <a:gd name="T35" fmla="*/ 6 h 88"/>
                <a:gd name="T36" fmla="*/ 6 w 114"/>
                <a:gd name="T37" fmla="*/ 2 h 88"/>
                <a:gd name="T38" fmla="*/ 14 w 114"/>
                <a:gd name="T39" fmla="*/ 0 h 88"/>
                <a:gd name="T40" fmla="*/ 28 w 114"/>
                <a:gd name="T41" fmla="*/ 0 h 88"/>
                <a:gd name="T42" fmla="*/ 46 w 114"/>
                <a:gd name="T43" fmla="*/ 4 h 88"/>
                <a:gd name="T44" fmla="*/ 80 w 114"/>
                <a:gd name="T45" fmla="*/ 10 h 88"/>
                <a:gd name="T46" fmla="*/ 112 w 114"/>
                <a:gd name="T47" fmla="*/ 12 h 88"/>
                <a:gd name="T48" fmla="*/ 112 w 114"/>
                <a:gd name="T49" fmla="*/ 14 h 88"/>
                <a:gd name="T50" fmla="*/ 112 w 114"/>
                <a:gd name="T51" fmla="*/ 18 h 88"/>
                <a:gd name="T52" fmla="*/ 114 w 114"/>
                <a:gd name="T53" fmla="*/ 20 h 88"/>
                <a:gd name="T54" fmla="*/ 112 w 114"/>
                <a:gd name="T55" fmla="*/ 38 h 88"/>
                <a:gd name="T56" fmla="*/ 110 w 114"/>
                <a:gd name="T57" fmla="*/ 44 h 88"/>
                <a:gd name="T58" fmla="*/ 106 w 114"/>
                <a:gd name="T59" fmla="*/ 48 h 88"/>
                <a:gd name="T60" fmla="*/ 62 w 114"/>
                <a:gd name="T61" fmla="*/ 36 h 88"/>
                <a:gd name="T62" fmla="*/ 68 w 114"/>
                <a:gd name="T63" fmla="*/ 44 h 88"/>
                <a:gd name="T64" fmla="*/ 72 w 114"/>
                <a:gd name="T65" fmla="*/ 50 h 88"/>
                <a:gd name="T66" fmla="*/ 70 w 114"/>
                <a:gd name="T67" fmla="*/ 64 h 88"/>
                <a:gd name="T68" fmla="*/ 66 w 114"/>
                <a:gd name="T69" fmla="*/ 74 h 88"/>
                <a:gd name="T70" fmla="*/ 60 w 114"/>
                <a:gd name="T71" fmla="*/ 76 h 88"/>
                <a:gd name="T72" fmla="*/ 56 w 114"/>
                <a:gd name="T73" fmla="*/ 78 h 88"/>
                <a:gd name="T74" fmla="*/ 46 w 114"/>
                <a:gd name="T75" fmla="*/ 76 h 88"/>
                <a:gd name="T76" fmla="*/ 38 w 114"/>
                <a:gd name="T77" fmla="*/ 68 h 88"/>
                <a:gd name="T78" fmla="*/ 38 w 114"/>
                <a:gd name="T79" fmla="*/ 32 h 88"/>
                <a:gd name="T80" fmla="*/ 40 w 114"/>
                <a:gd name="T81" fmla="*/ 42 h 88"/>
                <a:gd name="T82" fmla="*/ 46 w 114"/>
                <a:gd name="T83" fmla="*/ 48 h 88"/>
                <a:gd name="T84" fmla="*/ 56 w 114"/>
                <a:gd name="T85" fmla="*/ 60 h 88"/>
                <a:gd name="T86" fmla="*/ 60 w 114"/>
                <a:gd name="T87" fmla="*/ 62 h 88"/>
                <a:gd name="T88" fmla="*/ 62 w 114"/>
                <a:gd name="T89" fmla="*/ 62 h 88"/>
                <a:gd name="T90" fmla="*/ 64 w 114"/>
                <a:gd name="T91" fmla="*/ 60 h 88"/>
                <a:gd name="T92" fmla="*/ 66 w 114"/>
                <a:gd name="T93" fmla="*/ 58 h 88"/>
                <a:gd name="T94" fmla="*/ 54 w 114"/>
                <a:gd name="T95" fmla="*/ 40 h 88"/>
                <a:gd name="T96" fmla="*/ 46 w 114"/>
                <a:gd name="T97" fmla="*/ 36 h 88"/>
                <a:gd name="T98" fmla="*/ 38 w 114"/>
                <a:gd name="T99" fmla="*/ 32 h 8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14" h="88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74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name="T0" fmla="*/ 10 w 104"/>
                <a:gd name="T1" fmla="*/ 28 h 38"/>
                <a:gd name="T2" fmla="*/ 8 w 104"/>
                <a:gd name="T3" fmla="*/ 30 h 38"/>
                <a:gd name="T4" fmla="*/ 6 w 104"/>
                <a:gd name="T5" fmla="*/ 30 h 38"/>
                <a:gd name="T6" fmla="*/ 2 w 104"/>
                <a:gd name="T7" fmla="*/ 30 h 38"/>
                <a:gd name="T8" fmla="*/ 0 w 104"/>
                <a:gd name="T9" fmla="*/ 26 h 38"/>
                <a:gd name="T10" fmla="*/ 2 w 104"/>
                <a:gd name="T11" fmla="*/ 18 h 38"/>
                <a:gd name="T12" fmla="*/ 4 w 104"/>
                <a:gd name="T13" fmla="*/ 10 h 38"/>
                <a:gd name="T14" fmla="*/ 8 w 104"/>
                <a:gd name="T15" fmla="*/ 6 h 38"/>
                <a:gd name="T16" fmla="*/ 14 w 104"/>
                <a:gd name="T17" fmla="*/ 0 h 38"/>
                <a:gd name="T18" fmla="*/ 18 w 104"/>
                <a:gd name="T19" fmla="*/ 0 h 38"/>
                <a:gd name="T20" fmla="*/ 26 w 104"/>
                <a:gd name="T21" fmla="*/ 0 h 38"/>
                <a:gd name="T22" fmla="*/ 40 w 104"/>
                <a:gd name="T23" fmla="*/ 2 h 38"/>
                <a:gd name="T24" fmla="*/ 56 w 104"/>
                <a:gd name="T25" fmla="*/ 4 h 38"/>
                <a:gd name="T26" fmla="*/ 58 w 104"/>
                <a:gd name="T27" fmla="*/ 8 h 38"/>
                <a:gd name="T28" fmla="*/ 60 w 104"/>
                <a:gd name="T29" fmla="*/ 12 h 38"/>
                <a:gd name="T30" fmla="*/ 60 w 104"/>
                <a:gd name="T31" fmla="*/ 18 h 38"/>
                <a:gd name="T32" fmla="*/ 58 w 104"/>
                <a:gd name="T33" fmla="*/ 24 h 38"/>
                <a:gd name="T34" fmla="*/ 58 w 104"/>
                <a:gd name="T35" fmla="*/ 28 h 38"/>
                <a:gd name="T36" fmla="*/ 54 w 104"/>
                <a:gd name="T37" fmla="*/ 32 h 38"/>
                <a:gd name="T38" fmla="*/ 22 w 104"/>
                <a:gd name="T39" fmla="*/ 26 h 38"/>
                <a:gd name="T40" fmla="*/ 18 w 104"/>
                <a:gd name="T41" fmla="*/ 26 h 38"/>
                <a:gd name="T42" fmla="*/ 12 w 104"/>
                <a:gd name="T43" fmla="*/ 28 h 38"/>
                <a:gd name="T44" fmla="*/ 84 w 104"/>
                <a:gd name="T45" fmla="*/ 22 h 38"/>
                <a:gd name="T46" fmla="*/ 86 w 104"/>
                <a:gd name="T47" fmla="*/ 14 h 38"/>
                <a:gd name="T48" fmla="*/ 90 w 104"/>
                <a:gd name="T49" fmla="*/ 6 h 38"/>
                <a:gd name="T50" fmla="*/ 92 w 104"/>
                <a:gd name="T51" fmla="*/ 6 h 38"/>
                <a:gd name="T52" fmla="*/ 100 w 104"/>
                <a:gd name="T53" fmla="*/ 8 h 38"/>
                <a:gd name="T54" fmla="*/ 104 w 104"/>
                <a:gd name="T55" fmla="*/ 16 h 38"/>
                <a:gd name="T56" fmla="*/ 104 w 104"/>
                <a:gd name="T57" fmla="*/ 18 h 38"/>
                <a:gd name="T58" fmla="*/ 102 w 104"/>
                <a:gd name="T59" fmla="*/ 26 h 38"/>
                <a:gd name="T60" fmla="*/ 100 w 104"/>
                <a:gd name="T61" fmla="*/ 32 h 38"/>
                <a:gd name="T62" fmla="*/ 94 w 104"/>
                <a:gd name="T63" fmla="*/ 36 h 38"/>
                <a:gd name="T64" fmla="*/ 88 w 104"/>
                <a:gd name="T65" fmla="*/ 38 h 38"/>
                <a:gd name="T66" fmla="*/ 84 w 104"/>
                <a:gd name="T67" fmla="*/ 30 h 38"/>
                <a:gd name="T68" fmla="*/ 84 w 104"/>
                <a:gd name="T69" fmla="*/ 22 h 3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4" h="38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75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name="T0" fmla="*/ 14 w 68"/>
                <a:gd name="T1" fmla="*/ 78 h 84"/>
                <a:gd name="T2" fmla="*/ 10 w 68"/>
                <a:gd name="T3" fmla="*/ 82 h 84"/>
                <a:gd name="T4" fmla="*/ 6 w 68"/>
                <a:gd name="T5" fmla="*/ 84 h 84"/>
                <a:gd name="T6" fmla="*/ 4 w 68"/>
                <a:gd name="T7" fmla="*/ 80 h 84"/>
                <a:gd name="T8" fmla="*/ 4 w 68"/>
                <a:gd name="T9" fmla="*/ 74 h 84"/>
                <a:gd name="T10" fmla="*/ 4 w 68"/>
                <a:gd name="T11" fmla="*/ 72 h 84"/>
                <a:gd name="T12" fmla="*/ 8 w 68"/>
                <a:gd name="T13" fmla="*/ 60 h 84"/>
                <a:gd name="T14" fmla="*/ 14 w 68"/>
                <a:gd name="T15" fmla="*/ 54 h 84"/>
                <a:gd name="T16" fmla="*/ 22 w 68"/>
                <a:gd name="T17" fmla="*/ 52 h 84"/>
                <a:gd name="T18" fmla="*/ 28 w 68"/>
                <a:gd name="T19" fmla="*/ 50 h 84"/>
                <a:gd name="T20" fmla="*/ 36 w 68"/>
                <a:gd name="T21" fmla="*/ 50 h 84"/>
                <a:gd name="T22" fmla="*/ 40 w 68"/>
                <a:gd name="T23" fmla="*/ 50 h 84"/>
                <a:gd name="T24" fmla="*/ 32 w 68"/>
                <a:gd name="T25" fmla="*/ 46 h 84"/>
                <a:gd name="T26" fmla="*/ 22 w 68"/>
                <a:gd name="T27" fmla="*/ 40 h 84"/>
                <a:gd name="T28" fmla="*/ 2 w 68"/>
                <a:gd name="T29" fmla="*/ 34 h 84"/>
                <a:gd name="T30" fmla="*/ 0 w 68"/>
                <a:gd name="T31" fmla="*/ 32 h 84"/>
                <a:gd name="T32" fmla="*/ 0 w 68"/>
                <a:gd name="T33" fmla="*/ 28 h 84"/>
                <a:gd name="T34" fmla="*/ 2 w 68"/>
                <a:gd name="T35" fmla="*/ 20 h 84"/>
                <a:gd name="T36" fmla="*/ 6 w 68"/>
                <a:gd name="T37" fmla="*/ 10 h 84"/>
                <a:gd name="T38" fmla="*/ 8 w 68"/>
                <a:gd name="T39" fmla="*/ 8 h 84"/>
                <a:gd name="T40" fmla="*/ 18 w 68"/>
                <a:gd name="T41" fmla="*/ 6 h 84"/>
                <a:gd name="T42" fmla="*/ 32 w 68"/>
                <a:gd name="T43" fmla="*/ 6 h 84"/>
                <a:gd name="T44" fmla="*/ 42 w 68"/>
                <a:gd name="T45" fmla="*/ 6 h 84"/>
                <a:gd name="T46" fmla="*/ 42 w 68"/>
                <a:gd name="T47" fmla="*/ 2 h 84"/>
                <a:gd name="T48" fmla="*/ 42 w 68"/>
                <a:gd name="T49" fmla="*/ 0 h 84"/>
                <a:gd name="T50" fmla="*/ 54 w 68"/>
                <a:gd name="T51" fmla="*/ 0 h 84"/>
                <a:gd name="T52" fmla="*/ 64 w 68"/>
                <a:gd name="T53" fmla="*/ 2 h 84"/>
                <a:gd name="T54" fmla="*/ 66 w 68"/>
                <a:gd name="T55" fmla="*/ 6 h 84"/>
                <a:gd name="T56" fmla="*/ 68 w 68"/>
                <a:gd name="T57" fmla="*/ 10 h 84"/>
                <a:gd name="T58" fmla="*/ 68 w 68"/>
                <a:gd name="T59" fmla="*/ 14 h 84"/>
                <a:gd name="T60" fmla="*/ 68 w 68"/>
                <a:gd name="T61" fmla="*/ 16 h 84"/>
                <a:gd name="T62" fmla="*/ 68 w 68"/>
                <a:gd name="T63" fmla="*/ 18 h 84"/>
                <a:gd name="T64" fmla="*/ 68 w 68"/>
                <a:gd name="T65" fmla="*/ 22 h 84"/>
                <a:gd name="T66" fmla="*/ 68 w 68"/>
                <a:gd name="T67" fmla="*/ 28 h 84"/>
                <a:gd name="T68" fmla="*/ 66 w 68"/>
                <a:gd name="T69" fmla="*/ 32 h 84"/>
                <a:gd name="T70" fmla="*/ 54 w 68"/>
                <a:gd name="T71" fmla="*/ 32 h 84"/>
                <a:gd name="T72" fmla="*/ 40 w 68"/>
                <a:gd name="T73" fmla="*/ 32 h 84"/>
                <a:gd name="T74" fmla="*/ 30 w 68"/>
                <a:gd name="T75" fmla="*/ 32 h 84"/>
                <a:gd name="T76" fmla="*/ 52 w 68"/>
                <a:gd name="T77" fmla="*/ 42 h 84"/>
                <a:gd name="T78" fmla="*/ 64 w 68"/>
                <a:gd name="T79" fmla="*/ 52 h 84"/>
                <a:gd name="T80" fmla="*/ 62 w 68"/>
                <a:gd name="T81" fmla="*/ 70 h 84"/>
                <a:gd name="T82" fmla="*/ 60 w 68"/>
                <a:gd name="T83" fmla="*/ 78 h 84"/>
                <a:gd name="T84" fmla="*/ 56 w 68"/>
                <a:gd name="T85" fmla="*/ 84 h 84"/>
                <a:gd name="T86" fmla="*/ 44 w 68"/>
                <a:gd name="T87" fmla="*/ 80 h 84"/>
                <a:gd name="T88" fmla="*/ 24 w 68"/>
                <a:gd name="T89" fmla="*/ 76 h 84"/>
                <a:gd name="T90" fmla="*/ 20 w 68"/>
                <a:gd name="T91" fmla="*/ 76 h 84"/>
                <a:gd name="T92" fmla="*/ 14 w 68"/>
                <a:gd name="T93" fmla="*/ 78 h 84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8" h="84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76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name="T0" fmla="*/ 94 w 114"/>
                <a:gd name="T1" fmla="*/ 86 h 94"/>
                <a:gd name="T2" fmla="*/ 48 w 114"/>
                <a:gd name="T3" fmla="*/ 76 h 94"/>
                <a:gd name="T4" fmla="*/ 24 w 114"/>
                <a:gd name="T5" fmla="*/ 72 h 94"/>
                <a:gd name="T6" fmla="*/ 2 w 114"/>
                <a:gd name="T7" fmla="*/ 72 h 94"/>
                <a:gd name="T8" fmla="*/ 0 w 114"/>
                <a:gd name="T9" fmla="*/ 62 h 94"/>
                <a:gd name="T10" fmla="*/ 2 w 114"/>
                <a:gd name="T11" fmla="*/ 50 h 94"/>
                <a:gd name="T12" fmla="*/ 6 w 114"/>
                <a:gd name="T13" fmla="*/ 40 h 94"/>
                <a:gd name="T14" fmla="*/ 28 w 114"/>
                <a:gd name="T15" fmla="*/ 42 h 94"/>
                <a:gd name="T16" fmla="*/ 50 w 114"/>
                <a:gd name="T17" fmla="*/ 46 h 94"/>
                <a:gd name="T18" fmla="*/ 44 w 114"/>
                <a:gd name="T19" fmla="*/ 40 h 94"/>
                <a:gd name="T20" fmla="*/ 38 w 114"/>
                <a:gd name="T21" fmla="*/ 28 h 94"/>
                <a:gd name="T22" fmla="*/ 40 w 114"/>
                <a:gd name="T23" fmla="*/ 22 h 94"/>
                <a:gd name="T24" fmla="*/ 44 w 114"/>
                <a:gd name="T25" fmla="*/ 12 h 94"/>
                <a:gd name="T26" fmla="*/ 52 w 114"/>
                <a:gd name="T27" fmla="*/ 4 h 94"/>
                <a:gd name="T28" fmla="*/ 68 w 114"/>
                <a:gd name="T29" fmla="*/ 0 h 94"/>
                <a:gd name="T30" fmla="*/ 92 w 114"/>
                <a:gd name="T31" fmla="*/ 6 h 94"/>
                <a:gd name="T32" fmla="*/ 104 w 114"/>
                <a:gd name="T33" fmla="*/ 12 h 94"/>
                <a:gd name="T34" fmla="*/ 112 w 114"/>
                <a:gd name="T35" fmla="*/ 20 h 94"/>
                <a:gd name="T36" fmla="*/ 114 w 114"/>
                <a:gd name="T37" fmla="*/ 28 h 94"/>
                <a:gd name="T38" fmla="*/ 112 w 114"/>
                <a:gd name="T39" fmla="*/ 42 h 94"/>
                <a:gd name="T40" fmla="*/ 106 w 114"/>
                <a:gd name="T41" fmla="*/ 58 h 94"/>
                <a:gd name="T42" fmla="*/ 106 w 114"/>
                <a:gd name="T43" fmla="*/ 66 h 94"/>
                <a:gd name="T44" fmla="*/ 106 w 114"/>
                <a:gd name="T45" fmla="*/ 82 h 94"/>
                <a:gd name="T46" fmla="*/ 100 w 114"/>
                <a:gd name="T47" fmla="*/ 94 h 94"/>
                <a:gd name="T48" fmla="*/ 96 w 114"/>
                <a:gd name="T49" fmla="*/ 90 h 94"/>
                <a:gd name="T50" fmla="*/ 94 w 114"/>
                <a:gd name="T51" fmla="*/ 86 h 94"/>
                <a:gd name="T52" fmla="*/ 104 w 114"/>
                <a:gd name="T53" fmla="*/ 42 h 94"/>
                <a:gd name="T54" fmla="*/ 100 w 114"/>
                <a:gd name="T55" fmla="*/ 34 h 94"/>
                <a:gd name="T56" fmla="*/ 90 w 114"/>
                <a:gd name="T57" fmla="*/ 26 h 94"/>
                <a:gd name="T58" fmla="*/ 82 w 114"/>
                <a:gd name="T59" fmla="*/ 22 h 94"/>
                <a:gd name="T60" fmla="*/ 56 w 114"/>
                <a:gd name="T61" fmla="*/ 18 h 94"/>
                <a:gd name="T62" fmla="*/ 50 w 114"/>
                <a:gd name="T63" fmla="*/ 20 h 94"/>
                <a:gd name="T64" fmla="*/ 46 w 114"/>
                <a:gd name="T65" fmla="*/ 22 h 94"/>
                <a:gd name="T66" fmla="*/ 46 w 114"/>
                <a:gd name="T67" fmla="*/ 26 h 94"/>
                <a:gd name="T68" fmla="*/ 58 w 114"/>
                <a:gd name="T69" fmla="*/ 38 h 94"/>
                <a:gd name="T70" fmla="*/ 72 w 114"/>
                <a:gd name="T71" fmla="*/ 48 h 94"/>
                <a:gd name="T72" fmla="*/ 80 w 114"/>
                <a:gd name="T73" fmla="*/ 50 h 94"/>
                <a:gd name="T74" fmla="*/ 88 w 114"/>
                <a:gd name="T75" fmla="*/ 52 h 94"/>
                <a:gd name="T76" fmla="*/ 94 w 114"/>
                <a:gd name="T77" fmla="*/ 54 h 94"/>
                <a:gd name="T78" fmla="*/ 98 w 114"/>
                <a:gd name="T79" fmla="*/ 54 h 94"/>
                <a:gd name="T80" fmla="*/ 100 w 114"/>
                <a:gd name="T81" fmla="*/ 52 h 94"/>
                <a:gd name="T82" fmla="*/ 104 w 114"/>
                <a:gd name="T83" fmla="*/ 48 h 94"/>
                <a:gd name="T84" fmla="*/ 104 w 114"/>
                <a:gd name="T85" fmla="*/ 42 h 94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14" h="9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</p:grpSp>
      <p:grpSp>
        <p:nvGrpSpPr>
          <p:cNvPr id="77" name="组 36"/>
          <p:cNvGrpSpPr/>
          <p:nvPr userDrawn="1"/>
        </p:nvGrpSpPr>
        <p:grpSpPr>
          <a:xfrm rot="1384563">
            <a:off x="2137001" y="1598074"/>
            <a:ext cx="403888" cy="2575476"/>
            <a:chOff x="5013325" y="2014538"/>
            <a:chExt cx="463550" cy="2955925"/>
          </a:xfrm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8" name="Freeform 51"/>
            <p:cNvSpPr/>
            <p:nvPr/>
          </p:nvSpPr>
          <p:spPr bwMode="auto">
            <a:xfrm>
              <a:off x="5248275" y="2014538"/>
              <a:ext cx="228600" cy="60325"/>
            </a:xfrm>
            <a:custGeom>
              <a:gdLst>
                <a:gd name="T0" fmla="*/ 96 w 144"/>
                <a:gd name="T1" fmla="*/ 38 h 38"/>
                <a:gd name="T2" fmla="*/ 144 w 144"/>
                <a:gd name="T3" fmla="*/ 18 h 38"/>
                <a:gd name="T4" fmla="*/ 96 w 144"/>
                <a:gd name="T5" fmla="*/ 0 h 38"/>
                <a:gd name="T6" fmla="*/ 0 w 144"/>
                <a:gd name="T7" fmla="*/ 0 h 38"/>
                <a:gd name="T8" fmla="*/ 0 w 144"/>
                <a:gd name="T9" fmla="*/ 38 h 38"/>
                <a:gd name="T10" fmla="*/ 96 w 144"/>
                <a:gd name="T11" fmla="*/ 38 h 3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4" h="38">
                  <a:moveTo>
                    <a:pt x="96" y="38"/>
                  </a:moveTo>
                  <a:lnTo>
                    <a:pt x="144" y="18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38"/>
                  </a:lnTo>
                  <a:lnTo>
                    <a:pt x="96" y="38"/>
                  </a:lnTo>
                  <a:close/>
                </a:path>
              </a:pathLst>
            </a:cu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79" name="Freeform 52"/>
            <p:cNvSpPr/>
            <p:nvPr/>
          </p:nvSpPr>
          <p:spPr bwMode="auto">
            <a:xfrm>
              <a:off x="5013325" y="2014538"/>
              <a:ext cx="228600" cy="60325"/>
            </a:xfrm>
            <a:custGeom>
              <a:gdLst>
                <a:gd name="T0" fmla="*/ 48 w 144"/>
                <a:gd name="T1" fmla="*/ 38 h 38"/>
                <a:gd name="T2" fmla="*/ 0 w 144"/>
                <a:gd name="T3" fmla="*/ 18 h 38"/>
                <a:gd name="T4" fmla="*/ 48 w 144"/>
                <a:gd name="T5" fmla="*/ 0 h 38"/>
                <a:gd name="T6" fmla="*/ 144 w 144"/>
                <a:gd name="T7" fmla="*/ 0 h 38"/>
                <a:gd name="T8" fmla="*/ 144 w 144"/>
                <a:gd name="T9" fmla="*/ 38 h 38"/>
                <a:gd name="T10" fmla="*/ 48 w 144"/>
                <a:gd name="T11" fmla="*/ 38 h 3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4" h="38">
                  <a:moveTo>
                    <a:pt x="48" y="38"/>
                  </a:moveTo>
                  <a:lnTo>
                    <a:pt x="0" y="18"/>
                  </a:lnTo>
                  <a:lnTo>
                    <a:pt x="48" y="0"/>
                  </a:lnTo>
                  <a:lnTo>
                    <a:pt x="144" y="0"/>
                  </a:lnTo>
                  <a:lnTo>
                    <a:pt x="144" y="38"/>
                  </a:lnTo>
                  <a:lnTo>
                    <a:pt x="48" y="38"/>
                  </a:lnTo>
                  <a:close/>
                </a:path>
              </a:pathLst>
            </a:cu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80" name="Freeform 53"/>
            <p:cNvSpPr/>
            <p:nvPr/>
          </p:nvSpPr>
          <p:spPr bwMode="auto">
            <a:xfrm>
              <a:off x="5127625" y="2014538"/>
              <a:ext cx="234950" cy="60325"/>
            </a:xfrm>
            <a:custGeom>
              <a:gdLst>
                <a:gd name="T0" fmla="*/ 38 w 148"/>
                <a:gd name="T1" fmla="*/ 38 h 38"/>
                <a:gd name="T2" fmla="*/ 0 w 148"/>
                <a:gd name="T3" fmla="*/ 18 h 38"/>
                <a:gd name="T4" fmla="*/ 38 w 148"/>
                <a:gd name="T5" fmla="*/ 0 h 38"/>
                <a:gd name="T6" fmla="*/ 112 w 148"/>
                <a:gd name="T7" fmla="*/ 0 h 38"/>
                <a:gd name="T8" fmla="*/ 148 w 148"/>
                <a:gd name="T9" fmla="*/ 18 h 38"/>
                <a:gd name="T10" fmla="*/ 112 w 148"/>
                <a:gd name="T11" fmla="*/ 38 h 38"/>
                <a:gd name="T12" fmla="*/ 38 w 148"/>
                <a:gd name="T13" fmla="*/ 38 h 3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8" h="38">
                  <a:moveTo>
                    <a:pt x="38" y="38"/>
                  </a:moveTo>
                  <a:lnTo>
                    <a:pt x="0" y="18"/>
                  </a:lnTo>
                  <a:lnTo>
                    <a:pt x="38" y="0"/>
                  </a:lnTo>
                  <a:lnTo>
                    <a:pt x="112" y="0"/>
                  </a:lnTo>
                  <a:lnTo>
                    <a:pt x="148" y="18"/>
                  </a:lnTo>
                  <a:lnTo>
                    <a:pt x="112" y="38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81" name="Rectangle 54"/>
            <p:cNvSpPr>
              <a:spLocks noChangeArrowheads="1"/>
            </p:cNvSpPr>
            <p:nvPr/>
          </p:nvSpPr>
          <p:spPr bwMode="auto">
            <a:xfrm>
              <a:off x="5013325" y="2043113"/>
              <a:ext cx="463550" cy="234950"/>
            </a:xfrm>
            <a:prstGeom prst="rect">
              <a:avLst/>
            </a:pr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82" name="Rectangle 55"/>
            <p:cNvSpPr>
              <a:spLocks noChangeArrowheads="1"/>
            </p:cNvSpPr>
            <p:nvPr/>
          </p:nvSpPr>
          <p:spPr bwMode="auto">
            <a:xfrm>
              <a:off x="5013325" y="2278063"/>
              <a:ext cx="463550" cy="27305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83" name="Rectangle 56"/>
            <p:cNvSpPr>
              <a:spLocks noChangeArrowheads="1"/>
            </p:cNvSpPr>
            <p:nvPr/>
          </p:nvSpPr>
          <p:spPr bwMode="auto">
            <a:xfrm>
              <a:off x="5013325" y="2551113"/>
              <a:ext cx="463550" cy="1825625"/>
            </a:xfrm>
            <a:prstGeom prst="rect">
              <a:avLst/>
            </a:pr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84" name="Freeform 57"/>
            <p:cNvSpPr/>
            <p:nvPr/>
          </p:nvSpPr>
          <p:spPr bwMode="auto">
            <a:xfrm>
              <a:off x="5013325" y="4376738"/>
              <a:ext cx="463550" cy="593725"/>
            </a:xfrm>
            <a:custGeom>
              <a:gdLst>
                <a:gd name="T0" fmla="*/ 0 w 292"/>
                <a:gd name="T1" fmla="*/ 0 h 374"/>
                <a:gd name="T2" fmla="*/ 146 w 292"/>
                <a:gd name="T3" fmla="*/ 374 h 374"/>
                <a:gd name="T4" fmla="*/ 292 w 292"/>
                <a:gd name="T5" fmla="*/ 0 h 374"/>
                <a:gd name="T6" fmla="*/ 0 w 292"/>
                <a:gd name="T7" fmla="*/ 0 h 374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2" h="374">
                  <a:moveTo>
                    <a:pt x="0" y="0"/>
                  </a:moveTo>
                  <a:lnTo>
                    <a:pt x="146" y="374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91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85" name="Rectangle 58"/>
            <p:cNvSpPr>
              <a:spLocks noChangeArrowheads="1"/>
            </p:cNvSpPr>
            <p:nvPr/>
          </p:nvSpPr>
          <p:spPr bwMode="auto">
            <a:xfrm>
              <a:off x="5013325" y="2043113"/>
              <a:ext cx="114300" cy="234950"/>
            </a:xfrm>
            <a:prstGeom prst="rect">
              <a:avLst/>
            </a:pr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86" name="Rectangle 59"/>
            <p:cNvSpPr>
              <a:spLocks noChangeArrowheads="1"/>
            </p:cNvSpPr>
            <p:nvPr/>
          </p:nvSpPr>
          <p:spPr bwMode="auto">
            <a:xfrm>
              <a:off x="5362575" y="2043113"/>
              <a:ext cx="114300" cy="234950"/>
            </a:xfrm>
            <a:prstGeom prst="rect">
              <a:avLst/>
            </a:pr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87" name="Rectangle 60"/>
            <p:cNvSpPr>
              <a:spLocks noChangeArrowheads="1"/>
            </p:cNvSpPr>
            <p:nvPr/>
          </p:nvSpPr>
          <p:spPr bwMode="auto">
            <a:xfrm>
              <a:off x="5013325" y="2278063"/>
              <a:ext cx="114300" cy="27305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88" name="Rectangle 61"/>
            <p:cNvSpPr>
              <a:spLocks noChangeArrowheads="1"/>
            </p:cNvSpPr>
            <p:nvPr/>
          </p:nvSpPr>
          <p:spPr bwMode="auto">
            <a:xfrm>
              <a:off x="5362575" y="2278063"/>
              <a:ext cx="114300" cy="273050"/>
            </a:xfrm>
            <a:prstGeom prst="rect">
              <a:avLst/>
            </a:pr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89" name="Rectangle 62"/>
            <p:cNvSpPr>
              <a:spLocks noChangeArrowheads="1"/>
            </p:cNvSpPr>
            <p:nvPr/>
          </p:nvSpPr>
          <p:spPr bwMode="auto">
            <a:xfrm>
              <a:off x="5013325" y="2551113"/>
              <a:ext cx="114300" cy="1825625"/>
            </a:xfrm>
            <a:prstGeom prst="rect">
              <a:avLst/>
            </a:pr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90" name="Rectangle 63"/>
            <p:cNvSpPr>
              <a:spLocks noChangeArrowheads="1"/>
            </p:cNvSpPr>
            <p:nvPr/>
          </p:nvSpPr>
          <p:spPr bwMode="auto">
            <a:xfrm>
              <a:off x="5362575" y="2551113"/>
              <a:ext cx="114300" cy="1825625"/>
            </a:xfrm>
            <a:prstGeom prst="rect">
              <a:avLst/>
            </a:pr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91" name="Freeform 64"/>
            <p:cNvSpPr/>
            <p:nvPr/>
          </p:nvSpPr>
          <p:spPr bwMode="auto">
            <a:xfrm>
              <a:off x="5013325" y="4376738"/>
              <a:ext cx="231775" cy="593725"/>
            </a:xfrm>
            <a:custGeom>
              <a:gdLst>
                <a:gd name="T0" fmla="*/ 0 w 146"/>
                <a:gd name="T1" fmla="*/ 0 h 374"/>
                <a:gd name="T2" fmla="*/ 146 w 146"/>
                <a:gd name="T3" fmla="*/ 374 h 374"/>
                <a:gd name="T4" fmla="*/ 72 w 146"/>
                <a:gd name="T5" fmla="*/ 0 h 374"/>
                <a:gd name="T6" fmla="*/ 0 w 146"/>
                <a:gd name="T7" fmla="*/ 0 h 374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6" h="374">
                  <a:moveTo>
                    <a:pt x="0" y="0"/>
                  </a:moveTo>
                  <a:lnTo>
                    <a:pt x="146" y="37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A26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92" name="Freeform 65"/>
            <p:cNvSpPr/>
            <p:nvPr/>
          </p:nvSpPr>
          <p:spPr bwMode="auto">
            <a:xfrm>
              <a:off x="5127625" y="4376738"/>
              <a:ext cx="234950" cy="152400"/>
            </a:xfrm>
            <a:custGeom>
              <a:gdLst>
                <a:gd name="T0" fmla="*/ 0 w 148"/>
                <a:gd name="T1" fmla="*/ 0 h 96"/>
                <a:gd name="T2" fmla="*/ 0 w 148"/>
                <a:gd name="T3" fmla="*/ 0 h 96"/>
                <a:gd name="T4" fmla="*/ 8 w 148"/>
                <a:gd name="T5" fmla="*/ 16 h 96"/>
                <a:gd name="T6" fmla="*/ 28 w 148"/>
                <a:gd name="T7" fmla="*/ 48 h 96"/>
                <a:gd name="T8" fmla="*/ 40 w 148"/>
                <a:gd name="T9" fmla="*/ 66 h 96"/>
                <a:gd name="T10" fmla="*/ 52 w 148"/>
                <a:gd name="T11" fmla="*/ 82 h 96"/>
                <a:gd name="T12" fmla="*/ 64 w 148"/>
                <a:gd name="T13" fmla="*/ 92 h 96"/>
                <a:gd name="T14" fmla="*/ 70 w 148"/>
                <a:gd name="T15" fmla="*/ 96 h 96"/>
                <a:gd name="T16" fmla="*/ 74 w 148"/>
                <a:gd name="T17" fmla="*/ 96 h 96"/>
                <a:gd name="T18" fmla="*/ 74 w 148"/>
                <a:gd name="T19" fmla="*/ 96 h 96"/>
                <a:gd name="T20" fmla="*/ 78 w 148"/>
                <a:gd name="T21" fmla="*/ 96 h 96"/>
                <a:gd name="T22" fmla="*/ 84 w 148"/>
                <a:gd name="T23" fmla="*/ 92 h 96"/>
                <a:gd name="T24" fmla="*/ 96 w 148"/>
                <a:gd name="T25" fmla="*/ 82 h 96"/>
                <a:gd name="T26" fmla="*/ 108 w 148"/>
                <a:gd name="T27" fmla="*/ 66 h 96"/>
                <a:gd name="T28" fmla="*/ 120 w 148"/>
                <a:gd name="T29" fmla="*/ 48 h 96"/>
                <a:gd name="T30" fmla="*/ 140 w 148"/>
                <a:gd name="T31" fmla="*/ 16 h 96"/>
                <a:gd name="T32" fmla="*/ 148 w 148"/>
                <a:gd name="T33" fmla="*/ 0 h 96"/>
                <a:gd name="T34" fmla="*/ 0 w 148"/>
                <a:gd name="T35" fmla="*/ 0 h 9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8" h="96">
                  <a:moveTo>
                    <a:pt x="0" y="0"/>
                  </a:moveTo>
                  <a:lnTo>
                    <a:pt x="0" y="0"/>
                  </a:lnTo>
                  <a:lnTo>
                    <a:pt x="8" y="16"/>
                  </a:lnTo>
                  <a:lnTo>
                    <a:pt x="28" y="48"/>
                  </a:lnTo>
                  <a:lnTo>
                    <a:pt x="40" y="66"/>
                  </a:lnTo>
                  <a:lnTo>
                    <a:pt x="52" y="82"/>
                  </a:lnTo>
                  <a:lnTo>
                    <a:pt x="64" y="92"/>
                  </a:lnTo>
                  <a:lnTo>
                    <a:pt x="70" y="96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8" y="96"/>
                  </a:lnTo>
                  <a:lnTo>
                    <a:pt x="84" y="92"/>
                  </a:lnTo>
                  <a:lnTo>
                    <a:pt x="96" y="82"/>
                  </a:lnTo>
                  <a:lnTo>
                    <a:pt x="108" y="66"/>
                  </a:lnTo>
                  <a:lnTo>
                    <a:pt x="120" y="48"/>
                  </a:lnTo>
                  <a:lnTo>
                    <a:pt x="140" y="16"/>
                  </a:lnTo>
                  <a:lnTo>
                    <a:pt x="1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93" name="Freeform 66"/>
            <p:cNvSpPr/>
            <p:nvPr/>
          </p:nvSpPr>
          <p:spPr bwMode="auto">
            <a:xfrm>
              <a:off x="5013325" y="4376738"/>
              <a:ext cx="114300" cy="111125"/>
            </a:xfrm>
            <a:custGeom>
              <a:gdLst>
                <a:gd name="T0" fmla="*/ 72 w 72"/>
                <a:gd name="T1" fmla="*/ 0 h 70"/>
                <a:gd name="T2" fmla="*/ 72 w 72"/>
                <a:gd name="T3" fmla="*/ 0 h 70"/>
                <a:gd name="T4" fmla="*/ 54 w 72"/>
                <a:gd name="T5" fmla="*/ 34 h 70"/>
                <a:gd name="T6" fmla="*/ 38 w 72"/>
                <a:gd name="T7" fmla="*/ 58 h 70"/>
                <a:gd name="T8" fmla="*/ 30 w 72"/>
                <a:gd name="T9" fmla="*/ 66 h 70"/>
                <a:gd name="T10" fmla="*/ 24 w 72"/>
                <a:gd name="T11" fmla="*/ 70 h 70"/>
                <a:gd name="T12" fmla="*/ 24 w 72"/>
                <a:gd name="T13" fmla="*/ 70 h 70"/>
                <a:gd name="T14" fmla="*/ 22 w 72"/>
                <a:gd name="T15" fmla="*/ 68 h 70"/>
                <a:gd name="T16" fmla="*/ 20 w 72"/>
                <a:gd name="T17" fmla="*/ 66 h 70"/>
                <a:gd name="T18" fmla="*/ 16 w 72"/>
                <a:gd name="T19" fmla="*/ 58 h 70"/>
                <a:gd name="T20" fmla="*/ 8 w 72"/>
                <a:gd name="T21" fmla="*/ 34 h 70"/>
                <a:gd name="T22" fmla="*/ 0 w 72"/>
                <a:gd name="T23" fmla="*/ 0 h 70"/>
                <a:gd name="T24" fmla="*/ 72 w 72"/>
                <a:gd name="T25" fmla="*/ 0 h 70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2" h="70">
                  <a:moveTo>
                    <a:pt x="72" y="0"/>
                  </a:moveTo>
                  <a:lnTo>
                    <a:pt x="72" y="0"/>
                  </a:lnTo>
                  <a:lnTo>
                    <a:pt x="54" y="34"/>
                  </a:lnTo>
                  <a:lnTo>
                    <a:pt x="38" y="58"/>
                  </a:lnTo>
                  <a:lnTo>
                    <a:pt x="30" y="6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20" y="66"/>
                  </a:lnTo>
                  <a:lnTo>
                    <a:pt x="16" y="58"/>
                  </a:lnTo>
                  <a:lnTo>
                    <a:pt x="8" y="34"/>
                  </a:lnTo>
                  <a:lnTo>
                    <a:pt x="0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94" name="Freeform 67"/>
            <p:cNvSpPr/>
            <p:nvPr/>
          </p:nvSpPr>
          <p:spPr bwMode="auto">
            <a:xfrm>
              <a:off x="5245100" y="4376738"/>
              <a:ext cx="231775" cy="593725"/>
            </a:xfrm>
            <a:custGeom>
              <a:gdLst>
                <a:gd name="T0" fmla="*/ 146 w 146"/>
                <a:gd name="T1" fmla="*/ 0 h 374"/>
                <a:gd name="T2" fmla="*/ 0 w 146"/>
                <a:gd name="T3" fmla="*/ 374 h 374"/>
                <a:gd name="T4" fmla="*/ 74 w 146"/>
                <a:gd name="T5" fmla="*/ 0 h 374"/>
                <a:gd name="T6" fmla="*/ 146 w 146"/>
                <a:gd name="T7" fmla="*/ 0 h 374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6" h="374">
                  <a:moveTo>
                    <a:pt x="146" y="0"/>
                  </a:moveTo>
                  <a:lnTo>
                    <a:pt x="0" y="374"/>
                  </a:lnTo>
                  <a:lnTo>
                    <a:pt x="74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9823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95" name="Freeform 68"/>
            <p:cNvSpPr/>
            <p:nvPr/>
          </p:nvSpPr>
          <p:spPr bwMode="auto">
            <a:xfrm>
              <a:off x="5362575" y="4376738"/>
              <a:ext cx="114300" cy="111125"/>
            </a:xfrm>
            <a:custGeom>
              <a:gdLst>
                <a:gd name="T0" fmla="*/ 0 w 72"/>
                <a:gd name="T1" fmla="*/ 0 h 70"/>
                <a:gd name="T2" fmla="*/ 0 w 72"/>
                <a:gd name="T3" fmla="*/ 0 h 70"/>
                <a:gd name="T4" fmla="*/ 20 w 72"/>
                <a:gd name="T5" fmla="*/ 34 h 70"/>
                <a:gd name="T6" fmla="*/ 34 w 72"/>
                <a:gd name="T7" fmla="*/ 58 h 70"/>
                <a:gd name="T8" fmla="*/ 42 w 72"/>
                <a:gd name="T9" fmla="*/ 66 h 70"/>
                <a:gd name="T10" fmla="*/ 48 w 72"/>
                <a:gd name="T11" fmla="*/ 70 h 70"/>
                <a:gd name="T12" fmla="*/ 48 w 72"/>
                <a:gd name="T13" fmla="*/ 70 h 70"/>
                <a:gd name="T14" fmla="*/ 50 w 72"/>
                <a:gd name="T15" fmla="*/ 68 h 70"/>
                <a:gd name="T16" fmla="*/ 52 w 72"/>
                <a:gd name="T17" fmla="*/ 66 h 70"/>
                <a:gd name="T18" fmla="*/ 56 w 72"/>
                <a:gd name="T19" fmla="*/ 58 h 70"/>
                <a:gd name="T20" fmla="*/ 64 w 72"/>
                <a:gd name="T21" fmla="*/ 34 h 70"/>
                <a:gd name="T22" fmla="*/ 72 w 72"/>
                <a:gd name="T23" fmla="*/ 0 h 70"/>
                <a:gd name="T24" fmla="*/ 0 w 72"/>
                <a:gd name="T25" fmla="*/ 0 h 70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2" h="70">
                  <a:moveTo>
                    <a:pt x="0" y="0"/>
                  </a:moveTo>
                  <a:lnTo>
                    <a:pt x="0" y="0"/>
                  </a:lnTo>
                  <a:lnTo>
                    <a:pt x="20" y="34"/>
                  </a:lnTo>
                  <a:lnTo>
                    <a:pt x="34" y="58"/>
                  </a:lnTo>
                  <a:lnTo>
                    <a:pt x="42" y="66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8"/>
                  </a:lnTo>
                  <a:lnTo>
                    <a:pt x="52" y="66"/>
                  </a:lnTo>
                  <a:lnTo>
                    <a:pt x="56" y="58"/>
                  </a:lnTo>
                  <a:lnTo>
                    <a:pt x="64" y="3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  <p:sp>
          <p:nvSpPr>
            <p:cNvPr id="96" name="Freeform 69"/>
            <p:cNvSpPr/>
            <p:nvPr/>
          </p:nvSpPr>
          <p:spPr bwMode="auto">
            <a:xfrm>
              <a:off x="5172075" y="4745038"/>
              <a:ext cx="142875" cy="225425"/>
            </a:xfrm>
            <a:custGeom>
              <a:gdLst>
                <a:gd name="T0" fmla="*/ 2 w 90"/>
                <a:gd name="T1" fmla="*/ 32 h 142"/>
                <a:gd name="T2" fmla="*/ 46 w 90"/>
                <a:gd name="T3" fmla="*/ 142 h 142"/>
                <a:gd name="T4" fmla="*/ 90 w 90"/>
                <a:gd name="T5" fmla="*/ 32 h 142"/>
                <a:gd name="T6" fmla="*/ 90 w 90"/>
                <a:gd name="T7" fmla="*/ 32 h 142"/>
                <a:gd name="T8" fmla="*/ 88 w 90"/>
                <a:gd name="T9" fmla="*/ 28 h 142"/>
                <a:gd name="T10" fmla="*/ 86 w 90"/>
                <a:gd name="T11" fmla="*/ 20 h 142"/>
                <a:gd name="T12" fmla="*/ 84 w 90"/>
                <a:gd name="T13" fmla="*/ 18 h 142"/>
                <a:gd name="T14" fmla="*/ 80 w 90"/>
                <a:gd name="T15" fmla="*/ 16 h 142"/>
                <a:gd name="T16" fmla="*/ 76 w 90"/>
                <a:gd name="T17" fmla="*/ 16 h 142"/>
                <a:gd name="T18" fmla="*/ 70 w 90"/>
                <a:gd name="T19" fmla="*/ 18 h 142"/>
                <a:gd name="T20" fmla="*/ 70 w 90"/>
                <a:gd name="T21" fmla="*/ 18 h 142"/>
                <a:gd name="T22" fmla="*/ 64 w 90"/>
                <a:gd name="T23" fmla="*/ 24 h 142"/>
                <a:gd name="T24" fmla="*/ 62 w 90"/>
                <a:gd name="T25" fmla="*/ 30 h 142"/>
                <a:gd name="T26" fmla="*/ 56 w 90"/>
                <a:gd name="T27" fmla="*/ 40 h 142"/>
                <a:gd name="T28" fmla="*/ 52 w 90"/>
                <a:gd name="T29" fmla="*/ 48 h 142"/>
                <a:gd name="T30" fmla="*/ 50 w 90"/>
                <a:gd name="T31" fmla="*/ 50 h 142"/>
                <a:gd name="T32" fmla="*/ 46 w 90"/>
                <a:gd name="T33" fmla="*/ 50 h 142"/>
                <a:gd name="T34" fmla="*/ 46 w 90"/>
                <a:gd name="T35" fmla="*/ 50 h 142"/>
                <a:gd name="T36" fmla="*/ 42 w 90"/>
                <a:gd name="T37" fmla="*/ 48 h 142"/>
                <a:gd name="T38" fmla="*/ 38 w 90"/>
                <a:gd name="T39" fmla="*/ 42 h 142"/>
                <a:gd name="T40" fmla="*/ 32 w 90"/>
                <a:gd name="T41" fmla="*/ 24 h 142"/>
                <a:gd name="T42" fmla="*/ 28 w 90"/>
                <a:gd name="T43" fmla="*/ 14 h 142"/>
                <a:gd name="T44" fmla="*/ 22 w 90"/>
                <a:gd name="T45" fmla="*/ 6 h 142"/>
                <a:gd name="T46" fmla="*/ 18 w 90"/>
                <a:gd name="T47" fmla="*/ 2 h 142"/>
                <a:gd name="T48" fmla="*/ 14 w 90"/>
                <a:gd name="T49" fmla="*/ 0 h 142"/>
                <a:gd name="T50" fmla="*/ 12 w 90"/>
                <a:gd name="T51" fmla="*/ 0 h 142"/>
                <a:gd name="T52" fmla="*/ 12 w 90"/>
                <a:gd name="T53" fmla="*/ 0 h 142"/>
                <a:gd name="T54" fmla="*/ 6 w 90"/>
                <a:gd name="T55" fmla="*/ 2 h 142"/>
                <a:gd name="T56" fmla="*/ 2 w 90"/>
                <a:gd name="T57" fmla="*/ 6 h 142"/>
                <a:gd name="T58" fmla="*/ 0 w 90"/>
                <a:gd name="T59" fmla="*/ 10 h 142"/>
                <a:gd name="T60" fmla="*/ 0 w 90"/>
                <a:gd name="T61" fmla="*/ 16 h 142"/>
                <a:gd name="T62" fmla="*/ 2 w 90"/>
                <a:gd name="T63" fmla="*/ 26 h 142"/>
                <a:gd name="T64" fmla="*/ 2 w 90"/>
                <a:gd name="T65" fmla="*/ 32 h 142"/>
                <a:gd name="T66" fmla="*/ 2 w 90"/>
                <a:gd name="T67" fmla="*/ 32 h 142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42">
                  <a:moveTo>
                    <a:pt x="2" y="32"/>
                  </a:moveTo>
                  <a:lnTo>
                    <a:pt x="46" y="142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88" y="28"/>
                  </a:lnTo>
                  <a:lnTo>
                    <a:pt x="86" y="20"/>
                  </a:lnTo>
                  <a:lnTo>
                    <a:pt x="84" y="18"/>
                  </a:lnTo>
                  <a:lnTo>
                    <a:pt x="80" y="16"/>
                  </a:lnTo>
                  <a:lnTo>
                    <a:pt x="76" y="16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64" y="24"/>
                  </a:lnTo>
                  <a:lnTo>
                    <a:pt x="62" y="30"/>
                  </a:lnTo>
                  <a:lnTo>
                    <a:pt x="56" y="40"/>
                  </a:lnTo>
                  <a:lnTo>
                    <a:pt x="52" y="48"/>
                  </a:lnTo>
                  <a:lnTo>
                    <a:pt x="50" y="50"/>
                  </a:lnTo>
                  <a:lnTo>
                    <a:pt x="46" y="50"/>
                  </a:lnTo>
                  <a:lnTo>
                    <a:pt x="46" y="50"/>
                  </a:lnTo>
                  <a:lnTo>
                    <a:pt x="42" y="48"/>
                  </a:lnTo>
                  <a:lnTo>
                    <a:pt x="38" y="42"/>
                  </a:lnTo>
                  <a:lnTo>
                    <a:pt x="32" y="24"/>
                  </a:lnTo>
                  <a:lnTo>
                    <a:pt x="28" y="14"/>
                  </a:lnTo>
                  <a:lnTo>
                    <a:pt x="22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10101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/>
            </a:p>
          </p:txBody>
        </p:sp>
      </p:grpSp>
      <p:sp>
        <p:nvSpPr>
          <p:cNvPr id="99" name="文本占位符 98"/>
          <p:cNvSpPr>
            <a:spLocks noGrp="1"/>
          </p:cNvSpPr>
          <p:nvPr>
            <p:ph type="body" sz="quarter" idx="10" hasCustomPrompt="1"/>
          </p:nvPr>
        </p:nvSpPr>
        <p:spPr>
          <a:xfrm>
            <a:off x="3629865" y="1267071"/>
            <a:ext cx="4837680" cy="400725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lnSpc>
                <a:spcPct val="80000"/>
              </a:lnSpc>
              <a:spcBef>
                <a:spcPct val="0"/>
              </a:spcBef>
              <a:buNone/>
              <a:defRPr sz="10600" b="1"/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lvl="0"/>
            <a:r>
              <a:rPr lang="en-US" altLang="zh-CN"/>
              <a:t>POWER</a:t>
            </a:r>
          </a:p>
          <a:p>
            <a:pPr lvl="0"/>
            <a:r>
              <a:rPr lang="en-US" altLang="zh-CN"/>
              <a:t>YOUR</a:t>
            </a:r>
          </a:p>
          <a:p>
            <a:pPr lvl="0"/>
            <a:r>
              <a:rPr lang="en-US" altLang="zh-CN"/>
              <a:t>POINT</a:t>
            </a:r>
          </a:p>
        </p:txBody>
      </p:sp>
      <p:sp>
        <p:nvSpPr>
          <p:cNvPr id="100" name="文本占位符 98"/>
          <p:cNvSpPr>
            <a:spLocks noGrp="1"/>
          </p:cNvSpPr>
          <p:nvPr>
            <p:ph type="body" sz="quarter" idx="11" hasCustomPrompt="1"/>
          </p:nvPr>
        </p:nvSpPr>
        <p:spPr>
          <a:xfrm>
            <a:off x="3629864" y="5294129"/>
            <a:ext cx="4837681" cy="38318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100"/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lvl="0"/>
            <a:r>
              <a:rPr lang="en-US" altLang="zh-CN"/>
              <a:t>PRESENTED BY OfficePLUS</a:t>
            </a:r>
          </a:p>
        </p:txBody>
      </p:sp>
    </p:spTree>
    <p:extLst>
      <p:ext uri="{BB962C8B-B14F-4D97-AF65-F5344CB8AC3E}">
        <p14:creationId val="388716368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背景图片素材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 userDrawn="1"/>
        </p:nvSpPr>
        <p:spPr>
          <a:xfrm>
            <a:off x="440603" y="759873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85"/>
            <a:r>
              <a:rPr lang="zh-CN" altLang="en-US" sz="1800">
                <a:solidFill>
                  <a:schemeClr val="tx1">
                    <a:lumMod val="75000"/>
                    <a:lumOff val="25000"/>
                  </a:schemeClr>
                </a:solidFill>
                <a:latin typeface="Segoe UI Light"/>
                <a:ea typeface="微软雅黑"/>
                <a:cs typeface="Segoe UI Light"/>
              </a:rPr>
              <a:t>背景图片素材</a:t>
            </a:r>
          </a:p>
        </p:txBody>
      </p:sp>
      <p:sp>
        <p:nvSpPr>
          <p:cNvPr id="5" name="矩形 4"/>
          <p:cNvSpPr/>
          <p:nvPr userDrawn="1"/>
        </p:nvSpPr>
        <p:spPr>
          <a:xfrm>
            <a:off x="440603" y="182445"/>
            <a:ext cx="7777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85"/>
            <a:r>
              <a:rPr kumimoji="1" lang="en-US" altLang="zh-CN" sz="1000">
                <a:solidFill>
                  <a:schemeClr val="tx1">
                    <a:lumMod val="75000"/>
                    <a:lumOff val="25000"/>
                  </a:schemeClr>
                </a:solidFill>
                <a:latin typeface="Segoe UI Light"/>
                <a:ea typeface="微软雅黑"/>
                <a:cs typeface="Segoe UI Light"/>
              </a:rPr>
              <a:t>OfficePLUS</a:t>
            </a:r>
            <a:endParaRPr lang="zh-CN" altLang="en-US" sz="1000">
              <a:solidFill>
                <a:schemeClr val="tx1">
                  <a:lumMod val="75000"/>
                  <a:lumOff val="25000"/>
                </a:schemeClr>
              </a:solidFill>
              <a:latin typeface="Segoe UI Light"/>
              <a:ea typeface="微软雅黑"/>
              <a:cs typeface="Segoe UI Light"/>
            </a:endParaRPr>
          </a:p>
        </p:txBody>
      </p:sp>
    </p:spTree>
    <p:extLst>
      <p:ext uri="{BB962C8B-B14F-4D97-AF65-F5344CB8AC3E}">
        <p14:creationId val="129555731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fficePLU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4447955" y="4458724"/>
            <a:ext cx="329609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609585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3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微软雅黑"/>
              </a:rPr>
              <a:t>点击</a:t>
            </a:r>
            <a:r>
              <a:rPr kumimoji="1" lang="en-US" altLang="zh-CN" sz="13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Logo</a:t>
            </a:r>
            <a:r>
              <a:rPr kumimoji="1" lang="zh-CN" altLang="en-US" sz="13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微软雅黑"/>
              </a:rPr>
              <a:t>获取更多优质模板（放映模式）</a:t>
            </a:r>
          </a:p>
        </p:txBody>
      </p:sp>
      <p:pic>
        <p:nvPicPr>
          <p:cNvPr id="4" name="图片 3">
            <a:hlinkClick r:id="rId2"/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572000" y="3227832"/>
            <a:ext cx="3048000" cy="402336"/>
          </a:xfrm>
          <a:prstGeom prst="rect">
            <a:avLst/>
          </a:prstGeom>
        </p:spPr>
      </p:pic>
    </p:spTree>
    <p:extLst>
      <p:ext uri="{BB962C8B-B14F-4D97-AF65-F5344CB8AC3E}">
        <p14:creationId val="3703848206"/>
      </p:ext>
    </p:extLst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6628785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51451405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91543587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3416940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74970390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33647340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714818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8062236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副标题页">
    <p:bg>
      <p:bgPr>
        <a:gradFill flip="none" rotWithShape="1">
          <a:gsLst>
            <a:gs pos="51000">
              <a:schemeClr val="accent1"/>
            </a:gs>
            <a:gs pos="100000">
              <a:schemeClr val="accent2"/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 1"/>
          <p:cNvGrpSpPr/>
          <p:nvPr userDrawn="1"/>
        </p:nvGrpSpPr>
        <p:grpSpPr>
          <a:xfrm>
            <a:off x="3656029" y="2140119"/>
            <a:ext cx="4606158" cy="1895433"/>
            <a:chOff x="3656029" y="2140119"/>
            <a:chExt cx="4606158" cy="1895433"/>
          </a:xfrm>
        </p:grpSpPr>
        <p:sp>
          <p:nvSpPr>
            <p:cNvPr id="3" name="矩形 2"/>
            <p:cNvSpPr/>
            <p:nvPr/>
          </p:nvSpPr>
          <p:spPr>
            <a:xfrm>
              <a:off x="3656029" y="2140119"/>
              <a:ext cx="4606158" cy="18954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762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2400"/>
            </a:p>
          </p:txBody>
        </p:sp>
        <p:grpSp>
          <p:nvGrpSpPr>
            <p:cNvPr id="4" name="组 3"/>
            <p:cNvGrpSpPr/>
            <p:nvPr/>
          </p:nvGrpSpPr>
          <p:grpSpPr>
            <a:xfrm>
              <a:off x="3751937" y="2252925"/>
              <a:ext cx="4414342" cy="342111"/>
              <a:chOff x="3759133" y="2252925"/>
              <a:chExt cx="4414342" cy="342111"/>
            </a:xfrm>
          </p:grpSpPr>
          <p:sp>
            <p:nvSpPr>
              <p:cNvPr id="5" name="椭圆 4"/>
              <p:cNvSpPr/>
              <p:nvPr/>
            </p:nvSpPr>
            <p:spPr>
              <a:xfrm>
                <a:off x="3759133" y="2252925"/>
                <a:ext cx="335808" cy="33580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2400"/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7837667" y="2259228"/>
                <a:ext cx="335808" cy="33580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2400"/>
              </a:p>
            </p:txBody>
          </p:sp>
        </p:grpSp>
      </p:grpSp>
      <p:sp>
        <p:nvSpPr>
          <p:cNvPr id="8" name="文本占位符 98"/>
          <p:cNvSpPr>
            <a:spLocks noGrp="1"/>
          </p:cNvSpPr>
          <p:nvPr>
            <p:ph type="body" sz="quarter" idx="10" hasCustomPrompt="1"/>
          </p:nvPr>
        </p:nvSpPr>
        <p:spPr>
          <a:xfrm>
            <a:off x="3540268" y="2845614"/>
            <a:ext cx="4837680" cy="64440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lnSpc>
                <a:spcPct val="80000"/>
              </a:lnSpc>
              <a:spcBef>
                <a:spcPct val="0"/>
              </a:spcBef>
              <a:buNone/>
              <a:defRPr sz="4400" b="1"/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lvl="0"/>
            <a:r>
              <a:rPr lang="zh-CN" altLang="en-US"/>
              <a:t>活动主题</a:t>
            </a:r>
          </a:p>
        </p:txBody>
      </p:sp>
    </p:spTree>
    <p:extLst>
      <p:ext uri="{BB962C8B-B14F-4D97-AF65-F5344CB8AC3E}">
        <p14:creationId val="2554596826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94219779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43051052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5103543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页_1">
    <p:bg>
      <p:bgPr>
        <a:gradFill flip="none" rotWithShape="1">
          <a:gsLst>
            <a:gs pos="51000">
              <a:schemeClr val="accent1"/>
            </a:gs>
            <a:gs pos="100000">
              <a:schemeClr val="accent2"/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 userDrawn="1"/>
        </p:nvSpPr>
        <p:spPr>
          <a:xfrm>
            <a:off x="251516" y="204103"/>
            <a:ext cx="11708836" cy="648930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3" name="椭圆 2"/>
          <p:cNvSpPr/>
          <p:nvPr userDrawn="1"/>
        </p:nvSpPr>
        <p:spPr>
          <a:xfrm>
            <a:off x="429991" y="397820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4" name="椭圆 3"/>
          <p:cNvSpPr/>
          <p:nvPr userDrawn="1"/>
        </p:nvSpPr>
        <p:spPr>
          <a:xfrm>
            <a:off x="11451912" y="375027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5" name="椭圆 4"/>
          <p:cNvSpPr/>
          <p:nvPr userDrawn="1"/>
        </p:nvSpPr>
        <p:spPr>
          <a:xfrm>
            <a:off x="429991" y="6182924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6" name="椭圆 5"/>
          <p:cNvSpPr/>
          <p:nvPr userDrawn="1"/>
        </p:nvSpPr>
        <p:spPr>
          <a:xfrm>
            <a:off x="11451912" y="6160131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</p:spTree>
    <p:extLst>
      <p:ext uri="{BB962C8B-B14F-4D97-AF65-F5344CB8AC3E}">
        <p14:creationId val="54922995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页_2">
    <p:bg>
      <p:bgPr>
        <a:gradFill flip="none" rotWithShape="1">
          <a:gsLst>
            <a:gs pos="51000">
              <a:schemeClr val="accent1"/>
            </a:gs>
            <a:gs pos="100000">
              <a:schemeClr val="accent2"/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 userDrawn="1"/>
        </p:nvSpPr>
        <p:spPr>
          <a:xfrm>
            <a:off x="651540" y="428055"/>
            <a:ext cx="11021171" cy="574696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3" name="椭圆 2"/>
          <p:cNvSpPr/>
          <p:nvPr userDrawn="1"/>
        </p:nvSpPr>
        <p:spPr>
          <a:xfrm>
            <a:off x="886583" y="620073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4" name="椭圆 3"/>
          <p:cNvSpPr/>
          <p:nvPr userDrawn="1"/>
        </p:nvSpPr>
        <p:spPr>
          <a:xfrm>
            <a:off x="11103359" y="620073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</p:spTree>
    <p:extLst>
      <p:ext uri="{BB962C8B-B14F-4D97-AF65-F5344CB8AC3E}">
        <p14:creationId val="477699473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内容页_3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 userDrawn="1"/>
        </p:nvSpPr>
        <p:spPr>
          <a:xfrm>
            <a:off x="254405" y="224963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3" name="椭圆 2"/>
          <p:cNvSpPr/>
          <p:nvPr userDrawn="1"/>
        </p:nvSpPr>
        <p:spPr>
          <a:xfrm>
            <a:off x="11437795" y="224963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</p:spTree>
    <p:extLst>
      <p:ext uri="{BB962C8B-B14F-4D97-AF65-F5344CB8AC3E}">
        <p14:creationId val="381571012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页_4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8324138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页_5">
    <p:bg>
      <p:bgPr>
        <a:gradFill flip="none" rotWithShape="1">
          <a:gsLst>
            <a:gs pos="51000">
              <a:schemeClr val="accent1"/>
            </a:gs>
            <a:gs pos="100000">
              <a:schemeClr val="accent2"/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1411066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6006218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注页">
    <p:bg>
      <p:bgPr>
        <a:solidFill>
          <a:srgbClr val="E73A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 userDrawn="1"/>
        </p:nvSpPr>
        <p:spPr>
          <a:xfrm>
            <a:off x="440603" y="759873"/>
            <a:ext cx="662361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609585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标注</a:t>
            </a:r>
          </a:p>
        </p:txBody>
      </p:sp>
      <p:sp>
        <p:nvSpPr>
          <p:cNvPr id="11" name="矩形 10"/>
          <p:cNvSpPr/>
          <p:nvPr userDrawn="1"/>
        </p:nvSpPr>
        <p:spPr>
          <a:xfrm>
            <a:off x="2572589" y="759873"/>
            <a:ext cx="1402001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字体使用 </a:t>
            </a: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行距</a:t>
            </a: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背景图片出处</a:t>
            </a: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声明</a:t>
            </a: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</p:txBody>
      </p:sp>
      <p:sp>
        <p:nvSpPr>
          <p:cNvPr id="12" name="矩形 11"/>
          <p:cNvSpPr/>
          <p:nvPr userDrawn="1"/>
        </p:nvSpPr>
        <p:spPr>
          <a:xfrm>
            <a:off x="4153010" y="759873"/>
            <a:ext cx="7074345" cy="4239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英文 </a:t>
            </a:r>
            <a:r>
              <a:rPr kumimoji="0" lang="en-US" altLang="zh-CN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cs typeface="Segoe UI Light"/>
              </a:rPr>
              <a:t>Calibri</a:t>
            </a: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中文 微软雅黑</a:t>
            </a: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正文 </a:t>
            </a:r>
            <a:r>
              <a:rPr kumimoji="0" lang="en-US" altLang="zh-CN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1.3</a:t>
            </a: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400" b="0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cn.bing.com</a:t>
            </a: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algn="l" defTabSz="609585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本网站所提供的任何信息内容（包括但不限于 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PPT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 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模板、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Word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 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文档、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Excel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 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图表、图片素材等）均受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《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中华人民共和国著作权法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》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、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《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信息网络传播权保护条例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》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及其他适用的法律法规的保护，未经权利人书面明确授权，信息内容的任何部分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(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包括图片或图表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)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不得被全部或部分的复制、传播、销售，否则将承担法律责任。</a:t>
            </a:r>
          </a:p>
        </p:txBody>
      </p:sp>
      <p:sp>
        <p:nvSpPr>
          <p:cNvPr id="13" name="矩形 12"/>
          <p:cNvSpPr/>
          <p:nvPr userDrawn="1"/>
        </p:nvSpPr>
        <p:spPr>
          <a:xfrm>
            <a:off x="440603" y="182445"/>
            <a:ext cx="7777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609585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OfficePLUS</a:t>
            </a:r>
            <a:endParaRPr kumimoji="0" lang="zh-CN" altLang="en-US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</p:txBody>
      </p:sp>
    </p:spTree>
    <p:extLst>
      <p:ext uri="{BB962C8B-B14F-4D97-AF65-F5344CB8AC3E}">
        <p14:creationId val="3345027046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slideLayouts/slideLayout10.xml" Type="http://schemas.openxmlformats.org/officeDocument/2006/relationships/slideLayout"/><Relationship Id="rId3" Target="../slideLayouts/slideLayout11.xml" Type="http://schemas.openxmlformats.org/officeDocument/2006/relationships/slideLayout"/><Relationship Id="rId4" Target="../theme/theme2.xml" Type="http://schemas.openxmlformats.org/officeDocument/2006/relationships/theme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43147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9" r:id="rId2"/>
    <p:sldLayoutId id="2147483694" r:id="rId3"/>
    <p:sldLayoutId id="2147483695" r:id="rId4"/>
    <p:sldLayoutId id="2147483690" r:id="rId5"/>
    <p:sldLayoutId id="2147483692" r:id="rId6"/>
    <p:sldLayoutId id="2147483697" r:id="rId7"/>
    <p:sldLayoutId id="2147483691" r:id="rId8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2739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6" r:id="rId2"/>
    <p:sldLayoutId id="2147483681" r:id="rId3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2016/12/7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4570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2.png" Type="http://schemas.openxmlformats.org/officeDocument/2006/relationships/image"/><Relationship Id="rId3" Target="../media/image4.png" Type="http://schemas.openxmlformats.org/officeDocument/2006/relationships/image"/><Relationship Id="rId4" Target="http://office.msn.com.cn/" TargetMode="External" Type="http://schemas.openxmlformats.org/officeDocument/2006/relationships/hyperlink"/></Relationships>
</file>

<file path=ppt/slides/_rels/slide1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3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3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3629865" y="1267071"/>
            <a:ext cx="4837680" cy="3968497"/>
          </a:xfrm>
        </p:spPr>
        <p:txBody>
          <a:bodyPr/>
          <a:lstStyle/>
          <a:p>
            <a:r>
              <a:rPr altLang="zh-CN" lang="en-US"/>
              <a:t>POWER</a:t>
            </a:r>
          </a:p>
          <a:p>
            <a:r>
              <a:rPr altLang="zh-CN" lang="en-US"/>
              <a:t>YOUR</a:t>
            </a:r>
          </a:p>
          <a:p>
            <a:r>
              <a:rPr altLang="zh-CN" lang="en-US"/>
              <a:t>POINT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>
          <a:xfrm>
            <a:off x="3629864" y="5294130"/>
            <a:ext cx="4837681" cy="379476"/>
          </a:xfrm>
        </p:spPr>
        <p:txBody>
          <a:bodyPr/>
          <a:lstStyle/>
          <a:p>
            <a:r>
              <a:rPr altLang="zh-CN" lang="en-US"/>
              <a:t>PRESENTED BY OfficePLUS</a:t>
            </a:r>
          </a:p>
        </p:txBody>
      </p:sp>
    </p:spTree>
    <p:extLst>
      <p:ext uri="{BB962C8B-B14F-4D97-AF65-F5344CB8AC3E}">
        <p14:creationId val="266586545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 1"/>
          <p:cNvGrpSpPr/>
          <p:nvPr/>
        </p:nvGrpSpPr>
        <p:grpSpPr>
          <a:xfrm rot="20176448">
            <a:off x="583592" y="1026244"/>
            <a:ext cx="2664333" cy="1568487"/>
            <a:chOff x="4425654" y="786707"/>
            <a:chExt cx="4076491" cy="2399821"/>
          </a:xfrm>
        </p:grpSpPr>
        <p:sp>
          <p:nvSpPr>
            <p:cNvPr id="3" name="矩形 2"/>
            <p:cNvSpPr/>
            <p:nvPr/>
          </p:nvSpPr>
          <p:spPr>
            <a:xfrm>
              <a:off x="4425654" y="786707"/>
              <a:ext cx="4076491" cy="23998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</p:grpSp>
      <p:grpSp>
        <p:nvGrpSpPr>
          <p:cNvPr id="53" name="组 52"/>
          <p:cNvGrpSpPr/>
          <p:nvPr/>
        </p:nvGrpSpPr>
        <p:grpSpPr>
          <a:xfrm rot="624946">
            <a:off x="4155183" y="692641"/>
            <a:ext cx="2664333" cy="1568487"/>
            <a:chOff x="4425654" y="786707"/>
            <a:chExt cx="4076491" cy="2399821"/>
          </a:xfrm>
        </p:grpSpPr>
        <p:sp>
          <p:nvSpPr>
            <p:cNvPr id="54" name="矩形 53"/>
            <p:cNvSpPr/>
            <p:nvPr/>
          </p:nvSpPr>
          <p:spPr>
            <a:xfrm>
              <a:off x="4425654" y="786707"/>
              <a:ext cx="4076491" cy="23998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55" name="图片 5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</p:grpSp>
      <p:grpSp>
        <p:nvGrpSpPr>
          <p:cNvPr id="56" name="组 55"/>
          <p:cNvGrpSpPr/>
          <p:nvPr/>
        </p:nvGrpSpPr>
        <p:grpSpPr>
          <a:xfrm rot="205374">
            <a:off x="7834599" y="1287444"/>
            <a:ext cx="2664333" cy="1568487"/>
            <a:chOff x="4425654" y="786707"/>
            <a:chExt cx="4076491" cy="2399821"/>
          </a:xfrm>
        </p:grpSpPr>
        <p:sp>
          <p:nvSpPr>
            <p:cNvPr id="57" name="矩形 56"/>
            <p:cNvSpPr/>
            <p:nvPr/>
          </p:nvSpPr>
          <p:spPr>
            <a:xfrm>
              <a:off x="4425654" y="786707"/>
              <a:ext cx="4076491" cy="23998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58" name="图片 5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</p:grpSp>
      <p:grpSp>
        <p:nvGrpSpPr>
          <p:cNvPr id="65" name="组 64"/>
          <p:cNvGrpSpPr/>
          <p:nvPr/>
        </p:nvGrpSpPr>
        <p:grpSpPr>
          <a:xfrm rot="19956070">
            <a:off x="8967374" y="3843487"/>
            <a:ext cx="2664333" cy="1568487"/>
            <a:chOff x="4425654" y="786707"/>
            <a:chExt cx="4076491" cy="2399821"/>
          </a:xfrm>
        </p:grpSpPr>
        <p:sp>
          <p:nvSpPr>
            <p:cNvPr id="66" name="矩形 65"/>
            <p:cNvSpPr/>
            <p:nvPr/>
          </p:nvSpPr>
          <p:spPr>
            <a:xfrm>
              <a:off x="4425654" y="786707"/>
              <a:ext cx="4076491" cy="23998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67" name="图片 6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</p:grpSp>
      <p:grpSp>
        <p:nvGrpSpPr>
          <p:cNvPr id="68" name="组 67"/>
          <p:cNvGrpSpPr/>
          <p:nvPr/>
        </p:nvGrpSpPr>
        <p:grpSpPr>
          <a:xfrm rot="1274437">
            <a:off x="5317866" y="4063781"/>
            <a:ext cx="2664333" cy="1568487"/>
            <a:chOff x="4425654" y="786707"/>
            <a:chExt cx="4076491" cy="2399821"/>
          </a:xfrm>
        </p:grpSpPr>
        <p:sp>
          <p:nvSpPr>
            <p:cNvPr id="69" name="矩形 68"/>
            <p:cNvSpPr/>
            <p:nvPr/>
          </p:nvSpPr>
          <p:spPr>
            <a:xfrm>
              <a:off x="4425654" y="786707"/>
              <a:ext cx="4076491" cy="23998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70" name="图片 6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</p:grpSp>
      <p:grpSp>
        <p:nvGrpSpPr>
          <p:cNvPr id="71" name="组 70"/>
          <p:cNvGrpSpPr/>
          <p:nvPr/>
        </p:nvGrpSpPr>
        <p:grpSpPr>
          <a:xfrm rot="20832142">
            <a:off x="1495355" y="4334104"/>
            <a:ext cx="2664333" cy="1568487"/>
            <a:chOff x="4425654" y="786707"/>
            <a:chExt cx="4076491" cy="2399821"/>
          </a:xfrm>
        </p:grpSpPr>
        <p:sp>
          <p:nvSpPr>
            <p:cNvPr id="72" name="矩形 71"/>
            <p:cNvSpPr/>
            <p:nvPr/>
          </p:nvSpPr>
          <p:spPr>
            <a:xfrm>
              <a:off x="4425654" y="786707"/>
              <a:ext cx="4076491" cy="23998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73" name="图片 7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</p:grpSp>
      <p:grpSp>
        <p:nvGrpSpPr>
          <p:cNvPr id="6" name="组 5"/>
          <p:cNvGrpSpPr/>
          <p:nvPr/>
        </p:nvGrpSpPr>
        <p:grpSpPr>
          <a:xfrm rot="4979174">
            <a:off x="3429834" y="282863"/>
            <a:ext cx="350669" cy="1523879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7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6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1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4" name="组 73"/>
          <p:cNvGrpSpPr/>
          <p:nvPr/>
        </p:nvGrpSpPr>
        <p:grpSpPr>
          <a:xfrm rot="6264911">
            <a:off x="7111577" y="958949"/>
            <a:ext cx="350669" cy="1523879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75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0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1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3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2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6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8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0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2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3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4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5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9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0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1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2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3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4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5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6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7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8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9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0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21" name="组 120"/>
          <p:cNvGrpSpPr/>
          <p:nvPr/>
        </p:nvGrpSpPr>
        <p:grpSpPr>
          <a:xfrm rot="8811906">
            <a:off x="10315630" y="2364306"/>
            <a:ext cx="350669" cy="1523879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122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3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4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5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6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7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8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9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0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1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2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3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4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5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6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7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8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9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0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1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2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3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4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7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8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9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1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2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3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5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6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7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8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6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7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68" name="组 167"/>
          <p:cNvGrpSpPr/>
          <p:nvPr/>
        </p:nvGrpSpPr>
        <p:grpSpPr>
          <a:xfrm rot="15948865">
            <a:off x="8335519" y="4356063"/>
            <a:ext cx="350669" cy="1523879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169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0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5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6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7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8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9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0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1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2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3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4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5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6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7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8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9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0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1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2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3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4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5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6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7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8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9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0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1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2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3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4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5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6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7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8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9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0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1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2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3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4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15" name="组 214"/>
          <p:cNvGrpSpPr/>
          <p:nvPr/>
        </p:nvGrpSpPr>
        <p:grpSpPr>
          <a:xfrm rot="15256556">
            <a:off x="4531071" y="3926372"/>
            <a:ext cx="350669" cy="1523879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216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7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8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9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0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1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2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3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4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5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6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7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8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9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0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1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2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3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4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5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6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7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8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9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0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1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2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3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4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5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6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7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8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9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0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1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2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3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4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5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6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7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8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9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60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61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val="3798251753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" name="组 10"/>
          <p:cNvGrpSpPr/>
          <p:nvPr/>
        </p:nvGrpSpPr>
        <p:grpSpPr>
          <a:xfrm>
            <a:off x="724818" y="463296"/>
            <a:ext cx="2896206" cy="2706624"/>
            <a:chOff x="846738" y="329184"/>
            <a:chExt cx="2896206" cy="2706624"/>
          </a:xfrm>
        </p:grpSpPr>
        <p:sp>
          <p:nvSpPr>
            <p:cNvPr id="2" name="矩形 1"/>
            <p:cNvSpPr/>
            <p:nvPr/>
          </p:nvSpPr>
          <p:spPr>
            <a:xfrm>
              <a:off x="846738" y="329184"/>
              <a:ext cx="2896206" cy="27066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grpSp>
          <p:nvGrpSpPr>
            <p:cNvPr id="3" name="组 2"/>
            <p:cNvGrpSpPr/>
            <p:nvPr/>
          </p:nvGrpSpPr>
          <p:grpSpPr>
            <a:xfrm>
              <a:off x="1092557" y="846631"/>
              <a:ext cx="2331417" cy="1823417"/>
              <a:chOff x="777683" y="1870999"/>
              <a:chExt cx="4018761" cy="2274655"/>
            </a:xfrm>
          </p:grpSpPr>
          <p:cxnSp>
            <p:nvCxnSpPr>
              <p:cNvPr id="4" name="直线连接符 3"/>
              <p:cNvCxnSpPr/>
              <p:nvPr/>
            </p:nvCxnSpPr>
            <p:spPr>
              <a:xfrm>
                <a:off x="777683" y="1870999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直线连接符 4"/>
              <p:cNvCxnSpPr/>
              <p:nvPr/>
            </p:nvCxnSpPr>
            <p:spPr>
              <a:xfrm>
                <a:off x="777683" y="2325930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直线连接符 5"/>
              <p:cNvCxnSpPr/>
              <p:nvPr/>
            </p:nvCxnSpPr>
            <p:spPr>
              <a:xfrm>
                <a:off x="777683" y="2780861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线连接符 6"/>
              <p:cNvCxnSpPr/>
              <p:nvPr/>
            </p:nvCxnSpPr>
            <p:spPr>
              <a:xfrm>
                <a:off x="777683" y="3235792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直线连接符 7"/>
              <p:cNvCxnSpPr/>
              <p:nvPr/>
            </p:nvCxnSpPr>
            <p:spPr>
              <a:xfrm>
                <a:off x="777683" y="3690723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线连接符 8"/>
              <p:cNvCxnSpPr/>
              <p:nvPr/>
            </p:nvCxnSpPr>
            <p:spPr>
              <a:xfrm>
                <a:off x="777683" y="4145654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文本框 9"/>
            <p:cNvSpPr txBox="1"/>
            <p:nvPr/>
          </p:nvSpPr>
          <p:spPr>
            <a:xfrm>
              <a:off x="1078384" y="438912"/>
              <a:ext cx="2345590" cy="218541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229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000" u="none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charset="0" typeface="Microsoft YaHei"/>
                  <a:ea charset="0" typeface="Microsoft YaHei"/>
                  <a:cs charset="0" typeface="Microsoft YaHei"/>
                </a:rPr>
                <a:t>标题数字等都可以通过点击和重新输入进行更改，顶部“开始”面板中可以对字体、字号、颜色、行距等进行修改。建议正文8-14号字，1.3倍字间距。标题数字等都可以通过点击和重新输入进行更改。</a:t>
              </a:r>
            </a:p>
          </p:txBody>
        </p:sp>
      </p:grpSp>
      <p:grpSp>
        <p:nvGrpSpPr>
          <p:cNvPr id="22" name="组 21"/>
          <p:cNvGrpSpPr/>
          <p:nvPr/>
        </p:nvGrpSpPr>
        <p:grpSpPr>
          <a:xfrm>
            <a:off x="3646204" y="3662683"/>
            <a:ext cx="2896206" cy="2706624"/>
            <a:chOff x="846738" y="329184"/>
            <a:chExt cx="2896206" cy="2706624"/>
          </a:xfrm>
        </p:grpSpPr>
        <p:sp>
          <p:nvSpPr>
            <p:cNvPr id="23" name="矩形 22"/>
            <p:cNvSpPr/>
            <p:nvPr/>
          </p:nvSpPr>
          <p:spPr>
            <a:xfrm>
              <a:off x="846738" y="329184"/>
              <a:ext cx="2896206" cy="27066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grpSp>
          <p:nvGrpSpPr>
            <p:cNvPr id="24" name="组 23"/>
            <p:cNvGrpSpPr/>
            <p:nvPr/>
          </p:nvGrpSpPr>
          <p:grpSpPr>
            <a:xfrm>
              <a:off x="1092557" y="846631"/>
              <a:ext cx="2331417" cy="1823417"/>
              <a:chOff x="777683" y="1870999"/>
              <a:chExt cx="4018761" cy="2274655"/>
            </a:xfrm>
          </p:grpSpPr>
          <p:cxnSp>
            <p:nvCxnSpPr>
              <p:cNvPr id="26" name="直线连接符 25"/>
              <p:cNvCxnSpPr/>
              <p:nvPr/>
            </p:nvCxnSpPr>
            <p:spPr>
              <a:xfrm>
                <a:off x="777683" y="1870999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线连接符 26"/>
              <p:cNvCxnSpPr/>
              <p:nvPr/>
            </p:nvCxnSpPr>
            <p:spPr>
              <a:xfrm>
                <a:off x="777683" y="2325930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线连接符 27"/>
              <p:cNvCxnSpPr/>
              <p:nvPr/>
            </p:nvCxnSpPr>
            <p:spPr>
              <a:xfrm>
                <a:off x="777683" y="2780861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线连接符 28"/>
              <p:cNvCxnSpPr/>
              <p:nvPr/>
            </p:nvCxnSpPr>
            <p:spPr>
              <a:xfrm>
                <a:off x="777683" y="3235792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线连接符 29"/>
              <p:cNvCxnSpPr/>
              <p:nvPr/>
            </p:nvCxnSpPr>
            <p:spPr>
              <a:xfrm>
                <a:off x="777683" y="3690723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线连接符 30"/>
              <p:cNvCxnSpPr/>
              <p:nvPr/>
            </p:nvCxnSpPr>
            <p:spPr>
              <a:xfrm>
                <a:off x="777683" y="4145654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文本框 24"/>
            <p:cNvSpPr txBox="1"/>
            <p:nvPr/>
          </p:nvSpPr>
          <p:spPr>
            <a:xfrm>
              <a:off x="1078384" y="438911"/>
              <a:ext cx="2345590" cy="218541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229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000" u="none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charset="0" typeface="Microsoft YaHei"/>
                  <a:ea charset="0" typeface="Microsoft YaHei"/>
                  <a:cs charset="0" typeface="Microsoft YaHei"/>
                </a:rPr>
                <a:t>标题数字等都可以通过点击和重新输入进行更改，顶部“开始”面板中可以对字体、字号、颜色、行距等进行修改。建议正文8-14号字，1.3倍字间距。标题数字等都可以通过点击和重新输入进行更改。</a:t>
              </a:r>
            </a:p>
          </p:txBody>
        </p:sp>
      </p:grpSp>
      <p:grpSp>
        <p:nvGrpSpPr>
          <p:cNvPr id="12" name="组 11"/>
          <p:cNvGrpSpPr/>
          <p:nvPr/>
        </p:nvGrpSpPr>
        <p:grpSpPr>
          <a:xfrm rot="20830384">
            <a:off x="724818" y="3116257"/>
            <a:ext cx="2896206" cy="2706624"/>
            <a:chOff x="846738" y="329184"/>
            <a:chExt cx="2896206" cy="2706624"/>
          </a:xfrm>
        </p:grpSpPr>
        <p:sp>
          <p:nvSpPr>
            <p:cNvPr id="13" name="矩形 12"/>
            <p:cNvSpPr/>
            <p:nvPr/>
          </p:nvSpPr>
          <p:spPr>
            <a:xfrm>
              <a:off x="846738" y="329184"/>
              <a:ext cx="2896206" cy="2706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grpSp>
          <p:nvGrpSpPr>
            <p:cNvPr id="14" name="组 13"/>
            <p:cNvGrpSpPr/>
            <p:nvPr/>
          </p:nvGrpSpPr>
          <p:grpSpPr>
            <a:xfrm>
              <a:off x="1092557" y="846631"/>
              <a:ext cx="2331417" cy="1823417"/>
              <a:chOff x="777683" y="1870999"/>
              <a:chExt cx="4018761" cy="2274655"/>
            </a:xfrm>
          </p:grpSpPr>
          <p:cxnSp>
            <p:nvCxnSpPr>
              <p:cNvPr id="16" name="直线连接符 15"/>
              <p:cNvCxnSpPr/>
              <p:nvPr/>
            </p:nvCxnSpPr>
            <p:spPr>
              <a:xfrm>
                <a:off x="777683" y="1870999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线连接符 16"/>
              <p:cNvCxnSpPr/>
              <p:nvPr/>
            </p:nvCxnSpPr>
            <p:spPr>
              <a:xfrm>
                <a:off x="777683" y="2325930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线连接符 17"/>
              <p:cNvCxnSpPr/>
              <p:nvPr/>
            </p:nvCxnSpPr>
            <p:spPr>
              <a:xfrm>
                <a:off x="777683" y="2780861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线连接符 18"/>
              <p:cNvCxnSpPr/>
              <p:nvPr/>
            </p:nvCxnSpPr>
            <p:spPr>
              <a:xfrm>
                <a:off x="777683" y="3235792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线连接符 19"/>
              <p:cNvCxnSpPr/>
              <p:nvPr/>
            </p:nvCxnSpPr>
            <p:spPr>
              <a:xfrm>
                <a:off x="777683" y="3690723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线连接符 20"/>
              <p:cNvCxnSpPr/>
              <p:nvPr/>
            </p:nvCxnSpPr>
            <p:spPr>
              <a:xfrm>
                <a:off x="777683" y="4145654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文本框 14"/>
            <p:cNvSpPr txBox="1"/>
            <p:nvPr/>
          </p:nvSpPr>
          <p:spPr>
            <a:xfrm>
              <a:off x="1078384" y="438912"/>
              <a:ext cx="2345590" cy="218541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229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000" u="none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charset="0" typeface="Microsoft YaHei"/>
                  <a:ea charset="0" typeface="Microsoft YaHei"/>
                  <a:cs charset="0" typeface="Microsoft YaHei"/>
                </a:rPr>
                <a:t>标题数字等都可以通过点击和重新输入进行更改，顶部“开始”面板中可以对字体、字号、颜色、行距等进行修改。建议正文8-14号字，1.3倍字间距。标题数字等都可以通过点击和重新输入进行更改。</a:t>
              </a:r>
            </a:p>
          </p:txBody>
        </p:sp>
      </p:grpSp>
      <p:grpSp>
        <p:nvGrpSpPr>
          <p:cNvPr id="32" name="组 31"/>
          <p:cNvGrpSpPr/>
          <p:nvPr/>
        </p:nvGrpSpPr>
        <p:grpSpPr>
          <a:xfrm rot="20830384">
            <a:off x="4933220" y="820029"/>
            <a:ext cx="2896206" cy="2706624"/>
            <a:chOff x="846738" y="329184"/>
            <a:chExt cx="2896206" cy="2706624"/>
          </a:xfrm>
        </p:grpSpPr>
        <p:sp>
          <p:nvSpPr>
            <p:cNvPr id="33" name="矩形 32"/>
            <p:cNvSpPr/>
            <p:nvPr/>
          </p:nvSpPr>
          <p:spPr>
            <a:xfrm>
              <a:off x="846738" y="329184"/>
              <a:ext cx="2896206" cy="2706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grpSp>
          <p:nvGrpSpPr>
            <p:cNvPr id="34" name="组 33"/>
            <p:cNvGrpSpPr/>
            <p:nvPr/>
          </p:nvGrpSpPr>
          <p:grpSpPr>
            <a:xfrm>
              <a:off x="1092557" y="846631"/>
              <a:ext cx="2331417" cy="1823417"/>
              <a:chOff x="777683" y="1870999"/>
              <a:chExt cx="4018761" cy="2274655"/>
            </a:xfrm>
          </p:grpSpPr>
          <p:cxnSp>
            <p:nvCxnSpPr>
              <p:cNvPr id="36" name="直线连接符 35"/>
              <p:cNvCxnSpPr/>
              <p:nvPr/>
            </p:nvCxnSpPr>
            <p:spPr>
              <a:xfrm>
                <a:off x="777683" y="1870999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线连接符 36"/>
              <p:cNvCxnSpPr/>
              <p:nvPr/>
            </p:nvCxnSpPr>
            <p:spPr>
              <a:xfrm>
                <a:off x="777683" y="2325930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线连接符 37"/>
              <p:cNvCxnSpPr/>
              <p:nvPr/>
            </p:nvCxnSpPr>
            <p:spPr>
              <a:xfrm>
                <a:off x="777683" y="2780861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线连接符 38"/>
              <p:cNvCxnSpPr/>
              <p:nvPr/>
            </p:nvCxnSpPr>
            <p:spPr>
              <a:xfrm>
                <a:off x="777683" y="3235792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线连接符 39"/>
              <p:cNvCxnSpPr/>
              <p:nvPr/>
            </p:nvCxnSpPr>
            <p:spPr>
              <a:xfrm>
                <a:off x="777683" y="3690723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线连接符 40"/>
              <p:cNvCxnSpPr/>
              <p:nvPr/>
            </p:nvCxnSpPr>
            <p:spPr>
              <a:xfrm>
                <a:off x="777683" y="4145654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文本框 34"/>
            <p:cNvSpPr txBox="1"/>
            <p:nvPr/>
          </p:nvSpPr>
          <p:spPr>
            <a:xfrm>
              <a:off x="1078384" y="438912"/>
              <a:ext cx="2345590" cy="218541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229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000" u="none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charset="0" typeface="Microsoft YaHei"/>
                  <a:ea charset="0" typeface="Microsoft YaHei"/>
                  <a:cs charset="0" typeface="Microsoft YaHei"/>
                </a:rPr>
                <a:t>标题数字等都可以通过点击和重新输入进行更改，顶部“开始”面板中可以对字体、字号、颜色、行距等进行修改。建议正文8-14号字，1.3倍字间距。标题数字等都可以通过点击和重新输入进行更改。</a:t>
              </a:r>
            </a:p>
          </p:txBody>
        </p:sp>
      </p:grpSp>
      <p:grpSp>
        <p:nvGrpSpPr>
          <p:cNvPr id="42" name="组 41"/>
          <p:cNvGrpSpPr/>
          <p:nvPr/>
        </p:nvGrpSpPr>
        <p:grpSpPr>
          <a:xfrm rot="20096180">
            <a:off x="2939061" y="2501971"/>
            <a:ext cx="179594" cy="1145221"/>
            <a:chOff x="5013325" y="2014538"/>
            <a:chExt cx="463550" cy="29559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43" name="Freeform 51"/>
            <p:cNvSpPr/>
            <p:nvPr/>
          </p:nvSpPr>
          <p:spPr bwMode="auto">
            <a:xfrm>
              <a:off x="5248275" y="2014538"/>
              <a:ext cx="228600" cy="60325"/>
            </a:xfrm>
            <a:custGeom>
              <a:gdLst>
                <a:gd fmla="*/ 96 w 144" name="T0"/>
                <a:gd fmla="*/ 38 h 38" name="T1"/>
                <a:gd fmla="*/ 144 w 144" name="T2"/>
                <a:gd fmla="*/ 18 h 38" name="T3"/>
                <a:gd fmla="*/ 96 w 144" name="T4"/>
                <a:gd fmla="*/ 0 h 38" name="T5"/>
                <a:gd fmla="*/ 0 w 144" name="T6"/>
                <a:gd fmla="*/ 0 h 38" name="T7"/>
                <a:gd fmla="*/ 0 w 144" name="T8"/>
                <a:gd fmla="*/ 38 h 38" name="T9"/>
                <a:gd fmla="*/ 96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96" y="38"/>
                  </a:moveTo>
                  <a:lnTo>
                    <a:pt x="144" y="18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38"/>
                  </a:lnTo>
                  <a:lnTo>
                    <a:pt x="96" y="38"/>
                  </a:lnTo>
                  <a:close/>
                </a:path>
              </a:pathLst>
            </a:cu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Freeform 52"/>
            <p:cNvSpPr/>
            <p:nvPr/>
          </p:nvSpPr>
          <p:spPr bwMode="auto">
            <a:xfrm>
              <a:off x="5013325" y="2014538"/>
              <a:ext cx="228600" cy="60325"/>
            </a:xfrm>
            <a:custGeom>
              <a:gdLst>
                <a:gd fmla="*/ 48 w 144" name="T0"/>
                <a:gd fmla="*/ 38 h 38" name="T1"/>
                <a:gd fmla="*/ 0 w 144" name="T2"/>
                <a:gd fmla="*/ 18 h 38" name="T3"/>
                <a:gd fmla="*/ 48 w 144" name="T4"/>
                <a:gd fmla="*/ 0 h 38" name="T5"/>
                <a:gd fmla="*/ 144 w 144" name="T6"/>
                <a:gd fmla="*/ 0 h 38" name="T7"/>
                <a:gd fmla="*/ 144 w 144" name="T8"/>
                <a:gd fmla="*/ 38 h 38" name="T9"/>
                <a:gd fmla="*/ 48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48" y="38"/>
                  </a:moveTo>
                  <a:lnTo>
                    <a:pt x="0" y="18"/>
                  </a:lnTo>
                  <a:lnTo>
                    <a:pt x="48" y="0"/>
                  </a:lnTo>
                  <a:lnTo>
                    <a:pt x="144" y="0"/>
                  </a:lnTo>
                  <a:lnTo>
                    <a:pt x="144" y="38"/>
                  </a:lnTo>
                  <a:lnTo>
                    <a:pt x="48" y="38"/>
                  </a:lnTo>
                  <a:close/>
                </a:path>
              </a:pathLst>
            </a:cu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Freeform 53"/>
            <p:cNvSpPr/>
            <p:nvPr/>
          </p:nvSpPr>
          <p:spPr bwMode="auto">
            <a:xfrm>
              <a:off x="5127625" y="2014538"/>
              <a:ext cx="234950" cy="60325"/>
            </a:xfrm>
            <a:custGeom>
              <a:gdLst>
                <a:gd fmla="*/ 38 w 148" name="T0"/>
                <a:gd fmla="*/ 38 h 38" name="T1"/>
                <a:gd fmla="*/ 0 w 148" name="T2"/>
                <a:gd fmla="*/ 18 h 38" name="T3"/>
                <a:gd fmla="*/ 38 w 148" name="T4"/>
                <a:gd fmla="*/ 0 h 38" name="T5"/>
                <a:gd fmla="*/ 112 w 148" name="T6"/>
                <a:gd fmla="*/ 0 h 38" name="T7"/>
                <a:gd fmla="*/ 148 w 148" name="T8"/>
                <a:gd fmla="*/ 18 h 38" name="T9"/>
                <a:gd fmla="*/ 112 w 148" name="T10"/>
                <a:gd fmla="*/ 38 h 38" name="T11"/>
                <a:gd fmla="*/ 38 w 148" name="T12"/>
                <a:gd fmla="*/ 38 h 3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" w="148">
                  <a:moveTo>
                    <a:pt x="38" y="38"/>
                  </a:moveTo>
                  <a:lnTo>
                    <a:pt x="0" y="18"/>
                  </a:lnTo>
                  <a:lnTo>
                    <a:pt x="38" y="0"/>
                  </a:lnTo>
                  <a:lnTo>
                    <a:pt x="112" y="0"/>
                  </a:lnTo>
                  <a:lnTo>
                    <a:pt x="148" y="18"/>
                  </a:lnTo>
                  <a:lnTo>
                    <a:pt x="112" y="38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6" name="Rectangle 54"/>
            <p:cNvSpPr>
              <a:spLocks noChangeArrowheads="1"/>
            </p:cNvSpPr>
            <p:nvPr/>
          </p:nvSpPr>
          <p:spPr bwMode="auto">
            <a:xfrm>
              <a:off x="5013325" y="2043113"/>
              <a:ext cx="463550" cy="234950"/>
            </a:xfrm>
            <a:prstGeom prst="rect">
              <a:avLst/>
            </a:pr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Rectangle 55"/>
            <p:cNvSpPr>
              <a:spLocks noChangeArrowheads="1"/>
            </p:cNvSpPr>
            <p:nvPr/>
          </p:nvSpPr>
          <p:spPr bwMode="auto">
            <a:xfrm>
              <a:off x="5013325" y="2278063"/>
              <a:ext cx="463550" cy="27305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Rectangle 56"/>
            <p:cNvSpPr>
              <a:spLocks noChangeArrowheads="1"/>
            </p:cNvSpPr>
            <p:nvPr/>
          </p:nvSpPr>
          <p:spPr bwMode="auto">
            <a:xfrm>
              <a:off x="5013325" y="2551113"/>
              <a:ext cx="463550" cy="1825625"/>
            </a:xfrm>
            <a:prstGeom prst="rect">
              <a:avLst/>
            </a:pr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Freeform 57"/>
            <p:cNvSpPr/>
            <p:nvPr/>
          </p:nvSpPr>
          <p:spPr bwMode="auto">
            <a:xfrm>
              <a:off x="5013325" y="4376738"/>
              <a:ext cx="463550" cy="593725"/>
            </a:xfrm>
            <a:custGeom>
              <a:gdLst>
                <a:gd fmla="*/ 0 w 292" name="T0"/>
                <a:gd fmla="*/ 0 h 374" name="T1"/>
                <a:gd fmla="*/ 146 w 292" name="T2"/>
                <a:gd fmla="*/ 374 h 374" name="T3"/>
                <a:gd fmla="*/ 292 w 292" name="T4"/>
                <a:gd fmla="*/ 0 h 374" name="T5"/>
                <a:gd fmla="*/ 0 w 292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292">
                  <a:moveTo>
                    <a:pt x="0" y="0"/>
                  </a:moveTo>
                  <a:lnTo>
                    <a:pt x="146" y="374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91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Rectangle 58"/>
            <p:cNvSpPr>
              <a:spLocks noChangeArrowheads="1"/>
            </p:cNvSpPr>
            <p:nvPr/>
          </p:nvSpPr>
          <p:spPr bwMode="auto">
            <a:xfrm>
              <a:off x="5013325" y="2043113"/>
              <a:ext cx="114300" cy="234950"/>
            </a:xfrm>
            <a:prstGeom prst="rect">
              <a:avLst/>
            </a:pr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1" name="Rectangle 59"/>
            <p:cNvSpPr>
              <a:spLocks noChangeArrowheads="1"/>
            </p:cNvSpPr>
            <p:nvPr/>
          </p:nvSpPr>
          <p:spPr bwMode="auto">
            <a:xfrm>
              <a:off x="5362575" y="2043113"/>
              <a:ext cx="114300" cy="234950"/>
            </a:xfrm>
            <a:prstGeom prst="rect">
              <a:avLst/>
            </a:pr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Rectangle 60"/>
            <p:cNvSpPr>
              <a:spLocks noChangeArrowheads="1"/>
            </p:cNvSpPr>
            <p:nvPr/>
          </p:nvSpPr>
          <p:spPr bwMode="auto">
            <a:xfrm>
              <a:off x="5013325" y="2278063"/>
              <a:ext cx="114300" cy="27305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Rectangle 61"/>
            <p:cNvSpPr>
              <a:spLocks noChangeArrowheads="1"/>
            </p:cNvSpPr>
            <p:nvPr/>
          </p:nvSpPr>
          <p:spPr bwMode="auto">
            <a:xfrm>
              <a:off x="5362575" y="2278063"/>
              <a:ext cx="114300" cy="273050"/>
            </a:xfrm>
            <a:prstGeom prst="rect">
              <a:avLst/>
            </a:pr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Rectangle 62"/>
            <p:cNvSpPr>
              <a:spLocks noChangeArrowheads="1"/>
            </p:cNvSpPr>
            <p:nvPr/>
          </p:nvSpPr>
          <p:spPr bwMode="auto">
            <a:xfrm>
              <a:off x="5013325" y="2551113"/>
              <a:ext cx="114300" cy="1825625"/>
            </a:xfrm>
            <a:prstGeom prst="rect">
              <a:avLst/>
            </a:pr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Rectangle 63"/>
            <p:cNvSpPr>
              <a:spLocks noChangeArrowheads="1"/>
            </p:cNvSpPr>
            <p:nvPr/>
          </p:nvSpPr>
          <p:spPr bwMode="auto">
            <a:xfrm>
              <a:off x="5362575" y="2551113"/>
              <a:ext cx="114300" cy="1825625"/>
            </a:xfrm>
            <a:prstGeom prst="rect">
              <a:avLst/>
            </a:pr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Freeform 64"/>
            <p:cNvSpPr/>
            <p:nvPr/>
          </p:nvSpPr>
          <p:spPr bwMode="auto">
            <a:xfrm>
              <a:off x="5013325" y="4376738"/>
              <a:ext cx="231775" cy="593725"/>
            </a:xfrm>
            <a:custGeom>
              <a:gdLst>
                <a:gd fmla="*/ 0 w 146" name="T0"/>
                <a:gd fmla="*/ 0 h 374" name="T1"/>
                <a:gd fmla="*/ 146 w 146" name="T2"/>
                <a:gd fmla="*/ 374 h 374" name="T3"/>
                <a:gd fmla="*/ 72 w 146" name="T4"/>
                <a:gd fmla="*/ 0 h 374" name="T5"/>
                <a:gd fmla="*/ 0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0" y="0"/>
                  </a:moveTo>
                  <a:lnTo>
                    <a:pt x="146" y="37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A26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Freeform 65"/>
            <p:cNvSpPr/>
            <p:nvPr/>
          </p:nvSpPr>
          <p:spPr bwMode="auto">
            <a:xfrm>
              <a:off x="5127625" y="4376738"/>
              <a:ext cx="234950" cy="152400"/>
            </a:xfrm>
            <a:custGeom>
              <a:gdLst>
                <a:gd fmla="*/ 0 w 148" name="T0"/>
                <a:gd fmla="*/ 0 h 96" name="T1"/>
                <a:gd fmla="*/ 0 w 148" name="T2"/>
                <a:gd fmla="*/ 0 h 96" name="T3"/>
                <a:gd fmla="*/ 8 w 148" name="T4"/>
                <a:gd fmla="*/ 16 h 96" name="T5"/>
                <a:gd fmla="*/ 28 w 148" name="T6"/>
                <a:gd fmla="*/ 48 h 96" name="T7"/>
                <a:gd fmla="*/ 40 w 148" name="T8"/>
                <a:gd fmla="*/ 66 h 96" name="T9"/>
                <a:gd fmla="*/ 52 w 148" name="T10"/>
                <a:gd fmla="*/ 82 h 96" name="T11"/>
                <a:gd fmla="*/ 64 w 148" name="T12"/>
                <a:gd fmla="*/ 92 h 96" name="T13"/>
                <a:gd fmla="*/ 70 w 148" name="T14"/>
                <a:gd fmla="*/ 96 h 96" name="T15"/>
                <a:gd fmla="*/ 74 w 148" name="T16"/>
                <a:gd fmla="*/ 96 h 96" name="T17"/>
                <a:gd fmla="*/ 74 w 148" name="T18"/>
                <a:gd fmla="*/ 96 h 96" name="T19"/>
                <a:gd fmla="*/ 78 w 148" name="T20"/>
                <a:gd fmla="*/ 96 h 96" name="T21"/>
                <a:gd fmla="*/ 84 w 148" name="T22"/>
                <a:gd fmla="*/ 92 h 96" name="T23"/>
                <a:gd fmla="*/ 96 w 148" name="T24"/>
                <a:gd fmla="*/ 82 h 96" name="T25"/>
                <a:gd fmla="*/ 108 w 148" name="T26"/>
                <a:gd fmla="*/ 66 h 96" name="T27"/>
                <a:gd fmla="*/ 120 w 148" name="T28"/>
                <a:gd fmla="*/ 48 h 96" name="T29"/>
                <a:gd fmla="*/ 140 w 148" name="T30"/>
                <a:gd fmla="*/ 16 h 96" name="T31"/>
                <a:gd fmla="*/ 148 w 148" name="T32"/>
                <a:gd fmla="*/ 0 h 96" name="T33"/>
                <a:gd fmla="*/ 0 w 148" name="T34"/>
                <a:gd fmla="*/ 0 h 9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6" w="148">
                  <a:moveTo>
                    <a:pt x="0" y="0"/>
                  </a:moveTo>
                  <a:lnTo>
                    <a:pt x="0" y="0"/>
                  </a:lnTo>
                  <a:lnTo>
                    <a:pt x="8" y="16"/>
                  </a:lnTo>
                  <a:lnTo>
                    <a:pt x="28" y="48"/>
                  </a:lnTo>
                  <a:lnTo>
                    <a:pt x="40" y="66"/>
                  </a:lnTo>
                  <a:lnTo>
                    <a:pt x="52" y="82"/>
                  </a:lnTo>
                  <a:lnTo>
                    <a:pt x="64" y="92"/>
                  </a:lnTo>
                  <a:lnTo>
                    <a:pt x="70" y="96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8" y="96"/>
                  </a:lnTo>
                  <a:lnTo>
                    <a:pt x="84" y="92"/>
                  </a:lnTo>
                  <a:lnTo>
                    <a:pt x="96" y="82"/>
                  </a:lnTo>
                  <a:lnTo>
                    <a:pt x="108" y="66"/>
                  </a:lnTo>
                  <a:lnTo>
                    <a:pt x="120" y="48"/>
                  </a:lnTo>
                  <a:lnTo>
                    <a:pt x="140" y="16"/>
                  </a:lnTo>
                  <a:lnTo>
                    <a:pt x="1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Freeform 66"/>
            <p:cNvSpPr/>
            <p:nvPr/>
          </p:nvSpPr>
          <p:spPr bwMode="auto">
            <a:xfrm>
              <a:off x="5013325" y="4376738"/>
              <a:ext cx="114300" cy="111125"/>
            </a:xfrm>
            <a:custGeom>
              <a:gdLst>
                <a:gd fmla="*/ 72 w 72" name="T0"/>
                <a:gd fmla="*/ 0 h 70" name="T1"/>
                <a:gd fmla="*/ 72 w 72" name="T2"/>
                <a:gd fmla="*/ 0 h 70" name="T3"/>
                <a:gd fmla="*/ 54 w 72" name="T4"/>
                <a:gd fmla="*/ 34 h 70" name="T5"/>
                <a:gd fmla="*/ 38 w 72" name="T6"/>
                <a:gd fmla="*/ 58 h 70" name="T7"/>
                <a:gd fmla="*/ 30 w 72" name="T8"/>
                <a:gd fmla="*/ 66 h 70" name="T9"/>
                <a:gd fmla="*/ 24 w 72" name="T10"/>
                <a:gd fmla="*/ 70 h 70" name="T11"/>
                <a:gd fmla="*/ 24 w 72" name="T12"/>
                <a:gd fmla="*/ 70 h 70" name="T13"/>
                <a:gd fmla="*/ 22 w 72" name="T14"/>
                <a:gd fmla="*/ 68 h 70" name="T15"/>
                <a:gd fmla="*/ 20 w 72" name="T16"/>
                <a:gd fmla="*/ 66 h 70" name="T17"/>
                <a:gd fmla="*/ 16 w 72" name="T18"/>
                <a:gd fmla="*/ 58 h 70" name="T19"/>
                <a:gd fmla="*/ 8 w 72" name="T20"/>
                <a:gd fmla="*/ 34 h 70" name="T21"/>
                <a:gd fmla="*/ 0 w 72" name="T22"/>
                <a:gd fmla="*/ 0 h 70" name="T23"/>
                <a:gd fmla="*/ 72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72" y="0"/>
                  </a:moveTo>
                  <a:lnTo>
                    <a:pt x="72" y="0"/>
                  </a:lnTo>
                  <a:lnTo>
                    <a:pt x="54" y="34"/>
                  </a:lnTo>
                  <a:lnTo>
                    <a:pt x="38" y="58"/>
                  </a:lnTo>
                  <a:lnTo>
                    <a:pt x="30" y="6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20" y="66"/>
                  </a:lnTo>
                  <a:lnTo>
                    <a:pt x="16" y="58"/>
                  </a:lnTo>
                  <a:lnTo>
                    <a:pt x="8" y="34"/>
                  </a:lnTo>
                  <a:lnTo>
                    <a:pt x="0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Freeform 67"/>
            <p:cNvSpPr/>
            <p:nvPr/>
          </p:nvSpPr>
          <p:spPr bwMode="auto">
            <a:xfrm>
              <a:off x="5245100" y="4376738"/>
              <a:ext cx="231775" cy="593725"/>
            </a:xfrm>
            <a:custGeom>
              <a:gdLst>
                <a:gd fmla="*/ 146 w 146" name="T0"/>
                <a:gd fmla="*/ 0 h 374" name="T1"/>
                <a:gd fmla="*/ 0 w 146" name="T2"/>
                <a:gd fmla="*/ 374 h 374" name="T3"/>
                <a:gd fmla="*/ 74 w 146" name="T4"/>
                <a:gd fmla="*/ 0 h 374" name="T5"/>
                <a:gd fmla="*/ 146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146" y="0"/>
                  </a:moveTo>
                  <a:lnTo>
                    <a:pt x="0" y="374"/>
                  </a:lnTo>
                  <a:lnTo>
                    <a:pt x="74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9823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Freeform 68"/>
            <p:cNvSpPr/>
            <p:nvPr/>
          </p:nvSpPr>
          <p:spPr bwMode="auto">
            <a:xfrm>
              <a:off x="5362575" y="4376738"/>
              <a:ext cx="114300" cy="111125"/>
            </a:xfrm>
            <a:custGeom>
              <a:gdLst>
                <a:gd fmla="*/ 0 w 72" name="T0"/>
                <a:gd fmla="*/ 0 h 70" name="T1"/>
                <a:gd fmla="*/ 0 w 72" name="T2"/>
                <a:gd fmla="*/ 0 h 70" name="T3"/>
                <a:gd fmla="*/ 20 w 72" name="T4"/>
                <a:gd fmla="*/ 34 h 70" name="T5"/>
                <a:gd fmla="*/ 34 w 72" name="T6"/>
                <a:gd fmla="*/ 58 h 70" name="T7"/>
                <a:gd fmla="*/ 42 w 72" name="T8"/>
                <a:gd fmla="*/ 66 h 70" name="T9"/>
                <a:gd fmla="*/ 48 w 72" name="T10"/>
                <a:gd fmla="*/ 70 h 70" name="T11"/>
                <a:gd fmla="*/ 48 w 72" name="T12"/>
                <a:gd fmla="*/ 70 h 70" name="T13"/>
                <a:gd fmla="*/ 50 w 72" name="T14"/>
                <a:gd fmla="*/ 68 h 70" name="T15"/>
                <a:gd fmla="*/ 52 w 72" name="T16"/>
                <a:gd fmla="*/ 66 h 70" name="T17"/>
                <a:gd fmla="*/ 56 w 72" name="T18"/>
                <a:gd fmla="*/ 58 h 70" name="T19"/>
                <a:gd fmla="*/ 64 w 72" name="T20"/>
                <a:gd fmla="*/ 34 h 70" name="T21"/>
                <a:gd fmla="*/ 72 w 72" name="T22"/>
                <a:gd fmla="*/ 0 h 70" name="T23"/>
                <a:gd fmla="*/ 0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0" y="0"/>
                  </a:moveTo>
                  <a:lnTo>
                    <a:pt x="0" y="0"/>
                  </a:lnTo>
                  <a:lnTo>
                    <a:pt x="20" y="34"/>
                  </a:lnTo>
                  <a:lnTo>
                    <a:pt x="34" y="58"/>
                  </a:lnTo>
                  <a:lnTo>
                    <a:pt x="42" y="66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8"/>
                  </a:lnTo>
                  <a:lnTo>
                    <a:pt x="52" y="66"/>
                  </a:lnTo>
                  <a:lnTo>
                    <a:pt x="56" y="58"/>
                  </a:lnTo>
                  <a:lnTo>
                    <a:pt x="64" y="3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Freeform 69"/>
            <p:cNvSpPr/>
            <p:nvPr/>
          </p:nvSpPr>
          <p:spPr bwMode="auto">
            <a:xfrm>
              <a:off x="5172075" y="4745038"/>
              <a:ext cx="142875" cy="225425"/>
            </a:xfrm>
            <a:custGeom>
              <a:gdLst>
                <a:gd fmla="*/ 2 w 90" name="T0"/>
                <a:gd fmla="*/ 32 h 142" name="T1"/>
                <a:gd fmla="*/ 46 w 90" name="T2"/>
                <a:gd fmla="*/ 142 h 142" name="T3"/>
                <a:gd fmla="*/ 90 w 90" name="T4"/>
                <a:gd fmla="*/ 32 h 142" name="T5"/>
                <a:gd fmla="*/ 90 w 90" name="T6"/>
                <a:gd fmla="*/ 32 h 142" name="T7"/>
                <a:gd fmla="*/ 88 w 90" name="T8"/>
                <a:gd fmla="*/ 28 h 142" name="T9"/>
                <a:gd fmla="*/ 86 w 90" name="T10"/>
                <a:gd fmla="*/ 20 h 142" name="T11"/>
                <a:gd fmla="*/ 84 w 90" name="T12"/>
                <a:gd fmla="*/ 18 h 142" name="T13"/>
                <a:gd fmla="*/ 80 w 90" name="T14"/>
                <a:gd fmla="*/ 16 h 142" name="T15"/>
                <a:gd fmla="*/ 76 w 90" name="T16"/>
                <a:gd fmla="*/ 16 h 142" name="T17"/>
                <a:gd fmla="*/ 70 w 90" name="T18"/>
                <a:gd fmla="*/ 18 h 142" name="T19"/>
                <a:gd fmla="*/ 70 w 90" name="T20"/>
                <a:gd fmla="*/ 18 h 142" name="T21"/>
                <a:gd fmla="*/ 64 w 90" name="T22"/>
                <a:gd fmla="*/ 24 h 142" name="T23"/>
                <a:gd fmla="*/ 62 w 90" name="T24"/>
                <a:gd fmla="*/ 30 h 142" name="T25"/>
                <a:gd fmla="*/ 56 w 90" name="T26"/>
                <a:gd fmla="*/ 40 h 142" name="T27"/>
                <a:gd fmla="*/ 52 w 90" name="T28"/>
                <a:gd fmla="*/ 48 h 142" name="T29"/>
                <a:gd fmla="*/ 50 w 90" name="T30"/>
                <a:gd fmla="*/ 50 h 142" name="T31"/>
                <a:gd fmla="*/ 46 w 90" name="T32"/>
                <a:gd fmla="*/ 50 h 142" name="T33"/>
                <a:gd fmla="*/ 46 w 90" name="T34"/>
                <a:gd fmla="*/ 50 h 142" name="T35"/>
                <a:gd fmla="*/ 42 w 90" name="T36"/>
                <a:gd fmla="*/ 48 h 142" name="T37"/>
                <a:gd fmla="*/ 38 w 90" name="T38"/>
                <a:gd fmla="*/ 42 h 142" name="T39"/>
                <a:gd fmla="*/ 32 w 90" name="T40"/>
                <a:gd fmla="*/ 24 h 142" name="T41"/>
                <a:gd fmla="*/ 28 w 90" name="T42"/>
                <a:gd fmla="*/ 14 h 142" name="T43"/>
                <a:gd fmla="*/ 22 w 90" name="T44"/>
                <a:gd fmla="*/ 6 h 142" name="T45"/>
                <a:gd fmla="*/ 18 w 90" name="T46"/>
                <a:gd fmla="*/ 2 h 142" name="T47"/>
                <a:gd fmla="*/ 14 w 90" name="T48"/>
                <a:gd fmla="*/ 0 h 142" name="T49"/>
                <a:gd fmla="*/ 12 w 90" name="T50"/>
                <a:gd fmla="*/ 0 h 142" name="T51"/>
                <a:gd fmla="*/ 12 w 90" name="T52"/>
                <a:gd fmla="*/ 0 h 142" name="T53"/>
                <a:gd fmla="*/ 6 w 90" name="T54"/>
                <a:gd fmla="*/ 2 h 142" name="T55"/>
                <a:gd fmla="*/ 2 w 90" name="T56"/>
                <a:gd fmla="*/ 6 h 142" name="T57"/>
                <a:gd fmla="*/ 0 w 90" name="T58"/>
                <a:gd fmla="*/ 10 h 142" name="T59"/>
                <a:gd fmla="*/ 0 w 90" name="T60"/>
                <a:gd fmla="*/ 16 h 142" name="T61"/>
                <a:gd fmla="*/ 2 w 90" name="T62"/>
                <a:gd fmla="*/ 26 h 142" name="T63"/>
                <a:gd fmla="*/ 2 w 90" name="T64"/>
                <a:gd fmla="*/ 32 h 142" name="T65"/>
                <a:gd fmla="*/ 2 w 90" name="T66"/>
                <a:gd fmla="*/ 32 h 14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42" w="90">
                  <a:moveTo>
                    <a:pt x="2" y="32"/>
                  </a:moveTo>
                  <a:lnTo>
                    <a:pt x="46" y="142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88" y="28"/>
                  </a:lnTo>
                  <a:lnTo>
                    <a:pt x="86" y="20"/>
                  </a:lnTo>
                  <a:lnTo>
                    <a:pt x="84" y="18"/>
                  </a:lnTo>
                  <a:lnTo>
                    <a:pt x="80" y="16"/>
                  </a:lnTo>
                  <a:lnTo>
                    <a:pt x="76" y="16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64" y="24"/>
                  </a:lnTo>
                  <a:lnTo>
                    <a:pt x="62" y="30"/>
                  </a:lnTo>
                  <a:lnTo>
                    <a:pt x="56" y="40"/>
                  </a:lnTo>
                  <a:lnTo>
                    <a:pt x="52" y="48"/>
                  </a:lnTo>
                  <a:lnTo>
                    <a:pt x="50" y="50"/>
                  </a:lnTo>
                  <a:lnTo>
                    <a:pt x="46" y="50"/>
                  </a:lnTo>
                  <a:lnTo>
                    <a:pt x="46" y="50"/>
                  </a:lnTo>
                  <a:lnTo>
                    <a:pt x="42" y="48"/>
                  </a:lnTo>
                  <a:lnTo>
                    <a:pt x="38" y="42"/>
                  </a:lnTo>
                  <a:lnTo>
                    <a:pt x="32" y="24"/>
                  </a:lnTo>
                  <a:lnTo>
                    <a:pt x="28" y="14"/>
                  </a:lnTo>
                  <a:lnTo>
                    <a:pt x="22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10101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2" name="组 61"/>
          <p:cNvGrpSpPr/>
          <p:nvPr/>
        </p:nvGrpSpPr>
        <p:grpSpPr>
          <a:xfrm rot="17263934">
            <a:off x="3187902" y="5122926"/>
            <a:ext cx="179594" cy="1145221"/>
            <a:chOff x="5013325" y="2014538"/>
            <a:chExt cx="463550" cy="29559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63" name="Freeform 51"/>
            <p:cNvSpPr/>
            <p:nvPr/>
          </p:nvSpPr>
          <p:spPr bwMode="auto">
            <a:xfrm>
              <a:off x="5248275" y="2014538"/>
              <a:ext cx="228600" cy="60325"/>
            </a:xfrm>
            <a:custGeom>
              <a:gdLst>
                <a:gd fmla="*/ 96 w 144" name="T0"/>
                <a:gd fmla="*/ 38 h 38" name="T1"/>
                <a:gd fmla="*/ 144 w 144" name="T2"/>
                <a:gd fmla="*/ 18 h 38" name="T3"/>
                <a:gd fmla="*/ 96 w 144" name="T4"/>
                <a:gd fmla="*/ 0 h 38" name="T5"/>
                <a:gd fmla="*/ 0 w 144" name="T6"/>
                <a:gd fmla="*/ 0 h 38" name="T7"/>
                <a:gd fmla="*/ 0 w 144" name="T8"/>
                <a:gd fmla="*/ 38 h 38" name="T9"/>
                <a:gd fmla="*/ 96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96" y="38"/>
                  </a:moveTo>
                  <a:lnTo>
                    <a:pt x="144" y="18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38"/>
                  </a:lnTo>
                  <a:lnTo>
                    <a:pt x="96" y="38"/>
                  </a:lnTo>
                  <a:close/>
                </a:path>
              </a:pathLst>
            </a:cu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Freeform 52"/>
            <p:cNvSpPr/>
            <p:nvPr/>
          </p:nvSpPr>
          <p:spPr bwMode="auto">
            <a:xfrm>
              <a:off x="5013325" y="2014538"/>
              <a:ext cx="228600" cy="60325"/>
            </a:xfrm>
            <a:custGeom>
              <a:gdLst>
                <a:gd fmla="*/ 48 w 144" name="T0"/>
                <a:gd fmla="*/ 38 h 38" name="T1"/>
                <a:gd fmla="*/ 0 w 144" name="T2"/>
                <a:gd fmla="*/ 18 h 38" name="T3"/>
                <a:gd fmla="*/ 48 w 144" name="T4"/>
                <a:gd fmla="*/ 0 h 38" name="T5"/>
                <a:gd fmla="*/ 144 w 144" name="T6"/>
                <a:gd fmla="*/ 0 h 38" name="T7"/>
                <a:gd fmla="*/ 144 w 144" name="T8"/>
                <a:gd fmla="*/ 38 h 38" name="T9"/>
                <a:gd fmla="*/ 48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48" y="38"/>
                  </a:moveTo>
                  <a:lnTo>
                    <a:pt x="0" y="18"/>
                  </a:lnTo>
                  <a:lnTo>
                    <a:pt x="48" y="0"/>
                  </a:lnTo>
                  <a:lnTo>
                    <a:pt x="144" y="0"/>
                  </a:lnTo>
                  <a:lnTo>
                    <a:pt x="144" y="38"/>
                  </a:lnTo>
                  <a:lnTo>
                    <a:pt x="48" y="38"/>
                  </a:lnTo>
                  <a:close/>
                </a:path>
              </a:pathLst>
            </a:cu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53"/>
            <p:cNvSpPr/>
            <p:nvPr/>
          </p:nvSpPr>
          <p:spPr bwMode="auto">
            <a:xfrm>
              <a:off x="5127625" y="2014538"/>
              <a:ext cx="234950" cy="60325"/>
            </a:xfrm>
            <a:custGeom>
              <a:gdLst>
                <a:gd fmla="*/ 38 w 148" name="T0"/>
                <a:gd fmla="*/ 38 h 38" name="T1"/>
                <a:gd fmla="*/ 0 w 148" name="T2"/>
                <a:gd fmla="*/ 18 h 38" name="T3"/>
                <a:gd fmla="*/ 38 w 148" name="T4"/>
                <a:gd fmla="*/ 0 h 38" name="T5"/>
                <a:gd fmla="*/ 112 w 148" name="T6"/>
                <a:gd fmla="*/ 0 h 38" name="T7"/>
                <a:gd fmla="*/ 148 w 148" name="T8"/>
                <a:gd fmla="*/ 18 h 38" name="T9"/>
                <a:gd fmla="*/ 112 w 148" name="T10"/>
                <a:gd fmla="*/ 38 h 38" name="T11"/>
                <a:gd fmla="*/ 38 w 148" name="T12"/>
                <a:gd fmla="*/ 38 h 3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" w="148">
                  <a:moveTo>
                    <a:pt x="38" y="38"/>
                  </a:moveTo>
                  <a:lnTo>
                    <a:pt x="0" y="18"/>
                  </a:lnTo>
                  <a:lnTo>
                    <a:pt x="38" y="0"/>
                  </a:lnTo>
                  <a:lnTo>
                    <a:pt x="112" y="0"/>
                  </a:lnTo>
                  <a:lnTo>
                    <a:pt x="148" y="18"/>
                  </a:lnTo>
                  <a:lnTo>
                    <a:pt x="112" y="38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Rectangle 54"/>
            <p:cNvSpPr>
              <a:spLocks noChangeArrowheads="1"/>
            </p:cNvSpPr>
            <p:nvPr/>
          </p:nvSpPr>
          <p:spPr bwMode="auto">
            <a:xfrm>
              <a:off x="5013325" y="2043113"/>
              <a:ext cx="463550" cy="234950"/>
            </a:xfrm>
            <a:prstGeom prst="rect">
              <a:avLst/>
            </a:pr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Rectangle 55"/>
            <p:cNvSpPr>
              <a:spLocks noChangeArrowheads="1"/>
            </p:cNvSpPr>
            <p:nvPr/>
          </p:nvSpPr>
          <p:spPr bwMode="auto">
            <a:xfrm>
              <a:off x="5013325" y="2278063"/>
              <a:ext cx="463550" cy="27305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Rectangle 56"/>
            <p:cNvSpPr>
              <a:spLocks noChangeArrowheads="1"/>
            </p:cNvSpPr>
            <p:nvPr/>
          </p:nvSpPr>
          <p:spPr bwMode="auto">
            <a:xfrm>
              <a:off x="5013325" y="2551113"/>
              <a:ext cx="463550" cy="1825625"/>
            </a:xfrm>
            <a:prstGeom prst="rect">
              <a:avLst/>
            </a:pr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Freeform 57"/>
            <p:cNvSpPr/>
            <p:nvPr/>
          </p:nvSpPr>
          <p:spPr bwMode="auto">
            <a:xfrm>
              <a:off x="5013325" y="4376738"/>
              <a:ext cx="463550" cy="593725"/>
            </a:xfrm>
            <a:custGeom>
              <a:gdLst>
                <a:gd fmla="*/ 0 w 292" name="T0"/>
                <a:gd fmla="*/ 0 h 374" name="T1"/>
                <a:gd fmla="*/ 146 w 292" name="T2"/>
                <a:gd fmla="*/ 374 h 374" name="T3"/>
                <a:gd fmla="*/ 292 w 292" name="T4"/>
                <a:gd fmla="*/ 0 h 374" name="T5"/>
                <a:gd fmla="*/ 0 w 292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292">
                  <a:moveTo>
                    <a:pt x="0" y="0"/>
                  </a:moveTo>
                  <a:lnTo>
                    <a:pt x="146" y="374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91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Rectangle 58"/>
            <p:cNvSpPr>
              <a:spLocks noChangeArrowheads="1"/>
            </p:cNvSpPr>
            <p:nvPr/>
          </p:nvSpPr>
          <p:spPr bwMode="auto">
            <a:xfrm>
              <a:off x="5013325" y="2043113"/>
              <a:ext cx="114300" cy="234950"/>
            </a:xfrm>
            <a:prstGeom prst="rect">
              <a:avLst/>
            </a:pr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Rectangle 59"/>
            <p:cNvSpPr>
              <a:spLocks noChangeArrowheads="1"/>
            </p:cNvSpPr>
            <p:nvPr/>
          </p:nvSpPr>
          <p:spPr bwMode="auto">
            <a:xfrm>
              <a:off x="5362575" y="2043113"/>
              <a:ext cx="114300" cy="234950"/>
            </a:xfrm>
            <a:prstGeom prst="rect">
              <a:avLst/>
            </a:pr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Rectangle 60"/>
            <p:cNvSpPr>
              <a:spLocks noChangeArrowheads="1"/>
            </p:cNvSpPr>
            <p:nvPr/>
          </p:nvSpPr>
          <p:spPr bwMode="auto">
            <a:xfrm>
              <a:off x="5013325" y="2278063"/>
              <a:ext cx="114300" cy="27305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3" name="Rectangle 61"/>
            <p:cNvSpPr>
              <a:spLocks noChangeArrowheads="1"/>
            </p:cNvSpPr>
            <p:nvPr/>
          </p:nvSpPr>
          <p:spPr bwMode="auto">
            <a:xfrm>
              <a:off x="5362575" y="2278063"/>
              <a:ext cx="114300" cy="273050"/>
            </a:xfrm>
            <a:prstGeom prst="rect">
              <a:avLst/>
            </a:pr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4" name="Rectangle 62"/>
            <p:cNvSpPr>
              <a:spLocks noChangeArrowheads="1"/>
            </p:cNvSpPr>
            <p:nvPr/>
          </p:nvSpPr>
          <p:spPr bwMode="auto">
            <a:xfrm>
              <a:off x="5013325" y="2551113"/>
              <a:ext cx="114300" cy="1825625"/>
            </a:xfrm>
            <a:prstGeom prst="rect">
              <a:avLst/>
            </a:pr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Rectangle 63"/>
            <p:cNvSpPr>
              <a:spLocks noChangeArrowheads="1"/>
            </p:cNvSpPr>
            <p:nvPr/>
          </p:nvSpPr>
          <p:spPr bwMode="auto">
            <a:xfrm>
              <a:off x="5362575" y="2551113"/>
              <a:ext cx="114300" cy="1825625"/>
            </a:xfrm>
            <a:prstGeom prst="rect">
              <a:avLst/>
            </a:pr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Freeform 64"/>
            <p:cNvSpPr/>
            <p:nvPr/>
          </p:nvSpPr>
          <p:spPr bwMode="auto">
            <a:xfrm>
              <a:off x="5013325" y="4376738"/>
              <a:ext cx="231775" cy="593725"/>
            </a:xfrm>
            <a:custGeom>
              <a:gdLst>
                <a:gd fmla="*/ 0 w 146" name="T0"/>
                <a:gd fmla="*/ 0 h 374" name="T1"/>
                <a:gd fmla="*/ 146 w 146" name="T2"/>
                <a:gd fmla="*/ 374 h 374" name="T3"/>
                <a:gd fmla="*/ 72 w 146" name="T4"/>
                <a:gd fmla="*/ 0 h 374" name="T5"/>
                <a:gd fmla="*/ 0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0" y="0"/>
                  </a:moveTo>
                  <a:lnTo>
                    <a:pt x="146" y="37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A26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Freeform 65"/>
            <p:cNvSpPr/>
            <p:nvPr/>
          </p:nvSpPr>
          <p:spPr bwMode="auto">
            <a:xfrm>
              <a:off x="5127625" y="4376738"/>
              <a:ext cx="234950" cy="152400"/>
            </a:xfrm>
            <a:custGeom>
              <a:gdLst>
                <a:gd fmla="*/ 0 w 148" name="T0"/>
                <a:gd fmla="*/ 0 h 96" name="T1"/>
                <a:gd fmla="*/ 0 w 148" name="T2"/>
                <a:gd fmla="*/ 0 h 96" name="T3"/>
                <a:gd fmla="*/ 8 w 148" name="T4"/>
                <a:gd fmla="*/ 16 h 96" name="T5"/>
                <a:gd fmla="*/ 28 w 148" name="T6"/>
                <a:gd fmla="*/ 48 h 96" name="T7"/>
                <a:gd fmla="*/ 40 w 148" name="T8"/>
                <a:gd fmla="*/ 66 h 96" name="T9"/>
                <a:gd fmla="*/ 52 w 148" name="T10"/>
                <a:gd fmla="*/ 82 h 96" name="T11"/>
                <a:gd fmla="*/ 64 w 148" name="T12"/>
                <a:gd fmla="*/ 92 h 96" name="T13"/>
                <a:gd fmla="*/ 70 w 148" name="T14"/>
                <a:gd fmla="*/ 96 h 96" name="T15"/>
                <a:gd fmla="*/ 74 w 148" name="T16"/>
                <a:gd fmla="*/ 96 h 96" name="T17"/>
                <a:gd fmla="*/ 74 w 148" name="T18"/>
                <a:gd fmla="*/ 96 h 96" name="T19"/>
                <a:gd fmla="*/ 78 w 148" name="T20"/>
                <a:gd fmla="*/ 96 h 96" name="T21"/>
                <a:gd fmla="*/ 84 w 148" name="T22"/>
                <a:gd fmla="*/ 92 h 96" name="T23"/>
                <a:gd fmla="*/ 96 w 148" name="T24"/>
                <a:gd fmla="*/ 82 h 96" name="T25"/>
                <a:gd fmla="*/ 108 w 148" name="T26"/>
                <a:gd fmla="*/ 66 h 96" name="T27"/>
                <a:gd fmla="*/ 120 w 148" name="T28"/>
                <a:gd fmla="*/ 48 h 96" name="T29"/>
                <a:gd fmla="*/ 140 w 148" name="T30"/>
                <a:gd fmla="*/ 16 h 96" name="T31"/>
                <a:gd fmla="*/ 148 w 148" name="T32"/>
                <a:gd fmla="*/ 0 h 96" name="T33"/>
                <a:gd fmla="*/ 0 w 148" name="T34"/>
                <a:gd fmla="*/ 0 h 9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6" w="148">
                  <a:moveTo>
                    <a:pt x="0" y="0"/>
                  </a:moveTo>
                  <a:lnTo>
                    <a:pt x="0" y="0"/>
                  </a:lnTo>
                  <a:lnTo>
                    <a:pt x="8" y="16"/>
                  </a:lnTo>
                  <a:lnTo>
                    <a:pt x="28" y="48"/>
                  </a:lnTo>
                  <a:lnTo>
                    <a:pt x="40" y="66"/>
                  </a:lnTo>
                  <a:lnTo>
                    <a:pt x="52" y="82"/>
                  </a:lnTo>
                  <a:lnTo>
                    <a:pt x="64" y="92"/>
                  </a:lnTo>
                  <a:lnTo>
                    <a:pt x="70" y="96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8" y="96"/>
                  </a:lnTo>
                  <a:lnTo>
                    <a:pt x="84" y="92"/>
                  </a:lnTo>
                  <a:lnTo>
                    <a:pt x="96" y="82"/>
                  </a:lnTo>
                  <a:lnTo>
                    <a:pt x="108" y="66"/>
                  </a:lnTo>
                  <a:lnTo>
                    <a:pt x="120" y="48"/>
                  </a:lnTo>
                  <a:lnTo>
                    <a:pt x="140" y="16"/>
                  </a:lnTo>
                  <a:lnTo>
                    <a:pt x="1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Freeform 66"/>
            <p:cNvSpPr/>
            <p:nvPr/>
          </p:nvSpPr>
          <p:spPr bwMode="auto">
            <a:xfrm>
              <a:off x="5013325" y="4376738"/>
              <a:ext cx="114300" cy="111125"/>
            </a:xfrm>
            <a:custGeom>
              <a:gdLst>
                <a:gd fmla="*/ 72 w 72" name="T0"/>
                <a:gd fmla="*/ 0 h 70" name="T1"/>
                <a:gd fmla="*/ 72 w 72" name="T2"/>
                <a:gd fmla="*/ 0 h 70" name="T3"/>
                <a:gd fmla="*/ 54 w 72" name="T4"/>
                <a:gd fmla="*/ 34 h 70" name="T5"/>
                <a:gd fmla="*/ 38 w 72" name="T6"/>
                <a:gd fmla="*/ 58 h 70" name="T7"/>
                <a:gd fmla="*/ 30 w 72" name="T8"/>
                <a:gd fmla="*/ 66 h 70" name="T9"/>
                <a:gd fmla="*/ 24 w 72" name="T10"/>
                <a:gd fmla="*/ 70 h 70" name="T11"/>
                <a:gd fmla="*/ 24 w 72" name="T12"/>
                <a:gd fmla="*/ 70 h 70" name="T13"/>
                <a:gd fmla="*/ 22 w 72" name="T14"/>
                <a:gd fmla="*/ 68 h 70" name="T15"/>
                <a:gd fmla="*/ 20 w 72" name="T16"/>
                <a:gd fmla="*/ 66 h 70" name="T17"/>
                <a:gd fmla="*/ 16 w 72" name="T18"/>
                <a:gd fmla="*/ 58 h 70" name="T19"/>
                <a:gd fmla="*/ 8 w 72" name="T20"/>
                <a:gd fmla="*/ 34 h 70" name="T21"/>
                <a:gd fmla="*/ 0 w 72" name="T22"/>
                <a:gd fmla="*/ 0 h 70" name="T23"/>
                <a:gd fmla="*/ 72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72" y="0"/>
                  </a:moveTo>
                  <a:lnTo>
                    <a:pt x="72" y="0"/>
                  </a:lnTo>
                  <a:lnTo>
                    <a:pt x="54" y="34"/>
                  </a:lnTo>
                  <a:lnTo>
                    <a:pt x="38" y="58"/>
                  </a:lnTo>
                  <a:lnTo>
                    <a:pt x="30" y="6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20" y="66"/>
                  </a:lnTo>
                  <a:lnTo>
                    <a:pt x="16" y="58"/>
                  </a:lnTo>
                  <a:lnTo>
                    <a:pt x="8" y="34"/>
                  </a:lnTo>
                  <a:lnTo>
                    <a:pt x="0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Freeform 67"/>
            <p:cNvSpPr/>
            <p:nvPr/>
          </p:nvSpPr>
          <p:spPr bwMode="auto">
            <a:xfrm>
              <a:off x="5245100" y="4376738"/>
              <a:ext cx="231775" cy="593725"/>
            </a:xfrm>
            <a:custGeom>
              <a:gdLst>
                <a:gd fmla="*/ 146 w 146" name="T0"/>
                <a:gd fmla="*/ 0 h 374" name="T1"/>
                <a:gd fmla="*/ 0 w 146" name="T2"/>
                <a:gd fmla="*/ 374 h 374" name="T3"/>
                <a:gd fmla="*/ 74 w 146" name="T4"/>
                <a:gd fmla="*/ 0 h 374" name="T5"/>
                <a:gd fmla="*/ 146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146" y="0"/>
                  </a:moveTo>
                  <a:lnTo>
                    <a:pt x="0" y="374"/>
                  </a:lnTo>
                  <a:lnTo>
                    <a:pt x="74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9823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0" name="Freeform 68"/>
            <p:cNvSpPr/>
            <p:nvPr/>
          </p:nvSpPr>
          <p:spPr bwMode="auto">
            <a:xfrm>
              <a:off x="5362575" y="4376738"/>
              <a:ext cx="114300" cy="111125"/>
            </a:xfrm>
            <a:custGeom>
              <a:gdLst>
                <a:gd fmla="*/ 0 w 72" name="T0"/>
                <a:gd fmla="*/ 0 h 70" name="T1"/>
                <a:gd fmla="*/ 0 w 72" name="T2"/>
                <a:gd fmla="*/ 0 h 70" name="T3"/>
                <a:gd fmla="*/ 20 w 72" name="T4"/>
                <a:gd fmla="*/ 34 h 70" name="T5"/>
                <a:gd fmla="*/ 34 w 72" name="T6"/>
                <a:gd fmla="*/ 58 h 70" name="T7"/>
                <a:gd fmla="*/ 42 w 72" name="T8"/>
                <a:gd fmla="*/ 66 h 70" name="T9"/>
                <a:gd fmla="*/ 48 w 72" name="T10"/>
                <a:gd fmla="*/ 70 h 70" name="T11"/>
                <a:gd fmla="*/ 48 w 72" name="T12"/>
                <a:gd fmla="*/ 70 h 70" name="T13"/>
                <a:gd fmla="*/ 50 w 72" name="T14"/>
                <a:gd fmla="*/ 68 h 70" name="T15"/>
                <a:gd fmla="*/ 52 w 72" name="T16"/>
                <a:gd fmla="*/ 66 h 70" name="T17"/>
                <a:gd fmla="*/ 56 w 72" name="T18"/>
                <a:gd fmla="*/ 58 h 70" name="T19"/>
                <a:gd fmla="*/ 64 w 72" name="T20"/>
                <a:gd fmla="*/ 34 h 70" name="T21"/>
                <a:gd fmla="*/ 72 w 72" name="T22"/>
                <a:gd fmla="*/ 0 h 70" name="T23"/>
                <a:gd fmla="*/ 0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0" y="0"/>
                  </a:moveTo>
                  <a:lnTo>
                    <a:pt x="0" y="0"/>
                  </a:lnTo>
                  <a:lnTo>
                    <a:pt x="20" y="34"/>
                  </a:lnTo>
                  <a:lnTo>
                    <a:pt x="34" y="58"/>
                  </a:lnTo>
                  <a:lnTo>
                    <a:pt x="42" y="66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8"/>
                  </a:lnTo>
                  <a:lnTo>
                    <a:pt x="52" y="66"/>
                  </a:lnTo>
                  <a:lnTo>
                    <a:pt x="56" y="58"/>
                  </a:lnTo>
                  <a:lnTo>
                    <a:pt x="64" y="3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1" name="Freeform 69"/>
            <p:cNvSpPr/>
            <p:nvPr/>
          </p:nvSpPr>
          <p:spPr bwMode="auto">
            <a:xfrm>
              <a:off x="5172075" y="4745038"/>
              <a:ext cx="142875" cy="225425"/>
            </a:xfrm>
            <a:custGeom>
              <a:gdLst>
                <a:gd fmla="*/ 2 w 90" name="T0"/>
                <a:gd fmla="*/ 32 h 142" name="T1"/>
                <a:gd fmla="*/ 46 w 90" name="T2"/>
                <a:gd fmla="*/ 142 h 142" name="T3"/>
                <a:gd fmla="*/ 90 w 90" name="T4"/>
                <a:gd fmla="*/ 32 h 142" name="T5"/>
                <a:gd fmla="*/ 90 w 90" name="T6"/>
                <a:gd fmla="*/ 32 h 142" name="T7"/>
                <a:gd fmla="*/ 88 w 90" name="T8"/>
                <a:gd fmla="*/ 28 h 142" name="T9"/>
                <a:gd fmla="*/ 86 w 90" name="T10"/>
                <a:gd fmla="*/ 20 h 142" name="T11"/>
                <a:gd fmla="*/ 84 w 90" name="T12"/>
                <a:gd fmla="*/ 18 h 142" name="T13"/>
                <a:gd fmla="*/ 80 w 90" name="T14"/>
                <a:gd fmla="*/ 16 h 142" name="T15"/>
                <a:gd fmla="*/ 76 w 90" name="T16"/>
                <a:gd fmla="*/ 16 h 142" name="T17"/>
                <a:gd fmla="*/ 70 w 90" name="T18"/>
                <a:gd fmla="*/ 18 h 142" name="T19"/>
                <a:gd fmla="*/ 70 w 90" name="T20"/>
                <a:gd fmla="*/ 18 h 142" name="T21"/>
                <a:gd fmla="*/ 64 w 90" name="T22"/>
                <a:gd fmla="*/ 24 h 142" name="T23"/>
                <a:gd fmla="*/ 62 w 90" name="T24"/>
                <a:gd fmla="*/ 30 h 142" name="T25"/>
                <a:gd fmla="*/ 56 w 90" name="T26"/>
                <a:gd fmla="*/ 40 h 142" name="T27"/>
                <a:gd fmla="*/ 52 w 90" name="T28"/>
                <a:gd fmla="*/ 48 h 142" name="T29"/>
                <a:gd fmla="*/ 50 w 90" name="T30"/>
                <a:gd fmla="*/ 50 h 142" name="T31"/>
                <a:gd fmla="*/ 46 w 90" name="T32"/>
                <a:gd fmla="*/ 50 h 142" name="T33"/>
                <a:gd fmla="*/ 46 w 90" name="T34"/>
                <a:gd fmla="*/ 50 h 142" name="T35"/>
                <a:gd fmla="*/ 42 w 90" name="T36"/>
                <a:gd fmla="*/ 48 h 142" name="T37"/>
                <a:gd fmla="*/ 38 w 90" name="T38"/>
                <a:gd fmla="*/ 42 h 142" name="T39"/>
                <a:gd fmla="*/ 32 w 90" name="T40"/>
                <a:gd fmla="*/ 24 h 142" name="T41"/>
                <a:gd fmla="*/ 28 w 90" name="T42"/>
                <a:gd fmla="*/ 14 h 142" name="T43"/>
                <a:gd fmla="*/ 22 w 90" name="T44"/>
                <a:gd fmla="*/ 6 h 142" name="T45"/>
                <a:gd fmla="*/ 18 w 90" name="T46"/>
                <a:gd fmla="*/ 2 h 142" name="T47"/>
                <a:gd fmla="*/ 14 w 90" name="T48"/>
                <a:gd fmla="*/ 0 h 142" name="T49"/>
                <a:gd fmla="*/ 12 w 90" name="T50"/>
                <a:gd fmla="*/ 0 h 142" name="T51"/>
                <a:gd fmla="*/ 12 w 90" name="T52"/>
                <a:gd fmla="*/ 0 h 142" name="T53"/>
                <a:gd fmla="*/ 6 w 90" name="T54"/>
                <a:gd fmla="*/ 2 h 142" name="T55"/>
                <a:gd fmla="*/ 2 w 90" name="T56"/>
                <a:gd fmla="*/ 6 h 142" name="T57"/>
                <a:gd fmla="*/ 0 w 90" name="T58"/>
                <a:gd fmla="*/ 10 h 142" name="T59"/>
                <a:gd fmla="*/ 0 w 90" name="T60"/>
                <a:gd fmla="*/ 16 h 142" name="T61"/>
                <a:gd fmla="*/ 2 w 90" name="T62"/>
                <a:gd fmla="*/ 26 h 142" name="T63"/>
                <a:gd fmla="*/ 2 w 90" name="T64"/>
                <a:gd fmla="*/ 32 h 142" name="T65"/>
                <a:gd fmla="*/ 2 w 90" name="T66"/>
                <a:gd fmla="*/ 32 h 14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42" w="90">
                  <a:moveTo>
                    <a:pt x="2" y="32"/>
                  </a:moveTo>
                  <a:lnTo>
                    <a:pt x="46" y="142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88" y="28"/>
                  </a:lnTo>
                  <a:lnTo>
                    <a:pt x="86" y="20"/>
                  </a:lnTo>
                  <a:lnTo>
                    <a:pt x="84" y="18"/>
                  </a:lnTo>
                  <a:lnTo>
                    <a:pt x="80" y="16"/>
                  </a:lnTo>
                  <a:lnTo>
                    <a:pt x="76" y="16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64" y="24"/>
                  </a:lnTo>
                  <a:lnTo>
                    <a:pt x="62" y="30"/>
                  </a:lnTo>
                  <a:lnTo>
                    <a:pt x="56" y="40"/>
                  </a:lnTo>
                  <a:lnTo>
                    <a:pt x="52" y="48"/>
                  </a:lnTo>
                  <a:lnTo>
                    <a:pt x="50" y="50"/>
                  </a:lnTo>
                  <a:lnTo>
                    <a:pt x="46" y="50"/>
                  </a:lnTo>
                  <a:lnTo>
                    <a:pt x="46" y="50"/>
                  </a:lnTo>
                  <a:lnTo>
                    <a:pt x="42" y="48"/>
                  </a:lnTo>
                  <a:lnTo>
                    <a:pt x="38" y="42"/>
                  </a:lnTo>
                  <a:lnTo>
                    <a:pt x="32" y="24"/>
                  </a:lnTo>
                  <a:lnTo>
                    <a:pt x="28" y="14"/>
                  </a:lnTo>
                  <a:lnTo>
                    <a:pt x="22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10101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82" name="组 81"/>
          <p:cNvGrpSpPr/>
          <p:nvPr/>
        </p:nvGrpSpPr>
        <p:grpSpPr>
          <a:xfrm rot="12172245">
            <a:off x="6365288" y="2910280"/>
            <a:ext cx="179594" cy="1145221"/>
            <a:chOff x="5013325" y="2014538"/>
            <a:chExt cx="463550" cy="29559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83" name="Freeform 51"/>
            <p:cNvSpPr/>
            <p:nvPr/>
          </p:nvSpPr>
          <p:spPr bwMode="auto">
            <a:xfrm>
              <a:off x="5248275" y="2014538"/>
              <a:ext cx="228600" cy="60325"/>
            </a:xfrm>
            <a:custGeom>
              <a:gdLst>
                <a:gd fmla="*/ 96 w 144" name="T0"/>
                <a:gd fmla="*/ 38 h 38" name="T1"/>
                <a:gd fmla="*/ 144 w 144" name="T2"/>
                <a:gd fmla="*/ 18 h 38" name="T3"/>
                <a:gd fmla="*/ 96 w 144" name="T4"/>
                <a:gd fmla="*/ 0 h 38" name="T5"/>
                <a:gd fmla="*/ 0 w 144" name="T6"/>
                <a:gd fmla="*/ 0 h 38" name="T7"/>
                <a:gd fmla="*/ 0 w 144" name="T8"/>
                <a:gd fmla="*/ 38 h 38" name="T9"/>
                <a:gd fmla="*/ 96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96" y="38"/>
                  </a:moveTo>
                  <a:lnTo>
                    <a:pt x="144" y="18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38"/>
                  </a:lnTo>
                  <a:lnTo>
                    <a:pt x="96" y="38"/>
                  </a:lnTo>
                  <a:close/>
                </a:path>
              </a:pathLst>
            </a:cu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Freeform 52"/>
            <p:cNvSpPr/>
            <p:nvPr/>
          </p:nvSpPr>
          <p:spPr bwMode="auto">
            <a:xfrm>
              <a:off x="5013325" y="2014538"/>
              <a:ext cx="228600" cy="60325"/>
            </a:xfrm>
            <a:custGeom>
              <a:gdLst>
                <a:gd fmla="*/ 48 w 144" name="T0"/>
                <a:gd fmla="*/ 38 h 38" name="T1"/>
                <a:gd fmla="*/ 0 w 144" name="T2"/>
                <a:gd fmla="*/ 18 h 38" name="T3"/>
                <a:gd fmla="*/ 48 w 144" name="T4"/>
                <a:gd fmla="*/ 0 h 38" name="T5"/>
                <a:gd fmla="*/ 144 w 144" name="T6"/>
                <a:gd fmla="*/ 0 h 38" name="T7"/>
                <a:gd fmla="*/ 144 w 144" name="T8"/>
                <a:gd fmla="*/ 38 h 38" name="T9"/>
                <a:gd fmla="*/ 48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48" y="38"/>
                  </a:moveTo>
                  <a:lnTo>
                    <a:pt x="0" y="18"/>
                  </a:lnTo>
                  <a:lnTo>
                    <a:pt x="48" y="0"/>
                  </a:lnTo>
                  <a:lnTo>
                    <a:pt x="144" y="0"/>
                  </a:lnTo>
                  <a:lnTo>
                    <a:pt x="144" y="38"/>
                  </a:lnTo>
                  <a:lnTo>
                    <a:pt x="48" y="38"/>
                  </a:lnTo>
                  <a:close/>
                </a:path>
              </a:pathLst>
            </a:cu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Freeform 53"/>
            <p:cNvSpPr/>
            <p:nvPr/>
          </p:nvSpPr>
          <p:spPr bwMode="auto">
            <a:xfrm>
              <a:off x="5127625" y="2014538"/>
              <a:ext cx="234950" cy="60325"/>
            </a:xfrm>
            <a:custGeom>
              <a:gdLst>
                <a:gd fmla="*/ 38 w 148" name="T0"/>
                <a:gd fmla="*/ 38 h 38" name="T1"/>
                <a:gd fmla="*/ 0 w 148" name="T2"/>
                <a:gd fmla="*/ 18 h 38" name="T3"/>
                <a:gd fmla="*/ 38 w 148" name="T4"/>
                <a:gd fmla="*/ 0 h 38" name="T5"/>
                <a:gd fmla="*/ 112 w 148" name="T6"/>
                <a:gd fmla="*/ 0 h 38" name="T7"/>
                <a:gd fmla="*/ 148 w 148" name="T8"/>
                <a:gd fmla="*/ 18 h 38" name="T9"/>
                <a:gd fmla="*/ 112 w 148" name="T10"/>
                <a:gd fmla="*/ 38 h 38" name="T11"/>
                <a:gd fmla="*/ 38 w 148" name="T12"/>
                <a:gd fmla="*/ 38 h 3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" w="148">
                  <a:moveTo>
                    <a:pt x="38" y="38"/>
                  </a:moveTo>
                  <a:lnTo>
                    <a:pt x="0" y="18"/>
                  </a:lnTo>
                  <a:lnTo>
                    <a:pt x="38" y="0"/>
                  </a:lnTo>
                  <a:lnTo>
                    <a:pt x="112" y="0"/>
                  </a:lnTo>
                  <a:lnTo>
                    <a:pt x="148" y="18"/>
                  </a:lnTo>
                  <a:lnTo>
                    <a:pt x="112" y="38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Rectangle 54"/>
            <p:cNvSpPr>
              <a:spLocks noChangeArrowheads="1"/>
            </p:cNvSpPr>
            <p:nvPr/>
          </p:nvSpPr>
          <p:spPr bwMode="auto">
            <a:xfrm>
              <a:off x="5013325" y="2043113"/>
              <a:ext cx="463550" cy="234950"/>
            </a:xfrm>
            <a:prstGeom prst="rect">
              <a:avLst/>
            </a:pr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Rectangle 55"/>
            <p:cNvSpPr>
              <a:spLocks noChangeArrowheads="1"/>
            </p:cNvSpPr>
            <p:nvPr/>
          </p:nvSpPr>
          <p:spPr bwMode="auto">
            <a:xfrm>
              <a:off x="5013325" y="2278063"/>
              <a:ext cx="463550" cy="27305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Rectangle 56"/>
            <p:cNvSpPr>
              <a:spLocks noChangeArrowheads="1"/>
            </p:cNvSpPr>
            <p:nvPr/>
          </p:nvSpPr>
          <p:spPr bwMode="auto">
            <a:xfrm>
              <a:off x="5013325" y="2551113"/>
              <a:ext cx="463550" cy="1825625"/>
            </a:xfrm>
            <a:prstGeom prst="rect">
              <a:avLst/>
            </a:pr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Freeform 57"/>
            <p:cNvSpPr/>
            <p:nvPr/>
          </p:nvSpPr>
          <p:spPr bwMode="auto">
            <a:xfrm>
              <a:off x="5013325" y="4376738"/>
              <a:ext cx="463550" cy="593725"/>
            </a:xfrm>
            <a:custGeom>
              <a:gdLst>
                <a:gd fmla="*/ 0 w 292" name="T0"/>
                <a:gd fmla="*/ 0 h 374" name="T1"/>
                <a:gd fmla="*/ 146 w 292" name="T2"/>
                <a:gd fmla="*/ 374 h 374" name="T3"/>
                <a:gd fmla="*/ 292 w 292" name="T4"/>
                <a:gd fmla="*/ 0 h 374" name="T5"/>
                <a:gd fmla="*/ 0 w 292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292">
                  <a:moveTo>
                    <a:pt x="0" y="0"/>
                  </a:moveTo>
                  <a:lnTo>
                    <a:pt x="146" y="374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91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Rectangle 58"/>
            <p:cNvSpPr>
              <a:spLocks noChangeArrowheads="1"/>
            </p:cNvSpPr>
            <p:nvPr/>
          </p:nvSpPr>
          <p:spPr bwMode="auto">
            <a:xfrm>
              <a:off x="5013325" y="2043113"/>
              <a:ext cx="114300" cy="234950"/>
            </a:xfrm>
            <a:prstGeom prst="rect">
              <a:avLst/>
            </a:pr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Rectangle 59"/>
            <p:cNvSpPr>
              <a:spLocks noChangeArrowheads="1"/>
            </p:cNvSpPr>
            <p:nvPr/>
          </p:nvSpPr>
          <p:spPr bwMode="auto">
            <a:xfrm>
              <a:off x="5362575" y="2043113"/>
              <a:ext cx="114300" cy="234950"/>
            </a:xfrm>
            <a:prstGeom prst="rect">
              <a:avLst/>
            </a:pr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2" name="Rectangle 60"/>
            <p:cNvSpPr>
              <a:spLocks noChangeArrowheads="1"/>
            </p:cNvSpPr>
            <p:nvPr/>
          </p:nvSpPr>
          <p:spPr bwMode="auto">
            <a:xfrm>
              <a:off x="5013325" y="2278063"/>
              <a:ext cx="114300" cy="27305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Rectangle 61"/>
            <p:cNvSpPr>
              <a:spLocks noChangeArrowheads="1"/>
            </p:cNvSpPr>
            <p:nvPr/>
          </p:nvSpPr>
          <p:spPr bwMode="auto">
            <a:xfrm>
              <a:off x="5362575" y="2278063"/>
              <a:ext cx="114300" cy="273050"/>
            </a:xfrm>
            <a:prstGeom prst="rect">
              <a:avLst/>
            </a:pr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Rectangle 62"/>
            <p:cNvSpPr>
              <a:spLocks noChangeArrowheads="1"/>
            </p:cNvSpPr>
            <p:nvPr/>
          </p:nvSpPr>
          <p:spPr bwMode="auto">
            <a:xfrm>
              <a:off x="5013325" y="2551113"/>
              <a:ext cx="114300" cy="1825625"/>
            </a:xfrm>
            <a:prstGeom prst="rect">
              <a:avLst/>
            </a:pr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Rectangle 63"/>
            <p:cNvSpPr>
              <a:spLocks noChangeArrowheads="1"/>
            </p:cNvSpPr>
            <p:nvPr/>
          </p:nvSpPr>
          <p:spPr bwMode="auto">
            <a:xfrm>
              <a:off x="5362575" y="2551113"/>
              <a:ext cx="114300" cy="1825625"/>
            </a:xfrm>
            <a:prstGeom prst="rect">
              <a:avLst/>
            </a:pr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6" name="Freeform 64"/>
            <p:cNvSpPr/>
            <p:nvPr/>
          </p:nvSpPr>
          <p:spPr bwMode="auto">
            <a:xfrm>
              <a:off x="5013325" y="4376738"/>
              <a:ext cx="231775" cy="593725"/>
            </a:xfrm>
            <a:custGeom>
              <a:gdLst>
                <a:gd fmla="*/ 0 w 146" name="T0"/>
                <a:gd fmla="*/ 0 h 374" name="T1"/>
                <a:gd fmla="*/ 146 w 146" name="T2"/>
                <a:gd fmla="*/ 374 h 374" name="T3"/>
                <a:gd fmla="*/ 72 w 146" name="T4"/>
                <a:gd fmla="*/ 0 h 374" name="T5"/>
                <a:gd fmla="*/ 0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0" y="0"/>
                  </a:moveTo>
                  <a:lnTo>
                    <a:pt x="146" y="37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A26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Freeform 65"/>
            <p:cNvSpPr/>
            <p:nvPr/>
          </p:nvSpPr>
          <p:spPr bwMode="auto">
            <a:xfrm>
              <a:off x="5127625" y="4376738"/>
              <a:ext cx="234950" cy="152400"/>
            </a:xfrm>
            <a:custGeom>
              <a:gdLst>
                <a:gd fmla="*/ 0 w 148" name="T0"/>
                <a:gd fmla="*/ 0 h 96" name="T1"/>
                <a:gd fmla="*/ 0 w 148" name="T2"/>
                <a:gd fmla="*/ 0 h 96" name="T3"/>
                <a:gd fmla="*/ 8 w 148" name="T4"/>
                <a:gd fmla="*/ 16 h 96" name="T5"/>
                <a:gd fmla="*/ 28 w 148" name="T6"/>
                <a:gd fmla="*/ 48 h 96" name="T7"/>
                <a:gd fmla="*/ 40 w 148" name="T8"/>
                <a:gd fmla="*/ 66 h 96" name="T9"/>
                <a:gd fmla="*/ 52 w 148" name="T10"/>
                <a:gd fmla="*/ 82 h 96" name="T11"/>
                <a:gd fmla="*/ 64 w 148" name="T12"/>
                <a:gd fmla="*/ 92 h 96" name="T13"/>
                <a:gd fmla="*/ 70 w 148" name="T14"/>
                <a:gd fmla="*/ 96 h 96" name="T15"/>
                <a:gd fmla="*/ 74 w 148" name="T16"/>
                <a:gd fmla="*/ 96 h 96" name="T17"/>
                <a:gd fmla="*/ 74 w 148" name="T18"/>
                <a:gd fmla="*/ 96 h 96" name="T19"/>
                <a:gd fmla="*/ 78 w 148" name="T20"/>
                <a:gd fmla="*/ 96 h 96" name="T21"/>
                <a:gd fmla="*/ 84 w 148" name="T22"/>
                <a:gd fmla="*/ 92 h 96" name="T23"/>
                <a:gd fmla="*/ 96 w 148" name="T24"/>
                <a:gd fmla="*/ 82 h 96" name="T25"/>
                <a:gd fmla="*/ 108 w 148" name="T26"/>
                <a:gd fmla="*/ 66 h 96" name="T27"/>
                <a:gd fmla="*/ 120 w 148" name="T28"/>
                <a:gd fmla="*/ 48 h 96" name="T29"/>
                <a:gd fmla="*/ 140 w 148" name="T30"/>
                <a:gd fmla="*/ 16 h 96" name="T31"/>
                <a:gd fmla="*/ 148 w 148" name="T32"/>
                <a:gd fmla="*/ 0 h 96" name="T33"/>
                <a:gd fmla="*/ 0 w 148" name="T34"/>
                <a:gd fmla="*/ 0 h 9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6" w="148">
                  <a:moveTo>
                    <a:pt x="0" y="0"/>
                  </a:moveTo>
                  <a:lnTo>
                    <a:pt x="0" y="0"/>
                  </a:lnTo>
                  <a:lnTo>
                    <a:pt x="8" y="16"/>
                  </a:lnTo>
                  <a:lnTo>
                    <a:pt x="28" y="48"/>
                  </a:lnTo>
                  <a:lnTo>
                    <a:pt x="40" y="66"/>
                  </a:lnTo>
                  <a:lnTo>
                    <a:pt x="52" y="82"/>
                  </a:lnTo>
                  <a:lnTo>
                    <a:pt x="64" y="92"/>
                  </a:lnTo>
                  <a:lnTo>
                    <a:pt x="70" y="96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8" y="96"/>
                  </a:lnTo>
                  <a:lnTo>
                    <a:pt x="84" y="92"/>
                  </a:lnTo>
                  <a:lnTo>
                    <a:pt x="96" y="82"/>
                  </a:lnTo>
                  <a:lnTo>
                    <a:pt x="108" y="66"/>
                  </a:lnTo>
                  <a:lnTo>
                    <a:pt x="120" y="48"/>
                  </a:lnTo>
                  <a:lnTo>
                    <a:pt x="140" y="16"/>
                  </a:lnTo>
                  <a:lnTo>
                    <a:pt x="1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8" name="Freeform 66"/>
            <p:cNvSpPr/>
            <p:nvPr/>
          </p:nvSpPr>
          <p:spPr bwMode="auto">
            <a:xfrm>
              <a:off x="5013325" y="4376738"/>
              <a:ext cx="114300" cy="111125"/>
            </a:xfrm>
            <a:custGeom>
              <a:gdLst>
                <a:gd fmla="*/ 72 w 72" name="T0"/>
                <a:gd fmla="*/ 0 h 70" name="T1"/>
                <a:gd fmla="*/ 72 w 72" name="T2"/>
                <a:gd fmla="*/ 0 h 70" name="T3"/>
                <a:gd fmla="*/ 54 w 72" name="T4"/>
                <a:gd fmla="*/ 34 h 70" name="T5"/>
                <a:gd fmla="*/ 38 w 72" name="T6"/>
                <a:gd fmla="*/ 58 h 70" name="T7"/>
                <a:gd fmla="*/ 30 w 72" name="T8"/>
                <a:gd fmla="*/ 66 h 70" name="T9"/>
                <a:gd fmla="*/ 24 w 72" name="T10"/>
                <a:gd fmla="*/ 70 h 70" name="T11"/>
                <a:gd fmla="*/ 24 w 72" name="T12"/>
                <a:gd fmla="*/ 70 h 70" name="T13"/>
                <a:gd fmla="*/ 22 w 72" name="T14"/>
                <a:gd fmla="*/ 68 h 70" name="T15"/>
                <a:gd fmla="*/ 20 w 72" name="T16"/>
                <a:gd fmla="*/ 66 h 70" name="T17"/>
                <a:gd fmla="*/ 16 w 72" name="T18"/>
                <a:gd fmla="*/ 58 h 70" name="T19"/>
                <a:gd fmla="*/ 8 w 72" name="T20"/>
                <a:gd fmla="*/ 34 h 70" name="T21"/>
                <a:gd fmla="*/ 0 w 72" name="T22"/>
                <a:gd fmla="*/ 0 h 70" name="T23"/>
                <a:gd fmla="*/ 72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72" y="0"/>
                  </a:moveTo>
                  <a:lnTo>
                    <a:pt x="72" y="0"/>
                  </a:lnTo>
                  <a:lnTo>
                    <a:pt x="54" y="34"/>
                  </a:lnTo>
                  <a:lnTo>
                    <a:pt x="38" y="58"/>
                  </a:lnTo>
                  <a:lnTo>
                    <a:pt x="30" y="6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20" y="66"/>
                  </a:lnTo>
                  <a:lnTo>
                    <a:pt x="16" y="58"/>
                  </a:lnTo>
                  <a:lnTo>
                    <a:pt x="8" y="34"/>
                  </a:lnTo>
                  <a:lnTo>
                    <a:pt x="0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Freeform 67"/>
            <p:cNvSpPr/>
            <p:nvPr/>
          </p:nvSpPr>
          <p:spPr bwMode="auto">
            <a:xfrm>
              <a:off x="5245100" y="4376738"/>
              <a:ext cx="231775" cy="593725"/>
            </a:xfrm>
            <a:custGeom>
              <a:gdLst>
                <a:gd fmla="*/ 146 w 146" name="T0"/>
                <a:gd fmla="*/ 0 h 374" name="T1"/>
                <a:gd fmla="*/ 0 w 146" name="T2"/>
                <a:gd fmla="*/ 374 h 374" name="T3"/>
                <a:gd fmla="*/ 74 w 146" name="T4"/>
                <a:gd fmla="*/ 0 h 374" name="T5"/>
                <a:gd fmla="*/ 146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146" y="0"/>
                  </a:moveTo>
                  <a:lnTo>
                    <a:pt x="0" y="374"/>
                  </a:lnTo>
                  <a:lnTo>
                    <a:pt x="74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9823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0" name="Freeform 68"/>
            <p:cNvSpPr/>
            <p:nvPr/>
          </p:nvSpPr>
          <p:spPr bwMode="auto">
            <a:xfrm>
              <a:off x="5362575" y="4376738"/>
              <a:ext cx="114300" cy="111125"/>
            </a:xfrm>
            <a:custGeom>
              <a:gdLst>
                <a:gd fmla="*/ 0 w 72" name="T0"/>
                <a:gd fmla="*/ 0 h 70" name="T1"/>
                <a:gd fmla="*/ 0 w 72" name="T2"/>
                <a:gd fmla="*/ 0 h 70" name="T3"/>
                <a:gd fmla="*/ 20 w 72" name="T4"/>
                <a:gd fmla="*/ 34 h 70" name="T5"/>
                <a:gd fmla="*/ 34 w 72" name="T6"/>
                <a:gd fmla="*/ 58 h 70" name="T7"/>
                <a:gd fmla="*/ 42 w 72" name="T8"/>
                <a:gd fmla="*/ 66 h 70" name="T9"/>
                <a:gd fmla="*/ 48 w 72" name="T10"/>
                <a:gd fmla="*/ 70 h 70" name="T11"/>
                <a:gd fmla="*/ 48 w 72" name="T12"/>
                <a:gd fmla="*/ 70 h 70" name="T13"/>
                <a:gd fmla="*/ 50 w 72" name="T14"/>
                <a:gd fmla="*/ 68 h 70" name="T15"/>
                <a:gd fmla="*/ 52 w 72" name="T16"/>
                <a:gd fmla="*/ 66 h 70" name="T17"/>
                <a:gd fmla="*/ 56 w 72" name="T18"/>
                <a:gd fmla="*/ 58 h 70" name="T19"/>
                <a:gd fmla="*/ 64 w 72" name="T20"/>
                <a:gd fmla="*/ 34 h 70" name="T21"/>
                <a:gd fmla="*/ 72 w 72" name="T22"/>
                <a:gd fmla="*/ 0 h 70" name="T23"/>
                <a:gd fmla="*/ 0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0" y="0"/>
                  </a:moveTo>
                  <a:lnTo>
                    <a:pt x="0" y="0"/>
                  </a:lnTo>
                  <a:lnTo>
                    <a:pt x="20" y="34"/>
                  </a:lnTo>
                  <a:lnTo>
                    <a:pt x="34" y="58"/>
                  </a:lnTo>
                  <a:lnTo>
                    <a:pt x="42" y="66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8"/>
                  </a:lnTo>
                  <a:lnTo>
                    <a:pt x="52" y="66"/>
                  </a:lnTo>
                  <a:lnTo>
                    <a:pt x="56" y="58"/>
                  </a:lnTo>
                  <a:lnTo>
                    <a:pt x="64" y="3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Freeform 69"/>
            <p:cNvSpPr/>
            <p:nvPr/>
          </p:nvSpPr>
          <p:spPr bwMode="auto">
            <a:xfrm>
              <a:off x="5172075" y="4745038"/>
              <a:ext cx="142875" cy="225425"/>
            </a:xfrm>
            <a:custGeom>
              <a:gdLst>
                <a:gd fmla="*/ 2 w 90" name="T0"/>
                <a:gd fmla="*/ 32 h 142" name="T1"/>
                <a:gd fmla="*/ 46 w 90" name="T2"/>
                <a:gd fmla="*/ 142 h 142" name="T3"/>
                <a:gd fmla="*/ 90 w 90" name="T4"/>
                <a:gd fmla="*/ 32 h 142" name="T5"/>
                <a:gd fmla="*/ 90 w 90" name="T6"/>
                <a:gd fmla="*/ 32 h 142" name="T7"/>
                <a:gd fmla="*/ 88 w 90" name="T8"/>
                <a:gd fmla="*/ 28 h 142" name="T9"/>
                <a:gd fmla="*/ 86 w 90" name="T10"/>
                <a:gd fmla="*/ 20 h 142" name="T11"/>
                <a:gd fmla="*/ 84 w 90" name="T12"/>
                <a:gd fmla="*/ 18 h 142" name="T13"/>
                <a:gd fmla="*/ 80 w 90" name="T14"/>
                <a:gd fmla="*/ 16 h 142" name="T15"/>
                <a:gd fmla="*/ 76 w 90" name="T16"/>
                <a:gd fmla="*/ 16 h 142" name="T17"/>
                <a:gd fmla="*/ 70 w 90" name="T18"/>
                <a:gd fmla="*/ 18 h 142" name="T19"/>
                <a:gd fmla="*/ 70 w 90" name="T20"/>
                <a:gd fmla="*/ 18 h 142" name="T21"/>
                <a:gd fmla="*/ 64 w 90" name="T22"/>
                <a:gd fmla="*/ 24 h 142" name="T23"/>
                <a:gd fmla="*/ 62 w 90" name="T24"/>
                <a:gd fmla="*/ 30 h 142" name="T25"/>
                <a:gd fmla="*/ 56 w 90" name="T26"/>
                <a:gd fmla="*/ 40 h 142" name="T27"/>
                <a:gd fmla="*/ 52 w 90" name="T28"/>
                <a:gd fmla="*/ 48 h 142" name="T29"/>
                <a:gd fmla="*/ 50 w 90" name="T30"/>
                <a:gd fmla="*/ 50 h 142" name="T31"/>
                <a:gd fmla="*/ 46 w 90" name="T32"/>
                <a:gd fmla="*/ 50 h 142" name="T33"/>
                <a:gd fmla="*/ 46 w 90" name="T34"/>
                <a:gd fmla="*/ 50 h 142" name="T35"/>
                <a:gd fmla="*/ 42 w 90" name="T36"/>
                <a:gd fmla="*/ 48 h 142" name="T37"/>
                <a:gd fmla="*/ 38 w 90" name="T38"/>
                <a:gd fmla="*/ 42 h 142" name="T39"/>
                <a:gd fmla="*/ 32 w 90" name="T40"/>
                <a:gd fmla="*/ 24 h 142" name="T41"/>
                <a:gd fmla="*/ 28 w 90" name="T42"/>
                <a:gd fmla="*/ 14 h 142" name="T43"/>
                <a:gd fmla="*/ 22 w 90" name="T44"/>
                <a:gd fmla="*/ 6 h 142" name="T45"/>
                <a:gd fmla="*/ 18 w 90" name="T46"/>
                <a:gd fmla="*/ 2 h 142" name="T47"/>
                <a:gd fmla="*/ 14 w 90" name="T48"/>
                <a:gd fmla="*/ 0 h 142" name="T49"/>
                <a:gd fmla="*/ 12 w 90" name="T50"/>
                <a:gd fmla="*/ 0 h 142" name="T51"/>
                <a:gd fmla="*/ 12 w 90" name="T52"/>
                <a:gd fmla="*/ 0 h 142" name="T53"/>
                <a:gd fmla="*/ 6 w 90" name="T54"/>
                <a:gd fmla="*/ 2 h 142" name="T55"/>
                <a:gd fmla="*/ 2 w 90" name="T56"/>
                <a:gd fmla="*/ 6 h 142" name="T57"/>
                <a:gd fmla="*/ 0 w 90" name="T58"/>
                <a:gd fmla="*/ 10 h 142" name="T59"/>
                <a:gd fmla="*/ 0 w 90" name="T60"/>
                <a:gd fmla="*/ 16 h 142" name="T61"/>
                <a:gd fmla="*/ 2 w 90" name="T62"/>
                <a:gd fmla="*/ 26 h 142" name="T63"/>
                <a:gd fmla="*/ 2 w 90" name="T64"/>
                <a:gd fmla="*/ 32 h 142" name="T65"/>
                <a:gd fmla="*/ 2 w 90" name="T66"/>
                <a:gd fmla="*/ 32 h 14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42" w="90">
                  <a:moveTo>
                    <a:pt x="2" y="32"/>
                  </a:moveTo>
                  <a:lnTo>
                    <a:pt x="46" y="142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88" y="28"/>
                  </a:lnTo>
                  <a:lnTo>
                    <a:pt x="86" y="20"/>
                  </a:lnTo>
                  <a:lnTo>
                    <a:pt x="84" y="18"/>
                  </a:lnTo>
                  <a:lnTo>
                    <a:pt x="80" y="16"/>
                  </a:lnTo>
                  <a:lnTo>
                    <a:pt x="76" y="16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64" y="24"/>
                  </a:lnTo>
                  <a:lnTo>
                    <a:pt x="62" y="30"/>
                  </a:lnTo>
                  <a:lnTo>
                    <a:pt x="56" y="40"/>
                  </a:lnTo>
                  <a:lnTo>
                    <a:pt x="52" y="48"/>
                  </a:lnTo>
                  <a:lnTo>
                    <a:pt x="50" y="50"/>
                  </a:lnTo>
                  <a:lnTo>
                    <a:pt x="46" y="50"/>
                  </a:lnTo>
                  <a:lnTo>
                    <a:pt x="46" y="50"/>
                  </a:lnTo>
                  <a:lnTo>
                    <a:pt x="42" y="48"/>
                  </a:lnTo>
                  <a:lnTo>
                    <a:pt x="38" y="42"/>
                  </a:lnTo>
                  <a:lnTo>
                    <a:pt x="32" y="24"/>
                  </a:lnTo>
                  <a:lnTo>
                    <a:pt x="28" y="14"/>
                  </a:lnTo>
                  <a:lnTo>
                    <a:pt x="22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10101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62" name="组 161"/>
          <p:cNvGrpSpPr/>
          <p:nvPr/>
        </p:nvGrpSpPr>
        <p:grpSpPr>
          <a:xfrm rot="1339062">
            <a:off x="8215308" y="627521"/>
            <a:ext cx="2896206" cy="2706624"/>
            <a:chOff x="846738" y="329184"/>
            <a:chExt cx="2896206" cy="2706624"/>
          </a:xfrm>
        </p:grpSpPr>
        <p:sp>
          <p:nvSpPr>
            <p:cNvPr id="163" name="矩形 162"/>
            <p:cNvSpPr/>
            <p:nvPr/>
          </p:nvSpPr>
          <p:spPr>
            <a:xfrm>
              <a:off x="846738" y="329184"/>
              <a:ext cx="2896206" cy="27066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grpSp>
          <p:nvGrpSpPr>
            <p:cNvPr id="164" name="组 163"/>
            <p:cNvGrpSpPr/>
            <p:nvPr/>
          </p:nvGrpSpPr>
          <p:grpSpPr>
            <a:xfrm>
              <a:off x="1092557" y="846631"/>
              <a:ext cx="2331417" cy="1823417"/>
              <a:chOff x="777683" y="1870999"/>
              <a:chExt cx="4018761" cy="2274655"/>
            </a:xfrm>
          </p:grpSpPr>
          <p:cxnSp>
            <p:nvCxnSpPr>
              <p:cNvPr id="166" name="直线连接符 165"/>
              <p:cNvCxnSpPr/>
              <p:nvPr/>
            </p:nvCxnSpPr>
            <p:spPr>
              <a:xfrm>
                <a:off x="777683" y="1870999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直线连接符 166"/>
              <p:cNvCxnSpPr/>
              <p:nvPr/>
            </p:nvCxnSpPr>
            <p:spPr>
              <a:xfrm>
                <a:off x="777683" y="2325930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直线连接符 167"/>
              <p:cNvCxnSpPr/>
              <p:nvPr/>
            </p:nvCxnSpPr>
            <p:spPr>
              <a:xfrm>
                <a:off x="777683" y="2780861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直线连接符 168"/>
              <p:cNvCxnSpPr/>
              <p:nvPr/>
            </p:nvCxnSpPr>
            <p:spPr>
              <a:xfrm>
                <a:off x="777683" y="3235792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直线连接符 169"/>
              <p:cNvCxnSpPr/>
              <p:nvPr/>
            </p:nvCxnSpPr>
            <p:spPr>
              <a:xfrm>
                <a:off x="777683" y="3690723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直线连接符 170"/>
              <p:cNvCxnSpPr/>
              <p:nvPr/>
            </p:nvCxnSpPr>
            <p:spPr>
              <a:xfrm>
                <a:off x="777683" y="4145654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5" name="文本框 164"/>
            <p:cNvSpPr txBox="1"/>
            <p:nvPr/>
          </p:nvSpPr>
          <p:spPr>
            <a:xfrm>
              <a:off x="1078383" y="438912"/>
              <a:ext cx="2345590" cy="218541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229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000" u="none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charset="0" typeface="Microsoft YaHei"/>
                  <a:ea charset="0" typeface="Microsoft YaHei"/>
                  <a:cs charset="0" typeface="Microsoft YaHei"/>
                </a:rPr>
                <a:t>标题数字等都可以通过点击和重新输入进行更改，顶部“开始”面板中可以对字体、字号、颜色、行距等进行修改。建议正文8-14号字，1.3倍字间距。标题数字等都可以通过点击和重新输入进行更改。</a:t>
              </a:r>
            </a:p>
          </p:txBody>
        </p:sp>
      </p:grpSp>
      <p:grpSp>
        <p:nvGrpSpPr>
          <p:cNvPr id="112" name="组 111"/>
          <p:cNvGrpSpPr/>
          <p:nvPr/>
        </p:nvGrpSpPr>
        <p:grpSpPr>
          <a:xfrm rot="15409612">
            <a:off x="7917657" y="2393811"/>
            <a:ext cx="179594" cy="1145221"/>
            <a:chOff x="5013325" y="2014538"/>
            <a:chExt cx="463550" cy="29559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113" name="Freeform 51"/>
            <p:cNvSpPr/>
            <p:nvPr/>
          </p:nvSpPr>
          <p:spPr bwMode="auto">
            <a:xfrm>
              <a:off x="5248275" y="2014538"/>
              <a:ext cx="228600" cy="60325"/>
            </a:xfrm>
            <a:custGeom>
              <a:gdLst>
                <a:gd fmla="*/ 96 w 144" name="T0"/>
                <a:gd fmla="*/ 38 h 38" name="T1"/>
                <a:gd fmla="*/ 144 w 144" name="T2"/>
                <a:gd fmla="*/ 18 h 38" name="T3"/>
                <a:gd fmla="*/ 96 w 144" name="T4"/>
                <a:gd fmla="*/ 0 h 38" name="T5"/>
                <a:gd fmla="*/ 0 w 144" name="T6"/>
                <a:gd fmla="*/ 0 h 38" name="T7"/>
                <a:gd fmla="*/ 0 w 144" name="T8"/>
                <a:gd fmla="*/ 38 h 38" name="T9"/>
                <a:gd fmla="*/ 96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96" y="38"/>
                  </a:moveTo>
                  <a:lnTo>
                    <a:pt x="144" y="18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38"/>
                  </a:lnTo>
                  <a:lnTo>
                    <a:pt x="96" y="38"/>
                  </a:lnTo>
                  <a:close/>
                </a:path>
              </a:pathLst>
            </a:cu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4" name="Freeform 52"/>
            <p:cNvSpPr/>
            <p:nvPr/>
          </p:nvSpPr>
          <p:spPr bwMode="auto">
            <a:xfrm>
              <a:off x="5013325" y="2014538"/>
              <a:ext cx="228600" cy="60325"/>
            </a:xfrm>
            <a:custGeom>
              <a:gdLst>
                <a:gd fmla="*/ 48 w 144" name="T0"/>
                <a:gd fmla="*/ 38 h 38" name="T1"/>
                <a:gd fmla="*/ 0 w 144" name="T2"/>
                <a:gd fmla="*/ 18 h 38" name="T3"/>
                <a:gd fmla="*/ 48 w 144" name="T4"/>
                <a:gd fmla="*/ 0 h 38" name="T5"/>
                <a:gd fmla="*/ 144 w 144" name="T6"/>
                <a:gd fmla="*/ 0 h 38" name="T7"/>
                <a:gd fmla="*/ 144 w 144" name="T8"/>
                <a:gd fmla="*/ 38 h 38" name="T9"/>
                <a:gd fmla="*/ 48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48" y="38"/>
                  </a:moveTo>
                  <a:lnTo>
                    <a:pt x="0" y="18"/>
                  </a:lnTo>
                  <a:lnTo>
                    <a:pt x="48" y="0"/>
                  </a:lnTo>
                  <a:lnTo>
                    <a:pt x="144" y="0"/>
                  </a:lnTo>
                  <a:lnTo>
                    <a:pt x="144" y="38"/>
                  </a:lnTo>
                  <a:lnTo>
                    <a:pt x="48" y="38"/>
                  </a:lnTo>
                  <a:close/>
                </a:path>
              </a:pathLst>
            </a:cu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5" name="Freeform 53"/>
            <p:cNvSpPr/>
            <p:nvPr/>
          </p:nvSpPr>
          <p:spPr bwMode="auto">
            <a:xfrm>
              <a:off x="5127625" y="2014538"/>
              <a:ext cx="234950" cy="60325"/>
            </a:xfrm>
            <a:custGeom>
              <a:gdLst>
                <a:gd fmla="*/ 38 w 148" name="T0"/>
                <a:gd fmla="*/ 38 h 38" name="T1"/>
                <a:gd fmla="*/ 0 w 148" name="T2"/>
                <a:gd fmla="*/ 18 h 38" name="T3"/>
                <a:gd fmla="*/ 38 w 148" name="T4"/>
                <a:gd fmla="*/ 0 h 38" name="T5"/>
                <a:gd fmla="*/ 112 w 148" name="T6"/>
                <a:gd fmla="*/ 0 h 38" name="T7"/>
                <a:gd fmla="*/ 148 w 148" name="T8"/>
                <a:gd fmla="*/ 18 h 38" name="T9"/>
                <a:gd fmla="*/ 112 w 148" name="T10"/>
                <a:gd fmla="*/ 38 h 38" name="T11"/>
                <a:gd fmla="*/ 38 w 148" name="T12"/>
                <a:gd fmla="*/ 38 h 3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" w="148">
                  <a:moveTo>
                    <a:pt x="38" y="38"/>
                  </a:moveTo>
                  <a:lnTo>
                    <a:pt x="0" y="18"/>
                  </a:lnTo>
                  <a:lnTo>
                    <a:pt x="38" y="0"/>
                  </a:lnTo>
                  <a:lnTo>
                    <a:pt x="112" y="0"/>
                  </a:lnTo>
                  <a:lnTo>
                    <a:pt x="148" y="18"/>
                  </a:lnTo>
                  <a:lnTo>
                    <a:pt x="112" y="38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6" name="Rectangle 54"/>
            <p:cNvSpPr>
              <a:spLocks noChangeArrowheads="1"/>
            </p:cNvSpPr>
            <p:nvPr/>
          </p:nvSpPr>
          <p:spPr bwMode="auto">
            <a:xfrm>
              <a:off x="5013325" y="2043113"/>
              <a:ext cx="463550" cy="234950"/>
            </a:xfrm>
            <a:prstGeom prst="rect">
              <a:avLst/>
            </a:pr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7" name="Rectangle 55"/>
            <p:cNvSpPr>
              <a:spLocks noChangeArrowheads="1"/>
            </p:cNvSpPr>
            <p:nvPr/>
          </p:nvSpPr>
          <p:spPr bwMode="auto">
            <a:xfrm>
              <a:off x="5013325" y="2278063"/>
              <a:ext cx="463550" cy="27305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8" name="Rectangle 56"/>
            <p:cNvSpPr>
              <a:spLocks noChangeArrowheads="1"/>
            </p:cNvSpPr>
            <p:nvPr/>
          </p:nvSpPr>
          <p:spPr bwMode="auto">
            <a:xfrm>
              <a:off x="5013325" y="2551113"/>
              <a:ext cx="463550" cy="1825625"/>
            </a:xfrm>
            <a:prstGeom prst="rect">
              <a:avLst/>
            </a:pr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9" name="Freeform 57"/>
            <p:cNvSpPr/>
            <p:nvPr/>
          </p:nvSpPr>
          <p:spPr bwMode="auto">
            <a:xfrm>
              <a:off x="5013325" y="4376738"/>
              <a:ext cx="463550" cy="593725"/>
            </a:xfrm>
            <a:custGeom>
              <a:gdLst>
                <a:gd fmla="*/ 0 w 292" name="T0"/>
                <a:gd fmla="*/ 0 h 374" name="T1"/>
                <a:gd fmla="*/ 146 w 292" name="T2"/>
                <a:gd fmla="*/ 374 h 374" name="T3"/>
                <a:gd fmla="*/ 292 w 292" name="T4"/>
                <a:gd fmla="*/ 0 h 374" name="T5"/>
                <a:gd fmla="*/ 0 w 292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292">
                  <a:moveTo>
                    <a:pt x="0" y="0"/>
                  </a:moveTo>
                  <a:lnTo>
                    <a:pt x="146" y="374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91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0" name="Rectangle 58"/>
            <p:cNvSpPr>
              <a:spLocks noChangeArrowheads="1"/>
            </p:cNvSpPr>
            <p:nvPr/>
          </p:nvSpPr>
          <p:spPr bwMode="auto">
            <a:xfrm>
              <a:off x="5013325" y="2043113"/>
              <a:ext cx="114300" cy="234950"/>
            </a:xfrm>
            <a:prstGeom prst="rect">
              <a:avLst/>
            </a:pr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1" name="Rectangle 59"/>
            <p:cNvSpPr>
              <a:spLocks noChangeArrowheads="1"/>
            </p:cNvSpPr>
            <p:nvPr/>
          </p:nvSpPr>
          <p:spPr bwMode="auto">
            <a:xfrm>
              <a:off x="5362575" y="2043113"/>
              <a:ext cx="114300" cy="234950"/>
            </a:xfrm>
            <a:prstGeom prst="rect">
              <a:avLst/>
            </a:pr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2" name="Rectangle 60"/>
            <p:cNvSpPr>
              <a:spLocks noChangeArrowheads="1"/>
            </p:cNvSpPr>
            <p:nvPr/>
          </p:nvSpPr>
          <p:spPr bwMode="auto">
            <a:xfrm>
              <a:off x="5013325" y="2278063"/>
              <a:ext cx="114300" cy="27305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3" name="Rectangle 61"/>
            <p:cNvSpPr>
              <a:spLocks noChangeArrowheads="1"/>
            </p:cNvSpPr>
            <p:nvPr/>
          </p:nvSpPr>
          <p:spPr bwMode="auto">
            <a:xfrm>
              <a:off x="5362575" y="2278063"/>
              <a:ext cx="114300" cy="273050"/>
            </a:xfrm>
            <a:prstGeom prst="rect">
              <a:avLst/>
            </a:pr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4" name="Rectangle 62"/>
            <p:cNvSpPr>
              <a:spLocks noChangeArrowheads="1"/>
            </p:cNvSpPr>
            <p:nvPr/>
          </p:nvSpPr>
          <p:spPr bwMode="auto">
            <a:xfrm>
              <a:off x="5013325" y="2551113"/>
              <a:ext cx="114300" cy="1825625"/>
            </a:xfrm>
            <a:prstGeom prst="rect">
              <a:avLst/>
            </a:pr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5" name="Rectangle 63"/>
            <p:cNvSpPr>
              <a:spLocks noChangeArrowheads="1"/>
            </p:cNvSpPr>
            <p:nvPr/>
          </p:nvSpPr>
          <p:spPr bwMode="auto">
            <a:xfrm>
              <a:off x="5362575" y="2551113"/>
              <a:ext cx="114300" cy="1825625"/>
            </a:xfrm>
            <a:prstGeom prst="rect">
              <a:avLst/>
            </a:pr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6" name="Freeform 64"/>
            <p:cNvSpPr/>
            <p:nvPr/>
          </p:nvSpPr>
          <p:spPr bwMode="auto">
            <a:xfrm>
              <a:off x="5013325" y="4376738"/>
              <a:ext cx="231775" cy="593725"/>
            </a:xfrm>
            <a:custGeom>
              <a:gdLst>
                <a:gd fmla="*/ 0 w 146" name="T0"/>
                <a:gd fmla="*/ 0 h 374" name="T1"/>
                <a:gd fmla="*/ 146 w 146" name="T2"/>
                <a:gd fmla="*/ 374 h 374" name="T3"/>
                <a:gd fmla="*/ 72 w 146" name="T4"/>
                <a:gd fmla="*/ 0 h 374" name="T5"/>
                <a:gd fmla="*/ 0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0" y="0"/>
                  </a:moveTo>
                  <a:lnTo>
                    <a:pt x="146" y="37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A26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7" name="Freeform 65"/>
            <p:cNvSpPr/>
            <p:nvPr/>
          </p:nvSpPr>
          <p:spPr bwMode="auto">
            <a:xfrm>
              <a:off x="5127625" y="4376738"/>
              <a:ext cx="234950" cy="152400"/>
            </a:xfrm>
            <a:custGeom>
              <a:gdLst>
                <a:gd fmla="*/ 0 w 148" name="T0"/>
                <a:gd fmla="*/ 0 h 96" name="T1"/>
                <a:gd fmla="*/ 0 w 148" name="T2"/>
                <a:gd fmla="*/ 0 h 96" name="T3"/>
                <a:gd fmla="*/ 8 w 148" name="T4"/>
                <a:gd fmla="*/ 16 h 96" name="T5"/>
                <a:gd fmla="*/ 28 w 148" name="T6"/>
                <a:gd fmla="*/ 48 h 96" name="T7"/>
                <a:gd fmla="*/ 40 w 148" name="T8"/>
                <a:gd fmla="*/ 66 h 96" name="T9"/>
                <a:gd fmla="*/ 52 w 148" name="T10"/>
                <a:gd fmla="*/ 82 h 96" name="T11"/>
                <a:gd fmla="*/ 64 w 148" name="T12"/>
                <a:gd fmla="*/ 92 h 96" name="T13"/>
                <a:gd fmla="*/ 70 w 148" name="T14"/>
                <a:gd fmla="*/ 96 h 96" name="T15"/>
                <a:gd fmla="*/ 74 w 148" name="T16"/>
                <a:gd fmla="*/ 96 h 96" name="T17"/>
                <a:gd fmla="*/ 74 w 148" name="T18"/>
                <a:gd fmla="*/ 96 h 96" name="T19"/>
                <a:gd fmla="*/ 78 w 148" name="T20"/>
                <a:gd fmla="*/ 96 h 96" name="T21"/>
                <a:gd fmla="*/ 84 w 148" name="T22"/>
                <a:gd fmla="*/ 92 h 96" name="T23"/>
                <a:gd fmla="*/ 96 w 148" name="T24"/>
                <a:gd fmla="*/ 82 h 96" name="T25"/>
                <a:gd fmla="*/ 108 w 148" name="T26"/>
                <a:gd fmla="*/ 66 h 96" name="T27"/>
                <a:gd fmla="*/ 120 w 148" name="T28"/>
                <a:gd fmla="*/ 48 h 96" name="T29"/>
                <a:gd fmla="*/ 140 w 148" name="T30"/>
                <a:gd fmla="*/ 16 h 96" name="T31"/>
                <a:gd fmla="*/ 148 w 148" name="T32"/>
                <a:gd fmla="*/ 0 h 96" name="T33"/>
                <a:gd fmla="*/ 0 w 148" name="T34"/>
                <a:gd fmla="*/ 0 h 9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6" w="148">
                  <a:moveTo>
                    <a:pt x="0" y="0"/>
                  </a:moveTo>
                  <a:lnTo>
                    <a:pt x="0" y="0"/>
                  </a:lnTo>
                  <a:lnTo>
                    <a:pt x="8" y="16"/>
                  </a:lnTo>
                  <a:lnTo>
                    <a:pt x="28" y="48"/>
                  </a:lnTo>
                  <a:lnTo>
                    <a:pt x="40" y="66"/>
                  </a:lnTo>
                  <a:lnTo>
                    <a:pt x="52" y="82"/>
                  </a:lnTo>
                  <a:lnTo>
                    <a:pt x="64" y="92"/>
                  </a:lnTo>
                  <a:lnTo>
                    <a:pt x="70" y="96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8" y="96"/>
                  </a:lnTo>
                  <a:lnTo>
                    <a:pt x="84" y="92"/>
                  </a:lnTo>
                  <a:lnTo>
                    <a:pt x="96" y="82"/>
                  </a:lnTo>
                  <a:lnTo>
                    <a:pt x="108" y="66"/>
                  </a:lnTo>
                  <a:lnTo>
                    <a:pt x="120" y="48"/>
                  </a:lnTo>
                  <a:lnTo>
                    <a:pt x="140" y="16"/>
                  </a:lnTo>
                  <a:lnTo>
                    <a:pt x="1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8" name="Freeform 66"/>
            <p:cNvSpPr/>
            <p:nvPr/>
          </p:nvSpPr>
          <p:spPr bwMode="auto">
            <a:xfrm>
              <a:off x="5013325" y="4376738"/>
              <a:ext cx="114300" cy="111125"/>
            </a:xfrm>
            <a:custGeom>
              <a:gdLst>
                <a:gd fmla="*/ 72 w 72" name="T0"/>
                <a:gd fmla="*/ 0 h 70" name="T1"/>
                <a:gd fmla="*/ 72 w 72" name="T2"/>
                <a:gd fmla="*/ 0 h 70" name="T3"/>
                <a:gd fmla="*/ 54 w 72" name="T4"/>
                <a:gd fmla="*/ 34 h 70" name="T5"/>
                <a:gd fmla="*/ 38 w 72" name="T6"/>
                <a:gd fmla="*/ 58 h 70" name="T7"/>
                <a:gd fmla="*/ 30 w 72" name="T8"/>
                <a:gd fmla="*/ 66 h 70" name="T9"/>
                <a:gd fmla="*/ 24 w 72" name="T10"/>
                <a:gd fmla="*/ 70 h 70" name="T11"/>
                <a:gd fmla="*/ 24 w 72" name="T12"/>
                <a:gd fmla="*/ 70 h 70" name="T13"/>
                <a:gd fmla="*/ 22 w 72" name="T14"/>
                <a:gd fmla="*/ 68 h 70" name="T15"/>
                <a:gd fmla="*/ 20 w 72" name="T16"/>
                <a:gd fmla="*/ 66 h 70" name="T17"/>
                <a:gd fmla="*/ 16 w 72" name="T18"/>
                <a:gd fmla="*/ 58 h 70" name="T19"/>
                <a:gd fmla="*/ 8 w 72" name="T20"/>
                <a:gd fmla="*/ 34 h 70" name="T21"/>
                <a:gd fmla="*/ 0 w 72" name="T22"/>
                <a:gd fmla="*/ 0 h 70" name="T23"/>
                <a:gd fmla="*/ 72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72" y="0"/>
                  </a:moveTo>
                  <a:lnTo>
                    <a:pt x="72" y="0"/>
                  </a:lnTo>
                  <a:lnTo>
                    <a:pt x="54" y="34"/>
                  </a:lnTo>
                  <a:lnTo>
                    <a:pt x="38" y="58"/>
                  </a:lnTo>
                  <a:lnTo>
                    <a:pt x="30" y="6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20" y="66"/>
                  </a:lnTo>
                  <a:lnTo>
                    <a:pt x="16" y="58"/>
                  </a:lnTo>
                  <a:lnTo>
                    <a:pt x="8" y="34"/>
                  </a:lnTo>
                  <a:lnTo>
                    <a:pt x="0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9" name="Freeform 67"/>
            <p:cNvSpPr/>
            <p:nvPr/>
          </p:nvSpPr>
          <p:spPr bwMode="auto">
            <a:xfrm>
              <a:off x="5245100" y="4376738"/>
              <a:ext cx="231775" cy="593725"/>
            </a:xfrm>
            <a:custGeom>
              <a:gdLst>
                <a:gd fmla="*/ 146 w 146" name="T0"/>
                <a:gd fmla="*/ 0 h 374" name="T1"/>
                <a:gd fmla="*/ 0 w 146" name="T2"/>
                <a:gd fmla="*/ 374 h 374" name="T3"/>
                <a:gd fmla="*/ 74 w 146" name="T4"/>
                <a:gd fmla="*/ 0 h 374" name="T5"/>
                <a:gd fmla="*/ 146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146" y="0"/>
                  </a:moveTo>
                  <a:lnTo>
                    <a:pt x="0" y="374"/>
                  </a:lnTo>
                  <a:lnTo>
                    <a:pt x="74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9823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0" name="Freeform 68"/>
            <p:cNvSpPr/>
            <p:nvPr/>
          </p:nvSpPr>
          <p:spPr bwMode="auto">
            <a:xfrm>
              <a:off x="5362575" y="4376738"/>
              <a:ext cx="114300" cy="111125"/>
            </a:xfrm>
            <a:custGeom>
              <a:gdLst>
                <a:gd fmla="*/ 0 w 72" name="T0"/>
                <a:gd fmla="*/ 0 h 70" name="T1"/>
                <a:gd fmla="*/ 0 w 72" name="T2"/>
                <a:gd fmla="*/ 0 h 70" name="T3"/>
                <a:gd fmla="*/ 20 w 72" name="T4"/>
                <a:gd fmla="*/ 34 h 70" name="T5"/>
                <a:gd fmla="*/ 34 w 72" name="T6"/>
                <a:gd fmla="*/ 58 h 70" name="T7"/>
                <a:gd fmla="*/ 42 w 72" name="T8"/>
                <a:gd fmla="*/ 66 h 70" name="T9"/>
                <a:gd fmla="*/ 48 w 72" name="T10"/>
                <a:gd fmla="*/ 70 h 70" name="T11"/>
                <a:gd fmla="*/ 48 w 72" name="T12"/>
                <a:gd fmla="*/ 70 h 70" name="T13"/>
                <a:gd fmla="*/ 50 w 72" name="T14"/>
                <a:gd fmla="*/ 68 h 70" name="T15"/>
                <a:gd fmla="*/ 52 w 72" name="T16"/>
                <a:gd fmla="*/ 66 h 70" name="T17"/>
                <a:gd fmla="*/ 56 w 72" name="T18"/>
                <a:gd fmla="*/ 58 h 70" name="T19"/>
                <a:gd fmla="*/ 64 w 72" name="T20"/>
                <a:gd fmla="*/ 34 h 70" name="T21"/>
                <a:gd fmla="*/ 72 w 72" name="T22"/>
                <a:gd fmla="*/ 0 h 70" name="T23"/>
                <a:gd fmla="*/ 0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0" y="0"/>
                  </a:moveTo>
                  <a:lnTo>
                    <a:pt x="0" y="0"/>
                  </a:lnTo>
                  <a:lnTo>
                    <a:pt x="20" y="34"/>
                  </a:lnTo>
                  <a:lnTo>
                    <a:pt x="34" y="58"/>
                  </a:lnTo>
                  <a:lnTo>
                    <a:pt x="42" y="66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8"/>
                  </a:lnTo>
                  <a:lnTo>
                    <a:pt x="52" y="66"/>
                  </a:lnTo>
                  <a:lnTo>
                    <a:pt x="56" y="58"/>
                  </a:lnTo>
                  <a:lnTo>
                    <a:pt x="64" y="3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1" name="Freeform 69"/>
            <p:cNvSpPr/>
            <p:nvPr/>
          </p:nvSpPr>
          <p:spPr bwMode="auto">
            <a:xfrm>
              <a:off x="5172075" y="4745038"/>
              <a:ext cx="142875" cy="225425"/>
            </a:xfrm>
            <a:custGeom>
              <a:gdLst>
                <a:gd fmla="*/ 2 w 90" name="T0"/>
                <a:gd fmla="*/ 32 h 142" name="T1"/>
                <a:gd fmla="*/ 46 w 90" name="T2"/>
                <a:gd fmla="*/ 142 h 142" name="T3"/>
                <a:gd fmla="*/ 90 w 90" name="T4"/>
                <a:gd fmla="*/ 32 h 142" name="T5"/>
                <a:gd fmla="*/ 90 w 90" name="T6"/>
                <a:gd fmla="*/ 32 h 142" name="T7"/>
                <a:gd fmla="*/ 88 w 90" name="T8"/>
                <a:gd fmla="*/ 28 h 142" name="T9"/>
                <a:gd fmla="*/ 86 w 90" name="T10"/>
                <a:gd fmla="*/ 20 h 142" name="T11"/>
                <a:gd fmla="*/ 84 w 90" name="T12"/>
                <a:gd fmla="*/ 18 h 142" name="T13"/>
                <a:gd fmla="*/ 80 w 90" name="T14"/>
                <a:gd fmla="*/ 16 h 142" name="T15"/>
                <a:gd fmla="*/ 76 w 90" name="T16"/>
                <a:gd fmla="*/ 16 h 142" name="T17"/>
                <a:gd fmla="*/ 70 w 90" name="T18"/>
                <a:gd fmla="*/ 18 h 142" name="T19"/>
                <a:gd fmla="*/ 70 w 90" name="T20"/>
                <a:gd fmla="*/ 18 h 142" name="T21"/>
                <a:gd fmla="*/ 64 w 90" name="T22"/>
                <a:gd fmla="*/ 24 h 142" name="T23"/>
                <a:gd fmla="*/ 62 w 90" name="T24"/>
                <a:gd fmla="*/ 30 h 142" name="T25"/>
                <a:gd fmla="*/ 56 w 90" name="T26"/>
                <a:gd fmla="*/ 40 h 142" name="T27"/>
                <a:gd fmla="*/ 52 w 90" name="T28"/>
                <a:gd fmla="*/ 48 h 142" name="T29"/>
                <a:gd fmla="*/ 50 w 90" name="T30"/>
                <a:gd fmla="*/ 50 h 142" name="T31"/>
                <a:gd fmla="*/ 46 w 90" name="T32"/>
                <a:gd fmla="*/ 50 h 142" name="T33"/>
                <a:gd fmla="*/ 46 w 90" name="T34"/>
                <a:gd fmla="*/ 50 h 142" name="T35"/>
                <a:gd fmla="*/ 42 w 90" name="T36"/>
                <a:gd fmla="*/ 48 h 142" name="T37"/>
                <a:gd fmla="*/ 38 w 90" name="T38"/>
                <a:gd fmla="*/ 42 h 142" name="T39"/>
                <a:gd fmla="*/ 32 w 90" name="T40"/>
                <a:gd fmla="*/ 24 h 142" name="T41"/>
                <a:gd fmla="*/ 28 w 90" name="T42"/>
                <a:gd fmla="*/ 14 h 142" name="T43"/>
                <a:gd fmla="*/ 22 w 90" name="T44"/>
                <a:gd fmla="*/ 6 h 142" name="T45"/>
                <a:gd fmla="*/ 18 w 90" name="T46"/>
                <a:gd fmla="*/ 2 h 142" name="T47"/>
                <a:gd fmla="*/ 14 w 90" name="T48"/>
                <a:gd fmla="*/ 0 h 142" name="T49"/>
                <a:gd fmla="*/ 12 w 90" name="T50"/>
                <a:gd fmla="*/ 0 h 142" name="T51"/>
                <a:gd fmla="*/ 12 w 90" name="T52"/>
                <a:gd fmla="*/ 0 h 142" name="T53"/>
                <a:gd fmla="*/ 6 w 90" name="T54"/>
                <a:gd fmla="*/ 2 h 142" name="T55"/>
                <a:gd fmla="*/ 2 w 90" name="T56"/>
                <a:gd fmla="*/ 6 h 142" name="T57"/>
                <a:gd fmla="*/ 0 w 90" name="T58"/>
                <a:gd fmla="*/ 10 h 142" name="T59"/>
                <a:gd fmla="*/ 0 w 90" name="T60"/>
                <a:gd fmla="*/ 16 h 142" name="T61"/>
                <a:gd fmla="*/ 2 w 90" name="T62"/>
                <a:gd fmla="*/ 26 h 142" name="T63"/>
                <a:gd fmla="*/ 2 w 90" name="T64"/>
                <a:gd fmla="*/ 32 h 142" name="T65"/>
                <a:gd fmla="*/ 2 w 90" name="T66"/>
                <a:gd fmla="*/ 32 h 14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42" w="90">
                  <a:moveTo>
                    <a:pt x="2" y="32"/>
                  </a:moveTo>
                  <a:lnTo>
                    <a:pt x="46" y="142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88" y="28"/>
                  </a:lnTo>
                  <a:lnTo>
                    <a:pt x="86" y="20"/>
                  </a:lnTo>
                  <a:lnTo>
                    <a:pt x="84" y="18"/>
                  </a:lnTo>
                  <a:lnTo>
                    <a:pt x="80" y="16"/>
                  </a:lnTo>
                  <a:lnTo>
                    <a:pt x="76" y="16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64" y="24"/>
                  </a:lnTo>
                  <a:lnTo>
                    <a:pt x="62" y="30"/>
                  </a:lnTo>
                  <a:lnTo>
                    <a:pt x="56" y="40"/>
                  </a:lnTo>
                  <a:lnTo>
                    <a:pt x="52" y="48"/>
                  </a:lnTo>
                  <a:lnTo>
                    <a:pt x="50" y="50"/>
                  </a:lnTo>
                  <a:lnTo>
                    <a:pt x="46" y="50"/>
                  </a:lnTo>
                  <a:lnTo>
                    <a:pt x="46" y="50"/>
                  </a:lnTo>
                  <a:lnTo>
                    <a:pt x="42" y="48"/>
                  </a:lnTo>
                  <a:lnTo>
                    <a:pt x="38" y="42"/>
                  </a:lnTo>
                  <a:lnTo>
                    <a:pt x="32" y="24"/>
                  </a:lnTo>
                  <a:lnTo>
                    <a:pt x="28" y="14"/>
                  </a:lnTo>
                  <a:lnTo>
                    <a:pt x="22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10101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32" name="组 131"/>
          <p:cNvGrpSpPr/>
          <p:nvPr/>
        </p:nvGrpSpPr>
        <p:grpSpPr>
          <a:xfrm rot="20613476">
            <a:off x="8670395" y="3463312"/>
            <a:ext cx="2896206" cy="2706624"/>
            <a:chOff x="846738" y="329184"/>
            <a:chExt cx="2896206" cy="2706624"/>
          </a:xfrm>
        </p:grpSpPr>
        <p:sp>
          <p:nvSpPr>
            <p:cNvPr id="133" name="矩形 132"/>
            <p:cNvSpPr/>
            <p:nvPr/>
          </p:nvSpPr>
          <p:spPr>
            <a:xfrm>
              <a:off x="846738" y="329184"/>
              <a:ext cx="2896206" cy="2706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grpSp>
          <p:nvGrpSpPr>
            <p:cNvPr id="134" name="组 133"/>
            <p:cNvGrpSpPr/>
            <p:nvPr/>
          </p:nvGrpSpPr>
          <p:grpSpPr>
            <a:xfrm>
              <a:off x="1092557" y="846631"/>
              <a:ext cx="2331417" cy="1823417"/>
              <a:chOff x="777683" y="1870999"/>
              <a:chExt cx="4018761" cy="2274655"/>
            </a:xfrm>
          </p:grpSpPr>
          <p:cxnSp>
            <p:nvCxnSpPr>
              <p:cNvPr id="136" name="直线连接符 135"/>
              <p:cNvCxnSpPr/>
              <p:nvPr/>
            </p:nvCxnSpPr>
            <p:spPr>
              <a:xfrm>
                <a:off x="777683" y="1870999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直线连接符 136"/>
              <p:cNvCxnSpPr/>
              <p:nvPr/>
            </p:nvCxnSpPr>
            <p:spPr>
              <a:xfrm>
                <a:off x="777683" y="2325930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直线连接符 137"/>
              <p:cNvCxnSpPr/>
              <p:nvPr/>
            </p:nvCxnSpPr>
            <p:spPr>
              <a:xfrm>
                <a:off x="777683" y="2780861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直线连接符 138"/>
              <p:cNvCxnSpPr/>
              <p:nvPr/>
            </p:nvCxnSpPr>
            <p:spPr>
              <a:xfrm>
                <a:off x="777683" y="3235792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直线连接符 139"/>
              <p:cNvCxnSpPr/>
              <p:nvPr/>
            </p:nvCxnSpPr>
            <p:spPr>
              <a:xfrm>
                <a:off x="777683" y="3690723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直线连接符 140"/>
              <p:cNvCxnSpPr/>
              <p:nvPr/>
            </p:nvCxnSpPr>
            <p:spPr>
              <a:xfrm>
                <a:off x="777683" y="4145654"/>
                <a:ext cx="401876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5" name="文本框 134"/>
            <p:cNvSpPr txBox="1"/>
            <p:nvPr/>
          </p:nvSpPr>
          <p:spPr>
            <a:xfrm>
              <a:off x="1078383" y="438912"/>
              <a:ext cx="2345590" cy="218541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229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000" u="none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charset="0" typeface="Microsoft YaHei"/>
                  <a:ea charset="0" typeface="Microsoft YaHei"/>
                  <a:cs charset="0" typeface="Microsoft YaHei"/>
                </a:rPr>
                <a:t>标题数字等都可以通过点击和重新输入进行更改，顶部“开始”面板中可以对字体、字号、颜色、行距等进行修改。建议正文8-14号字，1.3倍字间距。标题数字等都可以通过点击和重新输入进行更改。</a:t>
              </a:r>
            </a:p>
          </p:txBody>
        </p:sp>
      </p:grpSp>
      <p:grpSp>
        <p:nvGrpSpPr>
          <p:cNvPr id="142" name="组 141"/>
          <p:cNvGrpSpPr/>
          <p:nvPr/>
        </p:nvGrpSpPr>
        <p:grpSpPr>
          <a:xfrm rot="20354100">
            <a:off x="10857378" y="2495571"/>
            <a:ext cx="179594" cy="1145221"/>
            <a:chOff x="5013325" y="2014538"/>
            <a:chExt cx="463550" cy="29559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143" name="Freeform 51"/>
            <p:cNvSpPr/>
            <p:nvPr/>
          </p:nvSpPr>
          <p:spPr bwMode="auto">
            <a:xfrm>
              <a:off x="5248275" y="2014538"/>
              <a:ext cx="228600" cy="60325"/>
            </a:xfrm>
            <a:custGeom>
              <a:gdLst>
                <a:gd fmla="*/ 96 w 144" name="T0"/>
                <a:gd fmla="*/ 38 h 38" name="T1"/>
                <a:gd fmla="*/ 144 w 144" name="T2"/>
                <a:gd fmla="*/ 18 h 38" name="T3"/>
                <a:gd fmla="*/ 96 w 144" name="T4"/>
                <a:gd fmla="*/ 0 h 38" name="T5"/>
                <a:gd fmla="*/ 0 w 144" name="T6"/>
                <a:gd fmla="*/ 0 h 38" name="T7"/>
                <a:gd fmla="*/ 0 w 144" name="T8"/>
                <a:gd fmla="*/ 38 h 38" name="T9"/>
                <a:gd fmla="*/ 96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96" y="38"/>
                  </a:moveTo>
                  <a:lnTo>
                    <a:pt x="144" y="18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38"/>
                  </a:lnTo>
                  <a:lnTo>
                    <a:pt x="96" y="38"/>
                  </a:lnTo>
                  <a:close/>
                </a:path>
              </a:pathLst>
            </a:cu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4" name="Freeform 52"/>
            <p:cNvSpPr/>
            <p:nvPr/>
          </p:nvSpPr>
          <p:spPr bwMode="auto">
            <a:xfrm>
              <a:off x="5013325" y="2014538"/>
              <a:ext cx="228600" cy="60325"/>
            </a:xfrm>
            <a:custGeom>
              <a:gdLst>
                <a:gd fmla="*/ 48 w 144" name="T0"/>
                <a:gd fmla="*/ 38 h 38" name="T1"/>
                <a:gd fmla="*/ 0 w 144" name="T2"/>
                <a:gd fmla="*/ 18 h 38" name="T3"/>
                <a:gd fmla="*/ 48 w 144" name="T4"/>
                <a:gd fmla="*/ 0 h 38" name="T5"/>
                <a:gd fmla="*/ 144 w 144" name="T6"/>
                <a:gd fmla="*/ 0 h 38" name="T7"/>
                <a:gd fmla="*/ 144 w 144" name="T8"/>
                <a:gd fmla="*/ 38 h 38" name="T9"/>
                <a:gd fmla="*/ 48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48" y="38"/>
                  </a:moveTo>
                  <a:lnTo>
                    <a:pt x="0" y="18"/>
                  </a:lnTo>
                  <a:lnTo>
                    <a:pt x="48" y="0"/>
                  </a:lnTo>
                  <a:lnTo>
                    <a:pt x="144" y="0"/>
                  </a:lnTo>
                  <a:lnTo>
                    <a:pt x="144" y="38"/>
                  </a:lnTo>
                  <a:lnTo>
                    <a:pt x="48" y="38"/>
                  </a:lnTo>
                  <a:close/>
                </a:path>
              </a:pathLst>
            </a:cu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Freeform 53"/>
            <p:cNvSpPr/>
            <p:nvPr/>
          </p:nvSpPr>
          <p:spPr bwMode="auto">
            <a:xfrm>
              <a:off x="5127625" y="2014538"/>
              <a:ext cx="234950" cy="60325"/>
            </a:xfrm>
            <a:custGeom>
              <a:gdLst>
                <a:gd fmla="*/ 38 w 148" name="T0"/>
                <a:gd fmla="*/ 38 h 38" name="T1"/>
                <a:gd fmla="*/ 0 w 148" name="T2"/>
                <a:gd fmla="*/ 18 h 38" name="T3"/>
                <a:gd fmla="*/ 38 w 148" name="T4"/>
                <a:gd fmla="*/ 0 h 38" name="T5"/>
                <a:gd fmla="*/ 112 w 148" name="T6"/>
                <a:gd fmla="*/ 0 h 38" name="T7"/>
                <a:gd fmla="*/ 148 w 148" name="T8"/>
                <a:gd fmla="*/ 18 h 38" name="T9"/>
                <a:gd fmla="*/ 112 w 148" name="T10"/>
                <a:gd fmla="*/ 38 h 38" name="T11"/>
                <a:gd fmla="*/ 38 w 148" name="T12"/>
                <a:gd fmla="*/ 38 h 3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" w="148">
                  <a:moveTo>
                    <a:pt x="38" y="38"/>
                  </a:moveTo>
                  <a:lnTo>
                    <a:pt x="0" y="18"/>
                  </a:lnTo>
                  <a:lnTo>
                    <a:pt x="38" y="0"/>
                  </a:lnTo>
                  <a:lnTo>
                    <a:pt x="112" y="0"/>
                  </a:lnTo>
                  <a:lnTo>
                    <a:pt x="148" y="18"/>
                  </a:lnTo>
                  <a:lnTo>
                    <a:pt x="112" y="38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Rectangle 54"/>
            <p:cNvSpPr>
              <a:spLocks noChangeArrowheads="1"/>
            </p:cNvSpPr>
            <p:nvPr/>
          </p:nvSpPr>
          <p:spPr bwMode="auto">
            <a:xfrm>
              <a:off x="5013325" y="2043113"/>
              <a:ext cx="463550" cy="234950"/>
            </a:xfrm>
            <a:prstGeom prst="rect">
              <a:avLst/>
            </a:pr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7" name="Rectangle 55"/>
            <p:cNvSpPr>
              <a:spLocks noChangeArrowheads="1"/>
            </p:cNvSpPr>
            <p:nvPr/>
          </p:nvSpPr>
          <p:spPr bwMode="auto">
            <a:xfrm>
              <a:off x="5013325" y="2278063"/>
              <a:ext cx="463550" cy="27305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8" name="Rectangle 56"/>
            <p:cNvSpPr>
              <a:spLocks noChangeArrowheads="1"/>
            </p:cNvSpPr>
            <p:nvPr/>
          </p:nvSpPr>
          <p:spPr bwMode="auto">
            <a:xfrm>
              <a:off x="5013325" y="2551113"/>
              <a:ext cx="463550" cy="1825625"/>
            </a:xfrm>
            <a:prstGeom prst="rect">
              <a:avLst/>
            </a:pr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9" name="Freeform 57"/>
            <p:cNvSpPr/>
            <p:nvPr/>
          </p:nvSpPr>
          <p:spPr bwMode="auto">
            <a:xfrm>
              <a:off x="5013325" y="4376738"/>
              <a:ext cx="463550" cy="593725"/>
            </a:xfrm>
            <a:custGeom>
              <a:gdLst>
                <a:gd fmla="*/ 0 w 292" name="T0"/>
                <a:gd fmla="*/ 0 h 374" name="T1"/>
                <a:gd fmla="*/ 146 w 292" name="T2"/>
                <a:gd fmla="*/ 374 h 374" name="T3"/>
                <a:gd fmla="*/ 292 w 292" name="T4"/>
                <a:gd fmla="*/ 0 h 374" name="T5"/>
                <a:gd fmla="*/ 0 w 292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292">
                  <a:moveTo>
                    <a:pt x="0" y="0"/>
                  </a:moveTo>
                  <a:lnTo>
                    <a:pt x="146" y="374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91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Rectangle 58"/>
            <p:cNvSpPr>
              <a:spLocks noChangeArrowheads="1"/>
            </p:cNvSpPr>
            <p:nvPr/>
          </p:nvSpPr>
          <p:spPr bwMode="auto">
            <a:xfrm>
              <a:off x="5013325" y="2043113"/>
              <a:ext cx="114300" cy="234950"/>
            </a:xfrm>
            <a:prstGeom prst="rect">
              <a:avLst/>
            </a:pr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1" name="Rectangle 59"/>
            <p:cNvSpPr>
              <a:spLocks noChangeArrowheads="1"/>
            </p:cNvSpPr>
            <p:nvPr/>
          </p:nvSpPr>
          <p:spPr bwMode="auto">
            <a:xfrm>
              <a:off x="5362575" y="2043113"/>
              <a:ext cx="114300" cy="234950"/>
            </a:xfrm>
            <a:prstGeom prst="rect">
              <a:avLst/>
            </a:pr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2" name="Rectangle 60"/>
            <p:cNvSpPr>
              <a:spLocks noChangeArrowheads="1"/>
            </p:cNvSpPr>
            <p:nvPr/>
          </p:nvSpPr>
          <p:spPr bwMode="auto">
            <a:xfrm>
              <a:off x="5013325" y="2278063"/>
              <a:ext cx="114300" cy="27305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3" name="Rectangle 61"/>
            <p:cNvSpPr>
              <a:spLocks noChangeArrowheads="1"/>
            </p:cNvSpPr>
            <p:nvPr/>
          </p:nvSpPr>
          <p:spPr bwMode="auto">
            <a:xfrm>
              <a:off x="5362575" y="2278063"/>
              <a:ext cx="114300" cy="273050"/>
            </a:xfrm>
            <a:prstGeom prst="rect">
              <a:avLst/>
            </a:pr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Rectangle 62"/>
            <p:cNvSpPr>
              <a:spLocks noChangeArrowheads="1"/>
            </p:cNvSpPr>
            <p:nvPr/>
          </p:nvSpPr>
          <p:spPr bwMode="auto">
            <a:xfrm>
              <a:off x="5013325" y="2551113"/>
              <a:ext cx="114300" cy="1825625"/>
            </a:xfrm>
            <a:prstGeom prst="rect">
              <a:avLst/>
            </a:pr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5" name="Rectangle 63"/>
            <p:cNvSpPr>
              <a:spLocks noChangeArrowheads="1"/>
            </p:cNvSpPr>
            <p:nvPr/>
          </p:nvSpPr>
          <p:spPr bwMode="auto">
            <a:xfrm>
              <a:off x="5362575" y="2551113"/>
              <a:ext cx="114300" cy="1825625"/>
            </a:xfrm>
            <a:prstGeom prst="rect">
              <a:avLst/>
            </a:pr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6" name="Freeform 64"/>
            <p:cNvSpPr/>
            <p:nvPr/>
          </p:nvSpPr>
          <p:spPr bwMode="auto">
            <a:xfrm>
              <a:off x="5013325" y="4376738"/>
              <a:ext cx="231775" cy="593725"/>
            </a:xfrm>
            <a:custGeom>
              <a:gdLst>
                <a:gd fmla="*/ 0 w 146" name="T0"/>
                <a:gd fmla="*/ 0 h 374" name="T1"/>
                <a:gd fmla="*/ 146 w 146" name="T2"/>
                <a:gd fmla="*/ 374 h 374" name="T3"/>
                <a:gd fmla="*/ 72 w 146" name="T4"/>
                <a:gd fmla="*/ 0 h 374" name="T5"/>
                <a:gd fmla="*/ 0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0" y="0"/>
                  </a:moveTo>
                  <a:lnTo>
                    <a:pt x="146" y="37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A26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7" name="Freeform 65"/>
            <p:cNvSpPr/>
            <p:nvPr/>
          </p:nvSpPr>
          <p:spPr bwMode="auto">
            <a:xfrm>
              <a:off x="5127625" y="4376738"/>
              <a:ext cx="234950" cy="152400"/>
            </a:xfrm>
            <a:custGeom>
              <a:gdLst>
                <a:gd fmla="*/ 0 w 148" name="T0"/>
                <a:gd fmla="*/ 0 h 96" name="T1"/>
                <a:gd fmla="*/ 0 w 148" name="T2"/>
                <a:gd fmla="*/ 0 h 96" name="T3"/>
                <a:gd fmla="*/ 8 w 148" name="T4"/>
                <a:gd fmla="*/ 16 h 96" name="T5"/>
                <a:gd fmla="*/ 28 w 148" name="T6"/>
                <a:gd fmla="*/ 48 h 96" name="T7"/>
                <a:gd fmla="*/ 40 w 148" name="T8"/>
                <a:gd fmla="*/ 66 h 96" name="T9"/>
                <a:gd fmla="*/ 52 w 148" name="T10"/>
                <a:gd fmla="*/ 82 h 96" name="T11"/>
                <a:gd fmla="*/ 64 w 148" name="T12"/>
                <a:gd fmla="*/ 92 h 96" name="T13"/>
                <a:gd fmla="*/ 70 w 148" name="T14"/>
                <a:gd fmla="*/ 96 h 96" name="T15"/>
                <a:gd fmla="*/ 74 w 148" name="T16"/>
                <a:gd fmla="*/ 96 h 96" name="T17"/>
                <a:gd fmla="*/ 74 w 148" name="T18"/>
                <a:gd fmla="*/ 96 h 96" name="T19"/>
                <a:gd fmla="*/ 78 w 148" name="T20"/>
                <a:gd fmla="*/ 96 h 96" name="T21"/>
                <a:gd fmla="*/ 84 w 148" name="T22"/>
                <a:gd fmla="*/ 92 h 96" name="T23"/>
                <a:gd fmla="*/ 96 w 148" name="T24"/>
                <a:gd fmla="*/ 82 h 96" name="T25"/>
                <a:gd fmla="*/ 108 w 148" name="T26"/>
                <a:gd fmla="*/ 66 h 96" name="T27"/>
                <a:gd fmla="*/ 120 w 148" name="T28"/>
                <a:gd fmla="*/ 48 h 96" name="T29"/>
                <a:gd fmla="*/ 140 w 148" name="T30"/>
                <a:gd fmla="*/ 16 h 96" name="T31"/>
                <a:gd fmla="*/ 148 w 148" name="T32"/>
                <a:gd fmla="*/ 0 h 96" name="T33"/>
                <a:gd fmla="*/ 0 w 148" name="T34"/>
                <a:gd fmla="*/ 0 h 9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6" w="148">
                  <a:moveTo>
                    <a:pt x="0" y="0"/>
                  </a:moveTo>
                  <a:lnTo>
                    <a:pt x="0" y="0"/>
                  </a:lnTo>
                  <a:lnTo>
                    <a:pt x="8" y="16"/>
                  </a:lnTo>
                  <a:lnTo>
                    <a:pt x="28" y="48"/>
                  </a:lnTo>
                  <a:lnTo>
                    <a:pt x="40" y="66"/>
                  </a:lnTo>
                  <a:lnTo>
                    <a:pt x="52" y="82"/>
                  </a:lnTo>
                  <a:lnTo>
                    <a:pt x="64" y="92"/>
                  </a:lnTo>
                  <a:lnTo>
                    <a:pt x="70" y="96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8" y="96"/>
                  </a:lnTo>
                  <a:lnTo>
                    <a:pt x="84" y="92"/>
                  </a:lnTo>
                  <a:lnTo>
                    <a:pt x="96" y="82"/>
                  </a:lnTo>
                  <a:lnTo>
                    <a:pt x="108" y="66"/>
                  </a:lnTo>
                  <a:lnTo>
                    <a:pt x="120" y="48"/>
                  </a:lnTo>
                  <a:lnTo>
                    <a:pt x="140" y="16"/>
                  </a:lnTo>
                  <a:lnTo>
                    <a:pt x="1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8" name="Freeform 66"/>
            <p:cNvSpPr/>
            <p:nvPr/>
          </p:nvSpPr>
          <p:spPr bwMode="auto">
            <a:xfrm>
              <a:off x="5013325" y="4376738"/>
              <a:ext cx="114300" cy="111125"/>
            </a:xfrm>
            <a:custGeom>
              <a:gdLst>
                <a:gd fmla="*/ 72 w 72" name="T0"/>
                <a:gd fmla="*/ 0 h 70" name="T1"/>
                <a:gd fmla="*/ 72 w 72" name="T2"/>
                <a:gd fmla="*/ 0 h 70" name="T3"/>
                <a:gd fmla="*/ 54 w 72" name="T4"/>
                <a:gd fmla="*/ 34 h 70" name="T5"/>
                <a:gd fmla="*/ 38 w 72" name="T6"/>
                <a:gd fmla="*/ 58 h 70" name="T7"/>
                <a:gd fmla="*/ 30 w 72" name="T8"/>
                <a:gd fmla="*/ 66 h 70" name="T9"/>
                <a:gd fmla="*/ 24 w 72" name="T10"/>
                <a:gd fmla="*/ 70 h 70" name="T11"/>
                <a:gd fmla="*/ 24 w 72" name="T12"/>
                <a:gd fmla="*/ 70 h 70" name="T13"/>
                <a:gd fmla="*/ 22 w 72" name="T14"/>
                <a:gd fmla="*/ 68 h 70" name="T15"/>
                <a:gd fmla="*/ 20 w 72" name="T16"/>
                <a:gd fmla="*/ 66 h 70" name="T17"/>
                <a:gd fmla="*/ 16 w 72" name="T18"/>
                <a:gd fmla="*/ 58 h 70" name="T19"/>
                <a:gd fmla="*/ 8 w 72" name="T20"/>
                <a:gd fmla="*/ 34 h 70" name="T21"/>
                <a:gd fmla="*/ 0 w 72" name="T22"/>
                <a:gd fmla="*/ 0 h 70" name="T23"/>
                <a:gd fmla="*/ 72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72" y="0"/>
                  </a:moveTo>
                  <a:lnTo>
                    <a:pt x="72" y="0"/>
                  </a:lnTo>
                  <a:lnTo>
                    <a:pt x="54" y="34"/>
                  </a:lnTo>
                  <a:lnTo>
                    <a:pt x="38" y="58"/>
                  </a:lnTo>
                  <a:lnTo>
                    <a:pt x="30" y="6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20" y="66"/>
                  </a:lnTo>
                  <a:lnTo>
                    <a:pt x="16" y="58"/>
                  </a:lnTo>
                  <a:lnTo>
                    <a:pt x="8" y="34"/>
                  </a:lnTo>
                  <a:lnTo>
                    <a:pt x="0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Freeform 67"/>
            <p:cNvSpPr/>
            <p:nvPr/>
          </p:nvSpPr>
          <p:spPr bwMode="auto">
            <a:xfrm>
              <a:off x="5245100" y="4376738"/>
              <a:ext cx="231775" cy="593725"/>
            </a:xfrm>
            <a:custGeom>
              <a:gdLst>
                <a:gd fmla="*/ 146 w 146" name="T0"/>
                <a:gd fmla="*/ 0 h 374" name="T1"/>
                <a:gd fmla="*/ 0 w 146" name="T2"/>
                <a:gd fmla="*/ 374 h 374" name="T3"/>
                <a:gd fmla="*/ 74 w 146" name="T4"/>
                <a:gd fmla="*/ 0 h 374" name="T5"/>
                <a:gd fmla="*/ 146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146" y="0"/>
                  </a:moveTo>
                  <a:lnTo>
                    <a:pt x="0" y="374"/>
                  </a:lnTo>
                  <a:lnTo>
                    <a:pt x="74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9823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Freeform 68"/>
            <p:cNvSpPr/>
            <p:nvPr/>
          </p:nvSpPr>
          <p:spPr bwMode="auto">
            <a:xfrm>
              <a:off x="5362575" y="4376738"/>
              <a:ext cx="114300" cy="111125"/>
            </a:xfrm>
            <a:custGeom>
              <a:gdLst>
                <a:gd fmla="*/ 0 w 72" name="T0"/>
                <a:gd fmla="*/ 0 h 70" name="T1"/>
                <a:gd fmla="*/ 0 w 72" name="T2"/>
                <a:gd fmla="*/ 0 h 70" name="T3"/>
                <a:gd fmla="*/ 20 w 72" name="T4"/>
                <a:gd fmla="*/ 34 h 70" name="T5"/>
                <a:gd fmla="*/ 34 w 72" name="T6"/>
                <a:gd fmla="*/ 58 h 70" name="T7"/>
                <a:gd fmla="*/ 42 w 72" name="T8"/>
                <a:gd fmla="*/ 66 h 70" name="T9"/>
                <a:gd fmla="*/ 48 w 72" name="T10"/>
                <a:gd fmla="*/ 70 h 70" name="T11"/>
                <a:gd fmla="*/ 48 w 72" name="T12"/>
                <a:gd fmla="*/ 70 h 70" name="T13"/>
                <a:gd fmla="*/ 50 w 72" name="T14"/>
                <a:gd fmla="*/ 68 h 70" name="T15"/>
                <a:gd fmla="*/ 52 w 72" name="T16"/>
                <a:gd fmla="*/ 66 h 70" name="T17"/>
                <a:gd fmla="*/ 56 w 72" name="T18"/>
                <a:gd fmla="*/ 58 h 70" name="T19"/>
                <a:gd fmla="*/ 64 w 72" name="T20"/>
                <a:gd fmla="*/ 34 h 70" name="T21"/>
                <a:gd fmla="*/ 72 w 72" name="T22"/>
                <a:gd fmla="*/ 0 h 70" name="T23"/>
                <a:gd fmla="*/ 0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0" y="0"/>
                  </a:moveTo>
                  <a:lnTo>
                    <a:pt x="0" y="0"/>
                  </a:lnTo>
                  <a:lnTo>
                    <a:pt x="20" y="34"/>
                  </a:lnTo>
                  <a:lnTo>
                    <a:pt x="34" y="58"/>
                  </a:lnTo>
                  <a:lnTo>
                    <a:pt x="42" y="66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8"/>
                  </a:lnTo>
                  <a:lnTo>
                    <a:pt x="52" y="66"/>
                  </a:lnTo>
                  <a:lnTo>
                    <a:pt x="56" y="58"/>
                  </a:lnTo>
                  <a:lnTo>
                    <a:pt x="64" y="3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Freeform 69"/>
            <p:cNvSpPr/>
            <p:nvPr/>
          </p:nvSpPr>
          <p:spPr bwMode="auto">
            <a:xfrm>
              <a:off x="5172075" y="4745038"/>
              <a:ext cx="142875" cy="225425"/>
            </a:xfrm>
            <a:custGeom>
              <a:gdLst>
                <a:gd fmla="*/ 2 w 90" name="T0"/>
                <a:gd fmla="*/ 32 h 142" name="T1"/>
                <a:gd fmla="*/ 46 w 90" name="T2"/>
                <a:gd fmla="*/ 142 h 142" name="T3"/>
                <a:gd fmla="*/ 90 w 90" name="T4"/>
                <a:gd fmla="*/ 32 h 142" name="T5"/>
                <a:gd fmla="*/ 90 w 90" name="T6"/>
                <a:gd fmla="*/ 32 h 142" name="T7"/>
                <a:gd fmla="*/ 88 w 90" name="T8"/>
                <a:gd fmla="*/ 28 h 142" name="T9"/>
                <a:gd fmla="*/ 86 w 90" name="T10"/>
                <a:gd fmla="*/ 20 h 142" name="T11"/>
                <a:gd fmla="*/ 84 w 90" name="T12"/>
                <a:gd fmla="*/ 18 h 142" name="T13"/>
                <a:gd fmla="*/ 80 w 90" name="T14"/>
                <a:gd fmla="*/ 16 h 142" name="T15"/>
                <a:gd fmla="*/ 76 w 90" name="T16"/>
                <a:gd fmla="*/ 16 h 142" name="T17"/>
                <a:gd fmla="*/ 70 w 90" name="T18"/>
                <a:gd fmla="*/ 18 h 142" name="T19"/>
                <a:gd fmla="*/ 70 w 90" name="T20"/>
                <a:gd fmla="*/ 18 h 142" name="T21"/>
                <a:gd fmla="*/ 64 w 90" name="T22"/>
                <a:gd fmla="*/ 24 h 142" name="T23"/>
                <a:gd fmla="*/ 62 w 90" name="T24"/>
                <a:gd fmla="*/ 30 h 142" name="T25"/>
                <a:gd fmla="*/ 56 w 90" name="T26"/>
                <a:gd fmla="*/ 40 h 142" name="T27"/>
                <a:gd fmla="*/ 52 w 90" name="T28"/>
                <a:gd fmla="*/ 48 h 142" name="T29"/>
                <a:gd fmla="*/ 50 w 90" name="T30"/>
                <a:gd fmla="*/ 50 h 142" name="T31"/>
                <a:gd fmla="*/ 46 w 90" name="T32"/>
                <a:gd fmla="*/ 50 h 142" name="T33"/>
                <a:gd fmla="*/ 46 w 90" name="T34"/>
                <a:gd fmla="*/ 50 h 142" name="T35"/>
                <a:gd fmla="*/ 42 w 90" name="T36"/>
                <a:gd fmla="*/ 48 h 142" name="T37"/>
                <a:gd fmla="*/ 38 w 90" name="T38"/>
                <a:gd fmla="*/ 42 h 142" name="T39"/>
                <a:gd fmla="*/ 32 w 90" name="T40"/>
                <a:gd fmla="*/ 24 h 142" name="T41"/>
                <a:gd fmla="*/ 28 w 90" name="T42"/>
                <a:gd fmla="*/ 14 h 142" name="T43"/>
                <a:gd fmla="*/ 22 w 90" name="T44"/>
                <a:gd fmla="*/ 6 h 142" name="T45"/>
                <a:gd fmla="*/ 18 w 90" name="T46"/>
                <a:gd fmla="*/ 2 h 142" name="T47"/>
                <a:gd fmla="*/ 14 w 90" name="T48"/>
                <a:gd fmla="*/ 0 h 142" name="T49"/>
                <a:gd fmla="*/ 12 w 90" name="T50"/>
                <a:gd fmla="*/ 0 h 142" name="T51"/>
                <a:gd fmla="*/ 12 w 90" name="T52"/>
                <a:gd fmla="*/ 0 h 142" name="T53"/>
                <a:gd fmla="*/ 6 w 90" name="T54"/>
                <a:gd fmla="*/ 2 h 142" name="T55"/>
                <a:gd fmla="*/ 2 w 90" name="T56"/>
                <a:gd fmla="*/ 6 h 142" name="T57"/>
                <a:gd fmla="*/ 0 w 90" name="T58"/>
                <a:gd fmla="*/ 10 h 142" name="T59"/>
                <a:gd fmla="*/ 0 w 90" name="T60"/>
                <a:gd fmla="*/ 16 h 142" name="T61"/>
                <a:gd fmla="*/ 2 w 90" name="T62"/>
                <a:gd fmla="*/ 26 h 142" name="T63"/>
                <a:gd fmla="*/ 2 w 90" name="T64"/>
                <a:gd fmla="*/ 32 h 142" name="T65"/>
                <a:gd fmla="*/ 2 w 90" name="T66"/>
                <a:gd fmla="*/ 32 h 14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42" w="90">
                  <a:moveTo>
                    <a:pt x="2" y="32"/>
                  </a:moveTo>
                  <a:lnTo>
                    <a:pt x="46" y="142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88" y="28"/>
                  </a:lnTo>
                  <a:lnTo>
                    <a:pt x="86" y="20"/>
                  </a:lnTo>
                  <a:lnTo>
                    <a:pt x="84" y="18"/>
                  </a:lnTo>
                  <a:lnTo>
                    <a:pt x="80" y="16"/>
                  </a:lnTo>
                  <a:lnTo>
                    <a:pt x="76" y="16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64" y="24"/>
                  </a:lnTo>
                  <a:lnTo>
                    <a:pt x="62" y="30"/>
                  </a:lnTo>
                  <a:lnTo>
                    <a:pt x="56" y="40"/>
                  </a:lnTo>
                  <a:lnTo>
                    <a:pt x="52" y="48"/>
                  </a:lnTo>
                  <a:lnTo>
                    <a:pt x="50" y="50"/>
                  </a:lnTo>
                  <a:lnTo>
                    <a:pt x="46" y="50"/>
                  </a:lnTo>
                  <a:lnTo>
                    <a:pt x="46" y="50"/>
                  </a:lnTo>
                  <a:lnTo>
                    <a:pt x="42" y="48"/>
                  </a:lnTo>
                  <a:lnTo>
                    <a:pt x="38" y="42"/>
                  </a:lnTo>
                  <a:lnTo>
                    <a:pt x="32" y="24"/>
                  </a:lnTo>
                  <a:lnTo>
                    <a:pt x="28" y="14"/>
                  </a:lnTo>
                  <a:lnTo>
                    <a:pt x="22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10101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val="262365933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1" name="组 20"/>
          <p:cNvGrpSpPr/>
          <p:nvPr/>
        </p:nvGrpSpPr>
        <p:grpSpPr>
          <a:xfrm>
            <a:off x="823971" y="731788"/>
            <a:ext cx="3216363" cy="2445360"/>
            <a:chOff x="279312" y="176307"/>
            <a:chExt cx="2607821" cy="1982693"/>
          </a:xfrm>
        </p:grpSpPr>
        <p:sp>
          <p:nvSpPr>
            <p:cNvPr id="14" name="矩形 13"/>
            <p:cNvSpPr/>
            <p:nvPr/>
          </p:nvSpPr>
          <p:spPr>
            <a:xfrm>
              <a:off x="279312" y="176307"/>
              <a:ext cx="2607821" cy="19826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384766" y="270563"/>
              <a:ext cx="2405212" cy="179530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任意形状 17"/>
            <p:cNvSpPr/>
            <p:nvPr/>
          </p:nvSpPr>
          <p:spPr>
            <a:xfrm>
              <a:off x="477343" y="1168214"/>
              <a:ext cx="2235479" cy="765836"/>
            </a:xfrm>
            <a:custGeom>
              <a:gdLst>
                <a:gd fmla="*/ 537496 w 1454995" name="connsiteX0"/>
                <a:gd fmla="*/ 0 h 870169" name="connsiteY0"/>
                <a:gd fmla="*/ 1070896 w 1454995" name="connsiteX1"/>
                <a:gd fmla="*/ 518477 h 870169" name="connsiteY1"/>
                <a:gd fmla="*/ 1085338 w 1454995" name="connsiteX2"/>
                <a:gd fmla="*/ 518477 h 870169" name="connsiteY2"/>
                <a:gd fmla="*/ 1122409 w 1454995" name="connsiteX3"/>
                <a:gd fmla="*/ 513857 h 870169" name="connsiteY3"/>
                <a:gd fmla="*/ 1454995 w 1454995" name="connsiteX4"/>
                <a:gd fmla="*/ 243727 h 870169" name="connsiteY4"/>
                <a:gd fmla="*/ 1454995 w 1454995" name="connsiteX5"/>
                <a:gd fmla="*/ 520443 h 870169" name="connsiteY5"/>
                <a:gd fmla="*/ 1453662 w 1454995" name="connsiteX6"/>
                <a:gd fmla="*/ 520443 h 870169" name="connsiteY6"/>
                <a:gd fmla="*/ 1453662 w 1454995" name="connsiteX7"/>
                <a:gd fmla="*/ 870169 h 870169" name="connsiteY7"/>
                <a:gd fmla="*/ 0 w 1454995" name="connsiteX8"/>
                <a:gd fmla="*/ 870169 h 870169" name="connsiteY8"/>
                <a:gd fmla="*/ 0 w 1454995" name="connsiteX9"/>
                <a:gd fmla="*/ 518477 h 870169" name="connsiteY9"/>
                <a:gd fmla="*/ 4096 w 1454995" name="connsiteX10"/>
                <a:gd fmla="*/ 518477 h 870169" name="connsiteY10"/>
                <a:gd fmla="*/ 537496 w 1454995" name="connsiteX11"/>
                <a:gd fmla="*/ 0 h 870169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870169" w="1454995">
                  <a:moveTo>
                    <a:pt x="537496" y="0"/>
                  </a:moveTo>
                  <a:cubicBezTo>
                    <a:pt x="785634" y="8703"/>
                    <a:pt x="864648" y="475699"/>
                    <a:pt x="1070896" y="518477"/>
                  </a:cubicBezTo>
                  <a:lnTo>
                    <a:pt x="1085338" y="518477"/>
                  </a:lnTo>
                  <a:lnTo>
                    <a:pt x="1122409" y="513857"/>
                  </a:lnTo>
                  <a:cubicBezTo>
                    <a:pt x="1242606" y="479821"/>
                    <a:pt x="1342578" y="324436"/>
                    <a:pt x="1454995" y="243727"/>
                  </a:cubicBezTo>
                  <a:lnTo>
                    <a:pt x="1454995" y="520443"/>
                  </a:lnTo>
                  <a:lnTo>
                    <a:pt x="1453662" y="520443"/>
                  </a:lnTo>
                  <a:lnTo>
                    <a:pt x="1453662" y="870169"/>
                  </a:lnTo>
                  <a:lnTo>
                    <a:pt x="0" y="870169"/>
                  </a:lnTo>
                  <a:lnTo>
                    <a:pt x="0" y="518477"/>
                  </a:lnTo>
                  <a:lnTo>
                    <a:pt x="4096" y="518477"/>
                  </a:lnTo>
                  <a:cubicBezTo>
                    <a:pt x="181896" y="345651"/>
                    <a:pt x="324526" y="8703"/>
                    <a:pt x="5374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椭圆 18"/>
            <p:cNvSpPr/>
            <p:nvPr/>
          </p:nvSpPr>
          <p:spPr>
            <a:xfrm>
              <a:off x="1905000" y="466881"/>
              <a:ext cx="637287" cy="63728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2" name="组 21"/>
          <p:cNvGrpSpPr/>
          <p:nvPr/>
        </p:nvGrpSpPr>
        <p:grpSpPr>
          <a:xfrm>
            <a:off x="4307136" y="762885"/>
            <a:ext cx="3216363" cy="2445360"/>
            <a:chOff x="279312" y="176307"/>
            <a:chExt cx="2607821" cy="1982693"/>
          </a:xfrm>
        </p:grpSpPr>
        <p:sp>
          <p:nvSpPr>
            <p:cNvPr id="23" name="矩形 22"/>
            <p:cNvSpPr/>
            <p:nvPr/>
          </p:nvSpPr>
          <p:spPr>
            <a:xfrm>
              <a:off x="279312" y="176307"/>
              <a:ext cx="2607821" cy="19826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384766" y="270563"/>
              <a:ext cx="2405212" cy="179530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任意形状 24"/>
            <p:cNvSpPr/>
            <p:nvPr/>
          </p:nvSpPr>
          <p:spPr>
            <a:xfrm>
              <a:off x="477343" y="1168214"/>
              <a:ext cx="2235479" cy="765836"/>
            </a:xfrm>
            <a:custGeom>
              <a:gdLst>
                <a:gd fmla="*/ 537496 w 1454995" name="connsiteX0"/>
                <a:gd fmla="*/ 0 h 870169" name="connsiteY0"/>
                <a:gd fmla="*/ 1070896 w 1454995" name="connsiteX1"/>
                <a:gd fmla="*/ 518477 h 870169" name="connsiteY1"/>
                <a:gd fmla="*/ 1085338 w 1454995" name="connsiteX2"/>
                <a:gd fmla="*/ 518477 h 870169" name="connsiteY2"/>
                <a:gd fmla="*/ 1122409 w 1454995" name="connsiteX3"/>
                <a:gd fmla="*/ 513857 h 870169" name="connsiteY3"/>
                <a:gd fmla="*/ 1454995 w 1454995" name="connsiteX4"/>
                <a:gd fmla="*/ 243727 h 870169" name="connsiteY4"/>
                <a:gd fmla="*/ 1454995 w 1454995" name="connsiteX5"/>
                <a:gd fmla="*/ 520443 h 870169" name="connsiteY5"/>
                <a:gd fmla="*/ 1453662 w 1454995" name="connsiteX6"/>
                <a:gd fmla="*/ 520443 h 870169" name="connsiteY6"/>
                <a:gd fmla="*/ 1453662 w 1454995" name="connsiteX7"/>
                <a:gd fmla="*/ 870169 h 870169" name="connsiteY7"/>
                <a:gd fmla="*/ 0 w 1454995" name="connsiteX8"/>
                <a:gd fmla="*/ 870169 h 870169" name="connsiteY8"/>
                <a:gd fmla="*/ 0 w 1454995" name="connsiteX9"/>
                <a:gd fmla="*/ 518477 h 870169" name="connsiteY9"/>
                <a:gd fmla="*/ 4096 w 1454995" name="connsiteX10"/>
                <a:gd fmla="*/ 518477 h 870169" name="connsiteY10"/>
                <a:gd fmla="*/ 537496 w 1454995" name="connsiteX11"/>
                <a:gd fmla="*/ 0 h 870169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870169" w="1454995">
                  <a:moveTo>
                    <a:pt x="537496" y="0"/>
                  </a:moveTo>
                  <a:cubicBezTo>
                    <a:pt x="785634" y="8703"/>
                    <a:pt x="864648" y="475699"/>
                    <a:pt x="1070896" y="518477"/>
                  </a:cubicBezTo>
                  <a:lnTo>
                    <a:pt x="1085338" y="518477"/>
                  </a:lnTo>
                  <a:lnTo>
                    <a:pt x="1122409" y="513857"/>
                  </a:lnTo>
                  <a:cubicBezTo>
                    <a:pt x="1242606" y="479821"/>
                    <a:pt x="1342578" y="324436"/>
                    <a:pt x="1454995" y="243727"/>
                  </a:cubicBezTo>
                  <a:lnTo>
                    <a:pt x="1454995" y="520443"/>
                  </a:lnTo>
                  <a:lnTo>
                    <a:pt x="1453662" y="520443"/>
                  </a:lnTo>
                  <a:lnTo>
                    <a:pt x="1453662" y="870169"/>
                  </a:lnTo>
                  <a:lnTo>
                    <a:pt x="0" y="870169"/>
                  </a:lnTo>
                  <a:lnTo>
                    <a:pt x="0" y="518477"/>
                  </a:lnTo>
                  <a:lnTo>
                    <a:pt x="4096" y="518477"/>
                  </a:lnTo>
                  <a:cubicBezTo>
                    <a:pt x="181896" y="345651"/>
                    <a:pt x="324526" y="8703"/>
                    <a:pt x="5374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1905000" y="466881"/>
              <a:ext cx="637287" cy="63728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7" name="组 26"/>
          <p:cNvGrpSpPr/>
          <p:nvPr/>
        </p:nvGrpSpPr>
        <p:grpSpPr>
          <a:xfrm>
            <a:off x="7790303" y="731788"/>
            <a:ext cx="3216363" cy="2445360"/>
            <a:chOff x="279312" y="176307"/>
            <a:chExt cx="2607821" cy="1982693"/>
          </a:xfrm>
        </p:grpSpPr>
        <p:sp>
          <p:nvSpPr>
            <p:cNvPr id="28" name="矩形 27"/>
            <p:cNvSpPr/>
            <p:nvPr/>
          </p:nvSpPr>
          <p:spPr>
            <a:xfrm>
              <a:off x="279312" y="176307"/>
              <a:ext cx="2607821" cy="19826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384766" y="270563"/>
              <a:ext cx="2405212" cy="179530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任意形状 29"/>
            <p:cNvSpPr/>
            <p:nvPr/>
          </p:nvSpPr>
          <p:spPr>
            <a:xfrm>
              <a:off x="477343" y="1168214"/>
              <a:ext cx="2235479" cy="765836"/>
            </a:xfrm>
            <a:custGeom>
              <a:gdLst>
                <a:gd fmla="*/ 537496 w 1454995" name="connsiteX0"/>
                <a:gd fmla="*/ 0 h 870169" name="connsiteY0"/>
                <a:gd fmla="*/ 1070896 w 1454995" name="connsiteX1"/>
                <a:gd fmla="*/ 518477 h 870169" name="connsiteY1"/>
                <a:gd fmla="*/ 1085338 w 1454995" name="connsiteX2"/>
                <a:gd fmla="*/ 518477 h 870169" name="connsiteY2"/>
                <a:gd fmla="*/ 1122409 w 1454995" name="connsiteX3"/>
                <a:gd fmla="*/ 513857 h 870169" name="connsiteY3"/>
                <a:gd fmla="*/ 1454995 w 1454995" name="connsiteX4"/>
                <a:gd fmla="*/ 243727 h 870169" name="connsiteY4"/>
                <a:gd fmla="*/ 1454995 w 1454995" name="connsiteX5"/>
                <a:gd fmla="*/ 520443 h 870169" name="connsiteY5"/>
                <a:gd fmla="*/ 1453662 w 1454995" name="connsiteX6"/>
                <a:gd fmla="*/ 520443 h 870169" name="connsiteY6"/>
                <a:gd fmla="*/ 1453662 w 1454995" name="connsiteX7"/>
                <a:gd fmla="*/ 870169 h 870169" name="connsiteY7"/>
                <a:gd fmla="*/ 0 w 1454995" name="connsiteX8"/>
                <a:gd fmla="*/ 870169 h 870169" name="connsiteY8"/>
                <a:gd fmla="*/ 0 w 1454995" name="connsiteX9"/>
                <a:gd fmla="*/ 518477 h 870169" name="connsiteY9"/>
                <a:gd fmla="*/ 4096 w 1454995" name="connsiteX10"/>
                <a:gd fmla="*/ 518477 h 870169" name="connsiteY10"/>
                <a:gd fmla="*/ 537496 w 1454995" name="connsiteX11"/>
                <a:gd fmla="*/ 0 h 870169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870169" w="1454995">
                  <a:moveTo>
                    <a:pt x="537496" y="0"/>
                  </a:moveTo>
                  <a:cubicBezTo>
                    <a:pt x="785634" y="8703"/>
                    <a:pt x="864648" y="475699"/>
                    <a:pt x="1070896" y="518477"/>
                  </a:cubicBezTo>
                  <a:lnTo>
                    <a:pt x="1085338" y="518477"/>
                  </a:lnTo>
                  <a:lnTo>
                    <a:pt x="1122409" y="513857"/>
                  </a:lnTo>
                  <a:cubicBezTo>
                    <a:pt x="1242606" y="479821"/>
                    <a:pt x="1342578" y="324436"/>
                    <a:pt x="1454995" y="243727"/>
                  </a:cubicBezTo>
                  <a:lnTo>
                    <a:pt x="1454995" y="520443"/>
                  </a:lnTo>
                  <a:lnTo>
                    <a:pt x="1453662" y="520443"/>
                  </a:lnTo>
                  <a:lnTo>
                    <a:pt x="1453662" y="870169"/>
                  </a:lnTo>
                  <a:lnTo>
                    <a:pt x="0" y="870169"/>
                  </a:lnTo>
                  <a:lnTo>
                    <a:pt x="0" y="518477"/>
                  </a:lnTo>
                  <a:lnTo>
                    <a:pt x="4096" y="518477"/>
                  </a:lnTo>
                  <a:cubicBezTo>
                    <a:pt x="181896" y="345651"/>
                    <a:pt x="324526" y="8703"/>
                    <a:pt x="5374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椭圆 30"/>
            <p:cNvSpPr/>
            <p:nvPr/>
          </p:nvSpPr>
          <p:spPr>
            <a:xfrm>
              <a:off x="1905000" y="466881"/>
              <a:ext cx="637287" cy="63728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2" name="组 31"/>
          <p:cNvGrpSpPr/>
          <p:nvPr/>
        </p:nvGrpSpPr>
        <p:grpSpPr>
          <a:xfrm>
            <a:off x="823971" y="3419277"/>
            <a:ext cx="3216363" cy="2445360"/>
            <a:chOff x="279312" y="176307"/>
            <a:chExt cx="2607821" cy="1982693"/>
          </a:xfrm>
        </p:grpSpPr>
        <p:sp>
          <p:nvSpPr>
            <p:cNvPr id="33" name="矩形 32"/>
            <p:cNvSpPr/>
            <p:nvPr/>
          </p:nvSpPr>
          <p:spPr>
            <a:xfrm>
              <a:off x="279312" y="176307"/>
              <a:ext cx="2607821" cy="19826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384766" y="270563"/>
              <a:ext cx="2405212" cy="179530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任意形状 34"/>
            <p:cNvSpPr/>
            <p:nvPr/>
          </p:nvSpPr>
          <p:spPr>
            <a:xfrm>
              <a:off x="477343" y="1168214"/>
              <a:ext cx="2235479" cy="765836"/>
            </a:xfrm>
            <a:custGeom>
              <a:gdLst>
                <a:gd fmla="*/ 537496 w 1454995" name="connsiteX0"/>
                <a:gd fmla="*/ 0 h 870169" name="connsiteY0"/>
                <a:gd fmla="*/ 1070896 w 1454995" name="connsiteX1"/>
                <a:gd fmla="*/ 518477 h 870169" name="connsiteY1"/>
                <a:gd fmla="*/ 1085338 w 1454995" name="connsiteX2"/>
                <a:gd fmla="*/ 518477 h 870169" name="connsiteY2"/>
                <a:gd fmla="*/ 1122409 w 1454995" name="connsiteX3"/>
                <a:gd fmla="*/ 513857 h 870169" name="connsiteY3"/>
                <a:gd fmla="*/ 1454995 w 1454995" name="connsiteX4"/>
                <a:gd fmla="*/ 243727 h 870169" name="connsiteY4"/>
                <a:gd fmla="*/ 1454995 w 1454995" name="connsiteX5"/>
                <a:gd fmla="*/ 520443 h 870169" name="connsiteY5"/>
                <a:gd fmla="*/ 1453662 w 1454995" name="connsiteX6"/>
                <a:gd fmla="*/ 520443 h 870169" name="connsiteY6"/>
                <a:gd fmla="*/ 1453662 w 1454995" name="connsiteX7"/>
                <a:gd fmla="*/ 870169 h 870169" name="connsiteY7"/>
                <a:gd fmla="*/ 0 w 1454995" name="connsiteX8"/>
                <a:gd fmla="*/ 870169 h 870169" name="connsiteY8"/>
                <a:gd fmla="*/ 0 w 1454995" name="connsiteX9"/>
                <a:gd fmla="*/ 518477 h 870169" name="connsiteY9"/>
                <a:gd fmla="*/ 4096 w 1454995" name="connsiteX10"/>
                <a:gd fmla="*/ 518477 h 870169" name="connsiteY10"/>
                <a:gd fmla="*/ 537496 w 1454995" name="connsiteX11"/>
                <a:gd fmla="*/ 0 h 870169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870169" w="1454995">
                  <a:moveTo>
                    <a:pt x="537496" y="0"/>
                  </a:moveTo>
                  <a:cubicBezTo>
                    <a:pt x="785634" y="8703"/>
                    <a:pt x="864648" y="475699"/>
                    <a:pt x="1070896" y="518477"/>
                  </a:cubicBezTo>
                  <a:lnTo>
                    <a:pt x="1085338" y="518477"/>
                  </a:lnTo>
                  <a:lnTo>
                    <a:pt x="1122409" y="513857"/>
                  </a:lnTo>
                  <a:cubicBezTo>
                    <a:pt x="1242606" y="479821"/>
                    <a:pt x="1342578" y="324436"/>
                    <a:pt x="1454995" y="243727"/>
                  </a:cubicBezTo>
                  <a:lnTo>
                    <a:pt x="1454995" y="520443"/>
                  </a:lnTo>
                  <a:lnTo>
                    <a:pt x="1453662" y="520443"/>
                  </a:lnTo>
                  <a:lnTo>
                    <a:pt x="1453662" y="870169"/>
                  </a:lnTo>
                  <a:lnTo>
                    <a:pt x="0" y="870169"/>
                  </a:lnTo>
                  <a:lnTo>
                    <a:pt x="0" y="518477"/>
                  </a:lnTo>
                  <a:lnTo>
                    <a:pt x="4096" y="518477"/>
                  </a:lnTo>
                  <a:cubicBezTo>
                    <a:pt x="181896" y="345651"/>
                    <a:pt x="324526" y="8703"/>
                    <a:pt x="5374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1905000" y="466881"/>
              <a:ext cx="637287" cy="63728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2" name="组 41"/>
          <p:cNvGrpSpPr/>
          <p:nvPr/>
        </p:nvGrpSpPr>
        <p:grpSpPr>
          <a:xfrm>
            <a:off x="7790303" y="3419277"/>
            <a:ext cx="3216363" cy="2445360"/>
            <a:chOff x="279312" y="176307"/>
            <a:chExt cx="2607821" cy="1982693"/>
          </a:xfrm>
        </p:grpSpPr>
        <p:sp>
          <p:nvSpPr>
            <p:cNvPr id="43" name="矩形 42"/>
            <p:cNvSpPr/>
            <p:nvPr/>
          </p:nvSpPr>
          <p:spPr>
            <a:xfrm>
              <a:off x="279312" y="176307"/>
              <a:ext cx="2607821" cy="19826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384766" y="270563"/>
              <a:ext cx="2405212" cy="179530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任意形状 44"/>
            <p:cNvSpPr/>
            <p:nvPr/>
          </p:nvSpPr>
          <p:spPr>
            <a:xfrm>
              <a:off x="477343" y="1168214"/>
              <a:ext cx="2235479" cy="765836"/>
            </a:xfrm>
            <a:custGeom>
              <a:gdLst>
                <a:gd fmla="*/ 537496 w 1454995" name="connsiteX0"/>
                <a:gd fmla="*/ 0 h 870169" name="connsiteY0"/>
                <a:gd fmla="*/ 1070896 w 1454995" name="connsiteX1"/>
                <a:gd fmla="*/ 518477 h 870169" name="connsiteY1"/>
                <a:gd fmla="*/ 1085338 w 1454995" name="connsiteX2"/>
                <a:gd fmla="*/ 518477 h 870169" name="connsiteY2"/>
                <a:gd fmla="*/ 1122409 w 1454995" name="connsiteX3"/>
                <a:gd fmla="*/ 513857 h 870169" name="connsiteY3"/>
                <a:gd fmla="*/ 1454995 w 1454995" name="connsiteX4"/>
                <a:gd fmla="*/ 243727 h 870169" name="connsiteY4"/>
                <a:gd fmla="*/ 1454995 w 1454995" name="connsiteX5"/>
                <a:gd fmla="*/ 520443 h 870169" name="connsiteY5"/>
                <a:gd fmla="*/ 1453662 w 1454995" name="connsiteX6"/>
                <a:gd fmla="*/ 520443 h 870169" name="connsiteY6"/>
                <a:gd fmla="*/ 1453662 w 1454995" name="connsiteX7"/>
                <a:gd fmla="*/ 870169 h 870169" name="connsiteY7"/>
                <a:gd fmla="*/ 0 w 1454995" name="connsiteX8"/>
                <a:gd fmla="*/ 870169 h 870169" name="connsiteY8"/>
                <a:gd fmla="*/ 0 w 1454995" name="connsiteX9"/>
                <a:gd fmla="*/ 518477 h 870169" name="connsiteY9"/>
                <a:gd fmla="*/ 4096 w 1454995" name="connsiteX10"/>
                <a:gd fmla="*/ 518477 h 870169" name="connsiteY10"/>
                <a:gd fmla="*/ 537496 w 1454995" name="connsiteX11"/>
                <a:gd fmla="*/ 0 h 870169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870169" w="1454995">
                  <a:moveTo>
                    <a:pt x="537496" y="0"/>
                  </a:moveTo>
                  <a:cubicBezTo>
                    <a:pt x="785634" y="8703"/>
                    <a:pt x="864648" y="475699"/>
                    <a:pt x="1070896" y="518477"/>
                  </a:cubicBezTo>
                  <a:lnTo>
                    <a:pt x="1085338" y="518477"/>
                  </a:lnTo>
                  <a:lnTo>
                    <a:pt x="1122409" y="513857"/>
                  </a:lnTo>
                  <a:cubicBezTo>
                    <a:pt x="1242606" y="479821"/>
                    <a:pt x="1342578" y="324436"/>
                    <a:pt x="1454995" y="243727"/>
                  </a:cubicBezTo>
                  <a:lnTo>
                    <a:pt x="1454995" y="520443"/>
                  </a:lnTo>
                  <a:lnTo>
                    <a:pt x="1453662" y="520443"/>
                  </a:lnTo>
                  <a:lnTo>
                    <a:pt x="1453662" y="870169"/>
                  </a:lnTo>
                  <a:lnTo>
                    <a:pt x="0" y="870169"/>
                  </a:lnTo>
                  <a:lnTo>
                    <a:pt x="0" y="518477"/>
                  </a:lnTo>
                  <a:lnTo>
                    <a:pt x="4096" y="518477"/>
                  </a:lnTo>
                  <a:cubicBezTo>
                    <a:pt x="181896" y="345651"/>
                    <a:pt x="324526" y="8703"/>
                    <a:pt x="5374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6" name="椭圆 45"/>
            <p:cNvSpPr/>
            <p:nvPr/>
          </p:nvSpPr>
          <p:spPr>
            <a:xfrm>
              <a:off x="1905000" y="466881"/>
              <a:ext cx="637287" cy="63728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2" name="组 51"/>
          <p:cNvGrpSpPr/>
          <p:nvPr/>
        </p:nvGrpSpPr>
        <p:grpSpPr>
          <a:xfrm rot="20421260">
            <a:off x="4624786" y="3061707"/>
            <a:ext cx="3208319" cy="2445120"/>
            <a:chOff x="3825767" y="2564747"/>
            <a:chExt cx="2406239" cy="1833840"/>
          </a:xfrm>
        </p:grpSpPr>
        <p:sp>
          <p:nvSpPr>
            <p:cNvPr id="49" name="矩形 48"/>
            <p:cNvSpPr/>
            <p:nvPr/>
          </p:nvSpPr>
          <p:spPr>
            <a:xfrm>
              <a:off x="3825767" y="2564747"/>
              <a:ext cx="2406239" cy="1833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50" name="图片 4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rcRect b="3986" l="12862" r="17173" t="1413"/>
            <a:stretch>
              <a:fillRect/>
            </a:stretch>
          </p:blipFill>
          <p:spPr>
            <a:xfrm>
              <a:off x="3930317" y="2649239"/>
              <a:ext cx="2197139" cy="1664856"/>
            </a:xfrm>
            <a:prstGeom prst="rect">
              <a:avLst/>
            </a:prstGeom>
          </p:spPr>
        </p:pic>
      </p:grpSp>
      <p:pic>
        <p:nvPicPr>
          <p:cNvPr id="55" name="图片 54">
            <a:hlinkClick r:id="rId4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181600" y="6361051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val="22632042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" name="组 8"/>
          <p:cNvGrpSpPr/>
          <p:nvPr/>
        </p:nvGrpSpPr>
        <p:grpSpPr>
          <a:xfrm>
            <a:off x="1515292" y="2229339"/>
            <a:ext cx="9285422" cy="3032873"/>
            <a:chOff x="777683" y="1870999"/>
            <a:chExt cx="4018761" cy="2274655"/>
          </a:xfrm>
        </p:grpSpPr>
        <p:cxnSp>
          <p:nvCxnSpPr>
            <p:cNvPr id="10" name="直线连接符 9"/>
            <p:cNvCxnSpPr/>
            <p:nvPr/>
          </p:nvCxnSpPr>
          <p:spPr>
            <a:xfrm>
              <a:off x="777683" y="1870999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线连接符 10"/>
            <p:cNvCxnSpPr/>
            <p:nvPr/>
          </p:nvCxnSpPr>
          <p:spPr>
            <a:xfrm>
              <a:off x="777683" y="2325930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线连接符 11"/>
            <p:cNvCxnSpPr/>
            <p:nvPr/>
          </p:nvCxnSpPr>
          <p:spPr>
            <a:xfrm>
              <a:off x="777683" y="2780861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线连接符 12"/>
            <p:cNvCxnSpPr/>
            <p:nvPr/>
          </p:nvCxnSpPr>
          <p:spPr>
            <a:xfrm>
              <a:off x="777683" y="3235792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线连接符 13"/>
            <p:cNvCxnSpPr/>
            <p:nvPr/>
          </p:nvCxnSpPr>
          <p:spPr>
            <a:xfrm>
              <a:off x="777683" y="3690723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线连接符 14"/>
            <p:cNvCxnSpPr/>
            <p:nvPr/>
          </p:nvCxnSpPr>
          <p:spPr>
            <a:xfrm>
              <a:off x="777683" y="4145654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文本框 15"/>
          <p:cNvSpPr txBox="1"/>
          <p:nvPr/>
        </p:nvSpPr>
        <p:spPr>
          <a:xfrm>
            <a:off x="1515290" y="1528932"/>
            <a:ext cx="9285422" cy="3749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600" u="none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charset="0" typeface="Microsoft YaHei"/>
                <a:ea charset="0" typeface="Microsoft YaHei"/>
                <a:cs charset="0" typeface="Microsoft YaHei"/>
              </a:rPr>
              <a:t>标题数字等都可以通过点击和重新输入进行更改，顶部“开始”面板中可以对字体、字号、颜色、行距等进行修改。建议正文8-14号字，1.3倍字间距。标题数字等都可以通过点击和重新输入进行更改，顶部“开始”面板中可以对字体、字号、颜色、行距等进行修改。标题数字等都可以通过点击和重新输入进行更改，顶部“开始”面板中可以对字体、字号、颜色、行距等进行修改。建议正文8-14号字，1.3倍字间距。标题数字等都可以通过点击和重新输入进行更改，顶部“开始”面板中可以对字体、字号、颜色、行距等进行修改。</a:t>
            </a:r>
          </a:p>
        </p:txBody>
      </p:sp>
      <p:grpSp>
        <p:nvGrpSpPr>
          <p:cNvPr id="17" name="组 16"/>
          <p:cNvGrpSpPr/>
          <p:nvPr/>
        </p:nvGrpSpPr>
        <p:grpSpPr>
          <a:xfrm rot="20347720">
            <a:off x="692642" y="3760151"/>
            <a:ext cx="489613" cy="2127676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18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6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1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4" name="组 63"/>
          <p:cNvGrpSpPr/>
          <p:nvPr/>
        </p:nvGrpSpPr>
        <p:grpSpPr>
          <a:xfrm rot="19560396">
            <a:off x="10808298" y="426363"/>
            <a:ext cx="489613" cy="2127676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65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3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4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0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1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3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2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6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8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0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2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3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4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5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9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0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11" name="组 110"/>
          <p:cNvGrpSpPr/>
          <p:nvPr/>
        </p:nvGrpSpPr>
        <p:grpSpPr>
          <a:xfrm rot="16558260">
            <a:off x="1268717" y="4899393"/>
            <a:ext cx="489613" cy="2127676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112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3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4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5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6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7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8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9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0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1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2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3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4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5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6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7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8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9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0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1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2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3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4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5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6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7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8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9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0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1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2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3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4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7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8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9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1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2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3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5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6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7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8" name="组 157"/>
          <p:cNvGrpSpPr/>
          <p:nvPr/>
        </p:nvGrpSpPr>
        <p:grpSpPr>
          <a:xfrm rot="11243513">
            <a:off x="11249830" y="1151983"/>
            <a:ext cx="403888" cy="2575476"/>
            <a:chOff x="5013325" y="2014538"/>
            <a:chExt cx="463550" cy="29559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159" name="Freeform 51"/>
            <p:cNvSpPr/>
            <p:nvPr/>
          </p:nvSpPr>
          <p:spPr bwMode="auto">
            <a:xfrm>
              <a:off x="5248275" y="2014538"/>
              <a:ext cx="228600" cy="60325"/>
            </a:xfrm>
            <a:custGeom>
              <a:gdLst>
                <a:gd fmla="*/ 96 w 144" name="T0"/>
                <a:gd fmla="*/ 38 h 38" name="T1"/>
                <a:gd fmla="*/ 144 w 144" name="T2"/>
                <a:gd fmla="*/ 18 h 38" name="T3"/>
                <a:gd fmla="*/ 96 w 144" name="T4"/>
                <a:gd fmla="*/ 0 h 38" name="T5"/>
                <a:gd fmla="*/ 0 w 144" name="T6"/>
                <a:gd fmla="*/ 0 h 38" name="T7"/>
                <a:gd fmla="*/ 0 w 144" name="T8"/>
                <a:gd fmla="*/ 38 h 38" name="T9"/>
                <a:gd fmla="*/ 96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96" y="38"/>
                  </a:moveTo>
                  <a:lnTo>
                    <a:pt x="144" y="18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38"/>
                  </a:lnTo>
                  <a:lnTo>
                    <a:pt x="96" y="38"/>
                  </a:lnTo>
                  <a:close/>
                </a:path>
              </a:pathLst>
            </a:cu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Freeform 52"/>
            <p:cNvSpPr/>
            <p:nvPr/>
          </p:nvSpPr>
          <p:spPr bwMode="auto">
            <a:xfrm>
              <a:off x="5013325" y="2014538"/>
              <a:ext cx="228600" cy="60325"/>
            </a:xfrm>
            <a:custGeom>
              <a:gdLst>
                <a:gd fmla="*/ 48 w 144" name="T0"/>
                <a:gd fmla="*/ 38 h 38" name="T1"/>
                <a:gd fmla="*/ 0 w 144" name="T2"/>
                <a:gd fmla="*/ 18 h 38" name="T3"/>
                <a:gd fmla="*/ 48 w 144" name="T4"/>
                <a:gd fmla="*/ 0 h 38" name="T5"/>
                <a:gd fmla="*/ 144 w 144" name="T6"/>
                <a:gd fmla="*/ 0 h 38" name="T7"/>
                <a:gd fmla="*/ 144 w 144" name="T8"/>
                <a:gd fmla="*/ 38 h 38" name="T9"/>
                <a:gd fmla="*/ 48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48" y="38"/>
                  </a:moveTo>
                  <a:lnTo>
                    <a:pt x="0" y="18"/>
                  </a:lnTo>
                  <a:lnTo>
                    <a:pt x="48" y="0"/>
                  </a:lnTo>
                  <a:lnTo>
                    <a:pt x="144" y="0"/>
                  </a:lnTo>
                  <a:lnTo>
                    <a:pt x="144" y="38"/>
                  </a:lnTo>
                  <a:lnTo>
                    <a:pt x="48" y="38"/>
                  </a:lnTo>
                  <a:close/>
                </a:path>
              </a:pathLst>
            </a:cu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Freeform 53"/>
            <p:cNvSpPr/>
            <p:nvPr/>
          </p:nvSpPr>
          <p:spPr bwMode="auto">
            <a:xfrm>
              <a:off x="5127625" y="2014538"/>
              <a:ext cx="234950" cy="60325"/>
            </a:xfrm>
            <a:custGeom>
              <a:gdLst>
                <a:gd fmla="*/ 38 w 148" name="T0"/>
                <a:gd fmla="*/ 38 h 38" name="T1"/>
                <a:gd fmla="*/ 0 w 148" name="T2"/>
                <a:gd fmla="*/ 18 h 38" name="T3"/>
                <a:gd fmla="*/ 38 w 148" name="T4"/>
                <a:gd fmla="*/ 0 h 38" name="T5"/>
                <a:gd fmla="*/ 112 w 148" name="T6"/>
                <a:gd fmla="*/ 0 h 38" name="T7"/>
                <a:gd fmla="*/ 148 w 148" name="T8"/>
                <a:gd fmla="*/ 18 h 38" name="T9"/>
                <a:gd fmla="*/ 112 w 148" name="T10"/>
                <a:gd fmla="*/ 38 h 38" name="T11"/>
                <a:gd fmla="*/ 38 w 148" name="T12"/>
                <a:gd fmla="*/ 38 h 3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" w="148">
                  <a:moveTo>
                    <a:pt x="38" y="38"/>
                  </a:moveTo>
                  <a:lnTo>
                    <a:pt x="0" y="18"/>
                  </a:lnTo>
                  <a:lnTo>
                    <a:pt x="38" y="0"/>
                  </a:lnTo>
                  <a:lnTo>
                    <a:pt x="112" y="0"/>
                  </a:lnTo>
                  <a:lnTo>
                    <a:pt x="148" y="18"/>
                  </a:lnTo>
                  <a:lnTo>
                    <a:pt x="112" y="38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Rectangle 54"/>
            <p:cNvSpPr>
              <a:spLocks noChangeArrowheads="1"/>
            </p:cNvSpPr>
            <p:nvPr/>
          </p:nvSpPr>
          <p:spPr bwMode="auto">
            <a:xfrm>
              <a:off x="5013325" y="2043113"/>
              <a:ext cx="463550" cy="234950"/>
            </a:xfrm>
            <a:prstGeom prst="rect">
              <a:avLst/>
            </a:pr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Rectangle 55"/>
            <p:cNvSpPr>
              <a:spLocks noChangeArrowheads="1"/>
            </p:cNvSpPr>
            <p:nvPr/>
          </p:nvSpPr>
          <p:spPr bwMode="auto">
            <a:xfrm>
              <a:off x="5013325" y="2278063"/>
              <a:ext cx="463550" cy="27305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Rectangle 56"/>
            <p:cNvSpPr>
              <a:spLocks noChangeArrowheads="1"/>
            </p:cNvSpPr>
            <p:nvPr/>
          </p:nvSpPr>
          <p:spPr bwMode="auto">
            <a:xfrm>
              <a:off x="5013325" y="2551113"/>
              <a:ext cx="463550" cy="1825625"/>
            </a:xfrm>
            <a:prstGeom prst="rect">
              <a:avLst/>
            </a:pr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Freeform 57"/>
            <p:cNvSpPr/>
            <p:nvPr/>
          </p:nvSpPr>
          <p:spPr bwMode="auto">
            <a:xfrm>
              <a:off x="5013325" y="4376738"/>
              <a:ext cx="463550" cy="593725"/>
            </a:xfrm>
            <a:custGeom>
              <a:gdLst>
                <a:gd fmla="*/ 0 w 292" name="T0"/>
                <a:gd fmla="*/ 0 h 374" name="T1"/>
                <a:gd fmla="*/ 146 w 292" name="T2"/>
                <a:gd fmla="*/ 374 h 374" name="T3"/>
                <a:gd fmla="*/ 292 w 292" name="T4"/>
                <a:gd fmla="*/ 0 h 374" name="T5"/>
                <a:gd fmla="*/ 0 w 292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292">
                  <a:moveTo>
                    <a:pt x="0" y="0"/>
                  </a:moveTo>
                  <a:lnTo>
                    <a:pt x="146" y="374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91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6" name="Rectangle 58"/>
            <p:cNvSpPr>
              <a:spLocks noChangeArrowheads="1"/>
            </p:cNvSpPr>
            <p:nvPr/>
          </p:nvSpPr>
          <p:spPr bwMode="auto">
            <a:xfrm>
              <a:off x="5013325" y="2043113"/>
              <a:ext cx="114300" cy="234950"/>
            </a:xfrm>
            <a:prstGeom prst="rect">
              <a:avLst/>
            </a:pr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7" name="Rectangle 59"/>
            <p:cNvSpPr>
              <a:spLocks noChangeArrowheads="1"/>
            </p:cNvSpPr>
            <p:nvPr/>
          </p:nvSpPr>
          <p:spPr bwMode="auto">
            <a:xfrm>
              <a:off x="5362575" y="2043113"/>
              <a:ext cx="114300" cy="234950"/>
            </a:xfrm>
            <a:prstGeom prst="rect">
              <a:avLst/>
            </a:pr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8" name="Rectangle 60"/>
            <p:cNvSpPr>
              <a:spLocks noChangeArrowheads="1"/>
            </p:cNvSpPr>
            <p:nvPr/>
          </p:nvSpPr>
          <p:spPr bwMode="auto">
            <a:xfrm>
              <a:off x="5013325" y="2278063"/>
              <a:ext cx="114300" cy="27305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Rectangle 61"/>
            <p:cNvSpPr>
              <a:spLocks noChangeArrowheads="1"/>
            </p:cNvSpPr>
            <p:nvPr/>
          </p:nvSpPr>
          <p:spPr bwMode="auto">
            <a:xfrm>
              <a:off x="5362575" y="2278063"/>
              <a:ext cx="114300" cy="273050"/>
            </a:xfrm>
            <a:prstGeom prst="rect">
              <a:avLst/>
            </a:pr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0" name="Rectangle 62"/>
            <p:cNvSpPr>
              <a:spLocks noChangeArrowheads="1"/>
            </p:cNvSpPr>
            <p:nvPr/>
          </p:nvSpPr>
          <p:spPr bwMode="auto">
            <a:xfrm>
              <a:off x="5013325" y="2551113"/>
              <a:ext cx="114300" cy="1825625"/>
            </a:xfrm>
            <a:prstGeom prst="rect">
              <a:avLst/>
            </a:pr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Rectangle 63"/>
            <p:cNvSpPr>
              <a:spLocks noChangeArrowheads="1"/>
            </p:cNvSpPr>
            <p:nvPr/>
          </p:nvSpPr>
          <p:spPr bwMode="auto">
            <a:xfrm>
              <a:off x="5362575" y="2551113"/>
              <a:ext cx="114300" cy="1825625"/>
            </a:xfrm>
            <a:prstGeom prst="rect">
              <a:avLst/>
            </a:pr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Freeform 64"/>
            <p:cNvSpPr/>
            <p:nvPr/>
          </p:nvSpPr>
          <p:spPr bwMode="auto">
            <a:xfrm>
              <a:off x="5013325" y="4376738"/>
              <a:ext cx="231775" cy="593725"/>
            </a:xfrm>
            <a:custGeom>
              <a:gdLst>
                <a:gd fmla="*/ 0 w 146" name="T0"/>
                <a:gd fmla="*/ 0 h 374" name="T1"/>
                <a:gd fmla="*/ 146 w 146" name="T2"/>
                <a:gd fmla="*/ 374 h 374" name="T3"/>
                <a:gd fmla="*/ 72 w 146" name="T4"/>
                <a:gd fmla="*/ 0 h 374" name="T5"/>
                <a:gd fmla="*/ 0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0" y="0"/>
                  </a:moveTo>
                  <a:lnTo>
                    <a:pt x="146" y="37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A26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Freeform 65"/>
            <p:cNvSpPr/>
            <p:nvPr/>
          </p:nvSpPr>
          <p:spPr bwMode="auto">
            <a:xfrm>
              <a:off x="5127625" y="4376738"/>
              <a:ext cx="234950" cy="152400"/>
            </a:xfrm>
            <a:custGeom>
              <a:gdLst>
                <a:gd fmla="*/ 0 w 148" name="T0"/>
                <a:gd fmla="*/ 0 h 96" name="T1"/>
                <a:gd fmla="*/ 0 w 148" name="T2"/>
                <a:gd fmla="*/ 0 h 96" name="T3"/>
                <a:gd fmla="*/ 8 w 148" name="T4"/>
                <a:gd fmla="*/ 16 h 96" name="T5"/>
                <a:gd fmla="*/ 28 w 148" name="T6"/>
                <a:gd fmla="*/ 48 h 96" name="T7"/>
                <a:gd fmla="*/ 40 w 148" name="T8"/>
                <a:gd fmla="*/ 66 h 96" name="T9"/>
                <a:gd fmla="*/ 52 w 148" name="T10"/>
                <a:gd fmla="*/ 82 h 96" name="T11"/>
                <a:gd fmla="*/ 64 w 148" name="T12"/>
                <a:gd fmla="*/ 92 h 96" name="T13"/>
                <a:gd fmla="*/ 70 w 148" name="T14"/>
                <a:gd fmla="*/ 96 h 96" name="T15"/>
                <a:gd fmla="*/ 74 w 148" name="T16"/>
                <a:gd fmla="*/ 96 h 96" name="T17"/>
                <a:gd fmla="*/ 74 w 148" name="T18"/>
                <a:gd fmla="*/ 96 h 96" name="T19"/>
                <a:gd fmla="*/ 78 w 148" name="T20"/>
                <a:gd fmla="*/ 96 h 96" name="T21"/>
                <a:gd fmla="*/ 84 w 148" name="T22"/>
                <a:gd fmla="*/ 92 h 96" name="T23"/>
                <a:gd fmla="*/ 96 w 148" name="T24"/>
                <a:gd fmla="*/ 82 h 96" name="T25"/>
                <a:gd fmla="*/ 108 w 148" name="T26"/>
                <a:gd fmla="*/ 66 h 96" name="T27"/>
                <a:gd fmla="*/ 120 w 148" name="T28"/>
                <a:gd fmla="*/ 48 h 96" name="T29"/>
                <a:gd fmla="*/ 140 w 148" name="T30"/>
                <a:gd fmla="*/ 16 h 96" name="T31"/>
                <a:gd fmla="*/ 148 w 148" name="T32"/>
                <a:gd fmla="*/ 0 h 96" name="T33"/>
                <a:gd fmla="*/ 0 w 148" name="T34"/>
                <a:gd fmla="*/ 0 h 9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6" w="148">
                  <a:moveTo>
                    <a:pt x="0" y="0"/>
                  </a:moveTo>
                  <a:lnTo>
                    <a:pt x="0" y="0"/>
                  </a:lnTo>
                  <a:lnTo>
                    <a:pt x="8" y="16"/>
                  </a:lnTo>
                  <a:lnTo>
                    <a:pt x="28" y="48"/>
                  </a:lnTo>
                  <a:lnTo>
                    <a:pt x="40" y="66"/>
                  </a:lnTo>
                  <a:lnTo>
                    <a:pt x="52" y="82"/>
                  </a:lnTo>
                  <a:lnTo>
                    <a:pt x="64" y="92"/>
                  </a:lnTo>
                  <a:lnTo>
                    <a:pt x="70" y="96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8" y="96"/>
                  </a:lnTo>
                  <a:lnTo>
                    <a:pt x="84" y="92"/>
                  </a:lnTo>
                  <a:lnTo>
                    <a:pt x="96" y="82"/>
                  </a:lnTo>
                  <a:lnTo>
                    <a:pt x="108" y="66"/>
                  </a:lnTo>
                  <a:lnTo>
                    <a:pt x="120" y="48"/>
                  </a:lnTo>
                  <a:lnTo>
                    <a:pt x="140" y="16"/>
                  </a:lnTo>
                  <a:lnTo>
                    <a:pt x="1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Freeform 66"/>
            <p:cNvSpPr/>
            <p:nvPr/>
          </p:nvSpPr>
          <p:spPr bwMode="auto">
            <a:xfrm>
              <a:off x="5013325" y="4376738"/>
              <a:ext cx="114300" cy="111125"/>
            </a:xfrm>
            <a:custGeom>
              <a:gdLst>
                <a:gd fmla="*/ 72 w 72" name="T0"/>
                <a:gd fmla="*/ 0 h 70" name="T1"/>
                <a:gd fmla="*/ 72 w 72" name="T2"/>
                <a:gd fmla="*/ 0 h 70" name="T3"/>
                <a:gd fmla="*/ 54 w 72" name="T4"/>
                <a:gd fmla="*/ 34 h 70" name="T5"/>
                <a:gd fmla="*/ 38 w 72" name="T6"/>
                <a:gd fmla="*/ 58 h 70" name="T7"/>
                <a:gd fmla="*/ 30 w 72" name="T8"/>
                <a:gd fmla="*/ 66 h 70" name="T9"/>
                <a:gd fmla="*/ 24 w 72" name="T10"/>
                <a:gd fmla="*/ 70 h 70" name="T11"/>
                <a:gd fmla="*/ 24 w 72" name="T12"/>
                <a:gd fmla="*/ 70 h 70" name="T13"/>
                <a:gd fmla="*/ 22 w 72" name="T14"/>
                <a:gd fmla="*/ 68 h 70" name="T15"/>
                <a:gd fmla="*/ 20 w 72" name="T16"/>
                <a:gd fmla="*/ 66 h 70" name="T17"/>
                <a:gd fmla="*/ 16 w 72" name="T18"/>
                <a:gd fmla="*/ 58 h 70" name="T19"/>
                <a:gd fmla="*/ 8 w 72" name="T20"/>
                <a:gd fmla="*/ 34 h 70" name="T21"/>
                <a:gd fmla="*/ 0 w 72" name="T22"/>
                <a:gd fmla="*/ 0 h 70" name="T23"/>
                <a:gd fmla="*/ 72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72" y="0"/>
                  </a:moveTo>
                  <a:lnTo>
                    <a:pt x="72" y="0"/>
                  </a:lnTo>
                  <a:lnTo>
                    <a:pt x="54" y="34"/>
                  </a:lnTo>
                  <a:lnTo>
                    <a:pt x="38" y="58"/>
                  </a:lnTo>
                  <a:lnTo>
                    <a:pt x="30" y="6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20" y="66"/>
                  </a:lnTo>
                  <a:lnTo>
                    <a:pt x="16" y="58"/>
                  </a:lnTo>
                  <a:lnTo>
                    <a:pt x="8" y="34"/>
                  </a:lnTo>
                  <a:lnTo>
                    <a:pt x="0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5" name="Freeform 67"/>
            <p:cNvSpPr/>
            <p:nvPr/>
          </p:nvSpPr>
          <p:spPr bwMode="auto">
            <a:xfrm>
              <a:off x="5245100" y="4376738"/>
              <a:ext cx="231775" cy="593725"/>
            </a:xfrm>
            <a:custGeom>
              <a:gdLst>
                <a:gd fmla="*/ 146 w 146" name="T0"/>
                <a:gd fmla="*/ 0 h 374" name="T1"/>
                <a:gd fmla="*/ 0 w 146" name="T2"/>
                <a:gd fmla="*/ 374 h 374" name="T3"/>
                <a:gd fmla="*/ 74 w 146" name="T4"/>
                <a:gd fmla="*/ 0 h 374" name="T5"/>
                <a:gd fmla="*/ 146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146" y="0"/>
                  </a:moveTo>
                  <a:lnTo>
                    <a:pt x="0" y="374"/>
                  </a:lnTo>
                  <a:lnTo>
                    <a:pt x="74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9823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6" name="Freeform 68"/>
            <p:cNvSpPr/>
            <p:nvPr/>
          </p:nvSpPr>
          <p:spPr bwMode="auto">
            <a:xfrm>
              <a:off x="5362575" y="4376738"/>
              <a:ext cx="114300" cy="111125"/>
            </a:xfrm>
            <a:custGeom>
              <a:gdLst>
                <a:gd fmla="*/ 0 w 72" name="T0"/>
                <a:gd fmla="*/ 0 h 70" name="T1"/>
                <a:gd fmla="*/ 0 w 72" name="T2"/>
                <a:gd fmla="*/ 0 h 70" name="T3"/>
                <a:gd fmla="*/ 20 w 72" name="T4"/>
                <a:gd fmla="*/ 34 h 70" name="T5"/>
                <a:gd fmla="*/ 34 w 72" name="T6"/>
                <a:gd fmla="*/ 58 h 70" name="T7"/>
                <a:gd fmla="*/ 42 w 72" name="T8"/>
                <a:gd fmla="*/ 66 h 70" name="T9"/>
                <a:gd fmla="*/ 48 w 72" name="T10"/>
                <a:gd fmla="*/ 70 h 70" name="T11"/>
                <a:gd fmla="*/ 48 w 72" name="T12"/>
                <a:gd fmla="*/ 70 h 70" name="T13"/>
                <a:gd fmla="*/ 50 w 72" name="T14"/>
                <a:gd fmla="*/ 68 h 70" name="T15"/>
                <a:gd fmla="*/ 52 w 72" name="T16"/>
                <a:gd fmla="*/ 66 h 70" name="T17"/>
                <a:gd fmla="*/ 56 w 72" name="T18"/>
                <a:gd fmla="*/ 58 h 70" name="T19"/>
                <a:gd fmla="*/ 64 w 72" name="T20"/>
                <a:gd fmla="*/ 34 h 70" name="T21"/>
                <a:gd fmla="*/ 72 w 72" name="T22"/>
                <a:gd fmla="*/ 0 h 70" name="T23"/>
                <a:gd fmla="*/ 0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0" y="0"/>
                  </a:moveTo>
                  <a:lnTo>
                    <a:pt x="0" y="0"/>
                  </a:lnTo>
                  <a:lnTo>
                    <a:pt x="20" y="34"/>
                  </a:lnTo>
                  <a:lnTo>
                    <a:pt x="34" y="58"/>
                  </a:lnTo>
                  <a:lnTo>
                    <a:pt x="42" y="66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8"/>
                  </a:lnTo>
                  <a:lnTo>
                    <a:pt x="52" y="66"/>
                  </a:lnTo>
                  <a:lnTo>
                    <a:pt x="56" y="58"/>
                  </a:lnTo>
                  <a:lnTo>
                    <a:pt x="64" y="3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7" name="Freeform 69"/>
            <p:cNvSpPr/>
            <p:nvPr/>
          </p:nvSpPr>
          <p:spPr bwMode="auto">
            <a:xfrm>
              <a:off x="5172075" y="4745038"/>
              <a:ext cx="142875" cy="225425"/>
            </a:xfrm>
            <a:custGeom>
              <a:gdLst>
                <a:gd fmla="*/ 2 w 90" name="T0"/>
                <a:gd fmla="*/ 32 h 142" name="T1"/>
                <a:gd fmla="*/ 46 w 90" name="T2"/>
                <a:gd fmla="*/ 142 h 142" name="T3"/>
                <a:gd fmla="*/ 90 w 90" name="T4"/>
                <a:gd fmla="*/ 32 h 142" name="T5"/>
                <a:gd fmla="*/ 90 w 90" name="T6"/>
                <a:gd fmla="*/ 32 h 142" name="T7"/>
                <a:gd fmla="*/ 88 w 90" name="T8"/>
                <a:gd fmla="*/ 28 h 142" name="T9"/>
                <a:gd fmla="*/ 86 w 90" name="T10"/>
                <a:gd fmla="*/ 20 h 142" name="T11"/>
                <a:gd fmla="*/ 84 w 90" name="T12"/>
                <a:gd fmla="*/ 18 h 142" name="T13"/>
                <a:gd fmla="*/ 80 w 90" name="T14"/>
                <a:gd fmla="*/ 16 h 142" name="T15"/>
                <a:gd fmla="*/ 76 w 90" name="T16"/>
                <a:gd fmla="*/ 16 h 142" name="T17"/>
                <a:gd fmla="*/ 70 w 90" name="T18"/>
                <a:gd fmla="*/ 18 h 142" name="T19"/>
                <a:gd fmla="*/ 70 w 90" name="T20"/>
                <a:gd fmla="*/ 18 h 142" name="T21"/>
                <a:gd fmla="*/ 64 w 90" name="T22"/>
                <a:gd fmla="*/ 24 h 142" name="T23"/>
                <a:gd fmla="*/ 62 w 90" name="T24"/>
                <a:gd fmla="*/ 30 h 142" name="T25"/>
                <a:gd fmla="*/ 56 w 90" name="T26"/>
                <a:gd fmla="*/ 40 h 142" name="T27"/>
                <a:gd fmla="*/ 52 w 90" name="T28"/>
                <a:gd fmla="*/ 48 h 142" name="T29"/>
                <a:gd fmla="*/ 50 w 90" name="T30"/>
                <a:gd fmla="*/ 50 h 142" name="T31"/>
                <a:gd fmla="*/ 46 w 90" name="T32"/>
                <a:gd fmla="*/ 50 h 142" name="T33"/>
                <a:gd fmla="*/ 46 w 90" name="T34"/>
                <a:gd fmla="*/ 50 h 142" name="T35"/>
                <a:gd fmla="*/ 42 w 90" name="T36"/>
                <a:gd fmla="*/ 48 h 142" name="T37"/>
                <a:gd fmla="*/ 38 w 90" name="T38"/>
                <a:gd fmla="*/ 42 h 142" name="T39"/>
                <a:gd fmla="*/ 32 w 90" name="T40"/>
                <a:gd fmla="*/ 24 h 142" name="T41"/>
                <a:gd fmla="*/ 28 w 90" name="T42"/>
                <a:gd fmla="*/ 14 h 142" name="T43"/>
                <a:gd fmla="*/ 22 w 90" name="T44"/>
                <a:gd fmla="*/ 6 h 142" name="T45"/>
                <a:gd fmla="*/ 18 w 90" name="T46"/>
                <a:gd fmla="*/ 2 h 142" name="T47"/>
                <a:gd fmla="*/ 14 w 90" name="T48"/>
                <a:gd fmla="*/ 0 h 142" name="T49"/>
                <a:gd fmla="*/ 12 w 90" name="T50"/>
                <a:gd fmla="*/ 0 h 142" name="T51"/>
                <a:gd fmla="*/ 12 w 90" name="T52"/>
                <a:gd fmla="*/ 0 h 142" name="T53"/>
                <a:gd fmla="*/ 6 w 90" name="T54"/>
                <a:gd fmla="*/ 2 h 142" name="T55"/>
                <a:gd fmla="*/ 2 w 90" name="T56"/>
                <a:gd fmla="*/ 6 h 142" name="T57"/>
                <a:gd fmla="*/ 0 w 90" name="T58"/>
                <a:gd fmla="*/ 10 h 142" name="T59"/>
                <a:gd fmla="*/ 0 w 90" name="T60"/>
                <a:gd fmla="*/ 16 h 142" name="T61"/>
                <a:gd fmla="*/ 2 w 90" name="T62"/>
                <a:gd fmla="*/ 26 h 142" name="T63"/>
                <a:gd fmla="*/ 2 w 90" name="T64"/>
                <a:gd fmla="*/ 32 h 142" name="T65"/>
                <a:gd fmla="*/ 2 w 90" name="T66"/>
                <a:gd fmla="*/ 32 h 14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42" w="90">
                  <a:moveTo>
                    <a:pt x="2" y="32"/>
                  </a:moveTo>
                  <a:lnTo>
                    <a:pt x="46" y="142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88" y="28"/>
                  </a:lnTo>
                  <a:lnTo>
                    <a:pt x="86" y="20"/>
                  </a:lnTo>
                  <a:lnTo>
                    <a:pt x="84" y="18"/>
                  </a:lnTo>
                  <a:lnTo>
                    <a:pt x="80" y="16"/>
                  </a:lnTo>
                  <a:lnTo>
                    <a:pt x="76" y="16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64" y="24"/>
                  </a:lnTo>
                  <a:lnTo>
                    <a:pt x="62" y="30"/>
                  </a:lnTo>
                  <a:lnTo>
                    <a:pt x="56" y="40"/>
                  </a:lnTo>
                  <a:lnTo>
                    <a:pt x="52" y="48"/>
                  </a:lnTo>
                  <a:lnTo>
                    <a:pt x="50" y="50"/>
                  </a:lnTo>
                  <a:lnTo>
                    <a:pt x="46" y="50"/>
                  </a:lnTo>
                  <a:lnTo>
                    <a:pt x="46" y="50"/>
                  </a:lnTo>
                  <a:lnTo>
                    <a:pt x="42" y="48"/>
                  </a:lnTo>
                  <a:lnTo>
                    <a:pt x="38" y="42"/>
                  </a:lnTo>
                  <a:lnTo>
                    <a:pt x="32" y="24"/>
                  </a:lnTo>
                  <a:lnTo>
                    <a:pt x="28" y="14"/>
                  </a:lnTo>
                  <a:lnTo>
                    <a:pt x="22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10101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val="362541034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占位符 5"/>
          <p:cNvSpPr>
            <a:spLocks noGrp="1"/>
          </p:cNvSpPr>
          <p:nvPr>
            <p:ph idx="10" sz="quarter" type="body"/>
          </p:nvPr>
        </p:nvSpPr>
        <p:spPr>
          <a:xfrm>
            <a:off x="3540268" y="2845614"/>
            <a:ext cx="4837680" cy="627888"/>
          </a:xfrm>
        </p:spPr>
        <p:txBody>
          <a:bodyPr/>
          <a:lstStyle/>
          <a:p>
            <a:r>
              <a:rPr altLang="en-US" lang="zh-CN"/>
              <a:t>活动安排</a:t>
            </a:r>
          </a:p>
        </p:txBody>
      </p:sp>
    </p:spTree>
    <p:extLst>
      <p:ext uri="{BB962C8B-B14F-4D97-AF65-F5344CB8AC3E}">
        <p14:creationId val="110168871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8" name="组 37"/>
          <p:cNvGrpSpPr/>
          <p:nvPr/>
        </p:nvGrpSpPr>
        <p:grpSpPr>
          <a:xfrm rot="21218688">
            <a:off x="9661776" y="2287963"/>
            <a:ext cx="5435321" cy="4787413"/>
            <a:chOff x="298088" y="466209"/>
            <a:chExt cx="4076491" cy="3590560"/>
          </a:xfrm>
        </p:grpSpPr>
        <p:sp>
          <p:nvSpPr>
            <p:cNvPr id="39" name="矩形 38"/>
            <p:cNvSpPr/>
            <p:nvPr/>
          </p:nvSpPr>
          <p:spPr>
            <a:xfrm>
              <a:off x="298088" y="466209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40" name="图片 3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1"/>
              <a:ext cx="3066288" cy="969264"/>
            </a:xfrm>
            <a:prstGeom prst="rect">
              <a:avLst/>
            </a:prstGeom>
          </p:spPr>
        </p:pic>
        <p:grpSp>
          <p:nvGrpSpPr>
            <p:cNvPr id="41" name="组 40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42" name="矩形 41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" name="任意形状 42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4" name="椭圆 43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31" name="组 30"/>
          <p:cNvGrpSpPr/>
          <p:nvPr/>
        </p:nvGrpSpPr>
        <p:grpSpPr>
          <a:xfrm rot="21340608">
            <a:off x="-1894143" y="4689590"/>
            <a:ext cx="5435321" cy="4787413"/>
            <a:chOff x="298088" y="466209"/>
            <a:chExt cx="4076491" cy="3590560"/>
          </a:xfrm>
        </p:grpSpPr>
        <p:sp>
          <p:nvSpPr>
            <p:cNvPr id="32" name="矩形 31"/>
            <p:cNvSpPr/>
            <p:nvPr/>
          </p:nvSpPr>
          <p:spPr>
            <a:xfrm>
              <a:off x="298088" y="466209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33" name="图片 3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1"/>
              <a:ext cx="3066288" cy="969264"/>
            </a:xfrm>
            <a:prstGeom prst="rect">
              <a:avLst/>
            </a:prstGeom>
          </p:spPr>
        </p:pic>
        <p:grpSp>
          <p:nvGrpSpPr>
            <p:cNvPr id="34" name="组 33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35" name="矩形 34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" name="任意形状 35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7" name="椭圆 36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19" name="组 18"/>
          <p:cNvGrpSpPr/>
          <p:nvPr/>
        </p:nvGrpSpPr>
        <p:grpSpPr>
          <a:xfrm rot="1841801">
            <a:off x="11173" y="336676"/>
            <a:ext cx="5435321" cy="4787413"/>
            <a:chOff x="298088" y="466208"/>
            <a:chExt cx="4076491" cy="3590560"/>
          </a:xfrm>
        </p:grpSpPr>
        <p:sp>
          <p:nvSpPr>
            <p:cNvPr id="2" name="矩形 1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18" name="组 17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11" name="矩形 10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" name="任意形状 16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20" name="组 19"/>
          <p:cNvGrpSpPr/>
          <p:nvPr/>
        </p:nvGrpSpPr>
        <p:grpSpPr>
          <a:xfrm rot="20389092">
            <a:off x="6488113" y="-753857"/>
            <a:ext cx="5435321" cy="4787413"/>
            <a:chOff x="298088" y="466209"/>
            <a:chExt cx="4076491" cy="3590560"/>
          </a:xfrm>
        </p:grpSpPr>
        <p:sp>
          <p:nvSpPr>
            <p:cNvPr id="21" name="矩形 20"/>
            <p:cNvSpPr/>
            <p:nvPr/>
          </p:nvSpPr>
          <p:spPr>
            <a:xfrm>
              <a:off x="298088" y="466209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1"/>
              <a:ext cx="3066288" cy="969264"/>
            </a:xfrm>
            <a:prstGeom prst="rect">
              <a:avLst/>
            </a:prstGeom>
          </p:spPr>
        </p:pic>
        <p:grpSp>
          <p:nvGrpSpPr>
            <p:cNvPr id="23" name="组 22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24" name="矩形 23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" name="任意形状 24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" name="椭圆 25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27" name="组 26"/>
          <p:cNvGrpSpPr/>
          <p:nvPr/>
        </p:nvGrpSpPr>
        <p:grpSpPr>
          <a:xfrm rot="20895144">
            <a:off x="4390632" y="793942"/>
            <a:ext cx="5435321" cy="4787413"/>
            <a:chOff x="4425655" y="786706"/>
            <a:chExt cx="4076491" cy="3590560"/>
          </a:xfrm>
        </p:grpSpPr>
        <p:sp>
          <p:nvSpPr>
            <p:cNvPr id="28" name="矩形 27"/>
            <p:cNvSpPr/>
            <p:nvPr/>
          </p:nvSpPr>
          <p:spPr>
            <a:xfrm>
              <a:off x="4425655" y="786706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29" name="图片 2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  <p:pic>
          <p:nvPicPr>
            <p:cNvPr id="30" name="图片 2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4930756" y="3117288"/>
              <a:ext cx="3066288" cy="9692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val="656678645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05" name="组 204"/>
          <p:cNvGrpSpPr/>
          <p:nvPr/>
        </p:nvGrpSpPr>
        <p:grpSpPr>
          <a:xfrm>
            <a:off x="7512053" y="430503"/>
            <a:ext cx="5267417" cy="5442528"/>
            <a:chOff x="5570296" y="2009924"/>
            <a:chExt cx="3950563" cy="4081896"/>
          </a:xfrm>
        </p:grpSpPr>
        <p:sp>
          <p:nvSpPr>
            <p:cNvPr id="194" name="矩形 193"/>
            <p:cNvSpPr/>
            <p:nvPr/>
          </p:nvSpPr>
          <p:spPr>
            <a:xfrm rot="18900000">
              <a:off x="5570296" y="2009924"/>
              <a:ext cx="3950563" cy="40818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grpSp>
          <p:nvGrpSpPr>
            <p:cNvPr id="195" name="组 194"/>
            <p:cNvGrpSpPr/>
            <p:nvPr/>
          </p:nvGrpSpPr>
          <p:grpSpPr>
            <a:xfrm rot="2700000">
              <a:off x="5980009" y="2580767"/>
              <a:ext cx="3031378" cy="3006712"/>
              <a:chOff x="1712033" y="1402158"/>
              <a:chExt cx="3450171" cy="3169290"/>
            </a:xfrm>
          </p:grpSpPr>
          <p:cxnSp>
            <p:nvCxnSpPr>
              <p:cNvPr id="196" name="直线连接符 195"/>
              <p:cNvCxnSpPr/>
              <p:nvPr/>
            </p:nvCxnSpPr>
            <p:spPr>
              <a:xfrm>
                <a:off x="1712033" y="1402158"/>
                <a:ext cx="345017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直线连接符 196"/>
              <p:cNvCxnSpPr/>
              <p:nvPr/>
            </p:nvCxnSpPr>
            <p:spPr>
              <a:xfrm>
                <a:off x="1712033" y="1854914"/>
                <a:ext cx="345017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直线连接符 197"/>
              <p:cNvCxnSpPr/>
              <p:nvPr/>
            </p:nvCxnSpPr>
            <p:spPr>
              <a:xfrm>
                <a:off x="1712033" y="2307670"/>
                <a:ext cx="345017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直线连接符 198"/>
              <p:cNvCxnSpPr/>
              <p:nvPr/>
            </p:nvCxnSpPr>
            <p:spPr>
              <a:xfrm>
                <a:off x="1712033" y="2760426"/>
                <a:ext cx="345017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直线连接符 199"/>
              <p:cNvCxnSpPr/>
              <p:nvPr/>
            </p:nvCxnSpPr>
            <p:spPr>
              <a:xfrm>
                <a:off x="1712033" y="3213182"/>
                <a:ext cx="345017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直线连接符 200"/>
              <p:cNvCxnSpPr/>
              <p:nvPr/>
            </p:nvCxnSpPr>
            <p:spPr>
              <a:xfrm>
                <a:off x="1712033" y="3665938"/>
                <a:ext cx="345017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直线连接符 201"/>
              <p:cNvCxnSpPr/>
              <p:nvPr/>
            </p:nvCxnSpPr>
            <p:spPr>
              <a:xfrm>
                <a:off x="1712033" y="4118694"/>
                <a:ext cx="345017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直线连接符 202"/>
              <p:cNvCxnSpPr/>
              <p:nvPr/>
            </p:nvCxnSpPr>
            <p:spPr>
              <a:xfrm>
                <a:off x="1712033" y="4571448"/>
                <a:ext cx="3450171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lgDashDot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" name="组 21"/>
          <p:cNvGrpSpPr/>
          <p:nvPr/>
        </p:nvGrpSpPr>
        <p:grpSpPr>
          <a:xfrm>
            <a:off x="979909" y="742366"/>
            <a:ext cx="6761188" cy="5039349"/>
            <a:chOff x="1257810" y="457403"/>
            <a:chExt cx="3044416" cy="3779512"/>
          </a:xfrm>
        </p:grpSpPr>
        <p:sp>
          <p:nvSpPr>
            <p:cNvPr id="16" name="矩形 15"/>
            <p:cNvSpPr/>
            <p:nvPr/>
          </p:nvSpPr>
          <p:spPr>
            <a:xfrm>
              <a:off x="1257810" y="914612"/>
              <a:ext cx="3044416" cy="33223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88900" dir="5400000" dist="127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1257810" y="838413"/>
              <a:ext cx="3044415" cy="33223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88900" dir="5400000" dist="127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1257810" y="762211"/>
              <a:ext cx="3044415" cy="33223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88900" dir="5400000" dist="127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1257810" y="686009"/>
              <a:ext cx="3044415" cy="33223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88900" dir="5400000" dist="127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1257810" y="609807"/>
              <a:ext cx="3044415" cy="33223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88900" dir="5400000" dist="127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1257810" y="533605"/>
              <a:ext cx="3044415" cy="33223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88900" dir="5400000" dist="127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1257810" y="457403"/>
              <a:ext cx="3044415" cy="33223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88900" dir="5400000" dist="127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3" name="组 22"/>
          <p:cNvGrpSpPr/>
          <p:nvPr/>
        </p:nvGrpSpPr>
        <p:grpSpPr>
          <a:xfrm rot="21103970">
            <a:off x="8413980" y="3326325"/>
            <a:ext cx="489613" cy="2127676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24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6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1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90" name="组 89"/>
          <p:cNvGrpSpPr/>
          <p:nvPr/>
        </p:nvGrpSpPr>
        <p:grpSpPr>
          <a:xfrm rot="1520922">
            <a:off x="9910146" y="1406583"/>
            <a:ext cx="489613" cy="2127676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91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2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6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8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0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2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3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4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5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9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0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1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2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3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4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5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6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7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8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9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0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1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2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3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4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5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6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7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8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9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0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1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2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3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4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5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6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37" name="组 136"/>
          <p:cNvGrpSpPr/>
          <p:nvPr/>
        </p:nvGrpSpPr>
        <p:grpSpPr>
          <a:xfrm rot="19732342">
            <a:off x="9427666" y="3992422"/>
            <a:ext cx="489613" cy="2127676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138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9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0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1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2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3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4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7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8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9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1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2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3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5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6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7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8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6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7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8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0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5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6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7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8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9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0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1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2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3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84" name="组 183"/>
          <p:cNvGrpSpPr/>
          <p:nvPr/>
        </p:nvGrpSpPr>
        <p:grpSpPr>
          <a:xfrm>
            <a:off x="1496871" y="1654574"/>
            <a:ext cx="5816059" cy="3032873"/>
            <a:chOff x="777683" y="1870999"/>
            <a:chExt cx="4018761" cy="2274655"/>
          </a:xfrm>
        </p:grpSpPr>
        <p:cxnSp>
          <p:nvCxnSpPr>
            <p:cNvPr id="186" name="直线连接符 185"/>
            <p:cNvCxnSpPr/>
            <p:nvPr/>
          </p:nvCxnSpPr>
          <p:spPr>
            <a:xfrm>
              <a:off x="777683" y="1870999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线连接符 186"/>
            <p:cNvCxnSpPr/>
            <p:nvPr/>
          </p:nvCxnSpPr>
          <p:spPr>
            <a:xfrm>
              <a:off x="777683" y="2325930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线连接符 187"/>
            <p:cNvCxnSpPr/>
            <p:nvPr/>
          </p:nvCxnSpPr>
          <p:spPr>
            <a:xfrm>
              <a:off x="777683" y="2780861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线连接符 188"/>
            <p:cNvCxnSpPr/>
            <p:nvPr/>
          </p:nvCxnSpPr>
          <p:spPr>
            <a:xfrm>
              <a:off x="777683" y="3235792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直线连接符 189"/>
            <p:cNvCxnSpPr/>
            <p:nvPr/>
          </p:nvCxnSpPr>
          <p:spPr>
            <a:xfrm>
              <a:off x="777683" y="3690723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直线连接符 190"/>
            <p:cNvCxnSpPr/>
            <p:nvPr/>
          </p:nvCxnSpPr>
          <p:spPr>
            <a:xfrm>
              <a:off x="777683" y="4145654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3" name="文本框 192"/>
          <p:cNvSpPr txBox="1"/>
          <p:nvPr/>
        </p:nvSpPr>
        <p:spPr>
          <a:xfrm>
            <a:off x="1496869" y="954167"/>
            <a:ext cx="5816059" cy="3139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600" u="none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charset="0" typeface="Microsoft YaHei"/>
                <a:ea charset="0" typeface="Microsoft YaHei"/>
                <a:cs charset="0" typeface="Microsoft YaHei"/>
              </a:rPr>
              <a:t>标题数字等都可以通过点击和重新输入进行更改，顶部“开始”面板中可以对字体、字号、颜色、行距等进行修改。建议正文8-14号字，1.3倍字间距。标题数字等都可以通过点击和重新输入进行更改，顶部“开始”面板中可以对字体、字号、颜色、行距等进行修改。</a:t>
            </a:r>
          </a:p>
        </p:txBody>
      </p:sp>
      <p:grpSp>
        <p:nvGrpSpPr>
          <p:cNvPr id="70" name="组 69"/>
          <p:cNvGrpSpPr/>
          <p:nvPr/>
        </p:nvGrpSpPr>
        <p:grpSpPr>
          <a:xfrm rot="6823022">
            <a:off x="5578635" y="2947479"/>
            <a:ext cx="403888" cy="2575476"/>
            <a:chOff x="5013325" y="2014538"/>
            <a:chExt cx="463550" cy="29559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71" name="Freeform 51"/>
            <p:cNvSpPr/>
            <p:nvPr/>
          </p:nvSpPr>
          <p:spPr bwMode="auto">
            <a:xfrm>
              <a:off x="5248275" y="2014538"/>
              <a:ext cx="228600" cy="60325"/>
            </a:xfrm>
            <a:custGeom>
              <a:gdLst>
                <a:gd fmla="*/ 96 w 144" name="T0"/>
                <a:gd fmla="*/ 38 h 38" name="T1"/>
                <a:gd fmla="*/ 144 w 144" name="T2"/>
                <a:gd fmla="*/ 18 h 38" name="T3"/>
                <a:gd fmla="*/ 96 w 144" name="T4"/>
                <a:gd fmla="*/ 0 h 38" name="T5"/>
                <a:gd fmla="*/ 0 w 144" name="T6"/>
                <a:gd fmla="*/ 0 h 38" name="T7"/>
                <a:gd fmla="*/ 0 w 144" name="T8"/>
                <a:gd fmla="*/ 38 h 38" name="T9"/>
                <a:gd fmla="*/ 96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96" y="38"/>
                  </a:moveTo>
                  <a:lnTo>
                    <a:pt x="144" y="18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38"/>
                  </a:lnTo>
                  <a:lnTo>
                    <a:pt x="96" y="38"/>
                  </a:lnTo>
                  <a:close/>
                </a:path>
              </a:pathLst>
            </a:cu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Freeform 52"/>
            <p:cNvSpPr/>
            <p:nvPr/>
          </p:nvSpPr>
          <p:spPr bwMode="auto">
            <a:xfrm>
              <a:off x="5013325" y="2014538"/>
              <a:ext cx="228600" cy="60325"/>
            </a:xfrm>
            <a:custGeom>
              <a:gdLst>
                <a:gd fmla="*/ 48 w 144" name="T0"/>
                <a:gd fmla="*/ 38 h 38" name="T1"/>
                <a:gd fmla="*/ 0 w 144" name="T2"/>
                <a:gd fmla="*/ 18 h 38" name="T3"/>
                <a:gd fmla="*/ 48 w 144" name="T4"/>
                <a:gd fmla="*/ 0 h 38" name="T5"/>
                <a:gd fmla="*/ 144 w 144" name="T6"/>
                <a:gd fmla="*/ 0 h 38" name="T7"/>
                <a:gd fmla="*/ 144 w 144" name="T8"/>
                <a:gd fmla="*/ 38 h 38" name="T9"/>
                <a:gd fmla="*/ 48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48" y="38"/>
                  </a:moveTo>
                  <a:lnTo>
                    <a:pt x="0" y="18"/>
                  </a:lnTo>
                  <a:lnTo>
                    <a:pt x="48" y="0"/>
                  </a:lnTo>
                  <a:lnTo>
                    <a:pt x="144" y="0"/>
                  </a:lnTo>
                  <a:lnTo>
                    <a:pt x="144" y="38"/>
                  </a:lnTo>
                  <a:lnTo>
                    <a:pt x="48" y="38"/>
                  </a:lnTo>
                  <a:close/>
                </a:path>
              </a:pathLst>
            </a:cu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3" name="Freeform 53"/>
            <p:cNvSpPr/>
            <p:nvPr/>
          </p:nvSpPr>
          <p:spPr bwMode="auto">
            <a:xfrm>
              <a:off x="5127625" y="2014538"/>
              <a:ext cx="234950" cy="60325"/>
            </a:xfrm>
            <a:custGeom>
              <a:gdLst>
                <a:gd fmla="*/ 38 w 148" name="T0"/>
                <a:gd fmla="*/ 38 h 38" name="T1"/>
                <a:gd fmla="*/ 0 w 148" name="T2"/>
                <a:gd fmla="*/ 18 h 38" name="T3"/>
                <a:gd fmla="*/ 38 w 148" name="T4"/>
                <a:gd fmla="*/ 0 h 38" name="T5"/>
                <a:gd fmla="*/ 112 w 148" name="T6"/>
                <a:gd fmla="*/ 0 h 38" name="T7"/>
                <a:gd fmla="*/ 148 w 148" name="T8"/>
                <a:gd fmla="*/ 18 h 38" name="T9"/>
                <a:gd fmla="*/ 112 w 148" name="T10"/>
                <a:gd fmla="*/ 38 h 38" name="T11"/>
                <a:gd fmla="*/ 38 w 148" name="T12"/>
                <a:gd fmla="*/ 38 h 3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" w="148">
                  <a:moveTo>
                    <a:pt x="38" y="38"/>
                  </a:moveTo>
                  <a:lnTo>
                    <a:pt x="0" y="18"/>
                  </a:lnTo>
                  <a:lnTo>
                    <a:pt x="38" y="0"/>
                  </a:lnTo>
                  <a:lnTo>
                    <a:pt x="112" y="0"/>
                  </a:lnTo>
                  <a:lnTo>
                    <a:pt x="148" y="18"/>
                  </a:lnTo>
                  <a:lnTo>
                    <a:pt x="112" y="38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4" name="Rectangle 54"/>
            <p:cNvSpPr>
              <a:spLocks noChangeArrowheads="1"/>
            </p:cNvSpPr>
            <p:nvPr/>
          </p:nvSpPr>
          <p:spPr bwMode="auto">
            <a:xfrm>
              <a:off x="5013325" y="2043113"/>
              <a:ext cx="463550" cy="234950"/>
            </a:xfrm>
            <a:prstGeom prst="rect">
              <a:avLst/>
            </a:pr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Rectangle 55"/>
            <p:cNvSpPr>
              <a:spLocks noChangeArrowheads="1"/>
            </p:cNvSpPr>
            <p:nvPr/>
          </p:nvSpPr>
          <p:spPr bwMode="auto">
            <a:xfrm>
              <a:off x="5013325" y="2278063"/>
              <a:ext cx="463550" cy="27305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Rectangle 56"/>
            <p:cNvSpPr>
              <a:spLocks noChangeArrowheads="1"/>
            </p:cNvSpPr>
            <p:nvPr/>
          </p:nvSpPr>
          <p:spPr bwMode="auto">
            <a:xfrm>
              <a:off x="5013325" y="2551113"/>
              <a:ext cx="463550" cy="1825625"/>
            </a:xfrm>
            <a:prstGeom prst="rect">
              <a:avLst/>
            </a:pr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Freeform 57"/>
            <p:cNvSpPr/>
            <p:nvPr/>
          </p:nvSpPr>
          <p:spPr bwMode="auto">
            <a:xfrm>
              <a:off x="5013325" y="4376738"/>
              <a:ext cx="463550" cy="593725"/>
            </a:xfrm>
            <a:custGeom>
              <a:gdLst>
                <a:gd fmla="*/ 0 w 292" name="T0"/>
                <a:gd fmla="*/ 0 h 374" name="T1"/>
                <a:gd fmla="*/ 146 w 292" name="T2"/>
                <a:gd fmla="*/ 374 h 374" name="T3"/>
                <a:gd fmla="*/ 292 w 292" name="T4"/>
                <a:gd fmla="*/ 0 h 374" name="T5"/>
                <a:gd fmla="*/ 0 w 292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292">
                  <a:moveTo>
                    <a:pt x="0" y="0"/>
                  </a:moveTo>
                  <a:lnTo>
                    <a:pt x="146" y="374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91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Rectangle 58"/>
            <p:cNvSpPr>
              <a:spLocks noChangeArrowheads="1"/>
            </p:cNvSpPr>
            <p:nvPr/>
          </p:nvSpPr>
          <p:spPr bwMode="auto">
            <a:xfrm>
              <a:off x="5013325" y="2043113"/>
              <a:ext cx="114300" cy="234950"/>
            </a:xfrm>
            <a:prstGeom prst="rect">
              <a:avLst/>
            </a:pr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Rectangle 59"/>
            <p:cNvSpPr>
              <a:spLocks noChangeArrowheads="1"/>
            </p:cNvSpPr>
            <p:nvPr/>
          </p:nvSpPr>
          <p:spPr bwMode="auto">
            <a:xfrm>
              <a:off x="5362575" y="2043113"/>
              <a:ext cx="114300" cy="234950"/>
            </a:xfrm>
            <a:prstGeom prst="rect">
              <a:avLst/>
            </a:pr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0" name="Rectangle 60"/>
            <p:cNvSpPr>
              <a:spLocks noChangeArrowheads="1"/>
            </p:cNvSpPr>
            <p:nvPr/>
          </p:nvSpPr>
          <p:spPr bwMode="auto">
            <a:xfrm>
              <a:off x="5013325" y="2278063"/>
              <a:ext cx="114300" cy="27305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1" name="Rectangle 61"/>
            <p:cNvSpPr>
              <a:spLocks noChangeArrowheads="1"/>
            </p:cNvSpPr>
            <p:nvPr/>
          </p:nvSpPr>
          <p:spPr bwMode="auto">
            <a:xfrm>
              <a:off x="5362575" y="2278063"/>
              <a:ext cx="114300" cy="273050"/>
            </a:xfrm>
            <a:prstGeom prst="rect">
              <a:avLst/>
            </a:pr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Rectangle 62"/>
            <p:cNvSpPr>
              <a:spLocks noChangeArrowheads="1"/>
            </p:cNvSpPr>
            <p:nvPr/>
          </p:nvSpPr>
          <p:spPr bwMode="auto">
            <a:xfrm>
              <a:off x="5013325" y="2551113"/>
              <a:ext cx="114300" cy="1825625"/>
            </a:xfrm>
            <a:prstGeom prst="rect">
              <a:avLst/>
            </a:pr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3" name="Rectangle 63"/>
            <p:cNvSpPr>
              <a:spLocks noChangeArrowheads="1"/>
            </p:cNvSpPr>
            <p:nvPr/>
          </p:nvSpPr>
          <p:spPr bwMode="auto">
            <a:xfrm>
              <a:off x="5362575" y="2551113"/>
              <a:ext cx="114300" cy="1825625"/>
            </a:xfrm>
            <a:prstGeom prst="rect">
              <a:avLst/>
            </a:pr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Freeform 64"/>
            <p:cNvSpPr/>
            <p:nvPr/>
          </p:nvSpPr>
          <p:spPr bwMode="auto">
            <a:xfrm>
              <a:off x="5013325" y="4376738"/>
              <a:ext cx="231775" cy="593725"/>
            </a:xfrm>
            <a:custGeom>
              <a:gdLst>
                <a:gd fmla="*/ 0 w 146" name="T0"/>
                <a:gd fmla="*/ 0 h 374" name="T1"/>
                <a:gd fmla="*/ 146 w 146" name="T2"/>
                <a:gd fmla="*/ 374 h 374" name="T3"/>
                <a:gd fmla="*/ 72 w 146" name="T4"/>
                <a:gd fmla="*/ 0 h 374" name="T5"/>
                <a:gd fmla="*/ 0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0" y="0"/>
                  </a:moveTo>
                  <a:lnTo>
                    <a:pt x="146" y="37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A26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Freeform 65"/>
            <p:cNvSpPr/>
            <p:nvPr/>
          </p:nvSpPr>
          <p:spPr bwMode="auto">
            <a:xfrm>
              <a:off x="5127625" y="4376738"/>
              <a:ext cx="234950" cy="152400"/>
            </a:xfrm>
            <a:custGeom>
              <a:gdLst>
                <a:gd fmla="*/ 0 w 148" name="T0"/>
                <a:gd fmla="*/ 0 h 96" name="T1"/>
                <a:gd fmla="*/ 0 w 148" name="T2"/>
                <a:gd fmla="*/ 0 h 96" name="T3"/>
                <a:gd fmla="*/ 8 w 148" name="T4"/>
                <a:gd fmla="*/ 16 h 96" name="T5"/>
                <a:gd fmla="*/ 28 w 148" name="T6"/>
                <a:gd fmla="*/ 48 h 96" name="T7"/>
                <a:gd fmla="*/ 40 w 148" name="T8"/>
                <a:gd fmla="*/ 66 h 96" name="T9"/>
                <a:gd fmla="*/ 52 w 148" name="T10"/>
                <a:gd fmla="*/ 82 h 96" name="T11"/>
                <a:gd fmla="*/ 64 w 148" name="T12"/>
                <a:gd fmla="*/ 92 h 96" name="T13"/>
                <a:gd fmla="*/ 70 w 148" name="T14"/>
                <a:gd fmla="*/ 96 h 96" name="T15"/>
                <a:gd fmla="*/ 74 w 148" name="T16"/>
                <a:gd fmla="*/ 96 h 96" name="T17"/>
                <a:gd fmla="*/ 74 w 148" name="T18"/>
                <a:gd fmla="*/ 96 h 96" name="T19"/>
                <a:gd fmla="*/ 78 w 148" name="T20"/>
                <a:gd fmla="*/ 96 h 96" name="T21"/>
                <a:gd fmla="*/ 84 w 148" name="T22"/>
                <a:gd fmla="*/ 92 h 96" name="T23"/>
                <a:gd fmla="*/ 96 w 148" name="T24"/>
                <a:gd fmla="*/ 82 h 96" name="T25"/>
                <a:gd fmla="*/ 108 w 148" name="T26"/>
                <a:gd fmla="*/ 66 h 96" name="T27"/>
                <a:gd fmla="*/ 120 w 148" name="T28"/>
                <a:gd fmla="*/ 48 h 96" name="T29"/>
                <a:gd fmla="*/ 140 w 148" name="T30"/>
                <a:gd fmla="*/ 16 h 96" name="T31"/>
                <a:gd fmla="*/ 148 w 148" name="T32"/>
                <a:gd fmla="*/ 0 h 96" name="T33"/>
                <a:gd fmla="*/ 0 w 148" name="T34"/>
                <a:gd fmla="*/ 0 h 9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6" w="148">
                  <a:moveTo>
                    <a:pt x="0" y="0"/>
                  </a:moveTo>
                  <a:lnTo>
                    <a:pt x="0" y="0"/>
                  </a:lnTo>
                  <a:lnTo>
                    <a:pt x="8" y="16"/>
                  </a:lnTo>
                  <a:lnTo>
                    <a:pt x="28" y="48"/>
                  </a:lnTo>
                  <a:lnTo>
                    <a:pt x="40" y="66"/>
                  </a:lnTo>
                  <a:lnTo>
                    <a:pt x="52" y="82"/>
                  </a:lnTo>
                  <a:lnTo>
                    <a:pt x="64" y="92"/>
                  </a:lnTo>
                  <a:lnTo>
                    <a:pt x="70" y="96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8" y="96"/>
                  </a:lnTo>
                  <a:lnTo>
                    <a:pt x="84" y="92"/>
                  </a:lnTo>
                  <a:lnTo>
                    <a:pt x="96" y="82"/>
                  </a:lnTo>
                  <a:lnTo>
                    <a:pt x="108" y="66"/>
                  </a:lnTo>
                  <a:lnTo>
                    <a:pt x="120" y="48"/>
                  </a:lnTo>
                  <a:lnTo>
                    <a:pt x="140" y="16"/>
                  </a:lnTo>
                  <a:lnTo>
                    <a:pt x="1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Freeform 66"/>
            <p:cNvSpPr/>
            <p:nvPr/>
          </p:nvSpPr>
          <p:spPr bwMode="auto">
            <a:xfrm>
              <a:off x="5013325" y="4376738"/>
              <a:ext cx="114300" cy="111125"/>
            </a:xfrm>
            <a:custGeom>
              <a:gdLst>
                <a:gd fmla="*/ 72 w 72" name="T0"/>
                <a:gd fmla="*/ 0 h 70" name="T1"/>
                <a:gd fmla="*/ 72 w 72" name="T2"/>
                <a:gd fmla="*/ 0 h 70" name="T3"/>
                <a:gd fmla="*/ 54 w 72" name="T4"/>
                <a:gd fmla="*/ 34 h 70" name="T5"/>
                <a:gd fmla="*/ 38 w 72" name="T6"/>
                <a:gd fmla="*/ 58 h 70" name="T7"/>
                <a:gd fmla="*/ 30 w 72" name="T8"/>
                <a:gd fmla="*/ 66 h 70" name="T9"/>
                <a:gd fmla="*/ 24 w 72" name="T10"/>
                <a:gd fmla="*/ 70 h 70" name="T11"/>
                <a:gd fmla="*/ 24 w 72" name="T12"/>
                <a:gd fmla="*/ 70 h 70" name="T13"/>
                <a:gd fmla="*/ 22 w 72" name="T14"/>
                <a:gd fmla="*/ 68 h 70" name="T15"/>
                <a:gd fmla="*/ 20 w 72" name="T16"/>
                <a:gd fmla="*/ 66 h 70" name="T17"/>
                <a:gd fmla="*/ 16 w 72" name="T18"/>
                <a:gd fmla="*/ 58 h 70" name="T19"/>
                <a:gd fmla="*/ 8 w 72" name="T20"/>
                <a:gd fmla="*/ 34 h 70" name="T21"/>
                <a:gd fmla="*/ 0 w 72" name="T22"/>
                <a:gd fmla="*/ 0 h 70" name="T23"/>
                <a:gd fmla="*/ 72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72" y="0"/>
                  </a:moveTo>
                  <a:lnTo>
                    <a:pt x="72" y="0"/>
                  </a:lnTo>
                  <a:lnTo>
                    <a:pt x="54" y="34"/>
                  </a:lnTo>
                  <a:lnTo>
                    <a:pt x="38" y="58"/>
                  </a:lnTo>
                  <a:lnTo>
                    <a:pt x="30" y="6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20" y="66"/>
                  </a:lnTo>
                  <a:lnTo>
                    <a:pt x="16" y="58"/>
                  </a:lnTo>
                  <a:lnTo>
                    <a:pt x="8" y="34"/>
                  </a:lnTo>
                  <a:lnTo>
                    <a:pt x="0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Freeform 67"/>
            <p:cNvSpPr/>
            <p:nvPr/>
          </p:nvSpPr>
          <p:spPr bwMode="auto">
            <a:xfrm>
              <a:off x="5245100" y="4376738"/>
              <a:ext cx="231775" cy="593725"/>
            </a:xfrm>
            <a:custGeom>
              <a:gdLst>
                <a:gd fmla="*/ 146 w 146" name="T0"/>
                <a:gd fmla="*/ 0 h 374" name="T1"/>
                <a:gd fmla="*/ 0 w 146" name="T2"/>
                <a:gd fmla="*/ 374 h 374" name="T3"/>
                <a:gd fmla="*/ 74 w 146" name="T4"/>
                <a:gd fmla="*/ 0 h 374" name="T5"/>
                <a:gd fmla="*/ 146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146" y="0"/>
                  </a:moveTo>
                  <a:lnTo>
                    <a:pt x="0" y="374"/>
                  </a:lnTo>
                  <a:lnTo>
                    <a:pt x="74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9823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Freeform 68"/>
            <p:cNvSpPr/>
            <p:nvPr/>
          </p:nvSpPr>
          <p:spPr bwMode="auto">
            <a:xfrm>
              <a:off x="5362575" y="4376738"/>
              <a:ext cx="114300" cy="111125"/>
            </a:xfrm>
            <a:custGeom>
              <a:gdLst>
                <a:gd fmla="*/ 0 w 72" name="T0"/>
                <a:gd fmla="*/ 0 h 70" name="T1"/>
                <a:gd fmla="*/ 0 w 72" name="T2"/>
                <a:gd fmla="*/ 0 h 70" name="T3"/>
                <a:gd fmla="*/ 20 w 72" name="T4"/>
                <a:gd fmla="*/ 34 h 70" name="T5"/>
                <a:gd fmla="*/ 34 w 72" name="T6"/>
                <a:gd fmla="*/ 58 h 70" name="T7"/>
                <a:gd fmla="*/ 42 w 72" name="T8"/>
                <a:gd fmla="*/ 66 h 70" name="T9"/>
                <a:gd fmla="*/ 48 w 72" name="T10"/>
                <a:gd fmla="*/ 70 h 70" name="T11"/>
                <a:gd fmla="*/ 48 w 72" name="T12"/>
                <a:gd fmla="*/ 70 h 70" name="T13"/>
                <a:gd fmla="*/ 50 w 72" name="T14"/>
                <a:gd fmla="*/ 68 h 70" name="T15"/>
                <a:gd fmla="*/ 52 w 72" name="T16"/>
                <a:gd fmla="*/ 66 h 70" name="T17"/>
                <a:gd fmla="*/ 56 w 72" name="T18"/>
                <a:gd fmla="*/ 58 h 70" name="T19"/>
                <a:gd fmla="*/ 64 w 72" name="T20"/>
                <a:gd fmla="*/ 34 h 70" name="T21"/>
                <a:gd fmla="*/ 72 w 72" name="T22"/>
                <a:gd fmla="*/ 0 h 70" name="T23"/>
                <a:gd fmla="*/ 0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0" y="0"/>
                  </a:moveTo>
                  <a:lnTo>
                    <a:pt x="0" y="0"/>
                  </a:lnTo>
                  <a:lnTo>
                    <a:pt x="20" y="34"/>
                  </a:lnTo>
                  <a:lnTo>
                    <a:pt x="34" y="58"/>
                  </a:lnTo>
                  <a:lnTo>
                    <a:pt x="42" y="66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8"/>
                  </a:lnTo>
                  <a:lnTo>
                    <a:pt x="52" y="66"/>
                  </a:lnTo>
                  <a:lnTo>
                    <a:pt x="56" y="58"/>
                  </a:lnTo>
                  <a:lnTo>
                    <a:pt x="64" y="3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Freeform 69"/>
            <p:cNvSpPr/>
            <p:nvPr/>
          </p:nvSpPr>
          <p:spPr bwMode="auto">
            <a:xfrm>
              <a:off x="5172075" y="4745038"/>
              <a:ext cx="142875" cy="225425"/>
            </a:xfrm>
            <a:custGeom>
              <a:gdLst>
                <a:gd fmla="*/ 2 w 90" name="T0"/>
                <a:gd fmla="*/ 32 h 142" name="T1"/>
                <a:gd fmla="*/ 46 w 90" name="T2"/>
                <a:gd fmla="*/ 142 h 142" name="T3"/>
                <a:gd fmla="*/ 90 w 90" name="T4"/>
                <a:gd fmla="*/ 32 h 142" name="T5"/>
                <a:gd fmla="*/ 90 w 90" name="T6"/>
                <a:gd fmla="*/ 32 h 142" name="T7"/>
                <a:gd fmla="*/ 88 w 90" name="T8"/>
                <a:gd fmla="*/ 28 h 142" name="T9"/>
                <a:gd fmla="*/ 86 w 90" name="T10"/>
                <a:gd fmla="*/ 20 h 142" name="T11"/>
                <a:gd fmla="*/ 84 w 90" name="T12"/>
                <a:gd fmla="*/ 18 h 142" name="T13"/>
                <a:gd fmla="*/ 80 w 90" name="T14"/>
                <a:gd fmla="*/ 16 h 142" name="T15"/>
                <a:gd fmla="*/ 76 w 90" name="T16"/>
                <a:gd fmla="*/ 16 h 142" name="T17"/>
                <a:gd fmla="*/ 70 w 90" name="T18"/>
                <a:gd fmla="*/ 18 h 142" name="T19"/>
                <a:gd fmla="*/ 70 w 90" name="T20"/>
                <a:gd fmla="*/ 18 h 142" name="T21"/>
                <a:gd fmla="*/ 64 w 90" name="T22"/>
                <a:gd fmla="*/ 24 h 142" name="T23"/>
                <a:gd fmla="*/ 62 w 90" name="T24"/>
                <a:gd fmla="*/ 30 h 142" name="T25"/>
                <a:gd fmla="*/ 56 w 90" name="T26"/>
                <a:gd fmla="*/ 40 h 142" name="T27"/>
                <a:gd fmla="*/ 52 w 90" name="T28"/>
                <a:gd fmla="*/ 48 h 142" name="T29"/>
                <a:gd fmla="*/ 50 w 90" name="T30"/>
                <a:gd fmla="*/ 50 h 142" name="T31"/>
                <a:gd fmla="*/ 46 w 90" name="T32"/>
                <a:gd fmla="*/ 50 h 142" name="T33"/>
                <a:gd fmla="*/ 46 w 90" name="T34"/>
                <a:gd fmla="*/ 50 h 142" name="T35"/>
                <a:gd fmla="*/ 42 w 90" name="T36"/>
                <a:gd fmla="*/ 48 h 142" name="T37"/>
                <a:gd fmla="*/ 38 w 90" name="T38"/>
                <a:gd fmla="*/ 42 h 142" name="T39"/>
                <a:gd fmla="*/ 32 w 90" name="T40"/>
                <a:gd fmla="*/ 24 h 142" name="T41"/>
                <a:gd fmla="*/ 28 w 90" name="T42"/>
                <a:gd fmla="*/ 14 h 142" name="T43"/>
                <a:gd fmla="*/ 22 w 90" name="T44"/>
                <a:gd fmla="*/ 6 h 142" name="T45"/>
                <a:gd fmla="*/ 18 w 90" name="T46"/>
                <a:gd fmla="*/ 2 h 142" name="T47"/>
                <a:gd fmla="*/ 14 w 90" name="T48"/>
                <a:gd fmla="*/ 0 h 142" name="T49"/>
                <a:gd fmla="*/ 12 w 90" name="T50"/>
                <a:gd fmla="*/ 0 h 142" name="T51"/>
                <a:gd fmla="*/ 12 w 90" name="T52"/>
                <a:gd fmla="*/ 0 h 142" name="T53"/>
                <a:gd fmla="*/ 6 w 90" name="T54"/>
                <a:gd fmla="*/ 2 h 142" name="T55"/>
                <a:gd fmla="*/ 2 w 90" name="T56"/>
                <a:gd fmla="*/ 6 h 142" name="T57"/>
                <a:gd fmla="*/ 0 w 90" name="T58"/>
                <a:gd fmla="*/ 10 h 142" name="T59"/>
                <a:gd fmla="*/ 0 w 90" name="T60"/>
                <a:gd fmla="*/ 16 h 142" name="T61"/>
                <a:gd fmla="*/ 2 w 90" name="T62"/>
                <a:gd fmla="*/ 26 h 142" name="T63"/>
                <a:gd fmla="*/ 2 w 90" name="T64"/>
                <a:gd fmla="*/ 32 h 142" name="T65"/>
                <a:gd fmla="*/ 2 w 90" name="T66"/>
                <a:gd fmla="*/ 32 h 14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42" w="90">
                  <a:moveTo>
                    <a:pt x="2" y="32"/>
                  </a:moveTo>
                  <a:lnTo>
                    <a:pt x="46" y="142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88" y="28"/>
                  </a:lnTo>
                  <a:lnTo>
                    <a:pt x="86" y="20"/>
                  </a:lnTo>
                  <a:lnTo>
                    <a:pt x="84" y="18"/>
                  </a:lnTo>
                  <a:lnTo>
                    <a:pt x="80" y="16"/>
                  </a:lnTo>
                  <a:lnTo>
                    <a:pt x="76" y="16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64" y="24"/>
                  </a:lnTo>
                  <a:lnTo>
                    <a:pt x="62" y="30"/>
                  </a:lnTo>
                  <a:lnTo>
                    <a:pt x="56" y="40"/>
                  </a:lnTo>
                  <a:lnTo>
                    <a:pt x="52" y="48"/>
                  </a:lnTo>
                  <a:lnTo>
                    <a:pt x="50" y="50"/>
                  </a:lnTo>
                  <a:lnTo>
                    <a:pt x="46" y="50"/>
                  </a:lnTo>
                  <a:lnTo>
                    <a:pt x="46" y="50"/>
                  </a:lnTo>
                  <a:lnTo>
                    <a:pt x="42" y="48"/>
                  </a:lnTo>
                  <a:lnTo>
                    <a:pt x="38" y="42"/>
                  </a:lnTo>
                  <a:lnTo>
                    <a:pt x="32" y="24"/>
                  </a:lnTo>
                  <a:lnTo>
                    <a:pt x="28" y="14"/>
                  </a:lnTo>
                  <a:lnTo>
                    <a:pt x="22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10101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06" name="组 205"/>
          <p:cNvGrpSpPr/>
          <p:nvPr/>
        </p:nvGrpSpPr>
        <p:grpSpPr>
          <a:xfrm rot="9222780">
            <a:off x="10099803" y="1801402"/>
            <a:ext cx="403888" cy="2575476"/>
            <a:chOff x="5013325" y="2014538"/>
            <a:chExt cx="463550" cy="29559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207" name="Freeform 51"/>
            <p:cNvSpPr/>
            <p:nvPr/>
          </p:nvSpPr>
          <p:spPr bwMode="auto">
            <a:xfrm>
              <a:off x="5248275" y="2014538"/>
              <a:ext cx="228600" cy="60325"/>
            </a:xfrm>
            <a:custGeom>
              <a:gdLst>
                <a:gd fmla="*/ 96 w 144" name="T0"/>
                <a:gd fmla="*/ 38 h 38" name="T1"/>
                <a:gd fmla="*/ 144 w 144" name="T2"/>
                <a:gd fmla="*/ 18 h 38" name="T3"/>
                <a:gd fmla="*/ 96 w 144" name="T4"/>
                <a:gd fmla="*/ 0 h 38" name="T5"/>
                <a:gd fmla="*/ 0 w 144" name="T6"/>
                <a:gd fmla="*/ 0 h 38" name="T7"/>
                <a:gd fmla="*/ 0 w 144" name="T8"/>
                <a:gd fmla="*/ 38 h 38" name="T9"/>
                <a:gd fmla="*/ 96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96" y="38"/>
                  </a:moveTo>
                  <a:lnTo>
                    <a:pt x="144" y="18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38"/>
                  </a:lnTo>
                  <a:lnTo>
                    <a:pt x="96" y="38"/>
                  </a:lnTo>
                  <a:close/>
                </a:path>
              </a:pathLst>
            </a:cu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8" name="Freeform 52"/>
            <p:cNvSpPr/>
            <p:nvPr/>
          </p:nvSpPr>
          <p:spPr bwMode="auto">
            <a:xfrm>
              <a:off x="5013325" y="2014538"/>
              <a:ext cx="228600" cy="60325"/>
            </a:xfrm>
            <a:custGeom>
              <a:gdLst>
                <a:gd fmla="*/ 48 w 144" name="T0"/>
                <a:gd fmla="*/ 38 h 38" name="T1"/>
                <a:gd fmla="*/ 0 w 144" name="T2"/>
                <a:gd fmla="*/ 18 h 38" name="T3"/>
                <a:gd fmla="*/ 48 w 144" name="T4"/>
                <a:gd fmla="*/ 0 h 38" name="T5"/>
                <a:gd fmla="*/ 144 w 144" name="T6"/>
                <a:gd fmla="*/ 0 h 38" name="T7"/>
                <a:gd fmla="*/ 144 w 144" name="T8"/>
                <a:gd fmla="*/ 38 h 38" name="T9"/>
                <a:gd fmla="*/ 48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48" y="38"/>
                  </a:moveTo>
                  <a:lnTo>
                    <a:pt x="0" y="18"/>
                  </a:lnTo>
                  <a:lnTo>
                    <a:pt x="48" y="0"/>
                  </a:lnTo>
                  <a:lnTo>
                    <a:pt x="144" y="0"/>
                  </a:lnTo>
                  <a:lnTo>
                    <a:pt x="144" y="38"/>
                  </a:lnTo>
                  <a:lnTo>
                    <a:pt x="48" y="38"/>
                  </a:lnTo>
                  <a:close/>
                </a:path>
              </a:pathLst>
            </a:cu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9" name="Freeform 53"/>
            <p:cNvSpPr/>
            <p:nvPr/>
          </p:nvSpPr>
          <p:spPr bwMode="auto">
            <a:xfrm>
              <a:off x="5127625" y="2014538"/>
              <a:ext cx="234950" cy="60325"/>
            </a:xfrm>
            <a:custGeom>
              <a:gdLst>
                <a:gd fmla="*/ 38 w 148" name="T0"/>
                <a:gd fmla="*/ 38 h 38" name="T1"/>
                <a:gd fmla="*/ 0 w 148" name="T2"/>
                <a:gd fmla="*/ 18 h 38" name="T3"/>
                <a:gd fmla="*/ 38 w 148" name="T4"/>
                <a:gd fmla="*/ 0 h 38" name="T5"/>
                <a:gd fmla="*/ 112 w 148" name="T6"/>
                <a:gd fmla="*/ 0 h 38" name="T7"/>
                <a:gd fmla="*/ 148 w 148" name="T8"/>
                <a:gd fmla="*/ 18 h 38" name="T9"/>
                <a:gd fmla="*/ 112 w 148" name="T10"/>
                <a:gd fmla="*/ 38 h 38" name="T11"/>
                <a:gd fmla="*/ 38 w 148" name="T12"/>
                <a:gd fmla="*/ 38 h 3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" w="148">
                  <a:moveTo>
                    <a:pt x="38" y="38"/>
                  </a:moveTo>
                  <a:lnTo>
                    <a:pt x="0" y="18"/>
                  </a:lnTo>
                  <a:lnTo>
                    <a:pt x="38" y="0"/>
                  </a:lnTo>
                  <a:lnTo>
                    <a:pt x="112" y="0"/>
                  </a:lnTo>
                  <a:lnTo>
                    <a:pt x="148" y="18"/>
                  </a:lnTo>
                  <a:lnTo>
                    <a:pt x="112" y="38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0" name="Rectangle 54"/>
            <p:cNvSpPr>
              <a:spLocks noChangeArrowheads="1"/>
            </p:cNvSpPr>
            <p:nvPr/>
          </p:nvSpPr>
          <p:spPr bwMode="auto">
            <a:xfrm>
              <a:off x="5013325" y="2043113"/>
              <a:ext cx="463550" cy="234950"/>
            </a:xfrm>
            <a:prstGeom prst="rect">
              <a:avLst/>
            </a:pr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1" name="Rectangle 55"/>
            <p:cNvSpPr>
              <a:spLocks noChangeArrowheads="1"/>
            </p:cNvSpPr>
            <p:nvPr/>
          </p:nvSpPr>
          <p:spPr bwMode="auto">
            <a:xfrm>
              <a:off x="5013325" y="2278063"/>
              <a:ext cx="463550" cy="27305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2" name="Rectangle 56"/>
            <p:cNvSpPr>
              <a:spLocks noChangeArrowheads="1"/>
            </p:cNvSpPr>
            <p:nvPr/>
          </p:nvSpPr>
          <p:spPr bwMode="auto">
            <a:xfrm>
              <a:off x="5013325" y="2551113"/>
              <a:ext cx="463550" cy="1825625"/>
            </a:xfrm>
            <a:prstGeom prst="rect">
              <a:avLst/>
            </a:pr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3" name="Freeform 57"/>
            <p:cNvSpPr/>
            <p:nvPr/>
          </p:nvSpPr>
          <p:spPr bwMode="auto">
            <a:xfrm>
              <a:off x="5013325" y="4376738"/>
              <a:ext cx="463550" cy="593725"/>
            </a:xfrm>
            <a:custGeom>
              <a:gdLst>
                <a:gd fmla="*/ 0 w 292" name="T0"/>
                <a:gd fmla="*/ 0 h 374" name="T1"/>
                <a:gd fmla="*/ 146 w 292" name="T2"/>
                <a:gd fmla="*/ 374 h 374" name="T3"/>
                <a:gd fmla="*/ 292 w 292" name="T4"/>
                <a:gd fmla="*/ 0 h 374" name="T5"/>
                <a:gd fmla="*/ 0 w 292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292">
                  <a:moveTo>
                    <a:pt x="0" y="0"/>
                  </a:moveTo>
                  <a:lnTo>
                    <a:pt x="146" y="374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91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4" name="Rectangle 58"/>
            <p:cNvSpPr>
              <a:spLocks noChangeArrowheads="1"/>
            </p:cNvSpPr>
            <p:nvPr/>
          </p:nvSpPr>
          <p:spPr bwMode="auto">
            <a:xfrm>
              <a:off x="5013325" y="2043113"/>
              <a:ext cx="114300" cy="234950"/>
            </a:xfrm>
            <a:prstGeom prst="rect">
              <a:avLst/>
            </a:pr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5" name="Rectangle 59"/>
            <p:cNvSpPr>
              <a:spLocks noChangeArrowheads="1"/>
            </p:cNvSpPr>
            <p:nvPr/>
          </p:nvSpPr>
          <p:spPr bwMode="auto">
            <a:xfrm>
              <a:off x="5362575" y="2043113"/>
              <a:ext cx="114300" cy="234950"/>
            </a:xfrm>
            <a:prstGeom prst="rect">
              <a:avLst/>
            </a:pr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6" name="Rectangle 60"/>
            <p:cNvSpPr>
              <a:spLocks noChangeArrowheads="1"/>
            </p:cNvSpPr>
            <p:nvPr/>
          </p:nvSpPr>
          <p:spPr bwMode="auto">
            <a:xfrm>
              <a:off x="5013325" y="2278063"/>
              <a:ext cx="114300" cy="27305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7" name="Rectangle 61"/>
            <p:cNvSpPr>
              <a:spLocks noChangeArrowheads="1"/>
            </p:cNvSpPr>
            <p:nvPr/>
          </p:nvSpPr>
          <p:spPr bwMode="auto">
            <a:xfrm>
              <a:off x="5362575" y="2278063"/>
              <a:ext cx="114300" cy="273050"/>
            </a:xfrm>
            <a:prstGeom prst="rect">
              <a:avLst/>
            </a:pr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8" name="Rectangle 62"/>
            <p:cNvSpPr>
              <a:spLocks noChangeArrowheads="1"/>
            </p:cNvSpPr>
            <p:nvPr/>
          </p:nvSpPr>
          <p:spPr bwMode="auto">
            <a:xfrm>
              <a:off x="5013325" y="2551113"/>
              <a:ext cx="114300" cy="1825625"/>
            </a:xfrm>
            <a:prstGeom prst="rect">
              <a:avLst/>
            </a:pr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9" name="Rectangle 63"/>
            <p:cNvSpPr>
              <a:spLocks noChangeArrowheads="1"/>
            </p:cNvSpPr>
            <p:nvPr/>
          </p:nvSpPr>
          <p:spPr bwMode="auto">
            <a:xfrm>
              <a:off x="5362575" y="2551113"/>
              <a:ext cx="114300" cy="1825625"/>
            </a:xfrm>
            <a:prstGeom prst="rect">
              <a:avLst/>
            </a:pr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0" name="Freeform 64"/>
            <p:cNvSpPr/>
            <p:nvPr/>
          </p:nvSpPr>
          <p:spPr bwMode="auto">
            <a:xfrm>
              <a:off x="5013325" y="4376738"/>
              <a:ext cx="231775" cy="593725"/>
            </a:xfrm>
            <a:custGeom>
              <a:gdLst>
                <a:gd fmla="*/ 0 w 146" name="T0"/>
                <a:gd fmla="*/ 0 h 374" name="T1"/>
                <a:gd fmla="*/ 146 w 146" name="T2"/>
                <a:gd fmla="*/ 374 h 374" name="T3"/>
                <a:gd fmla="*/ 72 w 146" name="T4"/>
                <a:gd fmla="*/ 0 h 374" name="T5"/>
                <a:gd fmla="*/ 0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0" y="0"/>
                  </a:moveTo>
                  <a:lnTo>
                    <a:pt x="146" y="37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A26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1" name="Freeform 65"/>
            <p:cNvSpPr/>
            <p:nvPr/>
          </p:nvSpPr>
          <p:spPr bwMode="auto">
            <a:xfrm>
              <a:off x="5127625" y="4376738"/>
              <a:ext cx="234950" cy="152400"/>
            </a:xfrm>
            <a:custGeom>
              <a:gdLst>
                <a:gd fmla="*/ 0 w 148" name="T0"/>
                <a:gd fmla="*/ 0 h 96" name="T1"/>
                <a:gd fmla="*/ 0 w 148" name="T2"/>
                <a:gd fmla="*/ 0 h 96" name="T3"/>
                <a:gd fmla="*/ 8 w 148" name="T4"/>
                <a:gd fmla="*/ 16 h 96" name="T5"/>
                <a:gd fmla="*/ 28 w 148" name="T6"/>
                <a:gd fmla="*/ 48 h 96" name="T7"/>
                <a:gd fmla="*/ 40 w 148" name="T8"/>
                <a:gd fmla="*/ 66 h 96" name="T9"/>
                <a:gd fmla="*/ 52 w 148" name="T10"/>
                <a:gd fmla="*/ 82 h 96" name="T11"/>
                <a:gd fmla="*/ 64 w 148" name="T12"/>
                <a:gd fmla="*/ 92 h 96" name="T13"/>
                <a:gd fmla="*/ 70 w 148" name="T14"/>
                <a:gd fmla="*/ 96 h 96" name="T15"/>
                <a:gd fmla="*/ 74 w 148" name="T16"/>
                <a:gd fmla="*/ 96 h 96" name="T17"/>
                <a:gd fmla="*/ 74 w 148" name="T18"/>
                <a:gd fmla="*/ 96 h 96" name="T19"/>
                <a:gd fmla="*/ 78 w 148" name="T20"/>
                <a:gd fmla="*/ 96 h 96" name="T21"/>
                <a:gd fmla="*/ 84 w 148" name="T22"/>
                <a:gd fmla="*/ 92 h 96" name="T23"/>
                <a:gd fmla="*/ 96 w 148" name="T24"/>
                <a:gd fmla="*/ 82 h 96" name="T25"/>
                <a:gd fmla="*/ 108 w 148" name="T26"/>
                <a:gd fmla="*/ 66 h 96" name="T27"/>
                <a:gd fmla="*/ 120 w 148" name="T28"/>
                <a:gd fmla="*/ 48 h 96" name="T29"/>
                <a:gd fmla="*/ 140 w 148" name="T30"/>
                <a:gd fmla="*/ 16 h 96" name="T31"/>
                <a:gd fmla="*/ 148 w 148" name="T32"/>
                <a:gd fmla="*/ 0 h 96" name="T33"/>
                <a:gd fmla="*/ 0 w 148" name="T34"/>
                <a:gd fmla="*/ 0 h 9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6" w="148">
                  <a:moveTo>
                    <a:pt x="0" y="0"/>
                  </a:moveTo>
                  <a:lnTo>
                    <a:pt x="0" y="0"/>
                  </a:lnTo>
                  <a:lnTo>
                    <a:pt x="8" y="16"/>
                  </a:lnTo>
                  <a:lnTo>
                    <a:pt x="28" y="48"/>
                  </a:lnTo>
                  <a:lnTo>
                    <a:pt x="40" y="66"/>
                  </a:lnTo>
                  <a:lnTo>
                    <a:pt x="52" y="82"/>
                  </a:lnTo>
                  <a:lnTo>
                    <a:pt x="64" y="92"/>
                  </a:lnTo>
                  <a:lnTo>
                    <a:pt x="70" y="96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8" y="96"/>
                  </a:lnTo>
                  <a:lnTo>
                    <a:pt x="84" y="92"/>
                  </a:lnTo>
                  <a:lnTo>
                    <a:pt x="96" y="82"/>
                  </a:lnTo>
                  <a:lnTo>
                    <a:pt x="108" y="66"/>
                  </a:lnTo>
                  <a:lnTo>
                    <a:pt x="120" y="48"/>
                  </a:lnTo>
                  <a:lnTo>
                    <a:pt x="140" y="16"/>
                  </a:lnTo>
                  <a:lnTo>
                    <a:pt x="1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2" name="Freeform 66"/>
            <p:cNvSpPr/>
            <p:nvPr/>
          </p:nvSpPr>
          <p:spPr bwMode="auto">
            <a:xfrm>
              <a:off x="5013325" y="4376738"/>
              <a:ext cx="114300" cy="111125"/>
            </a:xfrm>
            <a:custGeom>
              <a:gdLst>
                <a:gd fmla="*/ 72 w 72" name="T0"/>
                <a:gd fmla="*/ 0 h 70" name="T1"/>
                <a:gd fmla="*/ 72 w 72" name="T2"/>
                <a:gd fmla="*/ 0 h 70" name="T3"/>
                <a:gd fmla="*/ 54 w 72" name="T4"/>
                <a:gd fmla="*/ 34 h 70" name="T5"/>
                <a:gd fmla="*/ 38 w 72" name="T6"/>
                <a:gd fmla="*/ 58 h 70" name="T7"/>
                <a:gd fmla="*/ 30 w 72" name="T8"/>
                <a:gd fmla="*/ 66 h 70" name="T9"/>
                <a:gd fmla="*/ 24 w 72" name="T10"/>
                <a:gd fmla="*/ 70 h 70" name="T11"/>
                <a:gd fmla="*/ 24 w 72" name="T12"/>
                <a:gd fmla="*/ 70 h 70" name="T13"/>
                <a:gd fmla="*/ 22 w 72" name="T14"/>
                <a:gd fmla="*/ 68 h 70" name="T15"/>
                <a:gd fmla="*/ 20 w 72" name="T16"/>
                <a:gd fmla="*/ 66 h 70" name="T17"/>
                <a:gd fmla="*/ 16 w 72" name="T18"/>
                <a:gd fmla="*/ 58 h 70" name="T19"/>
                <a:gd fmla="*/ 8 w 72" name="T20"/>
                <a:gd fmla="*/ 34 h 70" name="T21"/>
                <a:gd fmla="*/ 0 w 72" name="T22"/>
                <a:gd fmla="*/ 0 h 70" name="T23"/>
                <a:gd fmla="*/ 72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72" y="0"/>
                  </a:moveTo>
                  <a:lnTo>
                    <a:pt x="72" y="0"/>
                  </a:lnTo>
                  <a:lnTo>
                    <a:pt x="54" y="34"/>
                  </a:lnTo>
                  <a:lnTo>
                    <a:pt x="38" y="58"/>
                  </a:lnTo>
                  <a:lnTo>
                    <a:pt x="30" y="6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20" y="66"/>
                  </a:lnTo>
                  <a:lnTo>
                    <a:pt x="16" y="58"/>
                  </a:lnTo>
                  <a:lnTo>
                    <a:pt x="8" y="34"/>
                  </a:lnTo>
                  <a:lnTo>
                    <a:pt x="0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3" name="Freeform 67"/>
            <p:cNvSpPr/>
            <p:nvPr/>
          </p:nvSpPr>
          <p:spPr bwMode="auto">
            <a:xfrm>
              <a:off x="5245100" y="4376738"/>
              <a:ext cx="231775" cy="593725"/>
            </a:xfrm>
            <a:custGeom>
              <a:gdLst>
                <a:gd fmla="*/ 146 w 146" name="T0"/>
                <a:gd fmla="*/ 0 h 374" name="T1"/>
                <a:gd fmla="*/ 0 w 146" name="T2"/>
                <a:gd fmla="*/ 374 h 374" name="T3"/>
                <a:gd fmla="*/ 74 w 146" name="T4"/>
                <a:gd fmla="*/ 0 h 374" name="T5"/>
                <a:gd fmla="*/ 146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146" y="0"/>
                  </a:moveTo>
                  <a:lnTo>
                    <a:pt x="0" y="374"/>
                  </a:lnTo>
                  <a:lnTo>
                    <a:pt x="74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9823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4" name="Freeform 68"/>
            <p:cNvSpPr/>
            <p:nvPr/>
          </p:nvSpPr>
          <p:spPr bwMode="auto">
            <a:xfrm>
              <a:off x="5362575" y="4376738"/>
              <a:ext cx="114300" cy="111125"/>
            </a:xfrm>
            <a:custGeom>
              <a:gdLst>
                <a:gd fmla="*/ 0 w 72" name="T0"/>
                <a:gd fmla="*/ 0 h 70" name="T1"/>
                <a:gd fmla="*/ 0 w 72" name="T2"/>
                <a:gd fmla="*/ 0 h 70" name="T3"/>
                <a:gd fmla="*/ 20 w 72" name="T4"/>
                <a:gd fmla="*/ 34 h 70" name="T5"/>
                <a:gd fmla="*/ 34 w 72" name="T6"/>
                <a:gd fmla="*/ 58 h 70" name="T7"/>
                <a:gd fmla="*/ 42 w 72" name="T8"/>
                <a:gd fmla="*/ 66 h 70" name="T9"/>
                <a:gd fmla="*/ 48 w 72" name="T10"/>
                <a:gd fmla="*/ 70 h 70" name="T11"/>
                <a:gd fmla="*/ 48 w 72" name="T12"/>
                <a:gd fmla="*/ 70 h 70" name="T13"/>
                <a:gd fmla="*/ 50 w 72" name="T14"/>
                <a:gd fmla="*/ 68 h 70" name="T15"/>
                <a:gd fmla="*/ 52 w 72" name="T16"/>
                <a:gd fmla="*/ 66 h 70" name="T17"/>
                <a:gd fmla="*/ 56 w 72" name="T18"/>
                <a:gd fmla="*/ 58 h 70" name="T19"/>
                <a:gd fmla="*/ 64 w 72" name="T20"/>
                <a:gd fmla="*/ 34 h 70" name="T21"/>
                <a:gd fmla="*/ 72 w 72" name="T22"/>
                <a:gd fmla="*/ 0 h 70" name="T23"/>
                <a:gd fmla="*/ 0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0" y="0"/>
                  </a:moveTo>
                  <a:lnTo>
                    <a:pt x="0" y="0"/>
                  </a:lnTo>
                  <a:lnTo>
                    <a:pt x="20" y="34"/>
                  </a:lnTo>
                  <a:lnTo>
                    <a:pt x="34" y="58"/>
                  </a:lnTo>
                  <a:lnTo>
                    <a:pt x="42" y="66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8"/>
                  </a:lnTo>
                  <a:lnTo>
                    <a:pt x="52" y="66"/>
                  </a:lnTo>
                  <a:lnTo>
                    <a:pt x="56" y="58"/>
                  </a:lnTo>
                  <a:lnTo>
                    <a:pt x="64" y="3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5" name="Freeform 69"/>
            <p:cNvSpPr/>
            <p:nvPr/>
          </p:nvSpPr>
          <p:spPr bwMode="auto">
            <a:xfrm>
              <a:off x="5172075" y="4745038"/>
              <a:ext cx="142875" cy="225425"/>
            </a:xfrm>
            <a:custGeom>
              <a:gdLst>
                <a:gd fmla="*/ 2 w 90" name="T0"/>
                <a:gd fmla="*/ 32 h 142" name="T1"/>
                <a:gd fmla="*/ 46 w 90" name="T2"/>
                <a:gd fmla="*/ 142 h 142" name="T3"/>
                <a:gd fmla="*/ 90 w 90" name="T4"/>
                <a:gd fmla="*/ 32 h 142" name="T5"/>
                <a:gd fmla="*/ 90 w 90" name="T6"/>
                <a:gd fmla="*/ 32 h 142" name="T7"/>
                <a:gd fmla="*/ 88 w 90" name="T8"/>
                <a:gd fmla="*/ 28 h 142" name="T9"/>
                <a:gd fmla="*/ 86 w 90" name="T10"/>
                <a:gd fmla="*/ 20 h 142" name="T11"/>
                <a:gd fmla="*/ 84 w 90" name="T12"/>
                <a:gd fmla="*/ 18 h 142" name="T13"/>
                <a:gd fmla="*/ 80 w 90" name="T14"/>
                <a:gd fmla="*/ 16 h 142" name="T15"/>
                <a:gd fmla="*/ 76 w 90" name="T16"/>
                <a:gd fmla="*/ 16 h 142" name="T17"/>
                <a:gd fmla="*/ 70 w 90" name="T18"/>
                <a:gd fmla="*/ 18 h 142" name="T19"/>
                <a:gd fmla="*/ 70 w 90" name="T20"/>
                <a:gd fmla="*/ 18 h 142" name="T21"/>
                <a:gd fmla="*/ 64 w 90" name="T22"/>
                <a:gd fmla="*/ 24 h 142" name="T23"/>
                <a:gd fmla="*/ 62 w 90" name="T24"/>
                <a:gd fmla="*/ 30 h 142" name="T25"/>
                <a:gd fmla="*/ 56 w 90" name="T26"/>
                <a:gd fmla="*/ 40 h 142" name="T27"/>
                <a:gd fmla="*/ 52 w 90" name="T28"/>
                <a:gd fmla="*/ 48 h 142" name="T29"/>
                <a:gd fmla="*/ 50 w 90" name="T30"/>
                <a:gd fmla="*/ 50 h 142" name="T31"/>
                <a:gd fmla="*/ 46 w 90" name="T32"/>
                <a:gd fmla="*/ 50 h 142" name="T33"/>
                <a:gd fmla="*/ 46 w 90" name="T34"/>
                <a:gd fmla="*/ 50 h 142" name="T35"/>
                <a:gd fmla="*/ 42 w 90" name="T36"/>
                <a:gd fmla="*/ 48 h 142" name="T37"/>
                <a:gd fmla="*/ 38 w 90" name="T38"/>
                <a:gd fmla="*/ 42 h 142" name="T39"/>
                <a:gd fmla="*/ 32 w 90" name="T40"/>
                <a:gd fmla="*/ 24 h 142" name="T41"/>
                <a:gd fmla="*/ 28 w 90" name="T42"/>
                <a:gd fmla="*/ 14 h 142" name="T43"/>
                <a:gd fmla="*/ 22 w 90" name="T44"/>
                <a:gd fmla="*/ 6 h 142" name="T45"/>
                <a:gd fmla="*/ 18 w 90" name="T46"/>
                <a:gd fmla="*/ 2 h 142" name="T47"/>
                <a:gd fmla="*/ 14 w 90" name="T48"/>
                <a:gd fmla="*/ 0 h 142" name="T49"/>
                <a:gd fmla="*/ 12 w 90" name="T50"/>
                <a:gd fmla="*/ 0 h 142" name="T51"/>
                <a:gd fmla="*/ 12 w 90" name="T52"/>
                <a:gd fmla="*/ 0 h 142" name="T53"/>
                <a:gd fmla="*/ 6 w 90" name="T54"/>
                <a:gd fmla="*/ 2 h 142" name="T55"/>
                <a:gd fmla="*/ 2 w 90" name="T56"/>
                <a:gd fmla="*/ 6 h 142" name="T57"/>
                <a:gd fmla="*/ 0 w 90" name="T58"/>
                <a:gd fmla="*/ 10 h 142" name="T59"/>
                <a:gd fmla="*/ 0 w 90" name="T60"/>
                <a:gd fmla="*/ 16 h 142" name="T61"/>
                <a:gd fmla="*/ 2 w 90" name="T62"/>
                <a:gd fmla="*/ 26 h 142" name="T63"/>
                <a:gd fmla="*/ 2 w 90" name="T64"/>
                <a:gd fmla="*/ 32 h 142" name="T65"/>
                <a:gd fmla="*/ 2 w 90" name="T66"/>
                <a:gd fmla="*/ 32 h 14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42" w="90">
                  <a:moveTo>
                    <a:pt x="2" y="32"/>
                  </a:moveTo>
                  <a:lnTo>
                    <a:pt x="46" y="142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88" y="28"/>
                  </a:lnTo>
                  <a:lnTo>
                    <a:pt x="86" y="20"/>
                  </a:lnTo>
                  <a:lnTo>
                    <a:pt x="84" y="18"/>
                  </a:lnTo>
                  <a:lnTo>
                    <a:pt x="80" y="16"/>
                  </a:lnTo>
                  <a:lnTo>
                    <a:pt x="76" y="16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64" y="24"/>
                  </a:lnTo>
                  <a:lnTo>
                    <a:pt x="62" y="30"/>
                  </a:lnTo>
                  <a:lnTo>
                    <a:pt x="56" y="40"/>
                  </a:lnTo>
                  <a:lnTo>
                    <a:pt x="52" y="48"/>
                  </a:lnTo>
                  <a:lnTo>
                    <a:pt x="50" y="50"/>
                  </a:lnTo>
                  <a:lnTo>
                    <a:pt x="46" y="50"/>
                  </a:lnTo>
                  <a:lnTo>
                    <a:pt x="46" y="50"/>
                  </a:lnTo>
                  <a:lnTo>
                    <a:pt x="42" y="48"/>
                  </a:lnTo>
                  <a:lnTo>
                    <a:pt x="38" y="42"/>
                  </a:lnTo>
                  <a:lnTo>
                    <a:pt x="32" y="24"/>
                  </a:lnTo>
                  <a:lnTo>
                    <a:pt x="28" y="14"/>
                  </a:lnTo>
                  <a:lnTo>
                    <a:pt x="22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10101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val="255258310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矩形 10"/>
          <p:cNvSpPr/>
          <p:nvPr/>
        </p:nvSpPr>
        <p:spPr>
          <a:xfrm>
            <a:off x="1275644" y="496711"/>
            <a:ext cx="9629752" cy="482035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24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</a:endParaRPr>
          </a:p>
        </p:txBody>
      </p:sp>
      <p:sp>
        <p:nvSpPr>
          <p:cNvPr id="690" name="文本框 689"/>
          <p:cNvSpPr txBox="1"/>
          <p:nvPr/>
        </p:nvSpPr>
        <p:spPr>
          <a:xfrm>
            <a:off x="1454120" y="673374"/>
            <a:ext cx="9283763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8000" u="none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</a:rPr>
              <a:t>YOUR TITLE HERE</a:t>
            </a:r>
          </a:p>
        </p:txBody>
      </p:sp>
      <p:pic>
        <p:nvPicPr>
          <p:cNvPr id="692" name="图片 69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3608613"/>
            <a:ext cx="12192000" cy="2771617"/>
          </a:xfrm>
          <a:prstGeom prst="rect">
            <a:avLst/>
          </a:prstGeom>
        </p:spPr>
      </p:pic>
      <p:grpSp>
        <p:nvGrpSpPr>
          <p:cNvPr id="12" name="组 11"/>
          <p:cNvGrpSpPr/>
          <p:nvPr/>
        </p:nvGrpSpPr>
        <p:grpSpPr>
          <a:xfrm>
            <a:off x="2032001" y="2549419"/>
            <a:ext cx="8229599" cy="1213149"/>
            <a:chOff x="777683" y="1870999"/>
            <a:chExt cx="4018761" cy="909862"/>
          </a:xfrm>
        </p:grpSpPr>
        <p:cxnSp>
          <p:nvCxnSpPr>
            <p:cNvPr id="13" name="直线连接符 12"/>
            <p:cNvCxnSpPr/>
            <p:nvPr/>
          </p:nvCxnSpPr>
          <p:spPr>
            <a:xfrm>
              <a:off x="777683" y="1870999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线连接符 13"/>
            <p:cNvCxnSpPr/>
            <p:nvPr/>
          </p:nvCxnSpPr>
          <p:spPr>
            <a:xfrm>
              <a:off x="777683" y="2325930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线连接符 14"/>
            <p:cNvCxnSpPr/>
            <p:nvPr/>
          </p:nvCxnSpPr>
          <p:spPr>
            <a:xfrm>
              <a:off x="777683" y="2780861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文本框 15"/>
          <p:cNvSpPr txBox="1"/>
          <p:nvPr/>
        </p:nvSpPr>
        <p:spPr>
          <a:xfrm>
            <a:off x="2031999" y="1849013"/>
            <a:ext cx="8229599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600" u="none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charset="0" typeface="Microsoft YaHei"/>
                <a:ea charset="0" typeface="Microsoft YaHei"/>
                <a:cs charset="0" typeface="Microsoft YaHei"/>
              </a:rPr>
              <a:t>标题数字等都可以通过点击和重新输入进行更改，顶部“开始”面板中可以对字体、字号、颜色、行距等进行修改。建议正文8-14号字，1.3倍字间距。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17" name="椭圆 16"/>
          <p:cNvSpPr/>
          <p:nvPr/>
        </p:nvSpPr>
        <p:spPr>
          <a:xfrm>
            <a:off x="1454119" y="690428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24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10415592" y="667635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24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val="89919509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矩形 11"/>
          <p:cNvSpPr/>
          <p:nvPr/>
        </p:nvSpPr>
        <p:spPr>
          <a:xfrm>
            <a:off x="2115846" y="2140119"/>
            <a:ext cx="7960309" cy="31317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24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2418013" y="2240733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24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9483587" y="2247036"/>
            <a:ext cx="335808" cy="33580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24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-1079209"/>
            <a:ext cx="12192000" cy="2771617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3172180" y="2959393"/>
            <a:ext cx="5847643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8000" u="none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</a:rPr>
              <a:t>THANK YOU!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332413" y="4092546"/>
            <a:ext cx="3669439" cy="41650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2133" u="none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</a:rPr>
              <a:t>PRESENTED BY OfficePLUS</a:t>
            </a:r>
          </a:p>
        </p:txBody>
      </p:sp>
    </p:spTree>
    <p:extLst>
      <p:ext uri="{BB962C8B-B14F-4D97-AF65-F5344CB8AC3E}">
        <p14:creationId val="363294203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占位符 8"/>
          <p:cNvSpPr>
            <a:spLocks noGrp="1"/>
          </p:cNvSpPr>
          <p:nvPr>
            <p:ph idx="10" sz="quarter" type="body"/>
          </p:nvPr>
        </p:nvSpPr>
        <p:spPr>
          <a:xfrm>
            <a:off x="3540268" y="2845614"/>
            <a:ext cx="4837680" cy="627888"/>
          </a:xfrm>
        </p:spPr>
        <p:txBody>
          <a:bodyPr/>
          <a:lstStyle/>
          <a:p>
            <a:r>
              <a:rPr altLang="en-US" lang="zh-CN"/>
              <a:t>活动主题</a:t>
            </a:r>
          </a:p>
        </p:txBody>
      </p:sp>
    </p:spTree>
    <p:extLst>
      <p:ext uri="{BB962C8B-B14F-4D97-AF65-F5344CB8AC3E}">
        <p14:creationId val="159894684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 1"/>
          <p:cNvGrpSpPr/>
          <p:nvPr/>
        </p:nvGrpSpPr>
        <p:grpSpPr>
          <a:xfrm>
            <a:off x="1003047" y="1888091"/>
            <a:ext cx="4485556" cy="3639448"/>
            <a:chOff x="777683" y="1416068"/>
            <a:chExt cx="4018761" cy="2729586"/>
          </a:xfrm>
        </p:grpSpPr>
        <p:cxnSp>
          <p:nvCxnSpPr>
            <p:cNvPr id="3" name="直线连接符 2"/>
            <p:cNvCxnSpPr/>
            <p:nvPr/>
          </p:nvCxnSpPr>
          <p:spPr>
            <a:xfrm>
              <a:off x="777683" y="1416068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线连接符 3"/>
            <p:cNvCxnSpPr/>
            <p:nvPr/>
          </p:nvCxnSpPr>
          <p:spPr>
            <a:xfrm>
              <a:off x="777683" y="1870999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线连接符 4"/>
            <p:cNvCxnSpPr/>
            <p:nvPr/>
          </p:nvCxnSpPr>
          <p:spPr>
            <a:xfrm>
              <a:off x="777683" y="2325930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线连接符 5"/>
            <p:cNvCxnSpPr/>
            <p:nvPr/>
          </p:nvCxnSpPr>
          <p:spPr>
            <a:xfrm>
              <a:off x="777683" y="2780861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线连接符 6"/>
            <p:cNvCxnSpPr/>
            <p:nvPr/>
          </p:nvCxnSpPr>
          <p:spPr>
            <a:xfrm>
              <a:off x="777683" y="3235792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线连接符 7"/>
            <p:cNvCxnSpPr/>
            <p:nvPr/>
          </p:nvCxnSpPr>
          <p:spPr>
            <a:xfrm>
              <a:off x="777683" y="3690723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线连接符 8"/>
            <p:cNvCxnSpPr/>
            <p:nvPr/>
          </p:nvCxnSpPr>
          <p:spPr>
            <a:xfrm>
              <a:off x="777683" y="4145654"/>
              <a:ext cx="4018761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lgDashDot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文本框 11"/>
          <p:cNvSpPr txBox="1"/>
          <p:nvPr/>
        </p:nvSpPr>
        <p:spPr>
          <a:xfrm>
            <a:off x="1003046" y="1794259"/>
            <a:ext cx="4485556" cy="3749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600" u="none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charset="0" typeface="Microsoft YaHei"/>
                <a:ea charset="0" typeface="Microsoft YaHei"/>
                <a:cs charset="0" typeface="Microsoft YaHei"/>
              </a:rPr>
              <a:t>标题数字等都可以通过点击和重新输入进行更改，顶部“开始”面板中可以对字体、字号、颜色、行距等进行修改。建议正文8-14号字，1.3倍字间距。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003043" y="1143549"/>
            <a:ext cx="2923823" cy="66034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3733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latin charset="0" typeface="Microsoft YaHei"/>
                <a:ea charset="0" typeface="Microsoft YaHei"/>
                <a:cs charset="0" typeface="Microsoft YaHei"/>
              </a:rPr>
              <a:t>活动主题</a:t>
            </a:r>
          </a:p>
        </p:txBody>
      </p:sp>
      <p:sp>
        <p:nvSpPr>
          <p:cNvPr id="14" name="矩形 13"/>
          <p:cNvSpPr/>
          <p:nvPr/>
        </p:nvSpPr>
        <p:spPr>
          <a:xfrm>
            <a:off x="5900874" y="1048942"/>
            <a:ext cx="5435321" cy="47874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24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120666" y="1245394"/>
            <a:ext cx="5013036" cy="2809351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21127222">
            <a:off x="6574341" y="4156384"/>
            <a:ext cx="4088384" cy="1292352"/>
          </a:xfrm>
          <a:prstGeom prst="rect">
            <a:avLst/>
          </a:prstGeom>
        </p:spPr>
      </p:pic>
    </p:spTree>
    <p:extLst>
      <p:ext uri="{BB962C8B-B14F-4D97-AF65-F5344CB8AC3E}">
        <p14:creationId val="125874867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650826" y="743282"/>
            <a:ext cx="9129247" cy="5116112"/>
          </a:xfrm>
          <a:prstGeom prst="rect">
            <a:avLst/>
          </a:prstGeom>
        </p:spPr>
      </p:pic>
    </p:spTree>
    <p:extLst>
      <p:ext uri="{BB962C8B-B14F-4D97-AF65-F5344CB8AC3E}">
        <p14:creationId val="58799289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 7"/>
          <p:cNvGrpSpPr/>
          <p:nvPr/>
        </p:nvGrpSpPr>
        <p:grpSpPr>
          <a:xfrm>
            <a:off x="677334" y="366160"/>
            <a:ext cx="2097700" cy="1847648"/>
            <a:chOff x="298088" y="466208"/>
            <a:chExt cx="4076491" cy="3590560"/>
          </a:xfrm>
        </p:grpSpPr>
        <p:sp>
          <p:nvSpPr>
            <p:cNvPr id="9" name="矩形 8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11" name="组 10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12" name="矩形 11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3" name="任意形状 12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30" name="组 29"/>
          <p:cNvGrpSpPr/>
          <p:nvPr/>
        </p:nvGrpSpPr>
        <p:grpSpPr>
          <a:xfrm>
            <a:off x="2893884" y="366160"/>
            <a:ext cx="2097700" cy="1847648"/>
            <a:chOff x="298088" y="466208"/>
            <a:chExt cx="4076491" cy="3590560"/>
          </a:xfrm>
        </p:grpSpPr>
        <p:sp>
          <p:nvSpPr>
            <p:cNvPr id="31" name="矩形 30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32" name="图片 3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33" name="组 32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34" name="矩形 33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" name="任意形状 34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" name="椭圆 35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37" name="组 36"/>
          <p:cNvGrpSpPr/>
          <p:nvPr/>
        </p:nvGrpSpPr>
        <p:grpSpPr>
          <a:xfrm>
            <a:off x="5110432" y="366160"/>
            <a:ext cx="2097700" cy="1847648"/>
            <a:chOff x="298088" y="466208"/>
            <a:chExt cx="4076491" cy="3590560"/>
          </a:xfrm>
        </p:grpSpPr>
        <p:sp>
          <p:nvSpPr>
            <p:cNvPr id="38" name="矩形 37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39" name="图片 3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40" name="组 39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41" name="矩形 40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" name="任意形状 41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" name="椭圆 42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3" name="组 2"/>
          <p:cNvGrpSpPr/>
          <p:nvPr/>
        </p:nvGrpSpPr>
        <p:grpSpPr>
          <a:xfrm>
            <a:off x="7326981" y="366160"/>
            <a:ext cx="2097700" cy="1847648"/>
            <a:chOff x="7326981" y="366160"/>
            <a:chExt cx="2097700" cy="1847648"/>
          </a:xfrm>
        </p:grpSpPr>
        <p:sp>
          <p:nvSpPr>
            <p:cNvPr id="45" name="矩形 44"/>
            <p:cNvSpPr/>
            <p:nvPr/>
          </p:nvSpPr>
          <p:spPr>
            <a:xfrm>
              <a:off x="7326981" y="366160"/>
              <a:ext cx="2097700" cy="18476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46" name="图片 4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7586898" y="1565442"/>
              <a:ext cx="1577865" cy="498769"/>
            </a:xfrm>
            <a:prstGeom prst="rect">
              <a:avLst/>
            </a:prstGeom>
          </p:spPr>
        </p:pic>
        <p:grpSp>
          <p:nvGrpSpPr>
            <p:cNvPr id="47" name="组 46"/>
            <p:cNvGrpSpPr/>
            <p:nvPr/>
          </p:nvGrpSpPr>
          <p:grpSpPr>
            <a:xfrm>
              <a:off x="7411807" y="441979"/>
              <a:ext cx="1934724" cy="1084237"/>
              <a:chOff x="462932" y="613548"/>
              <a:chExt cx="3759777" cy="2107013"/>
            </a:xfrm>
          </p:grpSpPr>
          <p:sp>
            <p:nvSpPr>
              <p:cNvPr id="48" name="矩形 47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9" name="任意形状 48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0" name="椭圆 49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2" name="组 1"/>
          <p:cNvGrpSpPr/>
          <p:nvPr/>
        </p:nvGrpSpPr>
        <p:grpSpPr>
          <a:xfrm>
            <a:off x="9543530" y="366160"/>
            <a:ext cx="2097700" cy="1847648"/>
            <a:chOff x="9543530" y="366160"/>
            <a:chExt cx="2097700" cy="1847648"/>
          </a:xfrm>
        </p:grpSpPr>
        <p:sp>
          <p:nvSpPr>
            <p:cNvPr id="52" name="矩形 51"/>
            <p:cNvSpPr/>
            <p:nvPr/>
          </p:nvSpPr>
          <p:spPr>
            <a:xfrm>
              <a:off x="9543530" y="366160"/>
              <a:ext cx="2097700" cy="18476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53" name="图片 5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9803447" y="1565442"/>
              <a:ext cx="1577865" cy="498769"/>
            </a:xfrm>
            <a:prstGeom prst="rect">
              <a:avLst/>
            </a:prstGeom>
          </p:spPr>
        </p:pic>
        <p:grpSp>
          <p:nvGrpSpPr>
            <p:cNvPr id="54" name="组 53"/>
            <p:cNvGrpSpPr/>
            <p:nvPr/>
          </p:nvGrpSpPr>
          <p:grpSpPr>
            <a:xfrm>
              <a:off x="9628356" y="441979"/>
              <a:ext cx="1934724" cy="1084237"/>
              <a:chOff x="462932" y="613548"/>
              <a:chExt cx="3759777" cy="2107013"/>
            </a:xfrm>
          </p:grpSpPr>
          <p:sp>
            <p:nvSpPr>
              <p:cNvPr id="55" name="矩形 54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任意形状 55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7" name="椭圆 56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61" name="组 60"/>
          <p:cNvGrpSpPr/>
          <p:nvPr/>
        </p:nvGrpSpPr>
        <p:grpSpPr>
          <a:xfrm>
            <a:off x="686872" y="2324426"/>
            <a:ext cx="2097700" cy="1847648"/>
            <a:chOff x="298088" y="466208"/>
            <a:chExt cx="4076491" cy="3590560"/>
          </a:xfrm>
        </p:grpSpPr>
        <p:sp>
          <p:nvSpPr>
            <p:cNvPr id="90" name="矩形 89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91" name="图片 9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92" name="组 91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93" name="矩形 92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4" name="任意形状 93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5" name="椭圆 94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62" name="组 61"/>
          <p:cNvGrpSpPr/>
          <p:nvPr/>
        </p:nvGrpSpPr>
        <p:grpSpPr>
          <a:xfrm>
            <a:off x="2903422" y="2324426"/>
            <a:ext cx="2097700" cy="1847648"/>
            <a:chOff x="298088" y="466208"/>
            <a:chExt cx="4076491" cy="3590560"/>
          </a:xfrm>
        </p:grpSpPr>
        <p:sp>
          <p:nvSpPr>
            <p:cNvPr id="84" name="矩形 83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85" name="图片 8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86" name="组 85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87" name="矩形 86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8" name="任意形状 87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9" name="椭圆 88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63" name="组 62"/>
          <p:cNvGrpSpPr/>
          <p:nvPr/>
        </p:nvGrpSpPr>
        <p:grpSpPr>
          <a:xfrm>
            <a:off x="5119970" y="2324426"/>
            <a:ext cx="2097700" cy="1847648"/>
            <a:chOff x="298088" y="466208"/>
            <a:chExt cx="4076491" cy="3590560"/>
          </a:xfrm>
        </p:grpSpPr>
        <p:sp>
          <p:nvSpPr>
            <p:cNvPr id="78" name="矩形 77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79" name="图片 7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80" name="组 79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81" name="矩形 80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2" name="任意形状 81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3" name="椭圆 82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64" name="组 63"/>
          <p:cNvGrpSpPr/>
          <p:nvPr/>
        </p:nvGrpSpPr>
        <p:grpSpPr>
          <a:xfrm>
            <a:off x="7336518" y="2324426"/>
            <a:ext cx="2097700" cy="1847648"/>
            <a:chOff x="298088" y="466208"/>
            <a:chExt cx="4076491" cy="3590560"/>
          </a:xfrm>
        </p:grpSpPr>
        <p:sp>
          <p:nvSpPr>
            <p:cNvPr id="72" name="矩形 71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73" name="图片 7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74" name="组 73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75" name="矩形 74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6" name="任意形状 75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7" name="椭圆 76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97" name="组 96"/>
          <p:cNvGrpSpPr/>
          <p:nvPr/>
        </p:nvGrpSpPr>
        <p:grpSpPr>
          <a:xfrm>
            <a:off x="677333" y="4282692"/>
            <a:ext cx="2097700" cy="1847648"/>
            <a:chOff x="298088" y="466208"/>
            <a:chExt cx="4076491" cy="3590560"/>
          </a:xfrm>
        </p:grpSpPr>
        <p:sp>
          <p:nvSpPr>
            <p:cNvPr id="126" name="矩形 125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127" name="图片 1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128" name="组 127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129" name="矩形 128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30" name="任意形状 129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31" name="椭圆 130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98" name="组 97"/>
          <p:cNvGrpSpPr/>
          <p:nvPr/>
        </p:nvGrpSpPr>
        <p:grpSpPr>
          <a:xfrm>
            <a:off x="2893883" y="4282692"/>
            <a:ext cx="2097700" cy="1847648"/>
            <a:chOff x="298088" y="466208"/>
            <a:chExt cx="4076491" cy="3590560"/>
          </a:xfrm>
        </p:grpSpPr>
        <p:sp>
          <p:nvSpPr>
            <p:cNvPr id="120" name="矩形 119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121" name="图片 12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122" name="组 121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123" name="矩形 122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4" name="任意形状 123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5" name="椭圆 124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99" name="组 98"/>
          <p:cNvGrpSpPr/>
          <p:nvPr/>
        </p:nvGrpSpPr>
        <p:grpSpPr>
          <a:xfrm>
            <a:off x="5110431" y="4282692"/>
            <a:ext cx="2097700" cy="1847648"/>
            <a:chOff x="298088" y="466208"/>
            <a:chExt cx="4076491" cy="3590560"/>
          </a:xfrm>
        </p:grpSpPr>
        <p:sp>
          <p:nvSpPr>
            <p:cNvPr id="114" name="矩形 113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115" name="图片 1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116" name="组 115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117" name="矩形 116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8" name="任意形状 117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9" name="椭圆 118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100" name="组 99"/>
          <p:cNvGrpSpPr/>
          <p:nvPr/>
        </p:nvGrpSpPr>
        <p:grpSpPr>
          <a:xfrm>
            <a:off x="7326979" y="4282692"/>
            <a:ext cx="2097700" cy="1847648"/>
            <a:chOff x="298088" y="466208"/>
            <a:chExt cx="4076491" cy="3590560"/>
          </a:xfrm>
        </p:grpSpPr>
        <p:sp>
          <p:nvSpPr>
            <p:cNvPr id="108" name="矩形 107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109" name="图片 10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110" name="组 109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111" name="矩形 110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任意形状 111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3" name="椭圆 112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101" name="组 100"/>
          <p:cNvGrpSpPr/>
          <p:nvPr/>
        </p:nvGrpSpPr>
        <p:grpSpPr>
          <a:xfrm>
            <a:off x="9543529" y="4282692"/>
            <a:ext cx="2097700" cy="1847648"/>
            <a:chOff x="298088" y="466208"/>
            <a:chExt cx="4076491" cy="3590560"/>
          </a:xfrm>
        </p:grpSpPr>
        <p:sp>
          <p:nvSpPr>
            <p:cNvPr id="102" name="矩形 101"/>
            <p:cNvSpPr/>
            <p:nvPr/>
          </p:nvSpPr>
          <p:spPr>
            <a:xfrm>
              <a:off x="298088" y="466208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103" name="图片 10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803189" y="2796790"/>
              <a:ext cx="3066288" cy="969264"/>
            </a:xfrm>
            <a:prstGeom prst="rect">
              <a:avLst/>
            </a:prstGeom>
          </p:spPr>
        </p:pic>
        <p:grpSp>
          <p:nvGrpSpPr>
            <p:cNvPr id="104" name="组 103"/>
            <p:cNvGrpSpPr/>
            <p:nvPr/>
          </p:nvGrpSpPr>
          <p:grpSpPr>
            <a:xfrm>
              <a:off x="462932" y="613548"/>
              <a:ext cx="3759777" cy="2107013"/>
              <a:chOff x="462932" y="613548"/>
              <a:chExt cx="3759777" cy="2107013"/>
            </a:xfrm>
          </p:grpSpPr>
          <p:sp>
            <p:nvSpPr>
              <p:cNvPr id="105" name="矩形 104"/>
              <p:cNvSpPr/>
              <p:nvPr/>
            </p:nvSpPr>
            <p:spPr>
              <a:xfrm>
                <a:off x="462932" y="613548"/>
                <a:ext cx="3759777" cy="210701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任意形状 105"/>
              <p:cNvSpPr/>
              <p:nvPr/>
            </p:nvSpPr>
            <p:spPr>
              <a:xfrm>
                <a:off x="607646" y="1340084"/>
                <a:ext cx="3494454" cy="1197140"/>
              </a:xfrm>
              <a:custGeom>
                <a:gdLst>
                  <a:gd fmla="*/ 537496 w 1454995" name="connsiteX0"/>
                  <a:gd fmla="*/ 0 h 870169" name="connsiteY0"/>
                  <a:gd fmla="*/ 1070896 w 1454995" name="connsiteX1"/>
                  <a:gd fmla="*/ 518477 h 870169" name="connsiteY1"/>
                  <a:gd fmla="*/ 1085338 w 1454995" name="connsiteX2"/>
                  <a:gd fmla="*/ 518477 h 870169" name="connsiteY2"/>
                  <a:gd fmla="*/ 1122409 w 1454995" name="connsiteX3"/>
                  <a:gd fmla="*/ 513857 h 870169" name="connsiteY3"/>
                  <a:gd fmla="*/ 1454995 w 1454995" name="connsiteX4"/>
                  <a:gd fmla="*/ 243727 h 870169" name="connsiteY4"/>
                  <a:gd fmla="*/ 1454995 w 1454995" name="connsiteX5"/>
                  <a:gd fmla="*/ 520443 h 870169" name="connsiteY5"/>
                  <a:gd fmla="*/ 1453662 w 1454995" name="connsiteX6"/>
                  <a:gd fmla="*/ 520443 h 870169" name="connsiteY6"/>
                  <a:gd fmla="*/ 1453662 w 1454995" name="connsiteX7"/>
                  <a:gd fmla="*/ 870169 h 870169" name="connsiteY7"/>
                  <a:gd fmla="*/ 0 w 1454995" name="connsiteX8"/>
                  <a:gd fmla="*/ 870169 h 870169" name="connsiteY8"/>
                  <a:gd fmla="*/ 0 w 1454995" name="connsiteX9"/>
                  <a:gd fmla="*/ 518477 h 870169" name="connsiteY9"/>
                  <a:gd fmla="*/ 4096 w 1454995" name="connsiteX10"/>
                  <a:gd fmla="*/ 518477 h 870169" name="connsiteY10"/>
                  <a:gd fmla="*/ 537496 w 1454995" name="connsiteX11"/>
                  <a:gd fmla="*/ 0 h 870169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870169" w="1454995">
                    <a:moveTo>
                      <a:pt x="537496" y="0"/>
                    </a:moveTo>
                    <a:cubicBezTo>
                      <a:pt x="785634" y="8703"/>
                      <a:pt x="864648" y="475699"/>
                      <a:pt x="1070896" y="518477"/>
                    </a:cubicBezTo>
                    <a:lnTo>
                      <a:pt x="1085338" y="518477"/>
                    </a:lnTo>
                    <a:lnTo>
                      <a:pt x="1122409" y="513857"/>
                    </a:lnTo>
                    <a:cubicBezTo>
                      <a:pt x="1242606" y="479821"/>
                      <a:pt x="1342578" y="324436"/>
                      <a:pt x="1454995" y="243727"/>
                    </a:cubicBezTo>
                    <a:lnTo>
                      <a:pt x="1454995" y="520443"/>
                    </a:lnTo>
                    <a:lnTo>
                      <a:pt x="1453662" y="520443"/>
                    </a:lnTo>
                    <a:lnTo>
                      <a:pt x="1453662" y="870169"/>
                    </a:lnTo>
                    <a:lnTo>
                      <a:pt x="0" y="870169"/>
                    </a:lnTo>
                    <a:lnTo>
                      <a:pt x="0" y="518477"/>
                    </a:lnTo>
                    <a:lnTo>
                      <a:pt x="4096" y="518477"/>
                    </a:lnTo>
                    <a:cubicBezTo>
                      <a:pt x="181896" y="345651"/>
                      <a:pt x="324526" y="8703"/>
                      <a:pt x="53749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7" name="椭圆 106"/>
              <p:cNvSpPr/>
              <p:nvPr/>
            </p:nvSpPr>
            <p:spPr>
              <a:xfrm>
                <a:off x="3181760" y="920429"/>
                <a:ext cx="653763" cy="65376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60960" compatLnSpc="1" forceAA="0" fromWordArt="0" horzOverflow="overflow" lIns="121920" numCol="1" rIns="121920" rot="0" rtlCol="0" spcCol="0" spcFirstLastPara="0" tIns="6096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2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132" name="组 131"/>
          <p:cNvGrpSpPr/>
          <p:nvPr/>
        </p:nvGrpSpPr>
        <p:grpSpPr>
          <a:xfrm rot="900000">
            <a:off x="1604854" y="782173"/>
            <a:ext cx="5222430" cy="4599900"/>
            <a:chOff x="4425655" y="786706"/>
            <a:chExt cx="4076491" cy="3590560"/>
          </a:xfrm>
        </p:grpSpPr>
        <p:sp>
          <p:nvSpPr>
            <p:cNvPr id="133" name="矩形 132"/>
            <p:cNvSpPr/>
            <p:nvPr/>
          </p:nvSpPr>
          <p:spPr>
            <a:xfrm>
              <a:off x="4425655" y="786706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134" name="图片 13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  <p:pic>
          <p:nvPicPr>
            <p:cNvPr id="135" name="图片 13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4930756" y="3117288"/>
              <a:ext cx="3066288" cy="969264"/>
            </a:xfrm>
            <a:prstGeom prst="rect">
              <a:avLst/>
            </a:prstGeom>
          </p:spPr>
        </p:pic>
      </p:grpSp>
      <p:grpSp>
        <p:nvGrpSpPr>
          <p:cNvPr id="140" name="组 139"/>
          <p:cNvGrpSpPr/>
          <p:nvPr/>
        </p:nvGrpSpPr>
        <p:grpSpPr>
          <a:xfrm>
            <a:off x="9561166" y="2324427"/>
            <a:ext cx="2097700" cy="1847646"/>
            <a:chOff x="4425655" y="786706"/>
            <a:chExt cx="4076491" cy="3590560"/>
          </a:xfrm>
        </p:grpSpPr>
        <p:sp>
          <p:nvSpPr>
            <p:cNvPr id="141" name="矩形 140"/>
            <p:cNvSpPr/>
            <p:nvPr/>
          </p:nvSpPr>
          <p:spPr>
            <a:xfrm>
              <a:off x="4425655" y="786706"/>
              <a:ext cx="4076491" cy="35905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142" name="图片 14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  <p:pic>
          <p:nvPicPr>
            <p:cNvPr id="143" name="图片 14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21127222">
              <a:off x="4930756" y="3117288"/>
              <a:ext cx="3066288" cy="9692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val="525597002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占位符 8"/>
          <p:cNvSpPr>
            <a:spLocks noGrp="1"/>
          </p:cNvSpPr>
          <p:nvPr>
            <p:ph idx="10" sz="quarter" type="body"/>
          </p:nvPr>
        </p:nvSpPr>
        <p:spPr>
          <a:xfrm>
            <a:off x="3540268" y="2845614"/>
            <a:ext cx="4837680" cy="627888"/>
          </a:xfrm>
        </p:spPr>
        <p:txBody>
          <a:bodyPr/>
          <a:lstStyle/>
          <a:p>
            <a:r>
              <a:rPr altLang="en-US" lang="zh-CN"/>
              <a:t>经费预算</a:t>
            </a:r>
          </a:p>
        </p:txBody>
      </p:sp>
    </p:spTree>
    <p:extLst>
      <p:ext uri="{BB962C8B-B14F-4D97-AF65-F5344CB8AC3E}">
        <p14:creationId val="887900412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val="237971070"/>
              </p:ext>
            </p:extLst>
          </p:nvPr>
        </p:nvGraphicFramePr>
        <p:xfrm>
          <a:off x="1457434" y="1278225"/>
          <a:ext cx="9412380" cy="4230624"/>
        </p:xfrm>
        <a:graphic>
          <a:graphicData uri="http://schemas.openxmlformats.org/drawingml/2006/table">
            <a:tbl>
              <a:tblPr bandRow="1" firstRow="1">
                <a:tableStyleId>{9D7B26C5-4107-4FEC-AEDC-1716B250A1EF}</a:tableStyleId>
              </a:tblPr>
              <a:tblGrid>
                <a:gridCol w="1882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2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24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24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24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2552"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en-US" lang="zh-CN" sz="1600"/>
                        <a:t>项目名称</a:t>
                      </a:r>
                      <a:endParaRPr altLang="en-US" b="1" lang="zh-CN" sz="16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en-US" lang="zh-CN" sz="1600"/>
                        <a:t>物料名称</a:t>
                      </a:r>
                      <a:endParaRPr altLang="en-US" b="1" lang="zh-CN" sz="16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en-US" lang="zh-CN" sz="1600"/>
                        <a:t>数量</a:t>
                      </a:r>
                      <a:endParaRPr altLang="en-US" b="1" lang="zh-CN" sz="16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en-US" lang="zh-CN" sz="1600"/>
                        <a:t>报价</a:t>
                      </a:r>
                      <a:endParaRPr altLang="en-US" b="1" lang="zh-CN" sz="16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en-US" lang="zh-CN" sz="1600"/>
                        <a:t>备注</a:t>
                      </a:r>
                      <a:endParaRPr altLang="en-US" b="1" lang="zh-CN" sz="16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552"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552"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552"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552"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552"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552"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552"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552"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552"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552"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552"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0" lang="zh-CN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charset="0" typeface="Microsoft YaHei"/>
                        <a:ea charset="0" typeface="Microsoft YaHei"/>
                        <a:cs charset="0" typeface="Microsoft YaHe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pSp>
        <p:nvGrpSpPr>
          <p:cNvPr id="54" name="组 53"/>
          <p:cNvGrpSpPr/>
          <p:nvPr/>
        </p:nvGrpSpPr>
        <p:grpSpPr>
          <a:xfrm rot="8505900">
            <a:off x="797974" y="3941205"/>
            <a:ext cx="403888" cy="2575476"/>
            <a:chOff x="5013325" y="2014538"/>
            <a:chExt cx="463550" cy="29559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55" name="Freeform 51"/>
            <p:cNvSpPr/>
            <p:nvPr/>
          </p:nvSpPr>
          <p:spPr bwMode="auto">
            <a:xfrm>
              <a:off x="5248275" y="2014538"/>
              <a:ext cx="228600" cy="60325"/>
            </a:xfrm>
            <a:custGeom>
              <a:gdLst>
                <a:gd fmla="*/ 96 w 144" name="T0"/>
                <a:gd fmla="*/ 38 h 38" name="T1"/>
                <a:gd fmla="*/ 144 w 144" name="T2"/>
                <a:gd fmla="*/ 18 h 38" name="T3"/>
                <a:gd fmla="*/ 96 w 144" name="T4"/>
                <a:gd fmla="*/ 0 h 38" name="T5"/>
                <a:gd fmla="*/ 0 w 144" name="T6"/>
                <a:gd fmla="*/ 0 h 38" name="T7"/>
                <a:gd fmla="*/ 0 w 144" name="T8"/>
                <a:gd fmla="*/ 38 h 38" name="T9"/>
                <a:gd fmla="*/ 96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96" y="38"/>
                  </a:moveTo>
                  <a:lnTo>
                    <a:pt x="144" y="18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38"/>
                  </a:lnTo>
                  <a:lnTo>
                    <a:pt x="96" y="38"/>
                  </a:lnTo>
                  <a:close/>
                </a:path>
              </a:pathLst>
            </a:cu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Freeform 52"/>
            <p:cNvSpPr/>
            <p:nvPr/>
          </p:nvSpPr>
          <p:spPr bwMode="auto">
            <a:xfrm>
              <a:off x="5013325" y="2014538"/>
              <a:ext cx="228600" cy="60325"/>
            </a:xfrm>
            <a:custGeom>
              <a:gdLst>
                <a:gd fmla="*/ 48 w 144" name="T0"/>
                <a:gd fmla="*/ 38 h 38" name="T1"/>
                <a:gd fmla="*/ 0 w 144" name="T2"/>
                <a:gd fmla="*/ 18 h 38" name="T3"/>
                <a:gd fmla="*/ 48 w 144" name="T4"/>
                <a:gd fmla="*/ 0 h 38" name="T5"/>
                <a:gd fmla="*/ 144 w 144" name="T6"/>
                <a:gd fmla="*/ 0 h 38" name="T7"/>
                <a:gd fmla="*/ 144 w 144" name="T8"/>
                <a:gd fmla="*/ 38 h 38" name="T9"/>
                <a:gd fmla="*/ 48 w 144" name="T10"/>
                <a:gd fmla="*/ 38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144">
                  <a:moveTo>
                    <a:pt x="48" y="38"/>
                  </a:moveTo>
                  <a:lnTo>
                    <a:pt x="0" y="18"/>
                  </a:lnTo>
                  <a:lnTo>
                    <a:pt x="48" y="0"/>
                  </a:lnTo>
                  <a:lnTo>
                    <a:pt x="144" y="0"/>
                  </a:lnTo>
                  <a:lnTo>
                    <a:pt x="144" y="38"/>
                  </a:lnTo>
                  <a:lnTo>
                    <a:pt x="48" y="38"/>
                  </a:lnTo>
                  <a:close/>
                </a:path>
              </a:pathLst>
            </a:cu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Freeform 53"/>
            <p:cNvSpPr/>
            <p:nvPr/>
          </p:nvSpPr>
          <p:spPr bwMode="auto">
            <a:xfrm>
              <a:off x="5127625" y="2014538"/>
              <a:ext cx="234950" cy="60325"/>
            </a:xfrm>
            <a:custGeom>
              <a:gdLst>
                <a:gd fmla="*/ 38 w 148" name="T0"/>
                <a:gd fmla="*/ 38 h 38" name="T1"/>
                <a:gd fmla="*/ 0 w 148" name="T2"/>
                <a:gd fmla="*/ 18 h 38" name="T3"/>
                <a:gd fmla="*/ 38 w 148" name="T4"/>
                <a:gd fmla="*/ 0 h 38" name="T5"/>
                <a:gd fmla="*/ 112 w 148" name="T6"/>
                <a:gd fmla="*/ 0 h 38" name="T7"/>
                <a:gd fmla="*/ 148 w 148" name="T8"/>
                <a:gd fmla="*/ 18 h 38" name="T9"/>
                <a:gd fmla="*/ 112 w 148" name="T10"/>
                <a:gd fmla="*/ 38 h 38" name="T11"/>
                <a:gd fmla="*/ 38 w 148" name="T12"/>
                <a:gd fmla="*/ 38 h 3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" w="148">
                  <a:moveTo>
                    <a:pt x="38" y="38"/>
                  </a:moveTo>
                  <a:lnTo>
                    <a:pt x="0" y="18"/>
                  </a:lnTo>
                  <a:lnTo>
                    <a:pt x="38" y="0"/>
                  </a:lnTo>
                  <a:lnTo>
                    <a:pt x="112" y="0"/>
                  </a:lnTo>
                  <a:lnTo>
                    <a:pt x="148" y="18"/>
                  </a:lnTo>
                  <a:lnTo>
                    <a:pt x="112" y="38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5013325" y="2043113"/>
              <a:ext cx="463550" cy="234950"/>
            </a:xfrm>
            <a:prstGeom prst="rect">
              <a:avLst/>
            </a:prstGeom>
            <a:solidFill>
              <a:srgbClr val="E96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Rectangle 55"/>
            <p:cNvSpPr>
              <a:spLocks noChangeArrowheads="1"/>
            </p:cNvSpPr>
            <p:nvPr/>
          </p:nvSpPr>
          <p:spPr bwMode="auto">
            <a:xfrm>
              <a:off x="5013325" y="2278063"/>
              <a:ext cx="463550" cy="27305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Rectangle 56"/>
            <p:cNvSpPr>
              <a:spLocks noChangeArrowheads="1"/>
            </p:cNvSpPr>
            <p:nvPr/>
          </p:nvSpPr>
          <p:spPr bwMode="auto">
            <a:xfrm>
              <a:off x="5013325" y="2551113"/>
              <a:ext cx="463550" cy="1825625"/>
            </a:xfrm>
            <a:prstGeom prst="rect">
              <a:avLst/>
            </a:pr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Freeform 57"/>
            <p:cNvSpPr/>
            <p:nvPr/>
          </p:nvSpPr>
          <p:spPr bwMode="auto">
            <a:xfrm>
              <a:off x="5013325" y="4376738"/>
              <a:ext cx="463550" cy="593725"/>
            </a:xfrm>
            <a:custGeom>
              <a:gdLst>
                <a:gd fmla="*/ 0 w 292" name="T0"/>
                <a:gd fmla="*/ 0 h 374" name="T1"/>
                <a:gd fmla="*/ 146 w 292" name="T2"/>
                <a:gd fmla="*/ 374 h 374" name="T3"/>
                <a:gd fmla="*/ 292 w 292" name="T4"/>
                <a:gd fmla="*/ 0 h 374" name="T5"/>
                <a:gd fmla="*/ 0 w 292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292">
                  <a:moveTo>
                    <a:pt x="0" y="0"/>
                  </a:moveTo>
                  <a:lnTo>
                    <a:pt x="146" y="374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91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5013325" y="2043113"/>
              <a:ext cx="114300" cy="234950"/>
            </a:xfrm>
            <a:prstGeom prst="rect">
              <a:avLst/>
            </a:prstGeom>
            <a:solidFill>
              <a:srgbClr val="ED828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5362575" y="2043113"/>
              <a:ext cx="114300" cy="234950"/>
            </a:xfrm>
            <a:prstGeom prst="rect">
              <a:avLst/>
            </a:prstGeom>
            <a:solidFill>
              <a:srgbClr val="DF4B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5013325" y="2278063"/>
              <a:ext cx="114300" cy="27305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5362575" y="2278063"/>
              <a:ext cx="114300" cy="273050"/>
            </a:xfrm>
            <a:prstGeom prst="rect">
              <a:avLst/>
            </a:pr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5013325" y="2551113"/>
              <a:ext cx="114300" cy="1825625"/>
            </a:xfrm>
            <a:prstGeom prst="rect">
              <a:avLst/>
            </a:pr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5362575" y="2551113"/>
              <a:ext cx="114300" cy="1825625"/>
            </a:xfrm>
            <a:prstGeom prst="rect">
              <a:avLst/>
            </a:pr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64"/>
            <p:cNvSpPr/>
            <p:nvPr/>
          </p:nvSpPr>
          <p:spPr bwMode="auto">
            <a:xfrm>
              <a:off x="5013325" y="4376738"/>
              <a:ext cx="231775" cy="593725"/>
            </a:xfrm>
            <a:custGeom>
              <a:gdLst>
                <a:gd fmla="*/ 0 w 146" name="T0"/>
                <a:gd fmla="*/ 0 h 374" name="T1"/>
                <a:gd fmla="*/ 146 w 146" name="T2"/>
                <a:gd fmla="*/ 374 h 374" name="T3"/>
                <a:gd fmla="*/ 72 w 146" name="T4"/>
                <a:gd fmla="*/ 0 h 374" name="T5"/>
                <a:gd fmla="*/ 0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0" y="0"/>
                  </a:moveTo>
                  <a:lnTo>
                    <a:pt x="146" y="37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A26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Freeform 65"/>
            <p:cNvSpPr/>
            <p:nvPr/>
          </p:nvSpPr>
          <p:spPr bwMode="auto">
            <a:xfrm>
              <a:off x="5127625" y="4376738"/>
              <a:ext cx="234950" cy="152400"/>
            </a:xfrm>
            <a:custGeom>
              <a:gdLst>
                <a:gd fmla="*/ 0 w 148" name="T0"/>
                <a:gd fmla="*/ 0 h 96" name="T1"/>
                <a:gd fmla="*/ 0 w 148" name="T2"/>
                <a:gd fmla="*/ 0 h 96" name="T3"/>
                <a:gd fmla="*/ 8 w 148" name="T4"/>
                <a:gd fmla="*/ 16 h 96" name="T5"/>
                <a:gd fmla="*/ 28 w 148" name="T6"/>
                <a:gd fmla="*/ 48 h 96" name="T7"/>
                <a:gd fmla="*/ 40 w 148" name="T8"/>
                <a:gd fmla="*/ 66 h 96" name="T9"/>
                <a:gd fmla="*/ 52 w 148" name="T10"/>
                <a:gd fmla="*/ 82 h 96" name="T11"/>
                <a:gd fmla="*/ 64 w 148" name="T12"/>
                <a:gd fmla="*/ 92 h 96" name="T13"/>
                <a:gd fmla="*/ 70 w 148" name="T14"/>
                <a:gd fmla="*/ 96 h 96" name="T15"/>
                <a:gd fmla="*/ 74 w 148" name="T16"/>
                <a:gd fmla="*/ 96 h 96" name="T17"/>
                <a:gd fmla="*/ 74 w 148" name="T18"/>
                <a:gd fmla="*/ 96 h 96" name="T19"/>
                <a:gd fmla="*/ 78 w 148" name="T20"/>
                <a:gd fmla="*/ 96 h 96" name="T21"/>
                <a:gd fmla="*/ 84 w 148" name="T22"/>
                <a:gd fmla="*/ 92 h 96" name="T23"/>
                <a:gd fmla="*/ 96 w 148" name="T24"/>
                <a:gd fmla="*/ 82 h 96" name="T25"/>
                <a:gd fmla="*/ 108 w 148" name="T26"/>
                <a:gd fmla="*/ 66 h 96" name="T27"/>
                <a:gd fmla="*/ 120 w 148" name="T28"/>
                <a:gd fmla="*/ 48 h 96" name="T29"/>
                <a:gd fmla="*/ 140 w 148" name="T30"/>
                <a:gd fmla="*/ 16 h 96" name="T31"/>
                <a:gd fmla="*/ 148 w 148" name="T32"/>
                <a:gd fmla="*/ 0 h 96" name="T33"/>
                <a:gd fmla="*/ 0 w 148" name="T34"/>
                <a:gd fmla="*/ 0 h 9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6" w="148">
                  <a:moveTo>
                    <a:pt x="0" y="0"/>
                  </a:moveTo>
                  <a:lnTo>
                    <a:pt x="0" y="0"/>
                  </a:lnTo>
                  <a:lnTo>
                    <a:pt x="8" y="16"/>
                  </a:lnTo>
                  <a:lnTo>
                    <a:pt x="28" y="48"/>
                  </a:lnTo>
                  <a:lnTo>
                    <a:pt x="40" y="66"/>
                  </a:lnTo>
                  <a:lnTo>
                    <a:pt x="52" y="82"/>
                  </a:lnTo>
                  <a:lnTo>
                    <a:pt x="64" y="92"/>
                  </a:lnTo>
                  <a:lnTo>
                    <a:pt x="70" y="96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8" y="96"/>
                  </a:lnTo>
                  <a:lnTo>
                    <a:pt x="84" y="92"/>
                  </a:lnTo>
                  <a:lnTo>
                    <a:pt x="96" y="82"/>
                  </a:lnTo>
                  <a:lnTo>
                    <a:pt x="108" y="66"/>
                  </a:lnTo>
                  <a:lnTo>
                    <a:pt x="120" y="48"/>
                  </a:lnTo>
                  <a:lnTo>
                    <a:pt x="140" y="16"/>
                  </a:lnTo>
                  <a:lnTo>
                    <a:pt x="1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Freeform 66"/>
            <p:cNvSpPr/>
            <p:nvPr/>
          </p:nvSpPr>
          <p:spPr bwMode="auto">
            <a:xfrm>
              <a:off x="5013325" y="4376738"/>
              <a:ext cx="114300" cy="111125"/>
            </a:xfrm>
            <a:custGeom>
              <a:gdLst>
                <a:gd fmla="*/ 72 w 72" name="T0"/>
                <a:gd fmla="*/ 0 h 70" name="T1"/>
                <a:gd fmla="*/ 72 w 72" name="T2"/>
                <a:gd fmla="*/ 0 h 70" name="T3"/>
                <a:gd fmla="*/ 54 w 72" name="T4"/>
                <a:gd fmla="*/ 34 h 70" name="T5"/>
                <a:gd fmla="*/ 38 w 72" name="T6"/>
                <a:gd fmla="*/ 58 h 70" name="T7"/>
                <a:gd fmla="*/ 30 w 72" name="T8"/>
                <a:gd fmla="*/ 66 h 70" name="T9"/>
                <a:gd fmla="*/ 24 w 72" name="T10"/>
                <a:gd fmla="*/ 70 h 70" name="T11"/>
                <a:gd fmla="*/ 24 w 72" name="T12"/>
                <a:gd fmla="*/ 70 h 70" name="T13"/>
                <a:gd fmla="*/ 22 w 72" name="T14"/>
                <a:gd fmla="*/ 68 h 70" name="T15"/>
                <a:gd fmla="*/ 20 w 72" name="T16"/>
                <a:gd fmla="*/ 66 h 70" name="T17"/>
                <a:gd fmla="*/ 16 w 72" name="T18"/>
                <a:gd fmla="*/ 58 h 70" name="T19"/>
                <a:gd fmla="*/ 8 w 72" name="T20"/>
                <a:gd fmla="*/ 34 h 70" name="T21"/>
                <a:gd fmla="*/ 0 w 72" name="T22"/>
                <a:gd fmla="*/ 0 h 70" name="T23"/>
                <a:gd fmla="*/ 72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72" y="0"/>
                  </a:moveTo>
                  <a:lnTo>
                    <a:pt x="72" y="0"/>
                  </a:lnTo>
                  <a:lnTo>
                    <a:pt x="54" y="34"/>
                  </a:lnTo>
                  <a:lnTo>
                    <a:pt x="38" y="58"/>
                  </a:lnTo>
                  <a:lnTo>
                    <a:pt x="30" y="6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20" y="66"/>
                  </a:lnTo>
                  <a:lnTo>
                    <a:pt x="16" y="58"/>
                  </a:lnTo>
                  <a:lnTo>
                    <a:pt x="8" y="34"/>
                  </a:lnTo>
                  <a:lnTo>
                    <a:pt x="0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D0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Freeform 67"/>
            <p:cNvSpPr/>
            <p:nvPr/>
          </p:nvSpPr>
          <p:spPr bwMode="auto">
            <a:xfrm>
              <a:off x="5245100" y="4376738"/>
              <a:ext cx="231775" cy="593725"/>
            </a:xfrm>
            <a:custGeom>
              <a:gdLst>
                <a:gd fmla="*/ 146 w 146" name="T0"/>
                <a:gd fmla="*/ 0 h 374" name="T1"/>
                <a:gd fmla="*/ 0 w 146" name="T2"/>
                <a:gd fmla="*/ 374 h 374" name="T3"/>
                <a:gd fmla="*/ 74 w 146" name="T4"/>
                <a:gd fmla="*/ 0 h 374" name="T5"/>
                <a:gd fmla="*/ 146 w 146" name="T6"/>
                <a:gd fmla="*/ 0 h 37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74" w="146">
                  <a:moveTo>
                    <a:pt x="146" y="0"/>
                  </a:moveTo>
                  <a:lnTo>
                    <a:pt x="0" y="374"/>
                  </a:lnTo>
                  <a:lnTo>
                    <a:pt x="74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9823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Freeform 68"/>
            <p:cNvSpPr/>
            <p:nvPr/>
          </p:nvSpPr>
          <p:spPr bwMode="auto">
            <a:xfrm>
              <a:off x="5362575" y="4376738"/>
              <a:ext cx="114300" cy="111125"/>
            </a:xfrm>
            <a:custGeom>
              <a:gdLst>
                <a:gd fmla="*/ 0 w 72" name="T0"/>
                <a:gd fmla="*/ 0 h 70" name="T1"/>
                <a:gd fmla="*/ 0 w 72" name="T2"/>
                <a:gd fmla="*/ 0 h 70" name="T3"/>
                <a:gd fmla="*/ 20 w 72" name="T4"/>
                <a:gd fmla="*/ 34 h 70" name="T5"/>
                <a:gd fmla="*/ 34 w 72" name="T6"/>
                <a:gd fmla="*/ 58 h 70" name="T7"/>
                <a:gd fmla="*/ 42 w 72" name="T8"/>
                <a:gd fmla="*/ 66 h 70" name="T9"/>
                <a:gd fmla="*/ 48 w 72" name="T10"/>
                <a:gd fmla="*/ 70 h 70" name="T11"/>
                <a:gd fmla="*/ 48 w 72" name="T12"/>
                <a:gd fmla="*/ 70 h 70" name="T13"/>
                <a:gd fmla="*/ 50 w 72" name="T14"/>
                <a:gd fmla="*/ 68 h 70" name="T15"/>
                <a:gd fmla="*/ 52 w 72" name="T16"/>
                <a:gd fmla="*/ 66 h 70" name="T17"/>
                <a:gd fmla="*/ 56 w 72" name="T18"/>
                <a:gd fmla="*/ 58 h 70" name="T19"/>
                <a:gd fmla="*/ 64 w 72" name="T20"/>
                <a:gd fmla="*/ 34 h 70" name="T21"/>
                <a:gd fmla="*/ 72 w 72" name="T22"/>
                <a:gd fmla="*/ 0 h 70" name="T23"/>
                <a:gd fmla="*/ 0 w 72" name="T24"/>
                <a:gd fmla="*/ 0 h 7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0" w="72">
                  <a:moveTo>
                    <a:pt x="0" y="0"/>
                  </a:moveTo>
                  <a:lnTo>
                    <a:pt x="0" y="0"/>
                  </a:lnTo>
                  <a:lnTo>
                    <a:pt x="20" y="34"/>
                  </a:lnTo>
                  <a:lnTo>
                    <a:pt x="34" y="58"/>
                  </a:lnTo>
                  <a:lnTo>
                    <a:pt x="42" y="66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0" y="68"/>
                  </a:lnTo>
                  <a:lnTo>
                    <a:pt x="52" y="66"/>
                  </a:lnTo>
                  <a:lnTo>
                    <a:pt x="56" y="58"/>
                  </a:lnTo>
                  <a:lnTo>
                    <a:pt x="64" y="34"/>
                  </a:lnTo>
                  <a:lnTo>
                    <a:pt x="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A92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3" name="Freeform 69"/>
            <p:cNvSpPr/>
            <p:nvPr/>
          </p:nvSpPr>
          <p:spPr bwMode="auto">
            <a:xfrm>
              <a:off x="5172075" y="4745038"/>
              <a:ext cx="142875" cy="225425"/>
            </a:xfrm>
            <a:custGeom>
              <a:gdLst>
                <a:gd fmla="*/ 2 w 90" name="T0"/>
                <a:gd fmla="*/ 32 h 142" name="T1"/>
                <a:gd fmla="*/ 46 w 90" name="T2"/>
                <a:gd fmla="*/ 142 h 142" name="T3"/>
                <a:gd fmla="*/ 90 w 90" name="T4"/>
                <a:gd fmla="*/ 32 h 142" name="T5"/>
                <a:gd fmla="*/ 90 w 90" name="T6"/>
                <a:gd fmla="*/ 32 h 142" name="T7"/>
                <a:gd fmla="*/ 88 w 90" name="T8"/>
                <a:gd fmla="*/ 28 h 142" name="T9"/>
                <a:gd fmla="*/ 86 w 90" name="T10"/>
                <a:gd fmla="*/ 20 h 142" name="T11"/>
                <a:gd fmla="*/ 84 w 90" name="T12"/>
                <a:gd fmla="*/ 18 h 142" name="T13"/>
                <a:gd fmla="*/ 80 w 90" name="T14"/>
                <a:gd fmla="*/ 16 h 142" name="T15"/>
                <a:gd fmla="*/ 76 w 90" name="T16"/>
                <a:gd fmla="*/ 16 h 142" name="T17"/>
                <a:gd fmla="*/ 70 w 90" name="T18"/>
                <a:gd fmla="*/ 18 h 142" name="T19"/>
                <a:gd fmla="*/ 70 w 90" name="T20"/>
                <a:gd fmla="*/ 18 h 142" name="T21"/>
                <a:gd fmla="*/ 64 w 90" name="T22"/>
                <a:gd fmla="*/ 24 h 142" name="T23"/>
                <a:gd fmla="*/ 62 w 90" name="T24"/>
                <a:gd fmla="*/ 30 h 142" name="T25"/>
                <a:gd fmla="*/ 56 w 90" name="T26"/>
                <a:gd fmla="*/ 40 h 142" name="T27"/>
                <a:gd fmla="*/ 52 w 90" name="T28"/>
                <a:gd fmla="*/ 48 h 142" name="T29"/>
                <a:gd fmla="*/ 50 w 90" name="T30"/>
                <a:gd fmla="*/ 50 h 142" name="T31"/>
                <a:gd fmla="*/ 46 w 90" name="T32"/>
                <a:gd fmla="*/ 50 h 142" name="T33"/>
                <a:gd fmla="*/ 46 w 90" name="T34"/>
                <a:gd fmla="*/ 50 h 142" name="T35"/>
                <a:gd fmla="*/ 42 w 90" name="T36"/>
                <a:gd fmla="*/ 48 h 142" name="T37"/>
                <a:gd fmla="*/ 38 w 90" name="T38"/>
                <a:gd fmla="*/ 42 h 142" name="T39"/>
                <a:gd fmla="*/ 32 w 90" name="T40"/>
                <a:gd fmla="*/ 24 h 142" name="T41"/>
                <a:gd fmla="*/ 28 w 90" name="T42"/>
                <a:gd fmla="*/ 14 h 142" name="T43"/>
                <a:gd fmla="*/ 22 w 90" name="T44"/>
                <a:gd fmla="*/ 6 h 142" name="T45"/>
                <a:gd fmla="*/ 18 w 90" name="T46"/>
                <a:gd fmla="*/ 2 h 142" name="T47"/>
                <a:gd fmla="*/ 14 w 90" name="T48"/>
                <a:gd fmla="*/ 0 h 142" name="T49"/>
                <a:gd fmla="*/ 12 w 90" name="T50"/>
                <a:gd fmla="*/ 0 h 142" name="T51"/>
                <a:gd fmla="*/ 12 w 90" name="T52"/>
                <a:gd fmla="*/ 0 h 142" name="T53"/>
                <a:gd fmla="*/ 6 w 90" name="T54"/>
                <a:gd fmla="*/ 2 h 142" name="T55"/>
                <a:gd fmla="*/ 2 w 90" name="T56"/>
                <a:gd fmla="*/ 6 h 142" name="T57"/>
                <a:gd fmla="*/ 0 w 90" name="T58"/>
                <a:gd fmla="*/ 10 h 142" name="T59"/>
                <a:gd fmla="*/ 0 w 90" name="T60"/>
                <a:gd fmla="*/ 16 h 142" name="T61"/>
                <a:gd fmla="*/ 2 w 90" name="T62"/>
                <a:gd fmla="*/ 26 h 142" name="T63"/>
                <a:gd fmla="*/ 2 w 90" name="T64"/>
                <a:gd fmla="*/ 32 h 142" name="T65"/>
                <a:gd fmla="*/ 2 w 90" name="T66"/>
                <a:gd fmla="*/ 32 h 14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42" w="90">
                  <a:moveTo>
                    <a:pt x="2" y="32"/>
                  </a:moveTo>
                  <a:lnTo>
                    <a:pt x="46" y="142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88" y="28"/>
                  </a:lnTo>
                  <a:lnTo>
                    <a:pt x="86" y="20"/>
                  </a:lnTo>
                  <a:lnTo>
                    <a:pt x="84" y="18"/>
                  </a:lnTo>
                  <a:lnTo>
                    <a:pt x="80" y="16"/>
                  </a:lnTo>
                  <a:lnTo>
                    <a:pt x="76" y="16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64" y="24"/>
                  </a:lnTo>
                  <a:lnTo>
                    <a:pt x="62" y="30"/>
                  </a:lnTo>
                  <a:lnTo>
                    <a:pt x="56" y="40"/>
                  </a:lnTo>
                  <a:lnTo>
                    <a:pt x="52" y="48"/>
                  </a:lnTo>
                  <a:lnTo>
                    <a:pt x="50" y="50"/>
                  </a:lnTo>
                  <a:lnTo>
                    <a:pt x="46" y="50"/>
                  </a:lnTo>
                  <a:lnTo>
                    <a:pt x="46" y="50"/>
                  </a:lnTo>
                  <a:lnTo>
                    <a:pt x="42" y="48"/>
                  </a:lnTo>
                  <a:lnTo>
                    <a:pt x="38" y="42"/>
                  </a:lnTo>
                  <a:lnTo>
                    <a:pt x="32" y="24"/>
                  </a:lnTo>
                  <a:lnTo>
                    <a:pt x="28" y="14"/>
                  </a:lnTo>
                  <a:lnTo>
                    <a:pt x="22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10101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" name="组 6"/>
          <p:cNvGrpSpPr/>
          <p:nvPr/>
        </p:nvGrpSpPr>
        <p:grpSpPr>
          <a:xfrm rot="20743040">
            <a:off x="641776" y="4327784"/>
            <a:ext cx="489613" cy="2127676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8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1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94" name="组 93"/>
          <p:cNvGrpSpPr/>
          <p:nvPr/>
        </p:nvGrpSpPr>
        <p:grpSpPr>
          <a:xfrm rot="18187280">
            <a:off x="10207472" y="173945"/>
            <a:ext cx="489613" cy="2127676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95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6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8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0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2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3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4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5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9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0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1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2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3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4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5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6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7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8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9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0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1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2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3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4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5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6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7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8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9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0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1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2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3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4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5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6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7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8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9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0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41" name="组 140"/>
          <p:cNvGrpSpPr/>
          <p:nvPr/>
        </p:nvGrpSpPr>
        <p:grpSpPr>
          <a:xfrm rot="340634">
            <a:off x="10994327" y="2014128"/>
            <a:ext cx="489613" cy="2127676"/>
            <a:chOff x="6489700" y="1887538"/>
            <a:chExt cx="688975" cy="2994025"/>
          </a:xfrm>
          <a:effectLst>
            <a:outerShdw algn="tl" blurRad="50800" dir="2700000" dist="76200" rotWithShape="0">
              <a:prstClr val="black">
                <a:alpha val="40000"/>
              </a:prstClr>
            </a:outerShdw>
          </a:effectLst>
        </p:grpSpPr>
        <p:sp>
          <p:nvSpPr>
            <p:cNvPr id="142" name="Freeform 5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  <a:close/>
                </a:path>
              </a:pathLst>
            </a:custGeom>
            <a:solidFill>
              <a:srgbClr val="0105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3" name="Freeform 6"/>
            <p:cNvSpPr/>
            <p:nvPr/>
          </p:nvSpPr>
          <p:spPr bwMode="auto">
            <a:xfrm>
              <a:off x="6489700" y="1960563"/>
              <a:ext cx="288925" cy="996950"/>
            </a:xfrm>
            <a:custGeom>
              <a:gdLst>
                <a:gd fmla="*/ 182 w 182" name="T0"/>
                <a:gd fmla="*/ 32 h 628" name="T1"/>
                <a:gd fmla="*/ 110 w 182" name="T2"/>
                <a:gd fmla="*/ 0 h 628" name="T3"/>
                <a:gd fmla="*/ 110 w 182" name="T4"/>
                <a:gd fmla="*/ 0 h 628" name="T5"/>
                <a:gd fmla="*/ 102 w 182" name="T6"/>
                <a:gd fmla="*/ 14 h 628" name="T7"/>
                <a:gd fmla="*/ 82 w 182" name="T8"/>
                <a:gd fmla="*/ 58 h 628" name="T9"/>
                <a:gd fmla="*/ 70 w 182" name="T10"/>
                <a:gd fmla="*/ 88 h 628" name="T11"/>
                <a:gd fmla="*/ 58 w 182" name="T12"/>
                <a:gd fmla="*/ 122 h 628" name="T13"/>
                <a:gd fmla="*/ 44 w 182" name="T14"/>
                <a:gd fmla="*/ 162 h 628" name="T15"/>
                <a:gd fmla="*/ 30 w 182" name="T16"/>
                <a:gd fmla="*/ 206 h 628" name="T17"/>
                <a:gd fmla="*/ 20 w 182" name="T18"/>
                <a:gd fmla="*/ 252 h 628" name="T19"/>
                <a:gd fmla="*/ 10 w 182" name="T20"/>
                <a:gd fmla="*/ 302 h 628" name="T21"/>
                <a:gd fmla="*/ 2 w 182" name="T22"/>
                <a:gd fmla="*/ 354 h 628" name="T23"/>
                <a:gd fmla="*/ 0 w 182" name="T24"/>
                <a:gd fmla="*/ 408 h 628" name="T25"/>
                <a:gd fmla="*/ 0 w 182" name="T26"/>
                <a:gd fmla="*/ 462 h 628" name="T27"/>
                <a:gd fmla="*/ 2 w 182" name="T28"/>
                <a:gd fmla="*/ 490 h 628" name="T29"/>
                <a:gd fmla="*/ 4 w 182" name="T30"/>
                <a:gd fmla="*/ 518 h 628" name="T31"/>
                <a:gd fmla="*/ 8 w 182" name="T32"/>
                <a:gd fmla="*/ 546 h 628" name="T33"/>
                <a:gd fmla="*/ 14 w 182" name="T34"/>
                <a:gd fmla="*/ 572 h 628" name="T35"/>
                <a:gd fmla="*/ 22 w 182" name="T36"/>
                <a:gd fmla="*/ 600 h 628" name="T37"/>
                <a:gd fmla="*/ 30 w 182" name="T38"/>
                <a:gd fmla="*/ 628 h 628" name="T39"/>
                <a:gd fmla="*/ 102 w 182" name="T40"/>
                <a:gd fmla="*/ 622 h 628" name="T41"/>
                <a:gd fmla="*/ 182 w 182" name="T42"/>
                <a:gd fmla="*/ 32 h 62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28" w="182">
                  <a:moveTo>
                    <a:pt x="182" y="32"/>
                  </a:moveTo>
                  <a:lnTo>
                    <a:pt x="110" y="0"/>
                  </a:lnTo>
                  <a:lnTo>
                    <a:pt x="110" y="0"/>
                  </a:lnTo>
                  <a:lnTo>
                    <a:pt x="102" y="14"/>
                  </a:lnTo>
                  <a:lnTo>
                    <a:pt x="82" y="58"/>
                  </a:lnTo>
                  <a:lnTo>
                    <a:pt x="70" y="88"/>
                  </a:lnTo>
                  <a:lnTo>
                    <a:pt x="58" y="122"/>
                  </a:lnTo>
                  <a:lnTo>
                    <a:pt x="44" y="162"/>
                  </a:lnTo>
                  <a:lnTo>
                    <a:pt x="30" y="206"/>
                  </a:lnTo>
                  <a:lnTo>
                    <a:pt x="20" y="252"/>
                  </a:lnTo>
                  <a:lnTo>
                    <a:pt x="10" y="302"/>
                  </a:lnTo>
                  <a:lnTo>
                    <a:pt x="2" y="354"/>
                  </a:lnTo>
                  <a:lnTo>
                    <a:pt x="0" y="408"/>
                  </a:lnTo>
                  <a:lnTo>
                    <a:pt x="0" y="462"/>
                  </a:lnTo>
                  <a:lnTo>
                    <a:pt x="2" y="490"/>
                  </a:lnTo>
                  <a:lnTo>
                    <a:pt x="4" y="518"/>
                  </a:lnTo>
                  <a:lnTo>
                    <a:pt x="8" y="546"/>
                  </a:lnTo>
                  <a:lnTo>
                    <a:pt x="14" y="572"/>
                  </a:lnTo>
                  <a:lnTo>
                    <a:pt x="22" y="600"/>
                  </a:lnTo>
                  <a:lnTo>
                    <a:pt x="30" y="628"/>
                  </a:lnTo>
                  <a:lnTo>
                    <a:pt x="102" y="622"/>
                  </a:lnTo>
                  <a:lnTo>
                    <a:pt x="182" y="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4" name="Freeform 7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1C1C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Freeform 8"/>
            <p:cNvSpPr/>
            <p:nvPr/>
          </p:nvSpPr>
          <p:spPr bwMode="auto">
            <a:xfrm>
              <a:off x="6604000" y="1887538"/>
              <a:ext cx="574675" cy="1235075"/>
            </a:xfrm>
            <a:custGeom>
              <a:gdLst>
                <a:gd fmla="*/ 82 w 362" name="T0"/>
                <a:gd fmla="*/ 0 h 778" name="T1"/>
                <a:gd fmla="*/ 82 w 362" name="T2"/>
                <a:gd fmla="*/ 0 h 778" name="T3"/>
                <a:gd fmla="*/ 118 w 362" name="T4"/>
                <a:gd fmla="*/ 4 h 778" name="T5"/>
                <a:gd fmla="*/ 154 w 362" name="T6"/>
                <a:gd fmla="*/ 8 h 778" name="T7"/>
                <a:gd fmla="*/ 198 w 362" name="T8"/>
                <a:gd fmla="*/ 16 h 778" name="T9"/>
                <a:gd fmla="*/ 244 w 362" name="T10"/>
                <a:gd fmla="*/ 28 h 778" name="T11"/>
                <a:gd fmla="*/ 266 w 362" name="T12"/>
                <a:gd fmla="*/ 36 h 778" name="T13"/>
                <a:gd fmla="*/ 288 w 362" name="T14"/>
                <a:gd fmla="*/ 44 h 778" name="T15"/>
                <a:gd fmla="*/ 306 w 362" name="T16"/>
                <a:gd fmla="*/ 54 h 778" name="T17"/>
                <a:gd fmla="*/ 324 w 362" name="T18"/>
                <a:gd fmla="*/ 66 h 778" name="T19"/>
                <a:gd fmla="*/ 336 w 362" name="T20"/>
                <a:gd fmla="*/ 78 h 778" name="T21"/>
                <a:gd fmla="*/ 346 w 362" name="T22"/>
                <a:gd fmla="*/ 92 h 778" name="T23"/>
                <a:gd fmla="*/ 346 w 362" name="T24"/>
                <a:gd fmla="*/ 92 h 778" name="T25"/>
                <a:gd fmla="*/ 350 w 362" name="T26"/>
                <a:gd fmla="*/ 102 h 778" name="T27"/>
                <a:gd fmla="*/ 354 w 362" name="T28"/>
                <a:gd fmla="*/ 114 h 778" name="T29"/>
                <a:gd fmla="*/ 358 w 362" name="T30"/>
                <a:gd fmla="*/ 146 h 778" name="T31"/>
                <a:gd fmla="*/ 360 w 362" name="T32"/>
                <a:gd fmla="*/ 186 h 778" name="T33"/>
                <a:gd fmla="*/ 362 w 362" name="T34"/>
                <a:gd fmla="*/ 234 h 778" name="T35"/>
                <a:gd fmla="*/ 360 w 362" name="T36"/>
                <a:gd fmla="*/ 344 h 778" name="T37"/>
                <a:gd fmla="*/ 356 w 362" name="T38"/>
                <a:gd fmla="*/ 466 h 778" name="T39"/>
                <a:gd fmla="*/ 350 w 362" name="T40"/>
                <a:gd fmla="*/ 582 h 778" name="T41"/>
                <a:gd fmla="*/ 342 w 362" name="T42"/>
                <a:gd fmla="*/ 682 h 778" name="T43"/>
                <a:gd fmla="*/ 334 w 362" name="T44"/>
                <a:gd fmla="*/ 776 h 778" name="T45"/>
                <a:gd fmla="*/ 16 w 362" name="T46"/>
                <a:gd fmla="*/ 778 h 778" name="T47"/>
                <a:gd fmla="*/ 16 w 362" name="T48"/>
                <a:gd fmla="*/ 778 h 778" name="T49"/>
                <a:gd fmla="*/ 14 w 362" name="T50"/>
                <a:gd fmla="*/ 764 h 778" name="T51"/>
                <a:gd fmla="*/ 8 w 362" name="T52"/>
                <a:gd fmla="*/ 724 h 778" name="T53"/>
                <a:gd fmla="*/ 2 w 362" name="T54"/>
                <a:gd fmla="*/ 658 h 778" name="T55"/>
                <a:gd fmla="*/ 2 w 362" name="T56"/>
                <a:gd fmla="*/ 616 h 778" name="T57"/>
                <a:gd fmla="*/ 0 w 362" name="T58"/>
                <a:gd fmla="*/ 568 h 778" name="T59"/>
                <a:gd fmla="*/ 2 w 362" name="T60"/>
                <a:gd fmla="*/ 516 h 778" name="T61"/>
                <a:gd fmla="*/ 4 w 362" name="T62"/>
                <a:gd fmla="*/ 456 h 778" name="T63"/>
                <a:gd fmla="*/ 10 w 362" name="T64"/>
                <a:gd fmla="*/ 392 h 778" name="T65"/>
                <a:gd fmla="*/ 16 w 362" name="T66"/>
                <a:gd fmla="*/ 324 h 778" name="T67"/>
                <a:gd fmla="*/ 28 w 362" name="T68"/>
                <a:gd fmla="*/ 250 h 778" name="T69"/>
                <a:gd fmla="*/ 42 w 362" name="T70"/>
                <a:gd fmla="*/ 172 h 778" name="T71"/>
                <a:gd fmla="*/ 60 w 362" name="T72"/>
                <a:gd fmla="*/ 88 h 778" name="T73"/>
                <a:gd fmla="*/ 82 w 362" name="T74"/>
                <a:gd fmla="*/ 0 h 778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78" w="362">
                  <a:moveTo>
                    <a:pt x="82" y="0"/>
                  </a:moveTo>
                  <a:lnTo>
                    <a:pt x="82" y="0"/>
                  </a:lnTo>
                  <a:lnTo>
                    <a:pt x="118" y="4"/>
                  </a:lnTo>
                  <a:lnTo>
                    <a:pt x="154" y="8"/>
                  </a:lnTo>
                  <a:lnTo>
                    <a:pt x="198" y="16"/>
                  </a:lnTo>
                  <a:lnTo>
                    <a:pt x="244" y="28"/>
                  </a:lnTo>
                  <a:lnTo>
                    <a:pt x="266" y="36"/>
                  </a:lnTo>
                  <a:lnTo>
                    <a:pt x="288" y="44"/>
                  </a:lnTo>
                  <a:lnTo>
                    <a:pt x="306" y="54"/>
                  </a:lnTo>
                  <a:lnTo>
                    <a:pt x="324" y="66"/>
                  </a:lnTo>
                  <a:lnTo>
                    <a:pt x="336" y="78"/>
                  </a:lnTo>
                  <a:lnTo>
                    <a:pt x="346" y="92"/>
                  </a:lnTo>
                  <a:lnTo>
                    <a:pt x="346" y="92"/>
                  </a:lnTo>
                  <a:lnTo>
                    <a:pt x="350" y="102"/>
                  </a:lnTo>
                  <a:lnTo>
                    <a:pt x="354" y="114"/>
                  </a:lnTo>
                  <a:lnTo>
                    <a:pt x="358" y="146"/>
                  </a:lnTo>
                  <a:lnTo>
                    <a:pt x="360" y="186"/>
                  </a:lnTo>
                  <a:lnTo>
                    <a:pt x="362" y="234"/>
                  </a:lnTo>
                  <a:lnTo>
                    <a:pt x="360" y="344"/>
                  </a:lnTo>
                  <a:lnTo>
                    <a:pt x="356" y="466"/>
                  </a:lnTo>
                  <a:lnTo>
                    <a:pt x="350" y="582"/>
                  </a:lnTo>
                  <a:lnTo>
                    <a:pt x="342" y="682"/>
                  </a:lnTo>
                  <a:lnTo>
                    <a:pt x="334" y="776"/>
                  </a:lnTo>
                  <a:lnTo>
                    <a:pt x="16" y="778"/>
                  </a:lnTo>
                  <a:lnTo>
                    <a:pt x="16" y="778"/>
                  </a:lnTo>
                  <a:lnTo>
                    <a:pt x="14" y="764"/>
                  </a:lnTo>
                  <a:lnTo>
                    <a:pt x="8" y="724"/>
                  </a:lnTo>
                  <a:lnTo>
                    <a:pt x="2" y="658"/>
                  </a:lnTo>
                  <a:lnTo>
                    <a:pt x="2" y="616"/>
                  </a:lnTo>
                  <a:lnTo>
                    <a:pt x="0" y="568"/>
                  </a:lnTo>
                  <a:lnTo>
                    <a:pt x="2" y="516"/>
                  </a:lnTo>
                  <a:lnTo>
                    <a:pt x="4" y="456"/>
                  </a:lnTo>
                  <a:lnTo>
                    <a:pt x="10" y="392"/>
                  </a:lnTo>
                  <a:lnTo>
                    <a:pt x="16" y="324"/>
                  </a:lnTo>
                  <a:lnTo>
                    <a:pt x="28" y="250"/>
                  </a:lnTo>
                  <a:lnTo>
                    <a:pt x="42" y="172"/>
                  </a:lnTo>
                  <a:lnTo>
                    <a:pt x="60" y="88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Freeform 9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7" name="Freeform 10"/>
            <p:cNvSpPr/>
            <p:nvPr/>
          </p:nvSpPr>
          <p:spPr bwMode="auto">
            <a:xfrm>
              <a:off x="6835775" y="2170113"/>
              <a:ext cx="82550" cy="949325"/>
            </a:xfrm>
            <a:custGeom>
              <a:gdLst>
                <a:gd fmla="*/ 52 w 52" name="T0"/>
                <a:gd fmla="*/ 0 h 598" name="T1"/>
                <a:gd fmla="*/ 52 w 52" name="T2"/>
                <a:gd fmla="*/ 0 h 598" name="T3"/>
                <a:gd fmla="*/ 46 w 52" name="T4"/>
                <a:gd fmla="*/ 28 h 598" name="T5"/>
                <a:gd fmla="*/ 40 w 52" name="T6"/>
                <a:gd fmla="*/ 64 h 598" name="T7"/>
                <a:gd fmla="*/ 28 w 52" name="T8"/>
                <a:gd fmla="*/ 148 h 598" name="T9"/>
                <a:gd fmla="*/ 20 w 52" name="T10"/>
                <a:gd fmla="*/ 246 h 598" name="T11"/>
                <a:gd fmla="*/ 12 w 52" name="T12"/>
                <a:gd fmla="*/ 348 h 598" name="T13"/>
                <a:gd fmla="*/ 4 w 52" name="T14"/>
                <a:gd fmla="*/ 524 h 598" name="T15"/>
                <a:gd fmla="*/ 0 w 52" name="T16"/>
                <a:gd fmla="*/ 598 h 598" name="T17"/>
                <a:gd fmla="*/ 52 w 52" name="T18"/>
                <a:gd fmla="*/ 598 h 598" name="T19"/>
                <a:gd fmla="*/ 52 w 52" name="T20"/>
                <a:gd fmla="*/ 0 h 59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98" w="52">
                  <a:moveTo>
                    <a:pt x="52" y="0"/>
                  </a:moveTo>
                  <a:lnTo>
                    <a:pt x="52" y="0"/>
                  </a:lnTo>
                  <a:lnTo>
                    <a:pt x="46" y="28"/>
                  </a:lnTo>
                  <a:lnTo>
                    <a:pt x="40" y="64"/>
                  </a:lnTo>
                  <a:lnTo>
                    <a:pt x="28" y="148"/>
                  </a:lnTo>
                  <a:lnTo>
                    <a:pt x="20" y="246"/>
                  </a:lnTo>
                  <a:lnTo>
                    <a:pt x="12" y="348"/>
                  </a:lnTo>
                  <a:lnTo>
                    <a:pt x="4" y="524"/>
                  </a:lnTo>
                  <a:lnTo>
                    <a:pt x="0" y="598"/>
                  </a:lnTo>
                  <a:lnTo>
                    <a:pt x="52" y="59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8" name="Freeform 11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F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9" name="Freeform 12"/>
            <p:cNvSpPr/>
            <p:nvPr/>
          </p:nvSpPr>
          <p:spPr bwMode="auto">
            <a:xfrm>
              <a:off x="6610350" y="2951163"/>
              <a:ext cx="69850" cy="171450"/>
            </a:xfrm>
            <a:custGeom>
              <a:gdLst>
                <a:gd fmla="*/ 0 w 44" name="T0"/>
                <a:gd fmla="*/ 0 h 108" name="T1"/>
                <a:gd fmla="*/ 0 w 44" name="T2"/>
                <a:gd fmla="*/ 0 h 108" name="T3"/>
                <a:gd fmla="*/ 0 w 44" name="T4"/>
                <a:gd fmla="*/ 0 h 108" name="T5"/>
                <a:gd fmla="*/ 4 w 44" name="T6"/>
                <a:gd fmla="*/ 46 h 108" name="T7"/>
                <a:gd fmla="*/ 8 w 44" name="T8"/>
                <a:gd fmla="*/ 80 h 108" name="T9"/>
                <a:gd fmla="*/ 12 w 44" name="T10"/>
                <a:gd fmla="*/ 108 h 108" name="T11"/>
                <a:gd fmla="*/ 44 w 44" name="T12"/>
                <a:gd fmla="*/ 108 h 108" name="T13"/>
                <a:gd fmla="*/ 44 w 44" name="T14"/>
                <a:gd fmla="*/ 108 h 108" name="T15"/>
                <a:gd fmla="*/ 12 w 44" name="T16"/>
                <a:gd fmla="*/ 108 h 108" name="T17"/>
                <a:gd fmla="*/ 12 w 44" name="T18"/>
                <a:gd fmla="*/ 108 h 108" name="T19"/>
                <a:gd fmla="*/ 8 w 44" name="T20"/>
                <a:gd fmla="*/ 80 h 108" name="T21"/>
                <a:gd fmla="*/ 4 w 44" name="T22"/>
                <a:gd fmla="*/ 46 h 108" name="T23"/>
                <a:gd fmla="*/ 0 w 44" name="T24"/>
                <a:gd fmla="*/ 0 h 10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8" w="4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46"/>
                  </a:lnTo>
                  <a:lnTo>
                    <a:pt x="8" y="80"/>
                  </a:lnTo>
                  <a:lnTo>
                    <a:pt x="12" y="108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8" y="80"/>
                  </a:lnTo>
                  <a:lnTo>
                    <a:pt x="4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Freeform 13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32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1" name="Freeform 14"/>
            <p:cNvSpPr/>
            <p:nvPr/>
          </p:nvSpPr>
          <p:spPr bwMode="auto">
            <a:xfrm>
              <a:off x="6604000" y="2795588"/>
              <a:ext cx="6350" cy="155575"/>
            </a:xfrm>
            <a:custGeom>
              <a:gdLst>
                <a:gd fmla="*/ 0 w 4" name="T0"/>
                <a:gd fmla="*/ 0 h 98" name="T1"/>
                <a:gd fmla="*/ 0 w 4" name="T2"/>
                <a:gd fmla="*/ 0 h 98" name="T3"/>
                <a:gd fmla="*/ 2 w 4" name="T4"/>
                <a:gd fmla="*/ 52 h 98" name="T5"/>
                <a:gd fmla="*/ 4 w 4" name="T6"/>
                <a:gd fmla="*/ 98 h 98" name="T7"/>
                <a:gd fmla="*/ 4 w 4" name="T8"/>
                <a:gd fmla="*/ 98 h 98" name="T9"/>
                <a:gd fmla="*/ 4 w 4" name="T10"/>
                <a:gd fmla="*/ 98 h 98" name="T11"/>
                <a:gd fmla="*/ 2 w 4" name="T12"/>
                <a:gd fmla="*/ 52 h 98" name="T13"/>
                <a:gd fmla="*/ 0 w 4" name="T14"/>
                <a:gd fmla="*/ 0 h 9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98" w="4">
                  <a:moveTo>
                    <a:pt x="0" y="0"/>
                  </a:moveTo>
                  <a:lnTo>
                    <a:pt x="0" y="0"/>
                  </a:lnTo>
                  <a:lnTo>
                    <a:pt x="2" y="52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2" y="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2" name="Freeform 15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42444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3" name="Freeform 16"/>
            <p:cNvSpPr/>
            <p:nvPr/>
          </p:nvSpPr>
          <p:spPr bwMode="auto">
            <a:xfrm>
              <a:off x="6604000" y="1887538"/>
              <a:ext cx="180975" cy="1235075"/>
            </a:xfrm>
            <a:custGeom>
              <a:gdLst>
                <a:gd fmla="*/ 82 w 114" name="T0"/>
                <a:gd fmla="*/ 0 h 778" name="T1"/>
                <a:gd fmla="*/ 82 w 114" name="T2"/>
                <a:gd fmla="*/ 0 h 778" name="T3"/>
                <a:gd fmla="*/ 74 w 114" name="T4"/>
                <a:gd fmla="*/ 30 h 778" name="T5"/>
                <a:gd fmla="*/ 74 w 114" name="T6"/>
                <a:gd fmla="*/ 30 h 778" name="T7"/>
                <a:gd fmla="*/ 54 w 114" name="T8"/>
                <a:gd fmla="*/ 114 h 778" name="T9"/>
                <a:gd fmla="*/ 38 w 114" name="T10"/>
                <a:gd fmla="*/ 192 h 778" name="T11"/>
                <a:gd fmla="*/ 24 w 114" name="T12"/>
                <a:gd fmla="*/ 268 h 778" name="T13"/>
                <a:gd fmla="*/ 16 w 114" name="T14"/>
                <a:gd fmla="*/ 338 h 778" name="T15"/>
                <a:gd fmla="*/ 8 w 114" name="T16"/>
                <a:gd fmla="*/ 404 h 778" name="T17"/>
                <a:gd fmla="*/ 4 w 114" name="T18"/>
                <a:gd fmla="*/ 464 h 778" name="T19"/>
                <a:gd fmla="*/ 2 w 114" name="T20"/>
                <a:gd fmla="*/ 520 h 778" name="T21"/>
                <a:gd fmla="*/ 0 w 114" name="T22"/>
                <a:gd fmla="*/ 572 h 778" name="T23"/>
                <a:gd fmla="*/ 0 w 114" name="T24"/>
                <a:gd fmla="*/ 572 h 778" name="T25"/>
                <a:gd fmla="*/ 2 w 114" name="T26"/>
                <a:gd fmla="*/ 624 h 778" name="T27"/>
                <a:gd fmla="*/ 4 w 114" name="T28"/>
                <a:gd fmla="*/ 670 h 778" name="T29"/>
                <a:gd fmla="*/ 4 w 114" name="T30"/>
                <a:gd fmla="*/ 670 h 778" name="T31"/>
                <a:gd fmla="*/ 8 w 114" name="T32"/>
                <a:gd fmla="*/ 716 h 778" name="T33"/>
                <a:gd fmla="*/ 12 w 114" name="T34"/>
                <a:gd fmla="*/ 750 h 778" name="T35"/>
                <a:gd fmla="*/ 16 w 114" name="T36"/>
                <a:gd fmla="*/ 778 h 778" name="T37"/>
                <a:gd fmla="*/ 48 w 114" name="T38"/>
                <a:gd fmla="*/ 778 h 778" name="T39"/>
                <a:gd fmla="*/ 48 w 114" name="T40"/>
                <a:gd fmla="*/ 778 h 778" name="T41"/>
                <a:gd fmla="*/ 46 w 114" name="T42"/>
                <a:gd fmla="*/ 762 h 778" name="T43"/>
                <a:gd fmla="*/ 40 w 114" name="T44"/>
                <a:gd fmla="*/ 722 h 778" name="T45"/>
                <a:gd fmla="*/ 34 w 114" name="T46"/>
                <a:gd fmla="*/ 658 h 778" name="T47"/>
                <a:gd fmla="*/ 34 w 114" name="T48"/>
                <a:gd fmla="*/ 616 h 778" name="T49"/>
                <a:gd fmla="*/ 32 w 114" name="T50"/>
                <a:gd fmla="*/ 568 h 778" name="T51"/>
                <a:gd fmla="*/ 34 w 114" name="T52"/>
                <a:gd fmla="*/ 516 h 778" name="T53"/>
                <a:gd fmla="*/ 36 w 114" name="T54"/>
                <a:gd fmla="*/ 456 h 778" name="T55"/>
                <a:gd fmla="*/ 42 w 114" name="T56"/>
                <a:gd fmla="*/ 394 h 778" name="T57"/>
                <a:gd fmla="*/ 48 w 114" name="T58"/>
                <a:gd fmla="*/ 324 h 778" name="T59"/>
                <a:gd fmla="*/ 60 w 114" name="T60"/>
                <a:gd fmla="*/ 252 h 778" name="T61"/>
                <a:gd fmla="*/ 74 w 114" name="T62"/>
                <a:gd fmla="*/ 174 h 778" name="T63"/>
                <a:gd fmla="*/ 92 w 114" name="T64"/>
                <a:gd fmla="*/ 90 h 778" name="T65"/>
                <a:gd fmla="*/ 114 w 114" name="T66"/>
                <a:gd fmla="*/ 4 h 778" name="T67"/>
                <a:gd fmla="*/ 114 w 114" name="T68"/>
                <a:gd fmla="*/ 4 h 778" name="T69"/>
                <a:gd fmla="*/ 82 w 114" name="T70"/>
                <a:gd fmla="*/ 0 h 778" name="T71"/>
                <a:gd fmla="*/ 82 w 114" name="T72"/>
                <a:gd fmla="*/ 0 h 77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78" w="114">
                  <a:moveTo>
                    <a:pt x="82" y="0"/>
                  </a:moveTo>
                  <a:lnTo>
                    <a:pt x="82" y="0"/>
                  </a:lnTo>
                  <a:lnTo>
                    <a:pt x="74" y="30"/>
                  </a:lnTo>
                  <a:lnTo>
                    <a:pt x="74" y="30"/>
                  </a:lnTo>
                  <a:lnTo>
                    <a:pt x="54" y="114"/>
                  </a:lnTo>
                  <a:lnTo>
                    <a:pt x="38" y="192"/>
                  </a:lnTo>
                  <a:lnTo>
                    <a:pt x="24" y="268"/>
                  </a:lnTo>
                  <a:lnTo>
                    <a:pt x="16" y="338"/>
                  </a:lnTo>
                  <a:lnTo>
                    <a:pt x="8" y="404"/>
                  </a:lnTo>
                  <a:lnTo>
                    <a:pt x="4" y="464"/>
                  </a:lnTo>
                  <a:lnTo>
                    <a:pt x="2" y="520"/>
                  </a:lnTo>
                  <a:lnTo>
                    <a:pt x="0" y="572"/>
                  </a:lnTo>
                  <a:lnTo>
                    <a:pt x="0" y="572"/>
                  </a:lnTo>
                  <a:lnTo>
                    <a:pt x="2" y="624"/>
                  </a:lnTo>
                  <a:lnTo>
                    <a:pt x="4" y="670"/>
                  </a:lnTo>
                  <a:lnTo>
                    <a:pt x="4" y="670"/>
                  </a:lnTo>
                  <a:lnTo>
                    <a:pt x="8" y="716"/>
                  </a:lnTo>
                  <a:lnTo>
                    <a:pt x="12" y="750"/>
                  </a:lnTo>
                  <a:lnTo>
                    <a:pt x="16" y="778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6" y="762"/>
                  </a:lnTo>
                  <a:lnTo>
                    <a:pt x="40" y="722"/>
                  </a:lnTo>
                  <a:lnTo>
                    <a:pt x="34" y="658"/>
                  </a:lnTo>
                  <a:lnTo>
                    <a:pt x="34" y="616"/>
                  </a:lnTo>
                  <a:lnTo>
                    <a:pt x="32" y="568"/>
                  </a:lnTo>
                  <a:lnTo>
                    <a:pt x="34" y="516"/>
                  </a:lnTo>
                  <a:lnTo>
                    <a:pt x="36" y="456"/>
                  </a:lnTo>
                  <a:lnTo>
                    <a:pt x="42" y="394"/>
                  </a:lnTo>
                  <a:lnTo>
                    <a:pt x="48" y="324"/>
                  </a:lnTo>
                  <a:lnTo>
                    <a:pt x="60" y="252"/>
                  </a:lnTo>
                  <a:lnTo>
                    <a:pt x="74" y="174"/>
                  </a:lnTo>
                  <a:lnTo>
                    <a:pt x="92" y="90"/>
                  </a:lnTo>
                  <a:lnTo>
                    <a:pt x="114" y="4"/>
                  </a:lnTo>
                  <a:lnTo>
                    <a:pt x="114" y="4"/>
                  </a:lnTo>
                  <a:lnTo>
                    <a:pt x="82" y="0"/>
                  </a:lnTo>
                  <a:lnTo>
                    <a:pt x="8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Rectangle 17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5" name="Rectangle 18"/>
            <p:cNvSpPr>
              <a:spLocks noChangeArrowheads="1"/>
            </p:cNvSpPr>
            <p:nvPr/>
          </p:nvSpPr>
          <p:spPr bwMode="auto">
            <a:xfrm>
              <a:off x="6664325" y="3122613"/>
              <a:ext cx="454025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6" name="Rectangle 19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solidFill>
              <a:srgbClr val="E4E2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7" name="Rectangle 20"/>
            <p:cNvSpPr>
              <a:spLocks noChangeArrowheads="1"/>
            </p:cNvSpPr>
            <p:nvPr/>
          </p:nvSpPr>
          <p:spPr bwMode="auto">
            <a:xfrm>
              <a:off x="6664325" y="3255963"/>
              <a:ext cx="454025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8" name="Rectangle 21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solidFill>
              <a:srgbClr val="B8B5A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Rectangle 22"/>
            <p:cNvSpPr>
              <a:spLocks noChangeArrowheads="1"/>
            </p:cNvSpPr>
            <p:nvPr/>
          </p:nvSpPr>
          <p:spPr bwMode="auto">
            <a:xfrm>
              <a:off x="6664325" y="3319463"/>
              <a:ext cx="454025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Rectangle 23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solidFill>
              <a:srgbClr val="E202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Rectangle 24"/>
            <p:cNvSpPr>
              <a:spLocks noChangeArrowheads="1"/>
            </p:cNvSpPr>
            <p:nvPr/>
          </p:nvSpPr>
          <p:spPr bwMode="auto">
            <a:xfrm>
              <a:off x="6664325" y="4598988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Freeform 25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Freeform 26"/>
            <p:cNvSpPr/>
            <p:nvPr/>
          </p:nvSpPr>
          <p:spPr bwMode="auto">
            <a:xfrm>
              <a:off x="6835775" y="3119438"/>
              <a:ext cx="82550" cy="3175"/>
            </a:xfrm>
            <a:custGeom>
              <a:gdLst>
                <a:gd fmla="*/ 52 w 52" name="T0"/>
                <a:gd fmla="*/ 0 h 2" name="T1"/>
                <a:gd fmla="*/ 52 w 52" name="T2"/>
                <a:gd fmla="*/ 0 h 2" name="T3"/>
                <a:gd fmla="*/ 52 w 52" name="T4"/>
                <a:gd fmla="*/ 0 h 2" name="T5"/>
                <a:gd fmla="*/ 26 w 52" name="T6"/>
                <a:gd fmla="*/ 0 h 2" name="T7"/>
                <a:gd fmla="*/ 0 w 52" name="T8"/>
                <a:gd fmla="*/ 0 h 2" name="T9"/>
                <a:gd fmla="*/ 0 w 52" name="T10"/>
                <a:gd fmla="*/ 2 h 2" name="T11"/>
                <a:gd fmla="*/ 52 w 52" name="T12"/>
                <a:gd fmla="*/ 2 h 2" name="T13"/>
                <a:gd fmla="*/ 52 w 5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2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52" y="2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Freeform 27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Freeform 28"/>
            <p:cNvSpPr/>
            <p:nvPr/>
          </p:nvSpPr>
          <p:spPr bwMode="auto">
            <a:xfrm>
              <a:off x="6835775" y="3119438"/>
              <a:ext cx="41275" cy="0"/>
            </a:xfrm>
            <a:custGeom>
              <a:gdLst>
                <a:gd fmla="*/ 0 w 26" name="T0"/>
                <a:gd fmla="*/ 0 w 26" name="T1"/>
                <a:gd fmla="*/ 26 w 26" name="T2"/>
                <a:gd fmla="*/ 0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6" name="Freeform 29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BFDF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7" name="Freeform 30"/>
            <p:cNvSpPr/>
            <p:nvPr/>
          </p:nvSpPr>
          <p:spPr bwMode="auto">
            <a:xfrm>
              <a:off x="6877050" y="3119438"/>
              <a:ext cx="41275" cy="0"/>
            </a:xfrm>
            <a:custGeom>
              <a:gdLst>
                <a:gd fmla="*/ 26 w 26" name="T0"/>
                <a:gd fmla="*/ 0 w 26" name="T1"/>
                <a:gd fmla="*/ 26 w 26" name="T2"/>
                <a:gd fmla="*/ 26 w 26" name="T3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b="b" l="0" r="r" t="0"/>
              <a:pathLst>
                <a:path w="26">
                  <a:moveTo>
                    <a:pt x="26" y="0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8" name="Freeform 31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1A2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Freeform 32"/>
            <p:cNvSpPr/>
            <p:nvPr/>
          </p:nvSpPr>
          <p:spPr bwMode="auto">
            <a:xfrm>
              <a:off x="6835775" y="3119438"/>
              <a:ext cx="82550" cy="0"/>
            </a:xfrm>
            <a:custGeom>
              <a:gdLst>
                <a:gd fmla="*/ 52 w 52" name="T0"/>
                <a:gd fmla="*/ 0 w 52" name="T1"/>
                <a:gd fmla="*/ 0 w 52" name="T2"/>
                <a:gd fmla="*/ 26 w 52" name="T3"/>
                <a:gd fmla="*/ 52 w 52" name="T4"/>
                <a:gd fmla="*/ 52 w 52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52">
                  <a:moveTo>
                    <a:pt x="5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2" y="0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0" name="Rectangle 33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Rectangle 34"/>
            <p:cNvSpPr>
              <a:spLocks noChangeArrowheads="1"/>
            </p:cNvSpPr>
            <p:nvPr/>
          </p:nvSpPr>
          <p:spPr bwMode="auto">
            <a:xfrm>
              <a:off x="6835775" y="3122613"/>
              <a:ext cx="8255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Freeform 35"/>
            <p:cNvSpPr>
              <a:spLocks noEditPoints="1"/>
            </p:cNvSpPr>
            <p:nvPr/>
          </p:nvSpPr>
          <p:spPr bwMode="auto">
            <a:xfrm>
              <a:off x="6835775" y="3255963"/>
              <a:ext cx="82550" cy="1343025"/>
            </a:xfrm>
            <a:custGeom>
              <a:gdLst>
                <a:gd fmla="*/ 52 w 52" name="T0"/>
                <a:gd fmla="*/ 82 h 846" name="T1"/>
                <a:gd fmla="*/ 0 w 52" name="T2"/>
                <a:gd fmla="*/ 82 h 846" name="T3"/>
                <a:gd fmla="*/ 0 w 52" name="T4"/>
                <a:gd fmla="*/ 846 h 846" name="T5"/>
                <a:gd fmla="*/ 52 w 52" name="T6"/>
                <a:gd fmla="*/ 846 h 846" name="T7"/>
                <a:gd fmla="*/ 52 w 52" name="T8"/>
                <a:gd fmla="*/ 82 h 846" name="T9"/>
                <a:gd fmla="*/ 52 w 52" name="T10"/>
                <a:gd fmla="*/ 0 h 846" name="T11"/>
                <a:gd fmla="*/ 0 w 52" name="T12"/>
                <a:gd fmla="*/ 0 h 846" name="T13"/>
                <a:gd fmla="*/ 0 w 52" name="T14"/>
                <a:gd fmla="*/ 40 h 846" name="T15"/>
                <a:gd fmla="*/ 52 w 52" name="T16"/>
                <a:gd fmla="*/ 40 h 846" name="T17"/>
                <a:gd fmla="*/ 52 w 52" name="T18"/>
                <a:gd fmla="*/ 0 h 8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5" w="52">
                  <a:moveTo>
                    <a:pt x="52" y="82"/>
                  </a:moveTo>
                  <a:lnTo>
                    <a:pt x="0" y="82"/>
                  </a:lnTo>
                  <a:lnTo>
                    <a:pt x="0" y="846"/>
                  </a:lnTo>
                  <a:lnTo>
                    <a:pt x="52" y="846"/>
                  </a:lnTo>
                  <a:lnTo>
                    <a:pt x="52" y="82"/>
                  </a:lnTo>
                  <a:close/>
                  <a:moveTo>
                    <a:pt x="52" y="0"/>
                  </a:moveTo>
                  <a:lnTo>
                    <a:pt x="0" y="0"/>
                  </a:lnTo>
                  <a:lnTo>
                    <a:pt x="0" y="40"/>
                  </a:lnTo>
                  <a:lnTo>
                    <a:pt x="52" y="4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Rectangle 36"/>
            <p:cNvSpPr>
              <a:spLocks noChangeArrowheads="1"/>
            </p:cNvSpPr>
            <p:nvPr/>
          </p:nvSpPr>
          <p:spPr bwMode="auto">
            <a:xfrm>
              <a:off x="6835775" y="3386138"/>
              <a:ext cx="82550" cy="1212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Rectangle 37"/>
            <p:cNvSpPr>
              <a:spLocks noChangeArrowheads="1"/>
            </p:cNvSpPr>
            <p:nvPr/>
          </p:nvSpPr>
          <p:spPr bwMode="auto">
            <a:xfrm>
              <a:off x="6835775" y="3255963"/>
              <a:ext cx="82550" cy="6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5" name="Rectangle 38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solidFill>
              <a:srgbClr val="DCDAD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6" name="Rectangle 39"/>
            <p:cNvSpPr>
              <a:spLocks noChangeArrowheads="1"/>
            </p:cNvSpPr>
            <p:nvPr/>
          </p:nvSpPr>
          <p:spPr bwMode="auto">
            <a:xfrm>
              <a:off x="6835775" y="3319463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7" name="Rectangle 40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solidFill>
              <a:srgbClr val="F2F1E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8" name="Rectangle 41"/>
            <p:cNvSpPr>
              <a:spLocks noChangeArrowheads="1"/>
            </p:cNvSpPr>
            <p:nvPr/>
          </p:nvSpPr>
          <p:spPr bwMode="auto">
            <a:xfrm>
              <a:off x="6835775" y="4814888"/>
              <a:ext cx="82550" cy="6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9" name="Rectangle 42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solidFill>
              <a:srgbClr val="F181A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0" name="Rectangle 43"/>
            <p:cNvSpPr>
              <a:spLocks noChangeArrowheads="1"/>
            </p:cNvSpPr>
            <p:nvPr/>
          </p:nvSpPr>
          <p:spPr bwMode="auto">
            <a:xfrm>
              <a:off x="6835775" y="4598988"/>
              <a:ext cx="825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1" name="Freeform 44"/>
            <p:cNvSpPr/>
            <p:nvPr/>
          </p:nvSpPr>
          <p:spPr bwMode="auto">
            <a:xfrm>
              <a:off x="6829425" y="3494088"/>
              <a:ext cx="180975" cy="209550"/>
            </a:xfrm>
            <a:custGeom>
              <a:gdLst>
                <a:gd fmla="*/ 0 w 114" name="T0"/>
                <a:gd fmla="*/ 116 h 132" name="T1"/>
                <a:gd fmla="*/ 0 w 114" name="T2"/>
                <a:gd fmla="*/ 110 h 132" name="T3"/>
                <a:gd fmla="*/ 0 w 114" name="T4"/>
                <a:gd fmla="*/ 100 h 132" name="T5"/>
                <a:gd fmla="*/ 4 w 114" name="T6"/>
                <a:gd fmla="*/ 90 h 132" name="T7"/>
                <a:gd fmla="*/ 14 w 114" name="T8"/>
                <a:gd fmla="*/ 88 h 132" name="T9"/>
                <a:gd fmla="*/ 24 w 114" name="T10"/>
                <a:gd fmla="*/ 88 h 132" name="T11"/>
                <a:gd fmla="*/ 34 w 114" name="T12"/>
                <a:gd fmla="*/ 88 h 132" name="T13"/>
                <a:gd fmla="*/ 46 w 114" name="T14"/>
                <a:gd fmla="*/ 88 h 132" name="T15"/>
                <a:gd fmla="*/ 52 w 114" name="T16"/>
                <a:gd fmla="*/ 88 h 132" name="T17"/>
                <a:gd fmla="*/ 56 w 114" name="T18"/>
                <a:gd fmla="*/ 88 h 132" name="T19"/>
                <a:gd fmla="*/ 36 w 114" name="T20"/>
                <a:gd fmla="*/ 80 h 132" name="T21"/>
                <a:gd fmla="*/ 16 w 114" name="T22"/>
                <a:gd fmla="*/ 74 h 132" name="T23"/>
                <a:gd fmla="*/ 14 w 114" name="T24"/>
                <a:gd fmla="*/ 66 h 132" name="T25"/>
                <a:gd fmla="*/ 16 w 114" name="T26"/>
                <a:gd fmla="*/ 54 h 132" name="T27"/>
                <a:gd fmla="*/ 18 w 114" name="T28"/>
                <a:gd fmla="*/ 46 h 132" name="T29"/>
                <a:gd fmla="*/ 32 w 114" name="T30"/>
                <a:gd fmla="*/ 40 h 132" name="T31"/>
                <a:gd fmla="*/ 50 w 114" name="T32"/>
                <a:gd fmla="*/ 34 h 132" name="T33"/>
                <a:gd fmla="*/ 72 w 114" name="T34"/>
                <a:gd fmla="*/ 26 h 132" name="T35"/>
                <a:gd fmla="*/ 58 w 114" name="T36"/>
                <a:gd fmla="*/ 20 h 132" name="T37"/>
                <a:gd fmla="*/ 44 w 114" name="T38"/>
                <a:gd fmla="*/ 18 h 132" name="T39"/>
                <a:gd fmla="*/ 16 w 114" name="T40"/>
                <a:gd fmla="*/ 16 h 132" name="T41"/>
                <a:gd fmla="*/ 10 w 114" name="T42"/>
                <a:gd fmla="*/ 16 h 132" name="T43"/>
                <a:gd fmla="*/ 6 w 114" name="T44"/>
                <a:gd fmla="*/ 16 h 132" name="T45"/>
                <a:gd fmla="*/ 2 w 114" name="T46"/>
                <a:gd fmla="*/ 16 h 132" name="T47"/>
                <a:gd fmla="*/ 0 w 114" name="T48"/>
                <a:gd fmla="*/ 14 h 132" name="T49"/>
                <a:gd fmla="*/ 0 w 114" name="T50"/>
                <a:gd fmla="*/ 12 h 132" name="T51"/>
                <a:gd fmla="*/ 2 w 114" name="T52"/>
                <a:gd fmla="*/ 4 h 132" name="T53"/>
                <a:gd fmla="*/ 6 w 114" name="T54"/>
                <a:gd fmla="*/ 0 h 132" name="T55"/>
                <a:gd fmla="*/ 20 w 114" name="T56"/>
                <a:gd fmla="*/ 0 h 132" name="T57"/>
                <a:gd fmla="*/ 36 w 114" name="T58"/>
                <a:gd fmla="*/ 2 h 132" name="T59"/>
                <a:gd fmla="*/ 72 w 114" name="T60"/>
                <a:gd fmla="*/ 10 h 132" name="T61"/>
                <a:gd fmla="*/ 102 w 114" name="T62"/>
                <a:gd fmla="*/ 12 h 132" name="T63"/>
                <a:gd fmla="*/ 106 w 114" name="T64"/>
                <a:gd fmla="*/ 18 h 132" name="T65"/>
                <a:gd fmla="*/ 106 w 114" name="T66"/>
                <a:gd fmla="*/ 26 h 132" name="T67"/>
                <a:gd fmla="*/ 104 w 114" name="T68"/>
                <a:gd fmla="*/ 42 h 132" name="T69"/>
                <a:gd fmla="*/ 102 w 114" name="T70"/>
                <a:gd fmla="*/ 52 h 132" name="T71"/>
                <a:gd fmla="*/ 100 w 114" name="T72"/>
                <a:gd fmla="*/ 54 h 132" name="T73"/>
                <a:gd fmla="*/ 70 w 114" name="T74"/>
                <a:gd fmla="*/ 58 h 132" name="T75"/>
                <a:gd fmla="*/ 40 w 114" name="T76"/>
                <a:gd fmla="*/ 66 h 132" name="T77"/>
                <a:gd fmla="*/ 42 w 114" name="T78"/>
                <a:gd fmla="*/ 70 h 132" name="T79"/>
                <a:gd fmla="*/ 66 w 114" name="T80"/>
                <a:gd fmla="*/ 80 h 132" name="T81"/>
                <a:gd fmla="*/ 88 w 114" name="T82"/>
                <a:gd fmla="*/ 90 h 132" name="T83"/>
                <a:gd fmla="*/ 112 w 114" name="T84"/>
                <a:gd fmla="*/ 98 h 132" name="T85"/>
                <a:gd fmla="*/ 114 w 114" name="T86"/>
                <a:gd fmla="*/ 106 h 132" name="T87"/>
                <a:gd fmla="*/ 114 w 114" name="T88"/>
                <a:gd fmla="*/ 112 h 132" name="T89"/>
                <a:gd fmla="*/ 110 w 114" name="T90"/>
                <a:gd fmla="*/ 120 h 132" name="T91"/>
                <a:gd fmla="*/ 104 w 114" name="T92"/>
                <a:gd fmla="*/ 132 h 132" name="T93"/>
                <a:gd fmla="*/ 76 w 114" name="T94"/>
                <a:gd fmla="*/ 124 h 132" name="T95"/>
                <a:gd fmla="*/ 46 w 114" name="T96"/>
                <a:gd fmla="*/ 118 h 132" name="T97"/>
                <a:gd fmla="*/ 32 w 114" name="T98"/>
                <a:gd fmla="*/ 116 h 132" name="T99"/>
                <a:gd fmla="*/ 16 w 114" name="T100"/>
                <a:gd fmla="*/ 116 h 132" name="T101"/>
                <a:gd fmla="*/ 0 w 114" name="T102"/>
                <a:gd fmla="*/ 116 h 13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132" w="114">
                  <a:moveTo>
                    <a:pt x="0" y="116"/>
                  </a:moveTo>
                  <a:lnTo>
                    <a:pt x="0" y="116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4" y="88"/>
                  </a:lnTo>
                  <a:lnTo>
                    <a:pt x="2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46" y="88"/>
                  </a:lnTo>
                  <a:lnTo>
                    <a:pt x="46" y="88"/>
                  </a:lnTo>
                  <a:lnTo>
                    <a:pt x="52" y="88"/>
                  </a:lnTo>
                  <a:lnTo>
                    <a:pt x="52" y="88"/>
                  </a:lnTo>
                  <a:lnTo>
                    <a:pt x="56" y="88"/>
                  </a:lnTo>
                  <a:lnTo>
                    <a:pt x="56" y="88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4" y="4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58" y="20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0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88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2" y="52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54" y="62"/>
                  </a:lnTo>
                  <a:lnTo>
                    <a:pt x="40" y="66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66" y="80"/>
                  </a:lnTo>
                  <a:lnTo>
                    <a:pt x="66" y="80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08" y="130"/>
                  </a:lnTo>
                  <a:lnTo>
                    <a:pt x="104" y="132"/>
                  </a:lnTo>
                  <a:lnTo>
                    <a:pt x="104" y="132"/>
                  </a:lnTo>
                  <a:lnTo>
                    <a:pt x="76" y="124"/>
                  </a:lnTo>
                  <a:lnTo>
                    <a:pt x="76" y="124"/>
                  </a:lnTo>
                  <a:lnTo>
                    <a:pt x="46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2" name="Freeform 45"/>
            <p:cNvSpPr>
              <a:spLocks noEditPoints="1"/>
            </p:cNvSpPr>
            <p:nvPr/>
          </p:nvSpPr>
          <p:spPr bwMode="auto">
            <a:xfrm>
              <a:off x="6829425" y="3687763"/>
              <a:ext cx="107950" cy="111125"/>
            </a:xfrm>
            <a:custGeom>
              <a:gdLst>
                <a:gd fmla="*/ 14 w 68" name="T0"/>
                <a:gd fmla="*/ 62 h 70" name="T1"/>
                <a:gd fmla="*/ 12 w 68" name="T2"/>
                <a:gd fmla="*/ 66 h 70" name="T3"/>
                <a:gd fmla="*/ 10 w 68" name="T4"/>
                <a:gd fmla="*/ 70 h 70" name="T5"/>
                <a:gd fmla="*/ 6 w 68" name="T6"/>
                <a:gd fmla="*/ 68 h 70" name="T7"/>
                <a:gd fmla="*/ 6 w 68" name="T8"/>
                <a:gd fmla="*/ 62 h 70" name="T9"/>
                <a:gd fmla="*/ 6 w 68" name="T10"/>
                <a:gd fmla="*/ 56 h 70" name="T11"/>
                <a:gd fmla="*/ 10 w 68" name="T12"/>
                <a:gd fmla="*/ 48 h 70" name="T13"/>
                <a:gd fmla="*/ 16 w 68" name="T14"/>
                <a:gd fmla="*/ 42 h 70" name="T15"/>
                <a:gd fmla="*/ 6 w 68" name="T16"/>
                <a:gd fmla="*/ 34 h 70" name="T17"/>
                <a:gd fmla="*/ 0 w 68" name="T18"/>
                <a:gd fmla="*/ 22 h 70" name="T19"/>
                <a:gd fmla="*/ 2 w 68" name="T20"/>
                <a:gd fmla="*/ 14 h 70" name="T21"/>
                <a:gd fmla="*/ 6 w 68" name="T22"/>
                <a:gd fmla="*/ 8 h 70" name="T23"/>
                <a:gd fmla="*/ 12 w 68" name="T24"/>
                <a:gd fmla="*/ 2 h 70" name="T25"/>
                <a:gd fmla="*/ 24 w 68" name="T26"/>
                <a:gd fmla="*/ 0 h 70" name="T27"/>
                <a:gd fmla="*/ 44 w 68" name="T28"/>
                <a:gd fmla="*/ 4 h 70" name="T29"/>
                <a:gd fmla="*/ 64 w 68" name="T30"/>
                <a:gd fmla="*/ 14 h 70" name="T31"/>
                <a:gd fmla="*/ 68 w 68" name="T32"/>
                <a:gd fmla="*/ 18 h 70" name="T33"/>
                <a:gd fmla="*/ 68 w 68" name="T34"/>
                <a:gd fmla="*/ 28 h 70" name="T35"/>
                <a:gd fmla="*/ 68 w 68" name="T36"/>
                <a:gd fmla="*/ 34 h 70" name="T37"/>
                <a:gd fmla="*/ 64 w 68" name="T38"/>
                <a:gd fmla="*/ 42 h 70" name="T39"/>
                <a:gd fmla="*/ 60 w 68" name="T40"/>
                <a:gd fmla="*/ 48 h 70" name="T41"/>
                <a:gd fmla="*/ 58 w 68" name="T42"/>
                <a:gd fmla="*/ 60 h 70" name="T43"/>
                <a:gd fmla="*/ 56 w 68" name="T44"/>
                <a:gd fmla="*/ 66 h 70" name="T45"/>
                <a:gd fmla="*/ 54 w 68" name="T46"/>
                <a:gd fmla="*/ 70 h 70" name="T47"/>
                <a:gd fmla="*/ 38 w 68" name="T48"/>
                <a:gd fmla="*/ 64 h 70" name="T49"/>
                <a:gd fmla="*/ 22 w 68" name="T50"/>
                <a:gd fmla="*/ 62 h 70" name="T51"/>
                <a:gd fmla="*/ 14 w 68" name="T52"/>
                <a:gd fmla="*/ 62 h 70" name="T53"/>
                <a:gd fmla="*/ 62 w 68" name="T54"/>
                <a:gd fmla="*/ 30 h 70" name="T55"/>
                <a:gd fmla="*/ 38 w 68" name="T56"/>
                <a:gd fmla="*/ 18 h 70" name="T57"/>
                <a:gd fmla="*/ 26 w 68" name="T58"/>
                <a:gd fmla="*/ 16 h 70" name="T59"/>
                <a:gd fmla="*/ 12 w 68" name="T60"/>
                <a:gd fmla="*/ 14 h 70" name="T61"/>
                <a:gd fmla="*/ 8 w 68" name="T62"/>
                <a:gd fmla="*/ 16 h 70" name="T63"/>
                <a:gd fmla="*/ 6 w 68" name="T64"/>
                <a:gd fmla="*/ 22 h 70" name="T65"/>
                <a:gd fmla="*/ 18 w 68" name="T66"/>
                <a:gd fmla="*/ 30 h 70" name="T67"/>
                <a:gd fmla="*/ 30 w 68" name="T68"/>
                <a:gd fmla="*/ 36 h 70" name="T69"/>
                <a:gd fmla="*/ 56 w 68" name="T70"/>
                <a:gd fmla="*/ 40 h 70" name="T71"/>
                <a:gd fmla="*/ 60 w 68" name="T72"/>
                <a:gd fmla="*/ 36 h 70" name="T73"/>
                <a:gd fmla="*/ 62 w 68" name="T74"/>
                <a:gd fmla="*/ 32 h 70" name="T75"/>
                <a:gd fmla="*/ 62 w 68" name="T76"/>
                <a:gd fmla="*/ 30 h 70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70" w="68">
                  <a:moveTo>
                    <a:pt x="14" y="62"/>
                  </a:moveTo>
                  <a:lnTo>
                    <a:pt x="14" y="62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0" y="70"/>
                  </a:lnTo>
                  <a:lnTo>
                    <a:pt x="6" y="68"/>
                  </a:lnTo>
                  <a:lnTo>
                    <a:pt x="6" y="68"/>
                  </a:lnTo>
                  <a:lnTo>
                    <a:pt x="6" y="62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6" y="34"/>
                  </a:lnTo>
                  <a:lnTo>
                    <a:pt x="6" y="34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54" y="8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0" y="48"/>
                  </a:lnTo>
                  <a:lnTo>
                    <a:pt x="60" y="48"/>
                  </a:lnTo>
                  <a:lnTo>
                    <a:pt x="58" y="60"/>
                  </a:lnTo>
                  <a:lnTo>
                    <a:pt x="58" y="60"/>
                  </a:lnTo>
                  <a:lnTo>
                    <a:pt x="56" y="66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22" y="62"/>
                  </a:lnTo>
                  <a:lnTo>
                    <a:pt x="22" y="62"/>
                  </a:lnTo>
                  <a:lnTo>
                    <a:pt x="14" y="62"/>
                  </a:lnTo>
                  <a:lnTo>
                    <a:pt x="14" y="62"/>
                  </a:lnTo>
                  <a:close/>
                  <a:moveTo>
                    <a:pt x="62" y="30"/>
                  </a:moveTo>
                  <a:lnTo>
                    <a:pt x="62" y="30"/>
                  </a:lnTo>
                  <a:lnTo>
                    <a:pt x="50" y="22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26" y="16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8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42" y="38"/>
                  </a:lnTo>
                  <a:lnTo>
                    <a:pt x="56" y="40"/>
                  </a:lnTo>
                  <a:lnTo>
                    <a:pt x="56" y="40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2" y="32"/>
                  </a:lnTo>
                  <a:lnTo>
                    <a:pt x="62" y="32"/>
                  </a:lnTo>
                  <a:lnTo>
                    <a:pt x="62" y="3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3" name="Freeform 46"/>
            <p:cNvSpPr/>
            <p:nvPr/>
          </p:nvSpPr>
          <p:spPr bwMode="auto">
            <a:xfrm>
              <a:off x="6829425" y="3808413"/>
              <a:ext cx="107950" cy="101600"/>
            </a:xfrm>
            <a:custGeom>
              <a:gdLst>
                <a:gd fmla="*/ 44 w 68" name="T0"/>
                <a:gd fmla="*/ 60 h 64" name="T1"/>
                <a:gd fmla="*/ 30 w 68" name="T2"/>
                <a:gd fmla="*/ 54 h 64" name="T3"/>
                <a:gd fmla="*/ 18 w 68" name="T4"/>
                <a:gd fmla="*/ 52 h 64" name="T5"/>
                <a:gd fmla="*/ 16 w 68" name="T6"/>
                <a:gd fmla="*/ 52 h 64" name="T7"/>
                <a:gd fmla="*/ 8 w 68" name="T8"/>
                <a:gd fmla="*/ 50 h 64" name="T9"/>
                <a:gd fmla="*/ 4 w 68" name="T10"/>
                <a:gd fmla="*/ 44 h 64" name="T11"/>
                <a:gd fmla="*/ 8 w 68" name="T12"/>
                <a:gd fmla="*/ 34 h 64" name="T13"/>
                <a:gd fmla="*/ 16 w 68" name="T14"/>
                <a:gd fmla="*/ 32 h 64" name="T15"/>
                <a:gd fmla="*/ 24 w 68" name="T16"/>
                <a:gd fmla="*/ 30 h 64" name="T17"/>
                <a:gd fmla="*/ 38 w 68" name="T18"/>
                <a:gd fmla="*/ 32 h 64" name="T19"/>
                <a:gd fmla="*/ 48 w 68" name="T20"/>
                <a:gd fmla="*/ 34 h 64" name="T21"/>
                <a:gd fmla="*/ 48 w 68" name="T22"/>
                <a:gd fmla="*/ 30 h 64" name="T23"/>
                <a:gd fmla="*/ 48 w 68" name="T24"/>
                <a:gd fmla="*/ 26 h 64" name="T25"/>
                <a:gd fmla="*/ 46 w 68" name="T26"/>
                <a:gd fmla="*/ 24 h 64" name="T27"/>
                <a:gd fmla="*/ 42 w 68" name="T28"/>
                <a:gd fmla="*/ 22 h 64" name="T29"/>
                <a:gd fmla="*/ 38 w 68" name="T30"/>
                <a:gd fmla="*/ 20 h 64" name="T31"/>
                <a:gd fmla="*/ 20 w 68" name="T32"/>
                <a:gd fmla="*/ 16 h 64" name="T33"/>
                <a:gd fmla="*/ 0 w 68" name="T34"/>
                <a:gd fmla="*/ 8 h 64" name="T35"/>
                <a:gd fmla="*/ 0 w 68" name="T36"/>
                <a:gd fmla="*/ 6 h 64" name="T37"/>
                <a:gd fmla="*/ 4 w 68" name="T38"/>
                <a:gd fmla="*/ 0 h 64" name="T39"/>
                <a:gd fmla="*/ 26 w 68" name="T40"/>
                <a:gd fmla="*/ 8 h 64" name="T41"/>
                <a:gd fmla="*/ 50 w 68" name="T42"/>
                <a:gd fmla="*/ 14 h 64" name="T43"/>
                <a:gd fmla="*/ 54 w 68" name="T44"/>
                <a:gd fmla="*/ 10 h 64" name="T45"/>
                <a:gd fmla="*/ 60 w 68" name="T46"/>
                <a:gd fmla="*/ 10 h 64" name="T47"/>
                <a:gd fmla="*/ 66 w 68" name="T48"/>
                <a:gd fmla="*/ 10 h 64" name="T49"/>
                <a:gd fmla="*/ 66 w 68" name="T50"/>
                <a:gd fmla="*/ 12 h 64" name="T51"/>
                <a:gd fmla="*/ 68 w 68" name="T52"/>
                <a:gd fmla="*/ 14 h 64" name="T53"/>
                <a:gd fmla="*/ 68 w 68" name="T54"/>
                <a:gd fmla="*/ 18 h 64" name="T55"/>
                <a:gd fmla="*/ 68 w 68" name="T56"/>
                <a:gd fmla="*/ 22 h 64" name="T57"/>
                <a:gd fmla="*/ 66 w 68" name="T58"/>
                <a:gd fmla="*/ 26 h 64" name="T59"/>
                <a:gd fmla="*/ 64 w 68" name="T60"/>
                <a:gd fmla="*/ 28 h 64" name="T61"/>
                <a:gd fmla="*/ 62 w 68" name="T62"/>
                <a:gd fmla="*/ 28 h 64" name="T63"/>
                <a:gd fmla="*/ 58 w 68" name="T64"/>
                <a:gd fmla="*/ 28 h 64" name="T65"/>
                <a:gd fmla="*/ 56 w 68" name="T66"/>
                <a:gd fmla="*/ 28 h 64" name="T67"/>
                <a:gd fmla="*/ 58 w 68" name="T68"/>
                <a:gd fmla="*/ 34 h 64" name="T69"/>
                <a:gd fmla="*/ 58 w 68" name="T70"/>
                <a:gd fmla="*/ 40 h 64" name="T71"/>
                <a:gd fmla="*/ 58 w 68" name="T72"/>
                <a:gd fmla="*/ 54 h 64" name="T73"/>
                <a:gd fmla="*/ 56 w 68" name="T74"/>
                <a:gd fmla="*/ 60 h 64" name="T75"/>
                <a:gd fmla="*/ 50 w 68" name="T76"/>
                <a:gd fmla="*/ 64 h 64" name="T77"/>
                <a:gd fmla="*/ 48 w 68" name="T78"/>
                <a:gd fmla="*/ 62 h 64" name="T79"/>
                <a:gd fmla="*/ 44 w 68" name="T80"/>
                <a:gd fmla="*/ 60 h 6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4" w="68">
                  <a:moveTo>
                    <a:pt x="44" y="60"/>
                  </a:moveTo>
                  <a:lnTo>
                    <a:pt x="44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6" y="48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6" y="32"/>
                  </a:lnTo>
                  <a:lnTo>
                    <a:pt x="16" y="3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46" y="24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6" y="10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4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4" y="62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4" name="Freeform 47"/>
            <p:cNvSpPr>
              <a:spLocks noEditPoints="1"/>
            </p:cNvSpPr>
            <p:nvPr/>
          </p:nvSpPr>
          <p:spPr bwMode="auto">
            <a:xfrm>
              <a:off x="6829425" y="3916363"/>
              <a:ext cx="180975" cy="139700"/>
            </a:xfrm>
            <a:custGeom>
              <a:gdLst>
                <a:gd fmla="*/ 38 w 114" name="T0"/>
                <a:gd fmla="*/ 68 h 88" name="T1"/>
                <a:gd fmla="*/ 34 w 114" name="T2"/>
                <a:gd fmla="*/ 60 h 88" name="T3"/>
                <a:gd fmla="*/ 30 w 114" name="T4"/>
                <a:gd fmla="*/ 56 h 88" name="T5"/>
                <a:gd fmla="*/ 28 w 114" name="T6"/>
                <a:gd fmla="*/ 56 h 88" name="T7"/>
                <a:gd fmla="*/ 18 w 114" name="T8"/>
                <a:gd fmla="*/ 68 h 88" name="T9"/>
                <a:gd fmla="*/ 10 w 114" name="T10"/>
                <a:gd fmla="*/ 84 h 88" name="T11"/>
                <a:gd fmla="*/ 8 w 114" name="T12"/>
                <a:gd fmla="*/ 88 h 88" name="T13"/>
                <a:gd fmla="*/ 4 w 114" name="T14"/>
                <a:gd fmla="*/ 86 h 88" name="T15"/>
                <a:gd fmla="*/ 4 w 114" name="T16"/>
                <a:gd fmla="*/ 82 h 88" name="T17"/>
                <a:gd fmla="*/ 2 w 114" name="T18"/>
                <a:gd fmla="*/ 76 h 88" name="T19"/>
                <a:gd fmla="*/ 4 w 114" name="T20"/>
                <a:gd fmla="*/ 60 h 88" name="T21"/>
                <a:gd fmla="*/ 12 w 114" name="T22"/>
                <a:gd fmla="*/ 44 h 88" name="T23"/>
                <a:gd fmla="*/ 22 w 114" name="T24"/>
                <a:gd fmla="*/ 28 h 88" name="T25"/>
                <a:gd fmla="*/ 12 w 114" name="T26"/>
                <a:gd fmla="*/ 26 h 88" name="T27"/>
                <a:gd fmla="*/ 2 w 114" name="T28"/>
                <a:gd fmla="*/ 26 h 88" name="T29"/>
                <a:gd fmla="*/ 0 w 114" name="T30"/>
                <a:gd fmla="*/ 18 h 88" name="T31"/>
                <a:gd fmla="*/ 0 w 114" name="T32"/>
                <a:gd fmla="*/ 12 h 88" name="T33"/>
                <a:gd fmla="*/ 2 w 114" name="T34"/>
                <a:gd fmla="*/ 6 h 88" name="T35"/>
                <a:gd fmla="*/ 6 w 114" name="T36"/>
                <a:gd fmla="*/ 2 h 88" name="T37"/>
                <a:gd fmla="*/ 14 w 114" name="T38"/>
                <a:gd fmla="*/ 0 h 88" name="T39"/>
                <a:gd fmla="*/ 28 w 114" name="T40"/>
                <a:gd fmla="*/ 0 h 88" name="T41"/>
                <a:gd fmla="*/ 46 w 114" name="T42"/>
                <a:gd fmla="*/ 4 h 88" name="T43"/>
                <a:gd fmla="*/ 80 w 114" name="T44"/>
                <a:gd fmla="*/ 10 h 88" name="T45"/>
                <a:gd fmla="*/ 112 w 114" name="T46"/>
                <a:gd fmla="*/ 12 h 88" name="T47"/>
                <a:gd fmla="*/ 112 w 114" name="T48"/>
                <a:gd fmla="*/ 14 h 88" name="T49"/>
                <a:gd fmla="*/ 112 w 114" name="T50"/>
                <a:gd fmla="*/ 18 h 88" name="T51"/>
                <a:gd fmla="*/ 114 w 114" name="T52"/>
                <a:gd fmla="*/ 20 h 88" name="T53"/>
                <a:gd fmla="*/ 112 w 114" name="T54"/>
                <a:gd fmla="*/ 38 h 88" name="T55"/>
                <a:gd fmla="*/ 110 w 114" name="T56"/>
                <a:gd fmla="*/ 44 h 88" name="T57"/>
                <a:gd fmla="*/ 106 w 114" name="T58"/>
                <a:gd fmla="*/ 48 h 88" name="T59"/>
                <a:gd fmla="*/ 62 w 114" name="T60"/>
                <a:gd fmla="*/ 36 h 88" name="T61"/>
                <a:gd fmla="*/ 68 w 114" name="T62"/>
                <a:gd fmla="*/ 44 h 88" name="T63"/>
                <a:gd fmla="*/ 72 w 114" name="T64"/>
                <a:gd fmla="*/ 50 h 88" name="T65"/>
                <a:gd fmla="*/ 70 w 114" name="T66"/>
                <a:gd fmla="*/ 64 h 88" name="T67"/>
                <a:gd fmla="*/ 66 w 114" name="T68"/>
                <a:gd fmla="*/ 74 h 88" name="T69"/>
                <a:gd fmla="*/ 60 w 114" name="T70"/>
                <a:gd fmla="*/ 76 h 88" name="T71"/>
                <a:gd fmla="*/ 56 w 114" name="T72"/>
                <a:gd fmla="*/ 78 h 88" name="T73"/>
                <a:gd fmla="*/ 46 w 114" name="T74"/>
                <a:gd fmla="*/ 76 h 88" name="T75"/>
                <a:gd fmla="*/ 38 w 114" name="T76"/>
                <a:gd fmla="*/ 68 h 88" name="T77"/>
                <a:gd fmla="*/ 38 w 114" name="T78"/>
                <a:gd fmla="*/ 32 h 88" name="T79"/>
                <a:gd fmla="*/ 40 w 114" name="T80"/>
                <a:gd fmla="*/ 42 h 88" name="T81"/>
                <a:gd fmla="*/ 46 w 114" name="T82"/>
                <a:gd fmla="*/ 48 h 88" name="T83"/>
                <a:gd fmla="*/ 56 w 114" name="T84"/>
                <a:gd fmla="*/ 60 h 88" name="T85"/>
                <a:gd fmla="*/ 60 w 114" name="T86"/>
                <a:gd fmla="*/ 62 h 88" name="T87"/>
                <a:gd fmla="*/ 62 w 114" name="T88"/>
                <a:gd fmla="*/ 62 h 88" name="T89"/>
                <a:gd fmla="*/ 64 w 114" name="T90"/>
                <a:gd fmla="*/ 60 h 88" name="T91"/>
                <a:gd fmla="*/ 66 w 114" name="T92"/>
                <a:gd fmla="*/ 58 h 88" name="T93"/>
                <a:gd fmla="*/ 54 w 114" name="T94"/>
                <a:gd fmla="*/ 40 h 88" name="T95"/>
                <a:gd fmla="*/ 46 w 114" name="T96"/>
                <a:gd fmla="*/ 36 h 88" name="T97"/>
                <a:gd fmla="*/ 38 w 114" name="T98"/>
                <a:gd fmla="*/ 32 h 8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8" w="114">
                  <a:moveTo>
                    <a:pt x="38" y="68"/>
                  </a:moveTo>
                  <a:lnTo>
                    <a:pt x="38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32" y="58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4" y="76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4" y="86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46" y="4"/>
                  </a:lnTo>
                  <a:lnTo>
                    <a:pt x="46" y="4"/>
                  </a:lnTo>
                  <a:lnTo>
                    <a:pt x="80" y="10"/>
                  </a:lnTo>
                  <a:lnTo>
                    <a:pt x="80" y="10"/>
                  </a:lnTo>
                  <a:lnTo>
                    <a:pt x="96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4" y="20"/>
                  </a:lnTo>
                  <a:lnTo>
                    <a:pt x="114" y="20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0" y="44"/>
                  </a:lnTo>
                  <a:lnTo>
                    <a:pt x="106" y="48"/>
                  </a:lnTo>
                  <a:lnTo>
                    <a:pt x="106" y="48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70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0" y="76"/>
                  </a:lnTo>
                  <a:lnTo>
                    <a:pt x="56" y="78"/>
                  </a:lnTo>
                  <a:lnTo>
                    <a:pt x="56" y="78"/>
                  </a:lnTo>
                  <a:lnTo>
                    <a:pt x="52" y="78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38" y="68"/>
                  </a:lnTo>
                  <a:lnTo>
                    <a:pt x="38" y="68"/>
                  </a:lnTo>
                  <a:close/>
                  <a:moveTo>
                    <a:pt x="38" y="32"/>
                  </a:moveTo>
                  <a:lnTo>
                    <a:pt x="38" y="32"/>
                  </a:lnTo>
                  <a:lnTo>
                    <a:pt x="40" y="42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50" y="56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2"/>
                  </a:lnTo>
                  <a:lnTo>
                    <a:pt x="64" y="60"/>
                  </a:lnTo>
                  <a:lnTo>
                    <a:pt x="66" y="58"/>
                  </a:lnTo>
                  <a:lnTo>
                    <a:pt x="66" y="58"/>
                  </a:lnTo>
                  <a:lnTo>
                    <a:pt x="60" y="48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46" y="36"/>
                  </a:lnTo>
                  <a:lnTo>
                    <a:pt x="38" y="32"/>
                  </a:lnTo>
                  <a:lnTo>
                    <a:pt x="38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5" name="Freeform 48"/>
            <p:cNvSpPr>
              <a:spLocks noEditPoints="1"/>
            </p:cNvSpPr>
            <p:nvPr/>
          </p:nvSpPr>
          <p:spPr bwMode="auto">
            <a:xfrm>
              <a:off x="6829425" y="4049713"/>
              <a:ext cx="165100" cy="60325"/>
            </a:xfrm>
            <a:custGeom>
              <a:gdLst>
                <a:gd fmla="*/ 10 w 104" name="T0"/>
                <a:gd fmla="*/ 28 h 38" name="T1"/>
                <a:gd fmla="*/ 8 w 104" name="T2"/>
                <a:gd fmla="*/ 30 h 38" name="T3"/>
                <a:gd fmla="*/ 6 w 104" name="T4"/>
                <a:gd fmla="*/ 30 h 38" name="T5"/>
                <a:gd fmla="*/ 2 w 104" name="T6"/>
                <a:gd fmla="*/ 30 h 38" name="T7"/>
                <a:gd fmla="*/ 0 w 104" name="T8"/>
                <a:gd fmla="*/ 26 h 38" name="T9"/>
                <a:gd fmla="*/ 2 w 104" name="T10"/>
                <a:gd fmla="*/ 18 h 38" name="T11"/>
                <a:gd fmla="*/ 4 w 104" name="T12"/>
                <a:gd fmla="*/ 10 h 38" name="T13"/>
                <a:gd fmla="*/ 8 w 104" name="T14"/>
                <a:gd fmla="*/ 6 h 38" name="T15"/>
                <a:gd fmla="*/ 14 w 104" name="T16"/>
                <a:gd fmla="*/ 0 h 38" name="T17"/>
                <a:gd fmla="*/ 18 w 104" name="T18"/>
                <a:gd fmla="*/ 0 h 38" name="T19"/>
                <a:gd fmla="*/ 26 w 104" name="T20"/>
                <a:gd fmla="*/ 0 h 38" name="T21"/>
                <a:gd fmla="*/ 40 w 104" name="T22"/>
                <a:gd fmla="*/ 2 h 38" name="T23"/>
                <a:gd fmla="*/ 56 w 104" name="T24"/>
                <a:gd fmla="*/ 4 h 38" name="T25"/>
                <a:gd fmla="*/ 58 w 104" name="T26"/>
                <a:gd fmla="*/ 8 h 38" name="T27"/>
                <a:gd fmla="*/ 60 w 104" name="T28"/>
                <a:gd fmla="*/ 12 h 38" name="T29"/>
                <a:gd fmla="*/ 60 w 104" name="T30"/>
                <a:gd fmla="*/ 18 h 38" name="T31"/>
                <a:gd fmla="*/ 58 w 104" name="T32"/>
                <a:gd fmla="*/ 24 h 38" name="T33"/>
                <a:gd fmla="*/ 58 w 104" name="T34"/>
                <a:gd fmla="*/ 28 h 38" name="T35"/>
                <a:gd fmla="*/ 54 w 104" name="T36"/>
                <a:gd fmla="*/ 32 h 38" name="T37"/>
                <a:gd fmla="*/ 22 w 104" name="T38"/>
                <a:gd fmla="*/ 26 h 38" name="T39"/>
                <a:gd fmla="*/ 18 w 104" name="T40"/>
                <a:gd fmla="*/ 26 h 38" name="T41"/>
                <a:gd fmla="*/ 12 w 104" name="T42"/>
                <a:gd fmla="*/ 28 h 38" name="T43"/>
                <a:gd fmla="*/ 84 w 104" name="T44"/>
                <a:gd fmla="*/ 22 h 38" name="T45"/>
                <a:gd fmla="*/ 86 w 104" name="T46"/>
                <a:gd fmla="*/ 14 h 38" name="T47"/>
                <a:gd fmla="*/ 90 w 104" name="T48"/>
                <a:gd fmla="*/ 6 h 38" name="T49"/>
                <a:gd fmla="*/ 92 w 104" name="T50"/>
                <a:gd fmla="*/ 6 h 38" name="T51"/>
                <a:gd fmla="*/ 100 w 104" name="T52"/>
                <a:gd fmla="*/ 8 h 38" name="T53"/>
                <a:gd fmla="*/ 104 w 104" name="T54"/>
                <a:gd fmla="*/ 16 h 38" name="T55"/>
                <a:gd fmla="*/ 104 w 104" name="T56"/>
                <a:gd fmla="*/ 18 h 38" name="T57"/>
                <a:gd fmla="*/ 102 w 104" name="T58"/>
                <a:gd fmla="*/ 26 h 38" name="T59"/>
                <a:gd fmla="*/ 100 w 104" name="T60"/>
                <a:gd fmla="*/ 32 h 38" name="T61"/>
                <a:gd fmla="*/ 94 w 104" name="T62"/>
                <a:gd fmla="*/ 36 h 38" name="T63"/>
                <a:gd fmla="*/ 88 w 104" name="T64"/>
                <a:gd fmla="*/ 38 h 38" name="T65"/>
                <a:gd fmla="*/ 84 w 104" name="T66"/>
                <a:gd fmla="*/ 30 h 38" name="T67"/>
                <a:gd fmla="*/ 84 w 104" name="T68"/>
                <a:gd fmla="*/ 22 h 38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8" w="104">
                  <a:moveTo>
                    <a:pt x="12" y="28"/>
                  </a:moveTo>
                  <a:lnTo>
                    <a:pt x="10" y="28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8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12" y="28"/>
                  </a:lnTo>
                  <a:lnTo>
                    <a:pt x="12" y="28"/>
                  </a:lnTo>
                  <a:close/>
                  <a:moveTo>
                    <a:pt x="84" y="22"/>
                  </a:moveTo>
                  <a:lnTo>
                    <a:pt x="84" y="22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2" y="12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94" y="36"/>
                  </a:lnTo>
                  <a:lnTo>
                    <a:pt x="90" y="38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2"/>
                  </a:lnTo>
                  <a:lnTo>
                    <a:pt x="8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6" name="Freeform 49"/>
            <p:cNvSpPr/>
            <p:nvPr/>
          </p:nvSpPr>
          <p:spPr bwMode="auto">
            <a:xfrm>
              <a:off x="6829425" y="4097338"/>
              <a:ext cx="107950" cy="133350"/>
            </a:xfrm>
            <a:custGeom>
              <a:gdLst>
                <a:gd fmla="*/ 14 w 68" name="T0"/>
                <a:gd fmla="*/ 78 h 84" name="T1"/>
                <a:gd fmla="*/ 10 w 68" name="T2"/>
                <a:gd fmla="*/ 82 h 84" name="T3"/>
                <a:gd fmla="*/ 6 w 68" name="T4"/>
                <a:gd fmla="*/ 84 h 84" name="T5"/>
                <a:gd fmla="*/ 4 w 68" name="T6"/>
                <a:gd fmla="*/ 80 h 84" name="T7"/>
                <a:gd fmla="*/ 4 w 68" name="T8"/>
                <a:gd fmla="*/ 74 h 84" name="T9"/>
                <a:gd fmla="*/ 4 w 68" name="T10"/>
                <a:gd fmla="*/ 72 h 84" name="T11"/>
                <a:gd fmla="*/ 8 w 68" name="T12"/>
                <a:gd fmla="*/ 60 h 84" name="T13"/>
                <a:gd fmla="*/ 14 w 68" name="T14"/>
                <a:gd fmla="*/ 54 h 84" name="T15"/>
                <a:gd fmla="*/ 22 w 68" name="T16"/>
                <a:gd fmla="*/ 52 h 84" name="T17"/>
                <a:gd fmla="*/ 28 w 68" name="T18"/>
                <a:gd fmla="*/ 50 h 84" name="T19"/>
                <a:gd fmla="*/ 36 w 68" name="T20"/>
                <a:gd fmla="*/ 50 h 84" name="T21"/>
                <a:gd fmla="*/ 40 w 68" name="T22"/>
                <a:gd fmla="*/ 50 h 84" name="T23"/>
                <a:gd fmla="*/ 32 w 68" name="T24"/>
                <a:gd fmla="*/ 46 h 84" name="T25"/>
                <a:gd fmla="*/ 22 w 68" name="T26"/>
                <a:gd fmla="*/ 40 h 84" name="T27"/>
                <a:gd fmla="*/ 2 w 68" name="T28"/>
                <a:gd fmla="*/ 34 h 84" name="T29"/>
                <a:gd fmla="*/ 0 w 68" name="T30"/>
                <a:gd fmla="*/ 32 h 84" name="T31"/>
                <a:gd fmla="*/ 0 w 68" name="T32"/>
                <a:gd fmla="*/ 28 h 84" name="T33"/>
                <a:gd fmla="*/ 2 w 68" name="T34"/>
                <a:gd fmla="*/ 20 h 84" name="T35"/>
                <a:gd fmla="*/ 6 w 68" name="T36"/>
                <a:gd fmla="*/ 10 h 84" name="T37"/>
                <a:gd fmla="*/ 8 w 68" name="T38"/>
                <a:gd fmla="*/ 8 h 84" name="T39"/>
                <a:gd fmla="*/ 18 w 68" name="T40"/>
                <a:gd fmla="*/ 6 h 84" name="T41"/>
                <a:gd fmla="*/ 32 w 68" name="T42"/>
                <a:gd fmla="*/ 6 h 84" name="T43"/>
                <a:gd fmla="*/ 42 w 68" name="T44"/>
                <a:gd fmla="*/ 6 h 84" name="T45"/>
                <a:gd fmla="*/ 42 w 68" name="T46"/>
                <a:gd fmla="*/ 2 h 84" name="T47"/>
                <a:gd fmla="*/ 42 w 68" name="T48"/>
                <a:gd fmla="*/ 0 h 84" name="T49"/>
                <a:gd fmla="*/ 54 w 68" name="T50"/>
                <a:gd fmla="*/ 0 h 84" name="T51"/>
                <a:gd fmla="*/ 64 w 68" name="T52"/>
                <a:gd fmla="*/ 2 h 84" name="T53"/>
                <a:gd fmla="*/ 66 w 68" name="T54"/>
                <a:gd fmla="*/ 6 h 84" name="T55"/>
                <a:gd fmla="*/ 68 w 68" name="T56"/>
                <a:gd fmla="*/ 10 h 84" name="T57"/>
                <a:gd fmla="*/ 68 w 68" name="T58"/>
                <a:gd fmla="*/ 14 h 84" name="T59"/>
                <a:gd fmla="*/ 68 w 68" name="T60"/>
                <a:gd fmla="*/ 16 h 84" name="T61"/>
                <a:gd fmla="*/ 68 w 68" name="T62"/>
                <a:gd fmla="*/ 18 h 84" name="T63"/>
                <a:gd fmla="*/ 68 w 68" name="T64"/>
                <a:gd fmla="*/ 22 h 84" name="T65"/>
                <a:gd fmla="*/ 68 w 68" name="T66"/>
                <a:gd fmla="*/ 28 h 84" name="T67"/>
                <a:gd fmla="*/ 66 w 68" name="T68"/>
                <a:gd fmla="*/ 32 h 84" name="T69"/>
                <a:gd fmla="*/ 54 w 68" name="T70"/>
                <a:gd fmla="*/ 32 h 84" name="T71"/>
                <a:gd fmla="*/ 40 w 68" name="T72"/>
                <a:gd fmla="*/ 32 h 84" name="T73"/>
                <a:gd fmla="*/ 30 w 68" name="T74"/>
                <a:gd fmla="*/ 32 h 84" name="T75"/>
                <a:gd fmla="*/ 52 w 68" name="T76"/>
                <a:gd fmla="*/ 42 h 84" name="T77"/>
                <a:gd fmla="*/ 64 w 68" name="T78"/>
                <a:gd fmla="*/ 52 h 84" name="T79"/>
                <a:gd fmla="*/ 62 w 68" name="T80"/>
                <a:gd fmla="*/ 70 h 84" name="T81"/>
                <a:gd fmla="*/ 60 w 68" name="T82"/>
                <a:gd fmla="*/ 78 h 84" name="T83"/>
                <a:gd fmla="*/ 56 w 68" name="T84"/>
                <a:gd fmla="*/ 84 h 84" name="T85"/>
                <a:gd fmla="*/ 44 w 68" name="T86"/>
                <a:gd fmla="*/ 80 h 84" name="T87"/>
                <a:gd fmla="*/ 24 w 68" name="T88"/>
                <a:gd fmla="*/ 76 h 84" name="T89"/>
                <a:gd fmla="*/ 20 w 68" name="T90"/>
                <a:gd fmla="*/ 76 h 84" name="T91"/>
                <a:gd fmla="*/ 14 w 68" name="T92"/>
                <a:gd fmla="*/ 78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68">
                  <a:moveTo>
                    <a:pt x="14" y="78"/>
                  </a:moveTo>
                  <a:lnTo>
                    <a:pt x="14" y="78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2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8" y="60"/>
                  </a:lnTo>
                  <a:lnTo>
                    <a:pt x="10" y="56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2" y="46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8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42" y="6"/>
                  </a:lnTo>
                  <a:lnTo>
                    <a:pt x="42" y="4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8" y="22"/>
                  </a:lnTo>
                  <a:lnTo>
                    <a:pt x="68" y="2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40" y="32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60" y="48"/>
                  </a:lnTo>
                  <a:lnTo>
                    <a:pt x="64" y="52"/>
                  </a:lnTo>
                  <a:lnTo>
                    <a:pt x="64" y="52"/>
                  </a:lnTo>
                  <a:lnTo>
                    <a:pt x="62" y="70"/>
                  </a:lnTo>
                  <a:lnTo>
                    <a:pt x="62" y="70"/>
                  </a:lnTo>
                  <a:lnTo>
                    <a:pt x="60" y="78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4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7" name="Freeform 50"/>
            <p:cNvSpPr>
              <a:spLocks noEditPoints="1"/>
            </p:cNvSpPr>
            <p:nvPr/>
          </p:nvSpPr>
          <p:spPr bwMode="auto">
            <a:xfrm>
              <a:off x="6769100" y="4224338"/>
              <a:ext cx="180975" cy="149225"/>
            </a:xfrm>
            <a:custGeom>
              <a:gdLst>
                <a:gd fmla="*/ 94 w 114" name="T0"/>
                <a:gd fmla="*/ 86 h 94" name="T1"/>
                <a:gd fmla="*/ 48 w 114" name="T2"/>
                <a:gd fmla="*/ 76 h 94" name="T3"/>
                <a:gd fmla="*/ 24 w 114" name="T4"/>
                <a:gd fmla="*/ 72 h 94" name="T5"/>
                <a:gd fmla="*/ 2 w 114" name="T6"/>
                <a:gd fmla="*/ 72 h 94" name="T7"/>
                <a:gd fmla="*/ 0 w 114" name="T8"/>
                <a:gd fmla="*/ 62 h 94" name="T9"/>
                <a:gd fmla="*/ 2 w 114" name="T10"/>
                <a:gd fmla="*/ 50 h 94" name="T11"/>
                <a:gd fmla="*/ 6 w 114" name="T12"/>
                <a:gd fmla="*/ 40 h 94" name="T13"/>
                <a:gd fmla="*/ 28 w 114" name="T14"/>
                <a:gd fmla="*/ 42 h 94" name="T15"/>
                <a:gd fmla="*/ 50 w 114" name="T16"/>
                <a:gd fmla="*/ 46 h 94" name="T17"/>
                <a:gd fmla="*/ 44 w 114" name="T18"/>
                <a:gd fmla="*/ 40 h 94" name="T19"/>
                <a:gd fmla="*/ 38 w 114" name="T20"/>
                <a:gd fmla="*/ 28 h 94" name="T21"/>
                <a:gd fmla="*/ 40 w 114" name="T22"/>
                <a:gd fmla="*/ 22 h 94" name="T23"/>
                <a:gd fmla="*/ 44 w 114" name="T24"/>
                <a:gd fmla="*/ 12 h 94" name="T25"/>
                <a:gd fmla="*/ 52 w 114" name="T26"/>
                <a:gd fmla="*/ 4 h 94" name="T27"/>
                <a:gd fmla="*/ 68 w 114" name="T28"/>
                <a:gd fmla="*/ 0 h 94" name="T29"/>
                <a:gd fmla="*/ 92 w 114" name="T30"/>
                <a:gd fmla="*/ 6 h 94" name="T31"/>
                <a:gd fmla="*/ 104 w 114" name="T32"/>
                <a:gd fmla="*/ 12 h 94" name="T33"/>
                <a:gd fmla="*/ 112 w 114" name="T34"/>
                <a:gd fmla="*/ 20 h 94" name="T35"/>
                <a:gd fmla="*/ 114 w 114" name="T36"/>
                <a:gd fmla="*/ 28 h 94" name="T37"/>
                <a:gd fmla="*/ 112 w 114" name="T38"/>
                <a:gd fmla="*/ 42 h 94" name="T39"/>
                <a:gd fmla="*/ 106 w 114" name="T40"/>
                <a:gd fmla="*/ 58 h 94" name="T41"/>
                <a:gd fmla="*/ 106 w 114" name="T42"/>
                <a:gd fmla="*/ 66 h 94" name="T43"/>
                <a:gd fmla="*/ 106 w 114" name="T44"/>
                <a:gd fmla="*/ 82 h 94" name="T45"/>
                <a:gd fmla="*/ 100 w 114" name="T46"/>
                <a:gd fmla="*/ 94 h 94" name="T47"/>
                <a:gd fmla="*/ 96 w 114" name="T48"/>
                <a:gd fmla="*/ 90 h 94" name="T49"/>
                <a:gd fmla="*/ 94 w 114" name="T50"/>
                <a:gd fmla="*/ 86 h 94" name="T51"/>
                <a:gd fmla="*/ 104 w 114" name="T52"/>
                <a:gd fmla="*/ 42 h 94" name="T53"/>
                <a:gd fmla="*/ 100 w 114" name="T54"/>
                <a:gd fmla="*/ 34 h 94" name="T55"/>
                <a:gd fmla="*/ 90 w 114" name="T56"/>
                <a:gd fmla="*/ 26 h 94" name="T57"/>
                <a:gd fmla="*/ 82 w 114" name="T58"/>
                <a:gd fmla="*/ 22 h 94" name="T59"/>
                <a:gd fmla="*/ 56 w 114" name="T60"/>
                <a:gd fmla="*/ 18 h 94" name="T61"/>
                <a:gd fmla="*/ 50 w 114" name="T62"/>
                <a:gd fmla="*/ 20 h 94" name="T63"/>
                <a:gd fmla="*/ 46 w 114" name="T64"/>
                <a:gd fmla="*/ 22 h 94" name="T65"/>
                <a:gd fmla="*/ 46 w 114" name="T66"/>
                <a:gd fmla="*/ 26 h 94" name="T67"/>
                <a:gd fmla="*/ 58 w 114" name="T68"/>
                <a:gd fmla="*/ 38 h 94" name="T69"/>
                <a:gd fmla="*/ 72 w 114" name="T70"/>
                <a:gd fmla="*/ 48 h 94" name="T71"/>
                <a:gd fmla="*/ 80 w 114" name="T72"/>
                <a:gd fmla="*/ 50 h 94" name="T73"/>
                <a:gd fmla="*/ 88 w 114" name="T74"/>
                <a:gd fmla="*/ 52 h 94" name="T75"/>
                <a:gd fmla="*/ 94 w 114" name="T76"/>
                <a:gd fmla="*/ 54 h 94" name="T77"/>
                <a:gd fmla="*/ 98 w 114" name="T78"/>
                <a:gd fmla="*/ 54 h 94" name="T79"/>
                <a:gd fmla="*/ 100 w 114" name="T80"/>
                <a:gd fmla="*/ 52 h 94" name="T81"/>
                <a:gd fmla="*/ 104 w 114" name="T82"/>
                <a:gd fmla="*/ 48 h 94" name="T83"/>
                <a:gd fmla="*/ 104 w 114" name="T84"/>
                <a:gd fmla="*/ 42 h 94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94" w="114">
                  <a:moveTo>
                    <a:pt x="94" y="86"/>
                  </a:moveTo>
                  <a:lnTo>
                    <a:pt x="94" y="86"/>
                  </a:lnTo>
                  <a:lnTo>
                    <a:pt x="70" y="80"/>
                  </a:lnTo>
                  <a:lnTo>
                    <a:pt x="48" y="76"/>
                  </a:lnTo>
                  <a:lnTo>
                    <a:pt x="48" y="76"/>
                  </a:lnTo>
                  <a:lnTo>
                    <a:pt x="24" y="72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2" y="50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34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4" y="1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42"/>
                  </a:lnTo>
                  <a:lnTo>
                    <a:pt x="112" y="42"/>
                  </a:lnTo>
                  <a:lnTo>
                    <a:pt x="110" y="52"/>
                  </a:lnTo>
                  <a:lnTo>
                    <a:pt x="106" y="58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106" y="82"/>
                  </a:lnTo>
                  <a:lnTo>
                    <a:pt x="106" y="82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0"/>
                  </a:lnTo>
                  <a:lnTo>
                    <a:pt x="96" y="90"/>
                  </a:lnTo>
                  <a:lnTo>
                    <a:pt x="94" y="86"/>
                  </a:lnTo>
                  <a:lnTo>
                    <a:pt x="94" y="86"/>
                  </a:lnTo>
                  <a:close/>
                  <a:moveTo>
                    <a:pt x="104" y="42"/>
                  </a:moveTo>
                  <a:lnTo>
                    <a:pt x="104" y="42"/>
                  </a:lnTo>
                  <a:lnTo>
                    <a:pt x="100" y="34"/>
                  </a:lnTo>
                  <a:lnTo>
                    <a:pt x="96" y="30"/>
                  </a:lnTo>
                  <a:lnTo>
                    <a:pt x="90" y="26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7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52" y="32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8" y="52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104" y="48"/>
                  </a:lnTo>
                  <a:lnTo>
                    <a:pt x="104" y="48"/>
                  </a:lnTo>
                  <a:lnTo>
                    <a:pt x="104" y="42"/>
                  </a:lnTo>
                  <a:lnTo>
                    <a:pt x="104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val="28776549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7" name="组 76"/>
          <p:cNvGrpSpPr/>
          <p:nvPr/>
        </p:nvGrpSpPr>
        <p:grpSpPr>
          <a:xfrm>
            <a:off x="421302" y="2924755"/>
            <a:ext cx="3673930" cy="2683565"/>
            <a:chOff x="689526" y="3180787"/>
            <a:chExt cx="3673930" cy="2683565"/>
          </a:xfrm>
        </p:grpSpPr>
        <p:sp>
          <p:nvSpPr>
            <p:cNvPr id="195" name="矩形 194"/>
            <p:cNvSpPr/>
            <p:nvPr/>
          </p:nvSpPr>
          <p:spPr>
            <a:xfrm>
              <a:off x="689526" y="3180787"/>
              <a:ext cx="3673930" cy="26835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grpSp>
          <p:nvGrpSpPr>
            <p:cNvPr id="76" name="组 75"/>
            <p:cNvGrpSpPr/>
            <p:nvPr/>
          </p:nvGrpSpPr>
          <p:grpSpPr>
            <a:xfrm>
              <a:off x="1198173" y="3388787"/>
              <a:ext cx="3028410" cy="841998"/>
              <a:chOff x="1074947" y="3388787"/>
              <a:chExt cx="3028410" cy="841998"/>
            </a:xfrm>
          </p:grpSpPr>
          <p:sp>
            <p:nvSpPr>
              <p:cNvPr id="74" name="文本框 73"/>
              <p:cNvSpPr txBox="1"/>
              <p:nvPr/>
            </p:nvSpPr>
            <p:spPr>
              <a:xfrm>
                <a:off x="1962912" y="3394289"/>
                <a:ext cx="2140445" cy="8229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zh-CN" b="1" baseline="0" cap="none" i="0" kern="0" kumimoji="1" lang="en-US" noProof="0" normalizeH="0" spc="0" strike="noStrike" sz="4800" u="none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uLnTx/>
                    <a:uFillTx/>
                    <a:latin charset="0" typeface="Microsoft YaHei"/>
                    <a:ea charset="0" typeface="Microsoft YaHei"/>
                    <a:cs charset="0" typeface="Microsoft YaHei"/>
                  </a:rPr>
                  <a:t>1234</a:t>
                </a:r>
              </a:p>
            </p:txBody>
          </p:sp>
          <p:sp>
            <p:nvSpPr>
              <p:cNvPr id="196" name="文本框 195"/>
              <p:cNvSpPr txBox="1"/>
              <p:nvPr/>
            </p:nvSpPr>
            <p:spPr>
              <a:xfrm>
                <a:off x="1074948" y="3398307"/>
                <a:ext cx="841997" cy="822960"/>
              </a:xfrm>
              <a:prstGeom prst="rect">
                <a:avLst/>
              </a:prstGeom>
              <a:noFill/>
            </p:spPr>
            <p:txBody>
              <a:bodyPr anchor="ctr" rtlCol="0" wrap="square">
                <a:sp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en-US" b="1" baseline="0" cap="none" i="0" kern="0" kumimoji="1" lang="zh-CN" noProof="0" normalizeH="0" spc="0" strike="noStrike" sz="4800" u="none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uLnTx/>
                    <a:uFillTx/>
                    <a:latin charset="0" typeface="Microsoft YaHei"/>
                    <a:ea charset="0" typeface="Microsoft YaHei"/>
                    <a:cs charset="0" typeface="Microsoft YaHei"/>
                  </a:rPr>
                  <a:t>￥</a:t>
                </a:r>
              </a:p>
            </p:txBody>
          </p:sp>
          <p:sp>
            <p:nvSpPr>
              <p:cNvPr id="75" name="椭圆 74"/>
              <p:cNvSpPr/>
              <p:nvPr/>
            </p:nvSpPr>
            <p:spPr>
              <a:xfrm>
                <a:off x="1074947" y="3388787"/>
                <a:ext cx="841998" cy="841998"/>
              </a:xfrm>
              <a:prstGeom prst="ellipse">
                <a:avLst/>
              </a:prstGeom>
              <a:noFill/>
              <a:ln w="381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97" name="文本框 196"/>
            <p:cNvSpPr txBox="1"/>
            <p:nvPr/>
          </p:nvSpPr>
          <p:spPr>
            <a:xfrm>
              <a:off x="968514" y="4463655"/>
              <a:ext cx="3149369" cy="104241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200" u="none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charset="0" typeface="Microsoft YaHei"/>
                  <a:ea charset="0" typeface="Microsoft YaHei"/>
                  <a:cs charset="0" typeface="Microsoft YaHei"/>
                </a:rPr>
                <a:t>标题数字等都可以通过点击和重新输入进行更改，顶部“开始”面板中可以对字体、字号、颜色、行距等进行修改。建议正文8-14号字，1.3倍字间距。</a:t>
              </a:r>
            </a:p>
          </p:txBody>
        </p:sp>
      </p:grpSp>
      <p:grpSp>
        <p:nvGrpSpPr>
          <p:cNvPr id="200" name="组 199"/>
          <p:cNvGrpSpPr/>
          <p:nvPr/>
        </p:nvGrpSpPr>
        <p:grpSpPr>
          <a:xfrm>
            <a:off x="4243797" y="2924755"/>
            <a:ext cx="3673930" cy="2683565"/>
            <a:chOff x="689526" y="3180787"/>
            <a:chExt cx="3673930" cy="2683565"/>
          </a:xfrm>
        </p:grpSpPr>
        <p:sp>
          <p:nvSpPr>
            <p:cNvPr id="201" name="矩形 200"/>
            <p:cNvSpPr/>
            <p:nvPr/>
          </p:nvSpPr>
          <p:spPr>
            <a:xfrm>
              <a:off x="689526" y="3180787"/>
              <a:ext cx="3673930" cy="26835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grpSp>
          <p:nvGrpSpPr>
            <p:cNvPr id="202" name="组 201"/>
            <p:cNvGrpSpPr/>
            <p:nvPr/>
          </p:nvGrpSpPr>
          <p:grpSpPr>
            <a:xfrm>
              <a:off x="1198173" y="3388787"/>
              <a:ext cx="3028410" cy="841998"/>
              <a:chOff x="1074947" y="3388787"/>
              <a:chExt cx="3028410" cy="841998"/>
            </a:xfrm>
          </p:grpSpPr>
          <p:sp>
            <p:nvSpPr>
              <p:cNvPr id="204" name="文本框 203"/>
              <p:cNvSpPr txBox="1"/>
              <p:nvPr/>
            </p:nvSpPr>
            <p:spPr>
              <a:xfrm>
                <a:off x="1962912" y="3394289"/>
                <a:ext cx="2140445" cy="8229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zh-CN" b="1" baseline="0" cap="none" i="0" kern="0" kumimoji="1" lang="en-US" noProof="0" normalizeH="0" spc="0" strike="noStrike" sz="4800" u="none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uLnTx/>
                    <a:uFillTx/>
                    <a:latin charset="0" typeface="Microsoft YaHei"/>
                    <a:ea charset="0" typeface="Microsoft YaHei"/>
                    <a:cs charset="0" typeface="Microsoft YaHei"/>
                  </a:rPr>
                  <a:t>1234</a:t>
                </a:r>
              </a:p>
            </p:txBody>
          </p:sp>
          <p:sp>
            <p:nvSpPr>
              <p:cNvPr id="205" name="文本框 204"/>
              <p:cNvSpPr txBox="1"/>
              <p:nvPr/>
            </p:nvSpPr>
            <p:spPr>
              <a:xfrm>
                <a:off x="1074948" y="3398307"/>
                <a:ext cx="841997" cy="822960"/>
              </a:xfrm>
              <a:prstGeom prst="rect">
                <a:avLst/>
              </a:prstGeom>
              <a:noFill/>
            </p:spPr>
            <p:txBody>
              <a:bodyPr anchor="ctr" rtlCol="0" wrap="square">
                <a:sp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en-US" b="1" baseline="0" cap="none" i="0" kern="0" kumimoji="1" lang="zh-CN" noProof="0" normalizeH="0" spc="0" strike="noStrike" sz="4800" u="none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uLnTx/>
                    <a:uFillTx/>
                    <a:latin charset="0" typeface="Microsoft YaHei"/>
                    <a:ea charset="0" typeface="Microsoft YaHei"/>
                    <a:cs charset="0" typeface="Microsoft YaHei"/>
                  </a:rPr>
                  <a:t>￥</a:t>
                </a:r>
              </a:p>
            </p:txBody>
          </p:sp>
          <p:sp>
            <p:nvSpPr>
              <p:cNvPr id="206" name="椭圆 205"/>
              <p:cNvSpPr/>
              <p:nvPr/>
            </p:nvSpPr>
            <p:spPr>
              <a:xfrm>
                <a:off x="1074947" y="3388787"/>
                <a:ext cx="841998" cy="841998"/>
              </a:xfrm>
              <a:prstGeom prst="ellipse">
                <a:avLst/>
              </a:prstGeom>
              <a:noFill/>
              <a:ln w="381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03" name="文本框 202"/>
            <p:cNvSpPr txBox="1"/>
            <p:nvPr/>
          </p:nvSpPr>
          <p:spPr>
            <a:xfrm>
              <a:off x="968514" y="4463655"/>
              <a:ext cx="3149369" cy="104241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200" u="none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charset="0" typeface="Microsoft YaHei"/>
                  <a:ea charset="0" typeface="Microsoft YaHei"/>
                  <a:cs charset="0" typeface="Microsoft YaHei"/>
                </a:rPr>
                <a:t>标题数字等都可以通过点击和重新输入进行更改，顶部“开始”面板中可以对字体、字号、颜色、行距等进行修改。建议正文8-14号字，1.3倍字间距。</a:t>
              </a:r>
            </a:p>
          </p:txBody>
        </p:sp>
      </p:grpSp>
      <p:grpSp>
        <p:nvGrpSpPr>
          <p:cNvPr id="214" name="组 213"/>
          <p:cNvGrpSpPr/>
          <p:nvPr/>
        </p:nvGrpSpPr>
        <p:grpSpPr>
          <a:xfrm>
            <a:off x="8044781" y="2924755"/>
            <a:ext cx="3673930" cy="2683565"/>
            <a:chOff x="689526" y="3180787"/>
            <a:chExt cx="3673930" cy="2683565"/>
          </a:xfrm>
        </p:grpSpPr>
        <p:sp>
          <p:nvSpPr>
            <p:cNvPr id="215" name="矩形 214"/>
            <p:cNvSpPr/>
            <p:nvPr/>
          </p:nvSpPr>
          <p:spPr>
            <a:xfrm>
              <a:off x="689526" y="3180787"/>
              <a:ext cx="3673930" cy="26835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grpSp>
          <p:nvGrpSpPr>
            <p:cNvPr id="216" name="组 215"/>
            <p:cNvGrpSpPr/>
            <p:nvPr/>
          </p:nvGrpSpPr>
          <p:grpSpPr>
            <a:xfrm>
              <a:off x="1198173" y="3388787"/>
              <a:ext cx="3028410" cy="841998"/>
              <a:chOff x="1074947" y="3388787"/>
              <a:chExt cx="3028410" cy="841998"/>
            </a:xfrm>
          </p:grpSpPr>
          <p:sp>
            <p:nvSpPr>
              <p:cNvPr id="218" name="文本框 217"/>
              <p:cNvSpPr txBox="1"/>
              <p:nvPr/>
            </p:nvSpPr>
            <p:spPr>
              <a:xfrm>
                <a:off x="1962913" y="3394289"/>
                <a:ext cx="2140445" cy="8229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zh-CN" b="1" baseline="0" cap="none" i="0" kern="0" kumimoji="1" lang="en-US" noProof="0" normalizeH="0" spc="0" strike="noStrike" sz="4800" u="none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uLnTx/>
                    <a:uFillTx/>
                    <a:latin charset="0" typeface="Microsoft YaHei"/>
                    <a:ea charset="0" typeface="Microsoft YaHei"/>
                    <a:cs charset="0" typeface="Microsoft YaHei"/>
                  </a:rPr>
                  <a:t>1234</a:t>
                </a:r>
              </a:p>
            </p:txBody>
          </p:sp>
          <p:sp>
            <p:nvSpPr>
              <p:cNvPr id="219" name="文本框 218"/>
              <p:cNvSpPr txBox="1"/>
              <p:nvPr/>
            </p:nvSpPr>
            <p:spPr>
              <a:xfrm>
                <a:off x="1074948" y="3398307"/>
                <a:ext cx="841997" cy="822960"/>
              </a:xfrm>
              <a:prstGeom prst="rect">
                <a:avLst/>
              </a:prstGeom>
              <a:noFill/>
            </p:spPr>
            <p:txBody>
              <a:bodyPr anchor="ctr" rtlCol="0" wrap="square">
                <a:sp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en-US" b="1" baseline="0" cap="none" i="0" kern="0" kumimoji="1" lang="zh-CN" noProof="0" normalizeH="0" spc="0" strike="noStrike" sz="4800" u="none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uLnTx/>
                    <a:uFillTx/>
                    <a:latin charset="0" typeface="Microsoft YaHei"/>
                    <a:ea charset="0" typeface="Microsoft YaHei"/>
                    <a:cs charset="0" typeface="Microsoft YaHei"/>
                  </a:rPr>
                  <a:t>￥</a:t>
                </a:r>
              </a:p>
            </p:txBody>
          </p:sp>
          <p:sp>
            <p:nvSpPr>
              <p:cNvPr id="220" name="椭圆 219"/>
              <p:cNvSpPr/>
              <p:nvPr/>
            </p:nvSpPr>
            <p:spPr>
              <a:xfrm>
                <a:off x="1074947" y="3388787"/>
                <a:ext cx="841998" cy="841998"/>
              </a:xfrm>
              <a:prstGeom prst="ellipse">
                <a:avLst/>
              </a:prstGeom>
              <a:noFill/>
              <a:ln w="381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1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17" name="文本框 216"/>
            <p:cNvSpPr txBox="1"/>
            <p:nvPr/>
          </p:nvSpPr>
          <p:spPr>
            <a:xfrm>
              <a:off x="968514" y="4463655"/>
              <a:ext cx="3149369" cy="104241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200" u="none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charset="0" typeface="Microsoft YaHei"/>
                  <a:ea charset="0" typeface="Microsoft YaHei"/>
                  <a:cs charset="0" typeface="Microsoft YaHei"/>
                </a:rPr>
                <a:t>标题数字等都可以通过点击和重新输入进行更改，顶部“开始”面板中可以对字体、字号、颜色、行距等进行修改。建议正文8-14号字，1.3倍字间距。</a:t>
              </a:r>
            </a:p>
          </p:txBody>
        </p:sp>
      </p:grpSp>
      <p:grpSp>
        <p:nvGrpSpPr>
          <p:cNvPr id="229" name="组 228"/>
          <p:cNvGrpSpPr/>
          <p:nvPr/>
        </p:nvGrpSpPr>
        <p:grpSpPr>
          <a:xfrm>
            <a:off x="419506" y="583451"/>
            <a:ext cx="3668687" cy="2159748"/>
            <a:chOff x="4425654" y="786707"/>
            <a:chExt cx="4076491" cy="2399821"/>
          </a:xfrm>
        </p:grpSpPr>
        <p:sp>
          <p:nvSpPr>
            <p:cNvPr id="230" name="矩形 229"/>
            <p:cNvSpPr/>
            <p:nvPr/>
          </p:nvSpPr>
          <p:spPr>
            <a:xfrm>
              <a:off x="4425654" y="786707"/>
              <a:ext cx="4076491" cy="23998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231" name="图片 23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</p:grpSp>
      <p:grpSp>
        <p:nvGrpSpPr>
          <p:cNvPr id="232" name="组 231"/>
          <p:cNvGrpSpPr/>
          <p:nvPr/>
        </p:nvGrpSpPr>
        <p:grpSpPr>
          <a:xfrm>
            <a:off x="4236547" y="583451"/>
            <a:ext cx="3668687" cy="2159748"/>
            <a:chOff x="4425654" y="786707"/>
            <a:chExt cx="4076491" cy="2399821"/>
          </a:xfrm>
        </p:grpSpPr>
        <p:sp>
          <p:nvSpPr>
            <p:cNvPr id="233" name="矩形 232"/>
            <p:cNvSpPr/>
            <p:nvPr/>
          </p:nvSpPr>
          <p:spPr>
            <a:xfrm>
              <a:off x="4425654" y="786707"/>
              <a:ext cx="4076491" cy="23998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234" name="图片 23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</p:grpSp>
      <p:grpSp>
        <p:nvGrpSpPr>
          <p:cNvPr id="235" name="组 234"/>
          <p:cNvGrpSpPr/>
          <p:nvPr/>
        </p:nvGrpSpPr>
        <p:grpSpPr>
          <a:xfrm>
            <a:off x="8044781" y="577951"/>
            <a:ext cx="3668687" cy="2159748"/>
            <a:chOff x="4425654" y="786707"/>
            <a:chExt cx="4076491" cy="2399821"/>
          </a:xfrm>
        </p:grpSpPr>
        <p:sp>
          <p:nvSpPr>
            <p:cNvPr id="236" name="矩形 235"/>
            <p:cNvSpPr/>
            <p:nvPr/>
          </p:nvSpPr>
          <p:spPr>
            <a:xfrm>
              <a:off x="4425654" y="786707"/>
              <a:ext cx="4076491" cy="23998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1" lang="zh-CN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pic>
          <p:nvPicPr>
            <p:cNvPr id="237" name="图片 23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90499" y="934045"/>
              <a:ext cx="3759777" cy="21070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val="21036873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占位符 5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lang="zh-CN"/>
              <a:t>活动流程</a:t>
            </a:r>
          </a:p>
        </p:txBody>
      </p:sp>
    </p:spTree>
    <p:extLst>
      <p:ext uri="{BB962C8B-B14F-4D97-AF65-F5344CB8AC3E}">
        <p14:creationId val="350474636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123">
      <a:dk1>
        <a:srgbClr val="000000"/>
      </a:dk1>
      <a:lt1>
        <a:srgbClr val="FFFFFF"/>
      </a:lt1>
      <a:dk2>
        <a:srgbClr val="000000"/>
      </a:dk2>
      <a:lt2>
        <a:srgbClr val="FFFDFD"/>
      </a:lt2>
      <a:accent1>
        <a:srgbClr val="FCB607"/>
      </a:accent1>
      <a:accent2>
        <a:srgbClr val="FFD400"/>
      </a:accent2>
      <a:accent3>
        <a:srgbClr val="FFD400"/>
      </a:accent3>
      <a:accent4>
        <a:srgbClr val="515151"/>
      </a:accent4>
      <a:accent5>
        <a:srgbClr val="919191"/>
      </a:accent5>
      <a:accent6>
        <a:srgbClr val="CACACA"/>
      </a:accent6>
      <a:hlink>
        <a:srgbClr val="0563C1"/>
      </a:hlink>
      <a:folHlink>
        <a:srgbClr val="954F72"/>
      </a:folHlink>
    </a:clrScheme>
    <a:fontScheme name="自定义 58">
      <a:majorFont>
        <a:latin typeface="Calibri"/>
        <a:ea typeface="微软雅黑"/>
        <a:cs typeface="Arial"/>
      </a:majorFont>
      <a:minorFont>
        <a:latin typeface="Calibri"/>
        <a:ea typeface="微软雅黑"/>
        <a:cs typeface="Arial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anchor="ctr" rtlCol="0"/>
      <a:lstStyle>
        <a:defPPr algn="ctr">
          <a:lnSpc>
            <a:spcPct val="130000"/>
          </a:lnSpc>
          <a:defRPr dirty="0" sz="1200">
            <a:latin charset="-122" panose="020B0503020204020204" pitchFamily="34" typeface="微软雅黑"/>
            <a:ea charset="-122" panose="020B0503020204020204" pitchFamily="34" typeface="微软雅黑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rtlCol="0" wrap="square">
        <a:spAutoFit/>
      </a:bodyPr>
      <a:lstStyle>
        <a:defPPr>
          <a:lnSpc>
            <a:spcPct val="130000"/>
          </a:lnSpc>
          <a:spcBef>
            <a:spcPts val="600"/>
          </a:spcBef>
          <a:defRPr dirty="0" kern="0" sz="1200">
            <a:latin charset="-122" panose="020B0503020204020204" pitchFamily="34" typeface="微软雅黑"/>
            <a:ea charset="-122" panose="020B0503020204020204" pitchFamily="34" typeface="微软雅黑"/>
            <a:cs typeface="+mn-ea"/>
            <a:sym typeface="+mn-lt"/>
          </a:defRPr>
        </a:defPPr>
      </a:lstStyle>
    </a:tx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Company/>
  <PresentationFormat>宽屏</PresentationFormat>
  <Paragraphs>31</Paragraphs>
  <Slides>18</Slides>
  <Notes>0</Notes>
  <TotalTime>54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baseType="lpstr" size="26">
      <vt:lpstr>Arial</vt:lpstr>
      <vt:lpstr>Calibri</vt:lpstr>
      <vt:lpstr>微软雅黑</vt:lpstr>
      <vt:lpstr>Segoe UI Light</vt:lpstr>
      <vt:lpstr>Century Gothic</vt:lpstr>
      <vt:lpstr>Calibri Light</vt:lpstr>
      <vt:lpstr>Microsoft YaHei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2015-08-18T02:51:41Z</dcterms:created>
  <cp:lastModifiedBy>ypppt</cp:lastModifiedBy>
  <dcterms:modified xsi:type="dcterms:W3CDTF">2021-08-20T10:51:27Z</dcterms:modified>
  <cp:revision>44</cp:revision>
  <dc:title>PowerPoint 演示文稿</dc:title>
</cp:coreProperties>
</file>