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3"/>
  </p:notesMasterIdLst>
  <p:sldIdLst>
    <p:sldId id="258" r:id="rId4"/>
    <p:sldId id="264" r:id="rId5"/>
    <p:sldId id="257" r:id="rId6"/>
    <p:sldId id="265" r:id="rId7"/>
    <p:sldId id="277" r:id="rId8"/>
    <p:sldId id="266" r:id="rId9"/>
    <p:sldId id="273" r:id="rId10"/>
    <p:sldId id="261" r:id="rId11"/>
    <p:sldId id="268" r:id="rId12"/>
    <p:sldId id="275" r:id="rId13"/>
    <p:sldId id="267" r:id="rId14"/>
    <p:sldId id="269" r:id="rId15"/>
    <p:sldId id="270" r:id="rId16"/>
    <p:sldId id="262" r:id="rId17"/>
    <p:sldId id="271" r:id="rId18"/>
    <p:sldId id="272" r:id="rId19"/>
    <p:sldId id="274" r:id="rId20"/>
    <p:sldId id="276" r:id="rId21"/>
    <p:sldId id="263" r:id="rId22"/>
    <p:sldId id="278" r:id="rId23"/>
    <p:sldId id="279" r:id="rId24"/>
    <p:sldId id="280" r:id="rId25"/>
    <p:sldId id="281" r:id="rId26"/>
    <p:sldId id="282" r:id="rId27"/>
    <p:sldId id="260" r:id="rId28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6318" autoAdjust="0"/>
  </p:normalViewPr>
  <p:slideViewPr>
    <p:cSldViewPr snapToGrid="0">
      <p:cViewPr varScale="1">
        <p:scale>
          <a:sx n="109" d="100"/>
          <a:sy n="109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1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fld id="{11577D22-AD28-43FC-8EB4-B134A7D334C3}" type="datetimeFigureOut">
              <a:rPr lang="zh-CN" altLang="en-US" smtClean="0"/>
              <a:t>2019/11/1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2084651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3440889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93237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992925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2F730D-9D76-4A0B-B737-E34DBECB3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val="4045219866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9976731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0918827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1506493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5743928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4284702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2554764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3639429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slideLayouts/slideLayout12.xml" Type="http://schemas.openxmlformats.org/officeDocument/2006/relationships/slideLayout"/><Relationship Id="rId11" Target="../slideLayouts/slideLayout1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slideLayouts/slideLayout1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2019/11/1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1876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0.jpeg" Type="http://schemas.openxmlformats.org/officeDocument/2006/relationships/image"/><Relationship Id="rId3" Target="../media/image21.jpeg" Type="http://schemas.openxmlformats.org/officeDocument/2006/relationships/image"/><Relationship Id="rId4" Target="../media/image22.jpeg" Type="http://schemas.openxmlformats.org/officeDocument/2006/relationships/image"/><Relationship Id="rId5" Target="../media/image23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jpeg" Type="http://schemas.openxmlformats.org/officeDocument/2006/relationships/image"/><Relationship Id="rId3" Target="../media/image7.jpeg" Type="http://schemas.openxmlformats.org/officeDocument/2006/relationships/image"/><Relationship Id="rId4" Target="../media/image8.jpeg" Type="http://schemas.openxmlformats.org/officeDocument/2006/relationships/image"/><Relationship Id="rId5" Target="../media/image9.jpeg" Type="http://schemas.openxmlformats.org/officeDocument/2006/relationships/image"/><Relationship Id="rId6" Target="../media/image10.jpeg" Type="http://schemas.openxmlformats.org/officeDocument/2006/relationships/image"/><Relationship Id="rId7" Target="../media/image1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CE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556689D-EA50-4FED-96F2-051B84EC8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37400" y="1092961"/>
            <a:ext cx="3179193" cy="4774880"/>
          </a:xfrm>
          <a:prstGeom prst="rect">
            <a:avLst/>
          </a:prstGeom>
          <a:ln cap="sq" w="381000">
            <a:solidFill>
              <a:schemeClr val="bg1"/>
            </a:solidFill>
            <a:miter lim="800000"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471C306-DD7F-493A-A454-4DD6956DF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4701" y="876654"/>
            <a:ext cx="4876800" cy="536447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7051638-C218-4AE9-8F5E-14E66864DAAD}"/>
              </a:ext>
            </a:extLst>
          </p:cNvPr>
          <p:cNvSpPr txBox="1"/>
          <p:nvPr/>
        </p:nvSpPr>
        <p:spPr>
          <a:xfrm>
            <a:off x="4042120" y="3166839"/>
            <a:ext cx="7130907" cy="5151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6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南构王天喜字体"/>
                <a:ea charset="-122" panose="03000509000000000000" pitchFamily="65" typeface="南构王天喜字体"/>
              </a:rPr>
              <a:t>Autumn </a:t>
            </a:r>
          </a:p>
        </p:txBody>
      </p:sp>
      <p:sp>
        <p:nvSpPr>
          <p:cNvPr id="12" name="TextBox 507">
            <a:extLst>
              <a:ext uri="{FF2B5EF4-FFF2-40B4-BE49-F238E27FC236}">
                <a16:creationId xmlns:a16="http://schemas.microsoft.com/office/drawing/2014/main" id="{4CB9D9F2-ABD8-4C9D-B4AC-26BCABB7F023}"/>
              </a:ext>
            </a:extLst>
          </p:cNvPr>
          <p:cNvSpPr txBox="1"/>
          <p:nvPr/>
        </p:nvSpPr>
        <p:spPr>
          <a:xfrm>
            <a:off x="1786001" y="746760"/>
            <a:ext cx="944880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charset="-122" panose="00000500000000000000" pitchFamily="2" typeface="三极准柔宋"/>
              </a:rPr>
              <a:t>Powerpoint</a:t>
            </a:r>
          </a:p>
        </p:txBody>
      </p:sp>
      <p:sp>
        <p:nvSpPr>
          <p:cNvPr id="13" name="TextBox 508">
            <a:extLst>
              <a:ext uri="{FF2B5EF4-FFF2-40B4-BE49-F238E27FC236}">
                <a16:creationId xmlns:a16="http://schemas.microsoft.com/office/drawing/2014/main" id="{94D32D60-0A3E-4301-919E-ED2808DBB549}"/>
              </a:ext>
            </a:extLst>
          </p:cNvPr>
          <p:cNvSpPr txBox="1"/>
          <p:nvPr/>
        </p:nvSpPr>
        <p:spPr>
          <a:xfrm>
            <a:off x="3003101" y="746760"/>
            <a:ext cx="716280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charset="-122" panose="00000500000000000000" pitchFamily="2" typeface="三极准柔宋"/>
              </a:rPr>
              <a:t>Keynote</a:t>
            </a:r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A66EAEFB-58B8-47C4-A7E0-9292E26090BB}"/>
              </a:ext>
            </a:extLst>
          </p:cNvPr>
          <p:cNvGrpSpPr/>
          <p:nvPr/>
        </p:nvGrpSpPr>
        <p:grpSpPr>
          <a:xfrm>
            <a:off x="4042120" y="746760"/>
            <a:ext cx="1175651" cy="243840"/>
            <a:chOff x="8396554" y="466819"/>
            <a:chExt cx="1175651" cy="243840"/>
          </a:xfrm>
        </p:grpSpPr>
        <p:sp>
          <p:nvSpPr>
            <p:cNvPr id="15" name="TextBox 509">
              <a:extLst>
                <a:ext uri="{FF2B5EF4-FFF2-40B4-BE49-F238E27FC236}">
                  <a16:creationId xmlns:a16="http://schemas.microsoft.com/office/drawing/2014/main" id="{A6F4EF0E-07C5-4F9A-B982-3F2F3445C3BC}"/>
                </a:ext>
              </a:extLst>
            </p:cNvPr>
            <p:cNvSpPr txBox="1"/>
            <p:nvPr/>
          </p:nvSpPr>
          <p:spPr>
            <a:xfrm>
              <a:off x="8398725" y="466819"/>
              <a:ext cx="117348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  <a:latin charset="-122" panose="00000500000000000000" pitchFamily="2" typeface="三极准柔宋"/>
                </a:rPr>
                <a:t>Google Slides</a:t>
              </a:r>
            </a:p>
          </p:txBody>
        </p:sp>
        <p:sp>
          <p:nvSpPr>
            <p:cNvPr id="16" name="Oval 1576">
              <a:extLst>
                <a:ext uri="{FF2B5EF4-FFF2-40B4-BE49-F238E27FC236}">
                  <a16:creationId xmlns:a16="http://schemas.microsoft.com/office/drawing/2014/main" id="{B52B51AF-0E91-48A4-AD7C-3623BFFEC76D}"/>
                </a:ext>
              </a:extLst>
            </p:cNvPr>
            <p:cNvSpPr/>
            <p:nvPr/>
          </p:nvSpPr>
          <p:spPr>
            <a:xfrm>
              <a:off x="8396554" y="493760"/>
              <a:ext cx="71903" cy="719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schemeClr val="bg1"/>
                </a:solidFill>
                <a:latin charset="-122" panose="00000500000000000000" pitchFamily="2" typeface="三极准柔宋"/>
              </a:endParaRPr>
            </a:p>
          </p:txBody>
        </p:sp>
      </p:grpSp>
      <p:sp>
        <p:nvSpPr>
          <p:cNvPr id="17" name="椭圆 16">
            <a:extLst>
              <a:ext uri="{FF2B5EF4-FFF2-40B4-BE49-F238E27FC236}">
                <a16:creationId xmlns:a16="http://schemas.microsoft.com/office/drawing/2014/main" id="{41E3BFC7-4930-4767-9A3C-882A119A4837}"/>
              </a:ext>
            </a:extLst>
          </p:cNvPr>
          <p:cNvSpPr/>
          <p:nvPr/>
        </p:nvSpPr>
        <p:spPr>
          <a:xfrm>
            <a:off x="5107259" y="6077027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A2E33266-6671-4367-A565-5E536A7BFC86}"/>
              </a:ext>
            </a:extLst>
          </p:cNvPr>
          <p:cNvSpPr/>
          <p:nvPr/>
        </p:nvSpPr>
        <p:spPr>
          <a:xfrm>
            <a:off x="5477649" y="6077027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36F619F7-17DF-4126-BCE9-6BD8F010EE07}"/>
              </a:ext>
            </a:extLst>
          </p:cNvPr>
          <p:cNvSpPr/>
          <p:nvPr/>
        </p:nvSpPr>
        <p:spPr>
          <a:xfrm>
            <a:off x="5848039" y="6077027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42E23CE-4034-4715-9669-9F4A030D92B5}"/>
              </a:ext>
            </a:extLst>
          </p:cNvPr>
          <p:cNvCxnSpPr/>
          <p:nvPr/>
        </p:nvCxnSpPr>
        <p:spPr>
          <a:xfrm flipH="1">
            <a:off x="11274513" y="1986806"/>
            <a:ext cx="0" cy="1457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A80667EC-E8AD-4264-9BCF-FAE14BE9EF7A}"/>
              </a:ext>
            </a:extLst>
          </p:cNvPr>
          <p:cNvCxnSpPr/>
          <p:nvPr/>
        </p:nvCxnSpPr>
        <p:spPr>
          <a:xfrm flipH="1">
            <a:off x="11289753" y="3703574"/>
            <a:ext cx="0" cy="7288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A1C62106-6200-4EE1-A7AB-460E74F5A338}"/>
              </a:ext>
            </a:extLst>
          </p:cNvPr>
          <p:cNvSpPr/>
          <p:nvPr/>
        </p:nvSpPr>
        <p:spPr>
          <a:xfrm>
            <a:off x="683693" y="3905503"/>
            <a:ext cx="670560" cy="6705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1485E11-7577-4D87-90EF-A6D422D1CB85}"/>
              </a:ext>
            </a:extLst>
          </p:cNvPr>
          <p:cNvSpPr txBox="1"/>
          <p:nvPr/>
        </p:nvSpPr>
        <p:spPr>
          <a:xfrm>
            <a:off x="828473" y="3905503"/>
            <a:ext cx="52578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0000500000000000000" pitchFamily="2" typeface="三极准柔宋"/>
                <a:ea charset="-122" panose="00000500000000000000" pitchFamily="2" typeface="三极准柔宋"/>
              </a:rPr>
              <a:t>&gt;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E1369E7-3A57-44FD-B8D7-49D471767744}"/>
              </a:ext>
            </a:extLst>
          </p:cNvPr>
          <p:cNvSpPr txBox="1"/>
          <p:nvPr/>
        </p:nvSpPr>
        <p:spPr>
          <a:xfrm>
            <a:off x="842871" y="6084299"/>
            <a:ext cx="3853849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FASHION REPORT</a:t>
            </a:r>
          </a:p>
        </p:txBody>
      </p:sp>
    </p:spTree>
    <p:extLst>
      <p:ext uri="{BB962C8B-B14F-4D97-AF65-F5344CB8AC3E}">
        <p14:creationId val="184416137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2"/>
      <p:bldP grpId="0" spid="13"/>
      <p:bldP grpId="0" spid="17"/>
      <p:bldP grpId="0" spid="18"/>
      <p:bldP grpId="0" spid="19"/>
      <p:bldP grpId="0" spid="22"/>
      <p:bldP grpId="0" spid="23"/>
      <p:bldP grpId="0" spid="2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iş1îḓé">
            <a:extLst>
              <a:ext uri="{FF2B5EF4-FFF2-40B4-BE49-F238E27FC236}">
                <a16:creationId xmlns:a16="http://schemas.microsoft.com/office/drawing/2014/main" id="{F31E76C4-1A95-4051-A0A2-8AC947BF3BEB}"/>
              </a:ext>
            </a:extLst>
          </p:cNvPr>
          <p:cNvSpPr/>
          <p:nvPr/>
        </p:nvSpPr>
        <p:spPr>
          <a:xfrm>
            <a:off x="7814720" y="1910582"/>
            <a:ext cx="3890963" cy="39052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0" name="ïṥliḋe">
            <a:extLst>
              <a:ext uri="{FF2B5EF4-FFF2-40B4-BE49-F238E27FC236}">
                <a16:creationId xmlns:a16="http://schemas.microsoft.com/office/drawing/2014/main" id="{08DBFE12-41CD-4EFC-B674-9B70793D06D5}"/>
              </a:ext>
            </a:extLst>
          </p:cNvPr>
          <p:cNvSpPr txBox="1"/>
          <p:nvPr/>
        </p:nvSpPr>
        <p:spPr bwMode="auto">
          <a:xfrm>
            <a:off x="855120" y="4521737"/>
            <a:ext cx="2087565" cy="398462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zh-CN" lang="en-US" sz="1800"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sp>
        <p:nvSpPr>
          <p:cNvPr id="11" name="ïšḷïḋê">
            <a:extLst>
              <a:ext uri="{FF2B5EF4-FFF2-40B4-BE49-F238E27FC236}">
                <a16:creationId xmlns:a16="http://schemas.microsoft.com/office/drawing/2014/main" id="{421A7DC5-3FC5-41CC-AB32-749540DF31BC}"/>
              </a:ext>
            </a:extLst>
          </p:cNvPr>
          <p:cNvSpPr/>
          <p:nvPr/>
        </p:nvSpPr>
        <p:spPr bwMode="auto">
          <a:xfrm>
            <a:off x="856705" y="4920198"/>
            <a:ext cx="2087565" cy="895633"/>
          </a:xfrm>
          <a:prstGeom prst="rect">
            <a:avLst/>
          </a:prstGeom>
          <a:noFill/>
          <a:ln>
            <a:noFill/>
          </a:ln>
        </p:spPr>
        <p:txBody>
          <a:bodyPr anchor="t" anchorCtr="0" bIns="45720" lIns="91440" rIns="91440" tIns="45720" wrap="square">
            <a:normAutofit fontScale="92500" lnSpcReduction="20000"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  <p:sp>
        <p:nvSpPr>
          <p:cNvPr id="12" name="ïšḻïḋe">
            <a:extLst>
              <a:ext uri="{FF2B5EF4-FFF2-40B4-BE49-F238E27FC236}">
                <a16:creationId xmlns:a16="http://schemas.microsoft.com/office/drawing/2014/main" id="{A9DEA8AE-0A50-4509-BE1B-3D91A91FB892}"/>
              </a:ext>
            </a:extLst>
          </p:cNvPr>
          <p:cNvSpPr/>
          <p:nvPr/>
        </p:nvSpPr>
        <p:spPr>
          <a:xfrm>
            <a:off x="1247233" y="3863494"/>
            <a:ext cx="381000" cy="380424"/>
          </a:xfrm>
          <a:custGeom>
            <a:gdLst>
              <a:gd fmla="*/ 285241 w 606933" name="connsiteX0"/>
              <a:gd fmla="*/ 444068 h 606016" name="connsiteY0"/>
              <a:gd fmla="*/ 303420 w 606933" name="connsiteX1"/>
              <a:gd fmla="*/ 445197 h 606016" name="connsiteY1"/>
              <a:gd fmla="*/ 321693 w 606933" name="connsiteX2"/>
              <a:gd fmla="*/ 444068 h 606016" name="connsiteY2"/>
              <a:gd fmla="*/ 321693 w 606933" name="connsiteX3"/>
              <a:gd fmla="*/ 466921 h 606016" name="connsiteY3"/>
              <a:gd fmla="*/ 321693 w 606933" name="connsiteX4"/>
              <a:gd fmla="*/ 503693 h 606016" name="connsiteY4"/>
              <a:gd fmla="*/ 356356 w 606933" name="connsiteX5"/>
              <a:gd fmla="*/ 553162 h 606016" name="connsiteY5"/>
              <a:gd fmla="*/ 303420 w 606933" name="connsiteX6"/>
              <a:gd fmla="*/ 606016 h 606016" name="connsiteY6"/>
              <a:gd fmla="*/ 250578 w 606933" name="connsiteX7"/>
              <a:gd fmla="*/ 553162 h 606016" name="connsiteY7"/>
              <a:gd fmla="*/ 285241 w 606933" name="connsiteX8"/>
              <a:gd fmla="*/ 503693 h 606016" name="connsiteY8"/>
              <a:gd fmla="*/ 285241 w 606933" name="connsiteX9"/>
              <a:gd fmla="*/ 466921 h 606016" name="connsiteY9"/>
              <a:gd fmla="*/ 416083 w 606933" name="connsiteX10"/>
              <a:gd fmla="*/ 389803 h 606016" name="connsiteY10"/>
              <a:gd fmla="*/ 458471 w 606933" name="connsiteX11"/>
              <a:gd fmla="*/ 432034 h 606016" name="connsiteY11"/>
              <a:gd fmla="*/ 480701 w 606933" name="connsiteX12"/>
              <a:gd fmla="*/ 427143 h 606016" name="connsiteY12"/>
              <a:gd fmla="*/ 533545 w 606933" name="connsiteX13"/>
              <a:gd fmla="*/ 480003 h 606016" name="connsiteY13"/>
              <a:gd fmla="*/ 480701 w 606933" name="connsiteX14"/>
              <a:gd fmla="*/ 532769 h 606016" name="connsiteY14"/>
              <a:gd fmla="*/ 427764 w 606933" name="connsiteX15"/>
              <a:gd fmla="*/ 480003 h 606016" name="connsiteY15"/>
              <a:gd fmla="*/ 432662 w 606933" name="connsiteX16"/>
              <a:gd fmla="*/ 457806 h 606016" name="connsiteY16"/>
              <a:gd fmla="*/ 390368 w 606933" name="connsiteX17"/>
              <a:gd fmla="*/ 415480 h 606016" name="connsiteY17"/>
              <a:gd fmla="*/ 416083 w 606933" name="connsiteX18"/>
              <a:gd fmla="*/ 389803 h 606016" name="connsiteY18"/>
              <a:gd fmla="*/ 190658 w 606933" name="connsiteX19"/>
              <a:gd fmla="*/ 389803 h 606016" name="connsiteY19"/>
              <a:gd fmla="*/ 216283 w 606933" name="connsiteX20"/>
              <a:gd fmla="*/ 415480 h 606016" name="connsiteY20"/>
              <a:gd fmla="*/ 174076 w 606933" name="connsiteX21"/>
              <a:gd fmla="*/ 457806 h 606016" name="connsiteY21"/>
              <a:gd fmla="*/ 178975 w 606933" name="connsiteX22"/>
              <a:gd fmla="*/ 480003 h 606016" name="connsiteY22"/>
              <a:gd fmla="*/ 126123 w 606933" name="connsiteX23"/>
              <a:gd fmla="*/ 532769 h 606016" name="connsiteY23"/>
              <a:gd fmla="*/ 73176 w 606933" name="connsiteX24"/>
              <a:gd fmla="*/ 480003 h 606016" name="connsiteY24"/>
              <a:gd fmla="*/ 126123 w 606933" name="connsiteX25"/>
              <a:gd fmla="*/ 427143 h 606016" name="connsiteY25"/>
              <a:gd fmla="*/ 148357 w 606933" name="connsiteX26"/>
              <a:gd fmla="*/ 432034 h 606016" name="connsiteY26"/>
              <a:gd fmla="*/ 52836 w 606933" name="connsiteX27"/>
              <a:gd fmla="*/ 253330 h 606016" name="connsiteY27"/>
              <a:gd fmla="*/ 102470 w 606933" name="connsiteX28"/>
              <a:gd fmla="*/ 287852 h 606016" name="connsiteY28"/>
              <a:gd fmla="*/ 161711 w 606933" name="connsiteX29"/>
              <a:gd fmla="*/ 287852 h 606016" name="connsiteY29"/>
              <a:gd fmla="*/ 160958 w 606933" name="connsiteX30"/>
              <a:gd fmla="*/ 302997 h 606016" name="connsiteY30"/>
              <a:gd fmla="*/ 162653 w 606933" name="connsiteX31"/>
              <a:gd fmla="*/ 324350 h 606016" name="connsiteY31"/>
              <a:gd fmla="*/ 102470 w 606933" name="connsiteX32"/>
              <a:gd fmla="*/ 324350 h 606016" name="connsiteY32"/>
              <a:gd fmla="*/ 52836 w 606933" name="connsiteX33"/>
              <a:gd fmla="*/ 358966 h 606016" name="connsiteY33"/>
              <a:gd fmla="*/ 0 w 606933" name="connsiteX34"/>
              <a:gd fmla="*/ 306195 h 606016" name="connsiteY34"/>
              <a:gd fmla="*/ 52836 w 606933" name="connsiteX35"/>
              <a:gd fmla="*/ 253330 h 606016" name="connsiteY35"/>
              <a:gd fmla="*/ 553987 w 606933" name="connsiteX36"/>
              <a:gd fmla="*/ 250225 h 606016" name="connsiteY36"/>
              <a:gd fmla="*/ 606933 w 606933" name="connsiteX37"/>
              <a:gd fmla="*/ 302996 h 606016" name="connsiteY37"/>
              <a:gd fmla="*/ 553987 w 606933" name="connsiteX38"/>
              <a:gd fmla="*/ 355861 h 606016" name="connsiteY38"/>
              <a:gd fmla="*/ 505658 w 606933" name="connsiteX39"/>
              <a:gd fmla="*/ 324349 h 606016" name="connsiteY39"/>
              <a:gd fmla="*/ 444139 w 606933" name="connsiteX40"/>
              <a:gd fmla="*/ 324349 h 606016" name="connsiteY40"/>
              <a:gd fmla="*/ 445741 w 606933" name="connsiteX41"/>
              <a:gd fmla="*/ 302996 h 606016" name="connsiteY41"/>
              <a:gd fmla="*/ 444987 w 606933" name="connsiteX42"/>
              <a:gd fmla="*/ 287851 h 606016" name="connsiteY42"/>
              <a:gd fmla="*/ 503397 w 606933" name="connsiteX43"/>
              <a:gd fmla="*/ 287851 h 606016" name="connsiteY43"/>
              <a:gd fmla="*/ 553987 w 606933" name="connsiteX44"/>
              <a:gd fmla="*/ 250225 h 606016" name="connsiteY44"/>
              <a:gd fmla="*/ 303361 w 606933" name="connsiteX45"/>
              <a:gd fmla="*/ 231794 h 606016" name="connsiteY45"/>
              <a:gd fmla="*/ 232049 w 606933" name="connsiteX46"/>
              <a:gd fmla="*/ 302996 h 606016" name="connsiteY46"/>
              <a:gd fmla="*/ 249099 w 606933" name="connsiteX47"/>
              <a:gd fmla="*/ 320115 h 606016" name="connsiteY47"/>
              <a:gd fmla="*/ 266150 w 606933" name="connsiteX48"/>
              <a:gd fmla="*/ 302996 h 606016" name="connsiteY48"/>
              <a:gd fmla="*/ 303455 w 606933" name="connsiteX49"/>
              <a:gd fmla="*/ 265749 h 606016" name="connsiteY49"/>
              <a:gd fmla="*/ 320412 w 606933" name="connsiteX50"/>
              <a:gd fmla="*/ 248819 h 606016" name="connsiteY50"/>
              <a:gd fmla="*/ 303361 w 606933" name="connsiteX51"/>
              <a:gd fmla="*/ 231794 h 606016" name="connsiteY51"/>
              <a:gd fmla="*/ 303455 w 606933" name="connsiteX52"/>
              <a:gd fmla="*/ 188904 h 606016" name="connsiteY52"/>
              <a:gd fmla="*/ 417818 w 606933" name="connsiteX53"/>
              <a:gd fmla="*/ 302996 h 606016" name="connsiteY53"/>
              <a:gd fmla="*/ 303455 w 606933" name="connsiteX54"/>
              <a:gd fmla="*/ 417183 h 606016" name="connsiteY54"/>
              <a:gd fmla="*/ 189186 w 606933" name="connsiteX55"/>
              <a:gd fmla="*/ 302996 h 606016" name="connsiteY55"/>
              <a:gd fmla="*/ 303455 w 606933" name="connsiteX56"/>
              <a:gd fmla="*/ 188904 h 606016" name="connsiteY56"/>
              <a:gd fmla="*/ 480677 w 606933" name="connsiteX57"/>
              <a:gd fmla="*/ 73506 h 606016" name="connsiteY57"/>
              <a:gd fmla="*/ 518018 w 606933" name="connsiteX58"/>
              <a:gd fmla="*/ 88889 h 606016" name="connsiteY58"/>
              <a:gd fmla="*/ 518018 w 606933" name="connsiteX59"/>
              <a:gd fmla="*/ 163406 h 606016" name="connsiteY59"/>
              <a:gd fmla="*/ 458574 w 606933" name="connsiteX60"/>
              <a:gd fmla="*/ 173944 h 606016" name="connsiteY60"/>
              <a:gd fmla="*/ 416275 w 606933" name="connsiteX61"/>
              <a:gd fmla="*/ 216283 h 606016" name="connsiteY61"/>
              <a:gd fmla="*/ 390368 w 606933" name="connsiteX62"/>
              <a:gd fmla="*/ 190503 h 606016" name="connsiteY62"/>
              <a:gd fmla="*/ 405818 w 606933" name="connsiteX63"/>
              <a:gd fmla="*/ 175073 h 606016" name="connsiteY63"/>
              <a:gd fmla="*/ 432855 w 606933" name="connsiteX64"/>
              <a:gd fmla="*/ 148258 h 606016" name="connsiteY64"/>
              <a:gd fmla="*/ 443406 w 606933" name="connsiteX65"/>
              <a:gd fmla="*/ 88889 h 606016" name="connsiteY65"/>
              <a:gd fmla="*/ 480677 w 606933" name="connsiteX66"/>
              <a:gd fmla="*/ 73506 h 606016" name="connsiteY66"/>
              <a:gd fmla="*/ 126232 w 606933" name="connsiteX67"/>
              <a:gd fmla="*/ 73247 h 606016" name="connsiteY67"/>
              <a:gd fmla="*/ 179075 w 606933" name="connsiteX68"/>
              <a:gd fmla="*/ 126039 h 606016" name="connsiteY68"/>
              <a:gd fmla="*/ 174177 w 606933" name="connsiteX69"/>
              <a:gd fmla="*/ 148247 h 606016" name="connsiteY69"/>
              <a:gd fmla="*/ 216565 w 606933" name="connsiteX70"/>
              <a:gd fmla="*/ 190499 h 606016" name="connsiteY70"/>
              <a:gd fmla="*/ 190755 w 606933" name="connsiteX71"/>
              <a:gd fmla="*/ 216283 h 606016" name="connsiteY71"/>
              <a:gd fmla="*/ 148462 w 606933" name="connsiteX72"/>
              <a:gd fmla="*/ 173937 h 606016" name="connsiteY72"/>
              <a:gd fmla="*/ 126232 w 606933" name="connsiteX73"/>
              <a:gd fmla="*/ 178830 h 606016" name="connsiteY73"/>
              <a:gd fmla="*/ 73388 w 606933" name="connsiteX74"/>
              <a:gd fmla="*/ 126039 h 606016" name="connsiteY74"/>
              <a:gd fmla="*/ 126232 w 606933" name="connsiteX75"/>
              <a:gd fmla="*/ 73247 h 606016" name="connsiteY75"/>
              <a:gd fmla="*/ 303420 w 606933" name="connsiteX76"/>
              <a:gd fmla="*/ 0 h 606016" name="connsiteY76"/>
              <a:gd fmla="*/ 356356 w 606933" name="connsiteX77"/>
              <a:gd fmla="*/ 52775 h 606016" name="connsiteY77"/>
              <a:gd fmla="*/ 321693 w 606933" name="connsiteX78"/>
              <a:gd fmla="*/ 102352 h 606016" name="connsiteY78"/>
              <a:gd fmla="*/ 321693 w 606933" name="connsiteX79"/>
              <a:gd fmla="*/ 162089 h 606016" name="connsiteY79"/>
              <a:gd fmla="*/ 303420 w 606933" name="connsiteX80"/>
              <a:gd fmla="*/ 160960 h 606016" name="connsiteY80"/>
              <a:gd fmla="*/ 285241 w 606933" name="connsiteX81"/>
              <a:gd fmla="*/ 162089 h 606016" name="connsiteY81"/>
              <a:gd fmla="*/ 285241 w 606933" name="connsiteX82"/>
              <a:gd fmla="*/ 102352 h 606016" name="connsiteY82"/>
              <a:gd fmla="*/ 250578 w 606933" name="connsiteX83"/>
              <a:gd fmla="*/ 52775 h 606016" name="connsiteY83"/>
              <a:gd fmla="*/ 303420 w 606933" name="connsiteX84"/>
              <a:gd fmla="*/ 0 h 606016" name="connsiteY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b="b" l="l" r="r" t="t"/>
            <a:pathLst>
              <a:path h="606016" w="606933">
                <a:moveTo>
                  <a:pt x="285241" y="444068"/>
                </a:moveTo>
                <a:cubicBezTo>
                  <a:pt x="291175" y="444820"/>
                  <a:pt x="297297" y="445197"/>
                  <a:pt x="303420" y="445197"/>
                </a:cubicBezTo>
                <a:cubicBezTo>
                  <a:pt x="309637" y="445197"/>
                  <a:pt x="315665" y="444820"/>
                  <a:pt x="321693" y="444068"/>
                </a:cubicBezTo>
                <a:lnTo>
                  <a:pt x="321693" y="466921"/>
                </a:lnTo>
                <a:lnTo>
                  <a:pt x="321693" y="503693"/>
                </a:lnTo>
                <a:cubicBezTo>
                  <a:pt x="341850" y="511029"/>
                  <a:pt x="356356" y="530497"/>
                  <a:pt x="356356" y="553162"/>
                </a:cubicBezTo>
                <a:cubicBezTo>
                  <a:pt x="356356" y="582410"/>
                  <a:pt x="332620" y="606016"/>
                  <a:pt x="303420" y="606016"/>
                </a:cubicBezTo>
                <a:cubicBezTo>
                  <a:pt x="274220" y="606016"/>
                  <a:pt x="250578" y="582316"/>
                  <a:pt x="250578" y="553162"/>
                </a:cubicBezTo>
                <a:cubicBezTo>
                  <a:pt x="250578" y="530497"/>
                  <a:pt x="264989" y="511029"/>
                  <a:pt x="285241" y="503693"/>
                </a:cubicBezTo>
                <a:lnTo>
                  <a:pt x="285241" y="466921"/>
                </a:lnTo>
                <a:close/>
                <a:moveTo>
                  <a:pt x="416083" y="389803"/>
                </a:moveTo>
                <a:lnTo>
                  <a:pt x="458471" y="432034"/>
                </a:lnTo>
                <a:cubicBezTo>
                  <a:pt x="465253" y="428931"/>
                  <a:pt x="472789" y="427143"/>
                  <a:pt x="480701" y="427143"/>
                </a:cubicBezTo>
                <a:cubicBezTo>
                  <a:pt x="509808" y="427143"/>
                  <a:pt x="533451" y="450752"/>
                  <a:pt x="533545" y="480003"/>
                </a:cubicBezTo>
                <a:cubicBezTo>
                  <a:pt x="533545" y="509161"/>
                  <a:pt x="509808" y="532769"/>
                  <a:pt x="480701" y="532769"/>
                </a:cubicBezTo>
                <a:cubicBezTo>
                  <a:pt x="451407" y="532769"/>
                  <a:pt x="427764" y="509067"/>
                  <a:pt x="427764" y="480003"/>
                </a:cubicBezTo>
                <a:cubicBezTo>
                  <a:pt x="427764" y="471914"/>
                  <a:pt x="429553" y="464578"/>
                  <a:pt x="432662" y="457806"/>
                </a:cubicBezTo>
                <a:lnTo>
                  <a:pt x="390368" y="415480"/>
                </a:lnTo>
                <a:cubicBezTo>
                  <a:pt x="400070" y="408144"/>
                  <a:pt x="408736" y="399491"/>
                  <a:pt x="416083" y="389803"/>
                </a:cubicBezTo>
                <a:close/>
                <a:moveTo>
                  <a:pt x="190658" y="389803"/>
                </a:moveTo>
                <a:cubicBezTo>
                  <a:pt x="198194" y="399491"/>
                  <a:pt x="206862" y="408144"/>
                  <a:pt x="216283" y="415480"/>
                </a:cubicBezTo>
                <a:lnTo>
                  <a:pt x="174076" y="457806"/>
                </a:lnTo>
                <a:cubicBezTo>
                  <a:pt x="177185" y="464578"/>
                  <a:pt x="178975" y="472103"/>
                  <a:pt x="178975" y="480003"/>
                </a:cubicBezTo>
                <a:cubicBezTo>
                  <a:pt x="178975" y="509161"/>
                  <a:pt x="155234" y="532769"/>
                  <a:pt x="126123" y="532769"/>
                </a:cubicBezTo>
                <a:cubicBezTo>
                  <a:pt x="96823" y="532769"/>
                  <a:pt x="73176" y="509161"/>
                  <a:pt x="73176" y="480003"/>
                </a:cubicBezTo>
                <a:cubicBezTo>
                  <a:pt x="73176" y="450752"/>
                  <a:pt x="96917" y="427143"/>
                  <a:pt x="126123" y="427143"/>
                </a:cubicBezTo>
                <a:cubicBezTo>
                  <a:pt x="134131" y="427143"/>
                  <a:pt x="141573" y="428931"/>
                  <a:pt x="148357" y="432034"/>
                </a:cubicBezTo>
                <a:close/>
                <a:moveTo>
                  <a:pt x="52836" y="253330"/>
                </a:moveTo>
                <a:cubicBezTo>
                  <a:pt x="75628" y="253330"/>
                  <a:pt x="95030" y="267628"/>
                  <a:pt x="102470" y="287852"/>
                </a:cubicBezTo>
                <a:lnTo>
                  <a:pt x="161711" y="287852"/>
                </a:lnTo>
                <a:cubicBezTo>
                  <a:pt x="161240" y="292838"/>
                  <a:pt x="160958" y="297917"/>
                  <a:pt x="160958" y="302997"/>
                </a:cubicBezTo>
                <a:cubicBezTo>
                  <a:pt x="160958" y="310334"/>
                  <a:pt x="161617" y="317483"/>
                  <a:pt x="162653" y="324350"/>
                </a:cubicBezTo>
                <a:lnTo>
                  <a:pt x="102470" y="324350"/>
                </a:lnTo>
                <a:cubicBezTo>
                  <a:pt x="95030" y="344386"/>
                  <a:pt x="75628" y="358872"/>
                  <a:pt x="52836" y="358966"/>
                </a:cubicBezTo>
                <a:cubicBezTo>
                  <a:pt x="23640" y="358966"/>
                  <a:pt x="0" y="335355"/>
                  <a:pt x="0" y="306195"/>
                </a:cubicBezTo>
                <a:cubicBezTo>
                  <a:pt x="0" y="276941"/>
                  <a:pt x="23734" y="253330"/>
                  <a:pt x="52836" y="253330"/>
                </a:cubicBezTo>
                <a:close/>
                <a:moveTo>
                  <a:pt x="553987" y="250225"/>
                </a:moveTo>
                <a:cubicBezTo>
                  <a:pt x="583192" y="250225"/>
                  <a:pt x="606933" y="273930"/>
                  <a:pt x="606933" y="302996"/>
                </a:cubicBezTo>
                <a:cubicBezTo>
                  <a:pt x="606933" y="332250"/>
                  <a:pt x="583192" y="355861"/>
                  <a:pt x="553987" y="355861"/>
                </a:cubicBezTo>
                <a:cubicBezTo>
                  <a:pt x="532413" y="355861"/>
                  <a:pt x="513854" y="342880"/>
                  <a:pt x="505658" y="324349"/>
                </a:cubicBezTo>
                <a:lnTo>
                  <a:pt x="444139" y="324349"/>
                </a:lnTo>
                <a:cubicBezTo>
                  <a:pt x="445270" y="317294"/>
                  <a:pt x="445741" y="310333"/>
                  <a:pt x="445741" y="302996"/>
                </a:cubicBezTo>
                <a:cubicBezTo>
                  <a:pt x="445741" y="297916"/>
                  <a:pt x="445458" y="292837"/>
                  <a:pt x="444987" y="287851"/>
                </a:cubicBezTo>
                <a:lnTo>
                  <a:pt x="503397" y="287851"/>
                </a:lnTo>
                <a:cubicBezTo>
                  <a:pt x="509897" y="266028"/>
                  <a:pt x="530152" y="250225"/>
                  <a:pt x="553987" y="250225"/>
                </a:cubicBezTo>
                <a:close/>
                <a:moveTo>
                  <a:pt x="303361" y="231794"/>
                </a:moveTo>
                <a:cubicBezTo>
                  <a:pt x="264078" y="231794"/>
                  <a:pt x="232049" y="263774"/>
                  <a:pt x="232049" y="302996"/>
                </a:cubicBezTo>
                <a:cubicBezTo>
                  <a:pt x="232049" y="312402"/>
                  <a:pt x="239679" y="320115"/>
                  <a:pt x="249099" y="320115"/>
                </a:cubicBezTo>
                <a:cubicBezTo>
                  <a:pt x="258520" y="320115"/>
                  <a:pt x="266150" y="312402"/>
                  <a:pt x="266150" y="302996"/>
                </a:cubicBezTo>
                <a:cubicBezTo>
                  <a:pt x="266150" y="282492"/>
                  <a:pt x="282919" y="265749"/>
                  <a:pt x="303455" y="265749"/>
                </a:cubicBezTo>
                <a:cubicBezTo>
                  <a:pt x="312875" y="265749"/>
                  <a:pt x="320600" y="258225"/>
                  <a:pt x="320412" y="248819"/>
                </a:cubicBezTo>
                <a:cubicBezTo>
                  <a:pt x="320412" y="239413"/>
                  <a:pt x="312781" y="231794"/>
                  <a:pt x="303361" y="231794"/>
                </a:cubicBezTo>
                <a:close/>
                <a:moveTo>
                  <a:pt x="303455" y="188904"/>
                </a:moveTo>
                <a:cubicBezTo>
                  <a:pt x="366665" y="188904"/>
                  <a:pt x="417818" y="239978"/>
                  <a:pt x="417818" y="302996"/>
                </a:cubicBezTo>
                <a:cubicBezTo>
                  <a:pt x="417818" y="366109"/>
                  <a:pt x="366665" y="417183"/>
                  <a:pt x="303455" y="417183"/>
                </a:cubicBezTo>
                <a:cubicBezTo>
                  <a:pt x="240339" y="417183"/>
                  <a:pt x="189186" y="366109"/>
                  <a:pt x="189186" y="302996"/>
                </a:cubicBezTo>
                <a:cubicBezTo>
                  <a:pt x="189186" y="239978"/>
                  <a:pt x="240339" y="188904"/>
                  <a:pt x="303455" y="188904"/>
                </a:cubicBezTo>
                <a:close/>
                <a:moveTo>
                  <a:pt x="480677" y="73506"/>
                </a:moveTo>
                <a:cubicBezTo>
                  <a:pt x="494184" y="73506"/>
                  <a:pt x="507702" y="78634"/>
                  <a:pt x="518018" y="88889"/>
                </a:cubicBezTo>
                <a:cubicBezTo>
                  <a:pt x="538555" y="109494"/>
                  <a:pt x="538555" y="142895"/>
                  <a:pt x="518018" y="163406"/>
                </a:cubicBezTo>
                <a:cubicBezTo>
                  <a:pt x="501909" y="179495"/>
                  <a:pt x="478074" y="182976"/>
                  <a:pt x="458574" y="173944"/>
                </a:cubicBezTo>
                <a:lnTo>
                  <a:pt x="416275" y="216283"/>
                </a:lnTo>
                <a:cubicBezTo>
                  <a:pt x="408738" y="206592"/>
                  <a:pt x="400071" y="197936"/>
                  <a:pt x="390368" y="190503"/>
                </a:cubicBezTo>
                <a:lnTo>
                  <a:pt x="405818" y="175073"/>
                </a:lnTo>
                <a:lnTo>
                  <a:pt x="432855" y="148258"/>
                </a:lnTo>
                <a:cubicBezTo>
                  <a:pt x="423811" y="128782"/>
                  <a:pt x="427297" y="104978"/>
                  <a:pt x="443406" y="88889"/>
                </a:cubicBezTo>
                <a:cubicBezTo>
                  <a:pt x="453674" y="78634"/>
                  <a:pt x="467170" y="73506"/>
                  <a:pt x="480677" y="73506"/>
                </a:cubicBezTo>
                <a:close/>
                <a:moveTo>
                  <a:pt x="126232" y="73247"/>
                </a:moveTo>
                <a:cubicBezTo>
                  <a:pt x="155526" y="73247"/>
                  <a:pt x="179075" y="96961"/>
                  <a:pt x="179075" y="126039"/>
                </a:cubicBezTo>
                <a:cubicBezTo>
                  <a:pt x="179075" y="134037"/>
                  <a:pt x="177380" y="141471"/>
                  <a:pt x="174177" y="148247"/>
                </a:cubicBezTo>
                <a:lnTo>
                  <a:pt x="216565" y="190499"/>
                </a:lnTo>
                <a:cubicBezTo>
                  <a:pt x="206863" y="197933"/>
                  <a:pt x="198197" y="206590"/>
                  <a:pt x="190755" y="216283"/>
                </a:cubicBezTo>
                <a:lnTo>
                  <a:pt x="148462" y="173937"/>
                </a:lnTo>
                <a:cubicBezTo>
                  <a:pt x="141680" y="177136"/>
                  <a:pt x="134144" y="178830"/>
                  <a:pt x="126232" y="178830"/>
                </a:cubicBezTo>
                <a:cubicBezTo>
                  <a:pt x="97125" y="178830"/>
                  <a:pt x="73482" y="155304"/>
                  <a:pt x="73388" y="126039"/>
                </a:cubicBezTo>
                <a:cubicBezTo>
                  <a:pt x="73388" y="96773"/>
                  <a:pt x="97125" y="73247"/>
                  <a:pt x="126232" y="73247"/>
                </a:cubicBezTo>
                <a:close/>
                <a:moveTo>
                  <a:pt x="303420" y="0"/>
                </a:moveTo>
                <a:cubicBezTo>
                  <a:pt x="332714" y="0"/>
                  <a:pt x="356356" y="23707"/>
                  <a:pt x="356356" y="52775"/>
                </a:cubicBezTo>
                <a:cubicBezTo>
                  <a:pt x="356356" y="75541"/>
                  <a:pt x="341850" y="94920"/>
                  <a:pt x="321693" y="102352"/>
                </a:cubicBezTo>
                <a:lnTo>
                  <a:pt x="321693" y="162089"/>
                </a:lnTo>
                <a:cubicBezTo>
                  <a:pt x="315759" y="161336"/>
                  <a:pt x="309637" y="160960"/>
                  <a:pt x="303420" y="160960"/>
                </a:cubicBezTo>
                <a:cubicBezTo>
                  <a:pt x="297297" y="160960"/>
                  <a:pt x="291269" y="161336"/>
                  <a:pt x="285241" y="162089"/>
                </a:cubicBezTo>
                <a:lnTo>
                  <a:pt x="285241" y="102352"/>
                </a:lnTo>
                <a:cubicBezTo>
                  <a:pt x="264989" y="94920"/>
                  <a:pt x="250578" y="75541"/>
                  <a:pt x="250578" y="52775"/>
                </a:cubicBezTo>
                <a:cubicBezTo>
                  <a:pt x="250578" y="23613"/>
                  <a:pt x="274314" y="0"/>
                  <a:pt x="303420" y="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altLang="en-US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3" name="iSḷiḑe">
            <a:extLst>
              <a:ext uri="{FF2B5EF4-FFF2-40B4-BE49-F238E27FC236}">
                <a16:creationId xmlns:a16="http://schemas.microsoft.com/office/drawing/2014/main" id="{08DBFE12-41CD-4EFC-B674-9B70793D06D5}"/>
              </a:ext>
            </a:extLst>
          </p:cNvPr>
          <p:cNvSpPr txBox="1"/>
          <p:nvPr/>
        </p:nvSpPr>
        <p:spPr bwMode="auto">
          <a:xfrm>
            <a:off x="3149057" y="4521737"/>
            <a:ext cx="2087565" cy="398462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zh-CN" lang="en-US" sz="1800"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sp>
        <p:nvSpPr>
          <p:cNvPr id="14" name="ísļïḑê">
            <a:extLst>
              <a:ext uri="{FF2B5EF4-FFF2-40B4-BE49-F238E27FC236}">
                <a16:creationId xmlns:a16="http://schemas.microsoft.com/office/drawing/2014/main" id="{421A7DC5-3FC5-41CC-AB32-749540DF31BC}"/>
              </a:ext>
            </a:extLst>
          </p:cNvPr>
          <p:cNvSpPr/>
          <p:nvPr/>
        </p:nvSpPr>
        <p:spPr bwMode="auto">
          <a:xfrm>
            <a:off x="3150642" y="4920198"/>
            <a:ext cx="2087565" cy="895633"/>
          </a:xfrm>
          <a:prstGeom prst="rect">
            <a:avLst/>
          </a:prstGeom>
          <a:noFill/>
          <a:ln>
            <a:noFill/>
          </a:ln>
        </p:spPr>
        <p:txBody>
          <a:bodyPr anchor="t" anchorCtr="0" bIns="45720" lIns="91440" rIns="91440" tIns="45720" wrap="square">
            <a:normAutofit fontScale="92500" lnSpcReduction="20000"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  <p:sp>
        <p:nvSpPr>
          <p:cNvPr id="15" name="íṣḷíḓe">
            <a:extLst>
              <a:ext uri="{FF2B5EF4-FFF2-40B4-BE49-F238E27FC236}">
                <a16:creationId xmlns:a16="http://schemas.microsoft.com/office/drawing/2014/main" id="{B4F4BB90-8762-41FF-AED7-29B5A6385CC7}"/>
              </a:ext>
            </a:extLst>
          </p:cNvPr>
          <p:cNvSpPr/>
          <p:nvPr/>
        </p:nvSpPr>
        <p:spPr>
          <a:xfrm>
            <a:off x="3591401" y="3863206"/>
            <a:ext cx="280535" cy="381000"/>
          </a:xfrm>
          <a:custGeom>
            <a:gdLst>
              <a:gd fmla="*/ 345526 w 447102" name="connsiteX0"/>
              <a:gd fmla="*/ 386587 h 607216" name="connsiteY0"/>
              <a:gd fmla="*/ 239995 w 447102" name="connsiteX1"/>
              <a:gd fmla="*/ 415581 h 607216" name="connsiteY1"/>
              <a:gd fmla="*/ 239995 w 447102" name="connsiteX2"/>
              <a:gd fmla="*/ 569388 h 607216" name="connsiteY2"/>
              <a:gd fmla="*/ 326897 w 447102" name="connsiteX3"/>
              <a:gd fmla="*/ 545382 h 607216" name="connsiteY3"/>
              <a:gd fmla="*/ 326272 w 447102" name="connsiteX4"/>
              <a:gd fmla="*/ 500902 h 607216" name="connsiteY4"/>
              <a:gd fmla="*/ 345526 w 447102" name="connsiteX5"/>
              <a:gd fmla="*/ 487600 h 607216" name="connsiteY5"/>
              <a:gd fmla="*/ 101680 w 447102" name="connsiteX6"/>
              <a:gd fmla="*/ 386587 h 607216" name="connsiteY6"/>
              <a:gd fmla="*/ 101680 w 447102" name="connsiteX7"/>
              <a:gd fmla="*/ 487600 h 607216" name="connsiteY7"/>
              <a:gd fmla="*/ 120934 w 447102" name="connsiteX8"/>
              <a:gd fmla="*/ 500902 h 607216" name="connsiteY8"/>
              <a:gd fmla="*/ 120206 w 447102" name="connsiteX9"/>
              <a:gd fmla="*/ 545382 h 607216" name="connsiteY9"/>
              <a:gd fmla="*/ 207212 w 447102" name="connsiteX10"/>
              <a:gd fmla="*/ 569284 h 607216" name="connsiteY10"/>
              <a:gd fmla="*/ 207212 w 447102" name="connsiteX11"/>
              <a:gd fmla="*/ 415581 h 607216" name="connsiteY11"/>
              <a:gd fmla="*/ 188062 w 447102" name="connsiteX12"/>
              <a:gd fmla="*/ 249096 h 607216" name="connsiteY12"/>
              <a:gd fmla="*/ 221678 w 447102" name="connsiteX13"/>
              <a:gd fmla="*/ 282455 h 607216" name="connsiteY13"/>
              <a:gd fmla="*/ 207836 w 447102" name="connsiteX14"/>
              <a:gd fmla="*/ 381806 h 607216" name="connsiteY14"/>
              <a:gd fmla="*/ 223551 w 447102" name="connsiteX15"/>
              <a:gd fmla="*/ 386171 h 607216" name="connsiteY15"/>
              <a:gd fmla="*/ 239370 w 447102" name="connsiteX16"/>
              <a:gd fmla="*/ 381806 h 607216" name="connsiteY16"/>
              <a:gd fmla="*/ 225529 w 447102" name="connsiteX17"/>
              <a:gd fmla="*/ 282455 h 607216" name="connsiteY17"/>
              <a:gd fmla="*/ 259040 w 447102" name="connsiteX18"/>
              <a:gd fmla="*/ 249096 h 607216" name="connsiteY18"/>
              <a:gd fmla="*/ 279959 w 447102" name="connsiteX19"/>
              <a:gd fmla="*/ 266659 h 607216" name="connsiteY19"/>
              <a:gd fmla="*/ 323462 w 447102" name="connsiteX20"/>
              <a:gd fmla="*/ 286716 h 607216" name="connsiteY20"/>
              <a:gd fmla="*/ 329290 w 447102" name="connsiteX21"/>
              <a:gd fmla="*/ 289522 h 607216" name="connsiteY21"/>
              <a:gd fmla="*/ 404432 w 447102" name="connsiteX22"/>
              <a:gd fmla="*/ 381910 h 607216" name="connsiteY22"/>
              <a:gd fmla="*/ 446998 w 447102" name="connsiteX23"/>
              <a:gd fmla="*/ 535509 h 607216" name="connsiteY23"/>
              <a:gd fmla="*/ 447102 w 447102" name="connsiteX24"/>
              <a:gd fmla="*/ 538107 h 607216" name="connsiteY24"/>
              <a:gd fmla="*/ 400789 w 447102" name="connsiteX25"/>
              <a:gd fmla="*/ 581547 h 607216" name="connsiteY25"/>
              <a:gd fmla="*/ 395273 w 447102" name="connsiteX26"/>
              <a:gd fmla="*/ 581131 h 607216" name="connsiteY26"/>
              <a:gd fmla="*/ 361241 w 447102" name="connsiteX27"/>
              <a:gd fmla="*/ 569908 h 607216" name="connsiteY27"/>
              <a:gd fmla="*/ 227922 w 447102" name="connsiteX28"/>
              <a:gd fmla="*/ 606593 h 607216" name="connsiteY28"/>
              <a:gd fmla="*/ 226882 w 447102" name="connsiteX29"/>
              <a:gd fmla="*/ 606800 h 607216" name="connsiteY29"/>
              <a:gd fmla="*/ 225945 w 447102" name="connsiteX30"/>
              <a:gd fmla="*/ 607008 h 607216" name="connsiteY30"/>
              <a:gd fmla="*/ 223551 w 447102" name="connsiteX31"/>
              <a:gd fmla="*/ 607216 h 607216" name="connsiteY31"/>
              <a:gd fmla="*/ 221158 w 447102" name="connsiteX32"/>
              <a:gd fmla="*/ 607008 h 607216" name="connsiteY32"/>
              <a:gd fmla="*/ 220429 w 447102" name="connsiteX33"/>
              <a:gd fmla="*/ 606800 h 607216" name="connsiteY33"/>
              <a:gd fmla="*/ 220221 w 447102" name="connsiteX34"/>
              <a:gd fmla="*/ 606800 h 607216" name="connsiteY34"/>
              <a:gd fmla="*/ 219180 w 447102" name="connsiteX35"/>
              <a:gd fmla="*/ 606593 h 607216" name="connsiteY35"/>
              <a:gd fmla="*/ 85861 w 447102" name="connsiteX36"/>
              <a:gd fmla="*/ 569908 h 607216" name="connsiteY36"/>
              <a:gd fmla="*/ 51933 w 447102" name="connsiteX37"/>
              <a:gd fmla="*/ 581131 h 607216" name="connsiteY37"/>
              <a:gd fmla="*/ 46313 w 447102" name="connsiteX38"/>
              <a:gd fmla="*/ 581547 h 607216" name="connsiteY38"/>
              <a:gd fmla="*/ 0 w 447102" name="connsiteX39"/>
              <a:gd fmla="*/ 538107 h 607216" name="connsiteY39"/>
              <a:gd fmla="*/ 104 w 447102" name="connsiteX40"/>
              <a:gd fmla="*/ 535509 h 607216" name="connsiteY40"/>
              <a:gd fmla="*/ 42670 w 447102" name="connsiteX41"/>
              <a:gd fmla="*/ 381910 h 607216" name="connsiteY41"/>
              <a:gd fmla="*/ 117916 w 447102" name="connsiteX42"/>
              <a:gd fmla="*/ 289522 h 607216" name="connsiteY42"/>
              <a:gd fmla="*/ 123744 w 447102" name="connsiteX43"/>
              <a:gd fmla="*/ 286716 h 607216" name="connsiteY43"/>
              <a:gd fmla="*/ 167247 w 447102" name="connsiteX44"/>
              <a:gd fmla="*/ 266659 h 607216" name="connsiteY44"/>
              <a:gd fmla="*/ 184672 w 447102" name="connsiteX45"/>
              <a:gd fmla="*/ 89514 h 607216" name="connsiteY45"/>
              <a:gd fmla="*/ 144544 w 447102" name="connsiteX46"/>
              <a:gd fmla="*/ 125639 h 607216" name="connsiteY46"/>
              <a:gd fmla="*/ 223551 w 447102" name="connsiteX47"/>
              <a:gd fmla="*/ 226753 h 607216" name="connsiteY47"/>
              <a:gd fmla="*/ 302663 w 447102" name="connsiteX48"/>
              <a:gd fmla="*/ 125639 h 607216" name="connsiteY48"/>
              <a:gd fmla="*/ 202628 w 447102" name="connsiteX49"/>
              <a:gd fmla="*/ 127822 h 607216" name="connsiteY49"/>
              <a:gd fmla="*/ 184672 w 447102" name="connsiteX50"/>
              <a:gd fmla="*/ 89514 h 607216" name="connsiteY50"/>
              <a:gd fmla="*/ 223551 w 447102" name="connsiteX51"/>
              <a:gd fmla="*/ 0 h 607216" name="connsiteY51"/>
              <a:gd fmla="*/ 327646 w 447102" name="connsiteX52"/>
              <a:gd fmla="*/ 102153 h 607216" name="connsiteY52"/>
              <a:gd fmla="*/ 223551 w 447102" name="connsiteX53"/>
              <a:gd fmla="*/ 249096 h 607216" name="connsiteY53"/>
              <a:gd fmla="*/ 119457 w 447102" name="connsiteX54"/>
              <a:gd fmla="*/ 102153 h 607216" name="connsiteY54"/>
              <a:gd fmla="*/ 223551 w 447102" name="connsiteX55"/>
              <a:gd fmla="*/ 0 h 607216" name="connsiteY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b="b" l="l" r="r" t="t"/>
            <a:pathLst>
              <a:path h="607216" w="447102">
                <a:moveTo>
                  <a:pt x="345526" y="386587"/>
                </a:moveTo>
                <a:lnTo>
                  <a:pt x="239995" y="415581"/>
                </a:lnTo>
                <a:lnTo>
                  <a:pt x="239995" y="569388"/>
                </a:lnTo>
                <a:lnTo>
                  <a:pt x="326897" y="545382"/>
                </a:lnTo>
                <a:cubicBezTo>
                  <a:pt x="316906" y="532703"/>
                  <a:pt x="316177" y="514516"/>
                  <a:pt x="326272" y="500902"/>
                </a:cubicBezTo>
                <a:cubicBezTo>
                  <a:pt x="331268" y="494251"/>
                  <a:pt x="338137" y="489783"/>
                  <a:pt x="345526" y="487600"/>
                </a:cubicBezTo>
                <a:close/>
                <a:moveTo>
                  <a:pt x="101680" y="386587"/>
                </a:moveTo>
                <a:lnTo>
                  <a:pt x="101680" y="487600"/>
                </a:lnTo>
                <a:cubicBezTo>
                  <a:pt x="109069" y="489783"/>
                  <a:pt x="115938" y="494251"/>
                  <a:pt x="120934" y="500902"/>
                </a:cubicBezTo>
                <a:cubicBezTo>
                  <a:pt x="131029" y="514516"/>
                  <a:pt x="130301" y="532703"/>
                  <a:pt x="120206" y="545382"/>
                </a:cubicBezTo>
                <a:lnTo>
                  <a:pt x="207212" y="569284"/>
                </a:lnTo>
                <a:lnTo>
                  <a:pt x="207212" y="415581"/>
                </a:lnTo>
                <a:close/>
                <a:moveTo>
                  <a:pt x="188062" y="249096"/>
                </a:moveTo>
                <a:lnTo>
                  <a:pt x="221678" y="282455"/>
                </a:lnTo>
                <a:lnTo>
                  <a:pt x="207836" y="381806"/>
                </a:lnTo>
                <a:lnTo>
                  <a:pt x="223551" y="386171"/>
                </a:lnTo>
                <a:lnTo>
                  <a:pt x="239370" y="381806"/>
                </a:lnTo>
                <a:lnTo>
                  <a:pt x="225529" y="282455"/>
                </a:lnTo>
                <a:lnTo>
                  <a:pt x="259040" y="249096"/>
                </a:lnTo>
                <a:lnTo>
                  <a:pt x="279959" y="266659"/>
                </a:lnTo>
                <a:lnTo>
                  <a:pt x="323462" y="286716"/>
                </a:lnTo>
                <a:cubicBezTo>
                  <a:pt x="324711" y="287236"/>
                  <a:pt x="328562" y="289107"/>
                  <a:pt x="329290" y="289522"/>
                </a:cubicBezTo>
                <a:cubicBezTo>
                  <a:pt x="369255" y="311554"/>
                  <a:pt x="387988" y="348966"/>
                  <a:pt x="404432" y="381910"/>
                </a:cubicBezTo>
                <a:cubicBezTo>
                  <a:pt x="404432" y="381910"/>
                  <a:pt x="446998" y="462035"/>
                  <a:pt x="446998" y="535509"/>
                </a:cubicBezTo>
                <a:cubicBezTo>
                  <a:pt x="446998" y="536340"/>
                  <a:pt x="447102" y="537276"/>
                  <a:pt x="447102" y="538107"/>
                </a:cubicBezTo>
                <a:cubicBezTo>
                  <a:pt x="447102" y="562113"/>
                  <a:pt x="426392" y="581547"/>
                  <a:pt x="400789" y="581547"/>
                </a:cubicBezTo>
                <a:cubicBezTo>
                  <a:pt x="398916" y="581547"/>
                  <a:pt x="397147" y="581443"/>
                  <a:pt x="395273" y="581131"/>
                </a:cubicBezTo>
                <a:cubicBezTo>
                  <a:pt x="382368" y="579157"/>
                  <a:pt x="371232" y="575104"/>
                  <a:pt x="361241" y="569908"/>
                </a:cubicBezTo>
                <a:lnTo>
                  <a:pt x="227922" y="606593"/>
                </a:lnTo>
                <a:cubicBezTo>
                  <a:pt x="227610" y="606696"/>
                  <a:pt x="227298" y="606800"/>
                  <a:pt x="226882" y="606800"/>
                </a:cubicBezTo>
                <a:cubicBezTo>
                  <a:pt x="226569" y="606904"/>
                  <a:pt x="226257" y="607008"/>
                  <a:pt x="225945" y="607008"/>
                </a:cubicBezTo>
                <a:cubicBezTo>
                  <a:pt x="225216" y="607112"/>
                  <a:pt x="224384" y="607216"/>
                  <a:pt x="223551" y="607216"/>
                </a:cubicBezTo>
                <a:cubicBezTo>
                  <a:pt x="222823" y="607216"/>
                  <a:pt x="221990" y="607112"/>
                  <a:pt x="221158" y="607008"/>
                </a:cubicBezTo>
                <a:cubicBezTo>
                  <a:pt x="220949" y="607008"/>
                  <a:pt x="220637" y="606904"/>
                  <a:pt x="220429" y="606800"/>
                </a:cubicBezTo>
                <a:lnTo>
                  <a:pt x="220221" y="606800"/>
                </a:lnTo>
                <a:cubicBezTo>
                  <a:pt x="219909" y="606800"/>
                  <a:pt x="219596" y="606696"/>
                  <a:pt x="219180" y="606593"/>
                </a:cubicBezTo>
                <a:lnTo>
                  <a:pt x="85861" y="569908"/>
                </a:lnTo>
                <a:cubicBezTo>
                  <a:pt x="75870" y="575104"/>
                  <a:pt x="64838" y="579157"/>
                  <a:pt x="51933" y="581131"/>
                </a:cubicBezTo>
                <a:cubicBezTo>
                  <a:pt x="50059" y="581443"/>
                  <a:pt x="48186" y="581547"/>
                  <a:pt x="46313" y="581547"/>
                </a:cubicBezTo>
                <a:cubicBezTo>
                  <a:pt x="20815" y="581547"/>
                  <a:pt x="0" y="562113"/>
                  <a:pt x="0" y="538107"/>
                </a:cubicBezTo>
                <a:cubicBezTo>
                  <a:pt x="0" y="537276"/>
                  <a:pt x="104" y="536340"/>
                  <a:pt x="104" y="535509"/>
                </a:cubicBezTo>
                <a:cubicBezTo>
                  <a:pt x="7077" y="454553"/>
                  <a:pt x="42670" y="381910"/>
                  <a:pt x="42670" y="381910"/>
                </a:cubicBezTo>
                <a:cubicBezTo>
                  <a:pt x="59218" y="348966"/>
                  <a:pt x="77847" y="311554"/>
                  <a:pt x="117916" y="289522"/>
                </a:cubicBezTo>
                <a:cubicBezTo>
                  <a:pt x="118644" y="289107"/>
                  <a:pt x="122495" y="287236"/>
                  <a:pt x="123744" y="286716"/>
                </a:cubicBezTo>
                <a:lnTo>
                  <a:pt x="167247" y="266659"/>
                </a:lnTo>
                <a:close/>
                <a:moveTo>
                  <a:pt x="184672" y="89514"/>
                </a:moveTo>
                <a:cubicBezTo>
                  <a:pt x="164816" y="87682"/>
                  <a:pt x="141265" y="98256"/>
                  <a:pt x="144544" y="125639"/>
                </a:cubicBezTo>
                <a:cubicBezTo>
                  <a:pt x="150581" y="176248"/>
                  <a:pt x="180352" y="226753"/>
                  <a:pt x="223551" y="226753"/>
                </a:cubicBezTo>
                <a:cubicBezTo>
                  <a:pt x="264773" y="226753"/>
                  <a:pt x="302247" y="165960"/>
                  <a:pt x="302663" y="125639"/>
                </a:cubicBezTo>
                <a:cubicBezTo>
                  <a:pt x="303392" y="58403"/>
                  <a:pt x="256445" y="133537"/>
                  <a:pt x="202628" y="127822"/>
                </a:cubicBezTo>
                <a:cubicBezTo>
                  <a:pt x="220689" y="105583"/>
                  <a:pt x="204528" y="91346"/>
                  <a:pt x="184672" y="89514"/>
                </a:cubicBezTo>
                <a:close/>
                <a:moveTo>
                  <a:pt x="223551" y="0"/>
                </a:moveTo>
                <a:cubicBezTo>
                  <a:pt x="297875" y="0"/>
                  <a:pt x="328270" y="38243"/>
                  <a:pt x="327646" y="102153"/>
                </a:cubicBezTo>
                <a:cubicBezTo>
                  <a:pt x="326709" y="194226"/>
                  <a:pt x="267583" y="249096"/>
                  <a:pt x="223551" y="249096"/>
                </a:cubicBezTo>
                <a:cubicBezTo>
                  <a:pt x="172025" y="249096"/>
                  <a:pt x="120498" y="194226"/>
                  <a:pt x="119457" y="102153"/>
                </a:cubicBezTo>
                <a:cubicBezTo>
                  <a:pt x="118832" y="38243"/>
                  <a:pt x="149332" y="0"/>
                  <a:pt x="223551" y="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altLang="en-US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6" name="iṡ1íḋê">
            <a:extLst>
              <a:ext uri="{FF2B5EF4-FFF2-40B4-BE49-F238E27FC236}">
                <a16:creationId xmlns:a16="http://schemas.microsoft.com/office/drawing/2014/main" id="{08DBFE12-41CD-4EFC-B674-9B70793D06D5}"/>
              </a:ext>
            </a:extLst>
          </p:cNvPr>
          <p:cNvSpPr txBox="1"/>
          <p:nvPr/>
        </p:nvSpPr>
        <p:spPr bwMode="auto">
          <a:xfrm>
            <a:off x="5442994" y="4521737"/>
            <a:ext cx="2087565" cy="398462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zh-CN" lang="en-US" sz="1800"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sp>
        <p:nvSpPr>
          <p:cNvPr id="17" name="ïṥḻiďè">
            <a:extLst>
              <a:ext uri="{FF2B5EF4-FFF2-40B4-BE49-F238E27FC236}">
                <a16:creationId xmlns:a16="http://schemas.microsoft.com/office/drawing/2014/main" id="{421A7DC5-3FC5-41CC-AB32-749540DF31BC}"/>
              </a:ext>
            </a:extLst>
          </p:cNvPr>
          <p:cNvSpPr/>
          <p:nvPr/>
        </p:nvSpPr>
        <p:spPr bwMode="auto">
          <a:xfrm>
            <a:off x="5444579" y="4920198"/>
            <a:ext cx="2087565" cy="895633"/>
          </a:xfrm>
          <a:prstGeom prst="rect">
            <a:avLst/>
          </a:prstGeom>
          <a:noFill/>
          <a:ln>
            <a:noFill/>
          </a:ln>
        </p:spPr>
        <p:txBody>
          <a:bodyPr anchor="t" anchorCtr="0" bIns="45720" lIns="91440" rIns="91440" tIns="45720" wrap="square">
            <a:normAutofit fontScale="92500" lnSpcReduction="20000"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  <p:sp>
        <p:nvSpPr>
          <p:cNvPr id="18" name="iṣḷiḑe">
            <a:extLst>
              <a:ext uri="{FF2B5EF4-FFF2-40B4-BE49-F238E27FC236}">
                <a16:creationId xmlns:a16="http://schemas.microsoft.com/office/drawing/2014/main" id="{BE279E08-C370-4AD1-B41F-9114E6F51DF8}"/>
              </a:ext>
            </a:extLst>
          </p:cNvPr>
          <p:cNvSpPr/>
          <p:nvPr/>
        </p:nvSpPr>
        <p:spPr>
          <a:xfrm>
            <a:off x="5838421" y="3863206"/>
            <a:ext cx="374369" cy="381000"/>
          </a:xfrm>
          <a:custGeom>
            <a:gdLst>
              <a:gd fmla="*/ 418698 w 597618" name="connsiteX0"/>
              <a:gd fmla="*/ 375700 h 608203" name="connsiteY0"/>
              <a:gd fmla="*/ 398033 w 597618" name="connsiteX1"/>
              <a:gd fmla="*/ 379435 h 608203" name="connsiteY1"/>
              <a:gd fmla="*/ 368439 w 597618" name="connsiteX2"/>
              <a:gd fmla="*/ 447843 h 608203" name="connsiteY2"/>
              <a:gd fmla="*/ 437038 w 597618" name="connsiteX3"/>
              <a:gd fmla="*/ 477396 h 608203" name="connsiteY3"/>
              <a:gd fmla="*/ 466631 w 597618" name="connsiteX4"/>
              <a:gd fmla="*/ 408988 h 608203" name="connsiteY4"/>
              <a:gd fmla="*/ 418698 w 597618" name="connsiteX5"/>
              <a:gd fmla="*/ 375700 h 608203" name="connsiteY5"/>
              <a:gd fmla="*/ 368148 w 597618" name="connsiteX6"/>
              <a:gd fmla="*/ 248531 h 608203" name="connsiteY6"/>
              <a:gd fmla="*/ 405795 w 597618" name="connsiteX7"/>
              <a:gd fmla="*/ 306280 h 608203" name="connsiteY7"/>
              <a:gd fmla="*/ 439463 w 597618" name="connsiteX8"/>
              <a:gd fmla="*/ 307733 h 608203" name="connsiteY8"/>
              <a:gd fmla="*/ 477886 w 597618" name="connsiteX9"/>
              <a:gd fmla="*/ 252504 h 608203" name="connsiteY9"/>
              <a:gd fmla="*/ 510002 w 597618" name="connsiteX10"/>
              <a:gd fmla="*/ 266456 h 608203" name="connsiteY10"/>
              <a:gd fmla="*/ 495739 w 597618" name="connsiteX11"/>
              <a:gd fmla="*/ 333701 h 608203" name="connsiteY11"/>
              <a:gd fmla="*/ 518541 w 597618" name="connsiteX12"/>
              <a:gd fmla="*/ 358506 h 608203" name="connsiteY12"/>
              <a:gd fmla="*/ 584713 w 597618" name="connsiteX13"/>
              <a:gd fmla="*/ 346588 h 608203" name="connsiteY13"/>
              <a:gd fmla="*/ 597618 w 597618" name="connsiteX14"/>
              <a:gd fmla="*/ 379145 h 608203" name="connsiteY14"/>
              <a:gd fmla="*/ 539790 w 597618" name="connsiteX15"/>
              <a:gd fmla="*/ 416740 h 608203" name="connsiteY15"/>
              <a:gd fmla="*/ 538334 w 597618" name="connsiteX16"/>
              <a:gd fmla="*/ 450265 h 608203" name="connsiteY16"/>
              <a:gd fmla="*/ 593640 w 597618" name="connsiteX17"/>
              <a:gd fmla="*/ 488635 h 608203" name="connsiteY17"/>
              <a:gd fmla="*/ 579765 w 597618" name="connsiteX18"/>
              <a:gd fmla="*/ 520707 h 608203" name="connsiteY18"/>
              <a:gd fmla="*/ 512331 w 597618" name="connsiteX19"/>
              <a:gd fmla="*/ 506464 h 608203" name="connsiteY19"/>
              <a:gd fmla="*/ 487492 w 597618" name="connsiteX20"/>
              <a:gd fmla="*/ 529137 h 608203" name="connsiteY20"/>
              <a:gd fmla="*/ 499426 w 597618" name="connsiteX21"/>
              <a:gd fmla="*/ 595219 h 608203" name="connsiteY21"/>
              <a:gd fmla="*/ 466825 w 597618" name="connsiteX22"/>
              <a:gd fmla="*/ 608203 h 608203" name="connsiteY22"/>
              <a:gd fmla="*/ 429178 w 597618" name="connsiteX23"/>
              <a:gd fmla="*/ 550454 h 608203" name="connsiteY23"/>
              <a:gd fmla="*/ 395607 w 597618" name="connsiteX24"/>
              <a:gd fmla="*/ 549001 h 608203" name="connsiteY24"/>
              <a:gd fmla="*/ 357184 w 597618" name="connsiteX25"/>
              <a:gd fmla="*/ 604230 h 608203" name="connsiteY25"/>
              <a:gd fmla="*/ 325068 w 597618" name="connsiteX26"/>
              <a:gd fmla="*/ 590374 h 608203" name="connsiteY26"/>
              <a:gd fmla="*/ 339331 w 597618" name="connsiteX27"/>
              <a:gd fmla="*/ 523033 h 608203" name="connsiteY27"/>
              <a:gd fmla="*/ 316530 w 597618" name="connsiteX28"/>
              <a:gd fmla="*/ 498228 h 608203" name="connsiteY28"/>
              <a:gd fmla="*/ 250357 w 597618" name="connsiteX29"/>
              <a:gd fmla="*/ 510146 h 608203" name="connsiteY29"/>
              <a:gd fmla="*/ 237452 w 597618" name="connsiteX30"/>
              <a:gd fmla="*/ 477686 h 608203" name="connsiteY30"/>
              <a:gd fmla="*/ 295281 w 597618" name="connsiteX31"/>
              <a:gd fmla="*/ 440091 h 608203" name="connsiteY31"/>
              <a:gd fmla="*/ 296736 w 597618" name="connsiteX32"/>
              <a:gd fmla="*/ 406566 h 608203" name="connsiteY32"/>
              <a:gd fmla="*/ 241430 w 597618" name="connsiteX33"/>
              <a:gd fmla="*/ 368196 h 608203" name="connsiteY33"/>
              <a:gd fmla="*/ 255305 w 597618" name="connsiteX34"/>
              <a:gd fmla="*/ 336124 h 608203" name="connsiteY34"/>
              <a:gd fmla="*/ 322739 w 597618" name="connsiteX35"/>
              <a:gd fmla="*/ 350270 h 608203" name="connsiteY35"/>
              <a:gd fmla="*/ 347578 w 597618" name="connsiteX36"/>
              <a:gd fmla="*/ 327597 h 608203" name="connsiteY36"/>
              <a:gd fmla="*/ 335644 w 597618" name="connsiteX37"/>
              <a:gd fmla="*/ 261418 h 608203" name="connsiteY37"/>
              <a:gd fmla="*/ 186800 w 597618" name="connsiteX38"/>
              <a:gd fmla="*/ 131675 h 608203" name="connsiteY38"/>
              <a:gd fmla="*/ 133914 w 597618" name="connsiteX39"/>
              <a:gd fmla="*/ 184384 h 608203" name="connsiteY39"/>
              <a:gd fmla="*/ 186800 w 597618" name="connsiteX40"/>
              <a:gd fmla="*/ 237093 h 608203" name="connsiteY40"/>
              <a:gd fmla="*/ 239589 w 597618" name="connsiteX41"/>
              <a:gd fmla="*/ 184384 h 608203" name="connsiteY41"/>
              <a:gd fmla="*/ 186800 w 597618" name="connsiteX42"/>
              <a:gd fmla="*/ 131675 h 608203" name="connsiteY42"/>
              <a:gd fmla="*/ 172341 w 597618" name="connsiteX43"/>
              <a:gd fmla="*/ 0 h 608203" name="connsiteY43"/>
              <a:gd fmla="*/ 207372 w 597618" name="connsiteX44"/>
              <a:gd fmla="*/ 0 h 608203" name="connsiteY44"/>
              <a:gd fmla="*/ 220958 w 597618" name="connsiteX45"/>
              <a:gd fmla="*/ 67049 h 608203" name="connsiteY45"/>
              <a:gd fmla="*/ 251622 w 597618" name="connsiteX46"/>
              <a:gd fmla="*/ 80226 h 608203" name="connsiteY46"/>
              <a:gd fmla="*/ 307711 w 597618" name="connsiteX47"/>
              <a:gd fmla="*/ 43117 h 608203" name="connsiteY47"/>
              <a:gd fmla="*/ 332359 w 597618" name="connsiteX48"/>
              <a:gd fmla="*/ 67824 h 608203" name="connsiteY48"/>
              <a:gd fmla="*/ 294125 w 597618" name="connsiteX49"/>
              <a:gd fmla="*/ 125183 h 608203" name="connsiteY49"/>
              <a:gd fmla="*/ 305770 w 597618" name="connsiteX50"/>
              <a:gd fmla="*/ 156576 h 608203" name="connsiteY50"/>
              <a:gd fmla="*/ 371174 w 597618" name="connsiteX51"/>
              <a:gd fmla="*/ 169947 h 608203" name="connsiteY51"/>
              <a:gd fmla="*/ 371174 w 597618" name="connsiteX52"/>
              <a:gd fmla="*/ 204925 h 608203" name="connsiteY52"/>
              <a:gd fmla="*/ 304120 w 597618" name="connsiteX53"/>
              <a:gd fmla="*/ 218587 h 608203" name="connsiteY53"/>
              <a:gd fmla="*/ 291020 w 597618" name="connsiteX54"/>
              <a:gd fmla="*/ 249204 h 608203" name="connsiteY54"/>
              <a:gd fmla="*/ 328186 w 597618" name="connsiteX55"/>
              <a:gd fmla="*/ 305207 h 608203" name="connsiteY55"/>
              <a:gd fmla="*/ 303441 w 597618" name="connsiteX56"/>
              <a:gd fmla="*/ 330012 h 608203" name="connsiteY56"/>
              <a:gd fmla="*/ 245994 w 597618" name="connsiteX57"/>
              <a:gd fmla="*/ 292127 h 608203" name="connsiteY57"/>
              <a:gd fmla="*/ 214553 w 597618" name="connsiteX58"/>
              <a:gd fmla="*/ 304335 h 608203" name="connsiteY58"/>
              <a:gd fmla="*/ 201259 w 597618" name="connsiteX59"/>
              <a:gd fmla="*/ 370609 h 608203" name="connsiteY59"/>
              <a:gd fmla="*/ 166228 w 597618" name="connsiteX60"/>
              <a:gd fmla="*/ 370609 h 608203" name="connsiteY60"/>
              <a:gd fmla="*/ 152545 w 597618" name="connsiteX61"/>
              <a:gd fmla="*/ 302688 h 608203" name="connsiteY61"/>
              <a:gd fmla="*/ 121784 w 597618" name="connsiteX62"/>
              <a:gd fmla="*/ 288445 h 608203" name="connsiteY62"/>
              <a:gd fmla="*/ 65695 w 597618" name="connsiteX63"/>
              <a:gd fmla="*/ 325651 h 608203" name="connsiteY63"/>
              <a:gd fmla="*/ 40853 w 597618" name="connsiteX64"/>
              <a:gd fmla="*/ 300847 h 608203" name="connsiteY64"/>
              <a:gd fmla="*/ 78796 w 597618" name="connsiteX65"/>
              <a:gd fmla="*/ 243585 h 608203" name="connsiteY65"/>
              <a:gd fmla="*/ 66472 w 597618" name="connsiteX66"/>
              <a:gd fmla="*/ 212095 h 608203" name="connsiteY66"/>
              <a:gd fmla="*/ 0 w 597618" name="connsiteX67"/>
              <a:gd fmla="*/ 198821 h 608203" name="connsiteY67"/>
              <a:gd fmla="*/ 0 w 597618" name="connsiteX68"/>
              <a:gd fmla="*/ 163843 h 608203" name="connsiteY68"/>
              <a:gd fmla="*/ 68121 w 597618" name="connsiteX69"/>
              <a:gd fmla="*/ 150181 h 608203" name="connsiteY69"/>
              <a:gd fmla="*/ 82483 w 597618" name="connsiteX70"/>
              <a:gd fmla="*/ 119564 h 608203" name="connsiteY70"/>
              <a:gd fmla="*/ 45317 w 597618" name="connsiteX71"/>
              <a:gd fmla="*/ 63561 h 608203" name="connsiteY71"/>
              <a:gd fmla="*/ 70062 w 597618" name="connsiteX72"/>
              <a:gd fmla="*/ 38950 h 608203" name="connsiteY72"/>
              <a:gd fmla="*/ 127509 w 597618" name="connsiteX73"/>
              <a:gd fmla="*/ 77125 h 608203" name="connsiteY73"/>
              <a:gd fmla="*/ 158950 w 597618" name="connsiteX74"/>
              <a:gd fmla="*/ 65402 h 608203" name="connsiteY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b="b" l="l" r="r" t="t"/>
            <a:pathLst>
              <a:path h="608203" w="597618">
                <a:moveTo>
                  <a:pt x="418698" y="375700"/>
                </a:moveTo>
                <a:cubicBezTo>
                  <a:pt x="411835" y="375553"/>
                  <a:pt x="404825" y="376746"/>
                  <a:pt x="398033" y="379435"/>
                </a:cubicBezTo>
                <a:cubicBezTo>
                  <a:pt x="370962" y="390094"/>
                  <a:pt x="357669" y="420809"/>
                  <a:pt x="368439" y="447843"/>
                </a:cubicBezTo>
                <a:cubicBezTo>
                  <a:pt x="379209" y="474973"/>
                  <a:pt x="409870" y="488151"/>
                  <a:pt x="437038" y="477396"/>
                </a:cubicBezTo>
                <a:cubicBezTo>
                  <a:pt x="464108" y="466640"/>
                  <a:pt x="477401" y="436022"/>
                  <a:pt x="466631" y="408988"/>
                </a:cubicBezTo>
                <a:cubicBezTo>
                  <a:pt x="458553" y="388640"/>
                  <a:pt x="439287" y="376141"/>
                  <a:pt x="418698" y="375700"/>
                </a:cubicBezTo>
                <a:close/>
                <a:moveTo>
                  <a:pt x="368148" y="248531"/>
                </a:moveTo>
                <a:lnTo>
                  <a:pt x="405795" y="306280"/>
                </a:lnTo>
                <a:cubicBezTo>
                  <a:pt x="417147" y="305214"/>
                  <a:pt x="428499" y="305699"/>
                  <a:pt x="439463" y="307733"/>
                </a:cubicBezTo>
                <a:lnTo>
                  <a:pt x="477886" y="252504"/>
                </a:lnTo>
                <a:lnTo>
                  <a:pt x="510002" y="266456"/>
                </a:lnTo>
                <a:lnTo>
                  <a:pt x="495739" y="333701"/>
                </a:lnTo>
                <a:cubicBezTo>
                  <a:pt x="504375" y="340774"/>
                  <a:pt x="511943" y="349107"/>
                  <a:pt x="518541" y="358506"/>
                </a:cubicBezTo>
                <a:lnTo>
                  <a:pt x="584713" y="346588"/>
                </a:lnTo>
                <a:lnTo>
                  <a:pt x="597618" y="379145"/>
                </a:lnTo>
                <a:lnTo>
                  <a:pt x="539790" y="416740"/>
                </a:lnTo>
                <a:cubicBezTo>
                  <a:pt x="540954" y="428076"/>
                  <a:pt x="540372" y="439316"/>
                  <a:pt x="538334" y="450265"/>
                </a:cubicBezTo>
                <a:lnTo>
                  <a:pt x="593640" y="488635"/>
                </a:lnTo>
                <a:lnTo>
                  <a:pt x="579765" y="520707"/>
                </a:lnTo>
                <a:lnTo>
                  <a:pt x="512331" y="506464"/>
                </a:lnTo>
                <a:cubicBezTo>
                  <a:pt x="505248" y="515087"/>
                  <a:pt x="496904" y="522645"/>
                  <a:pt x="487492" y="529137"/>
                </a:cubicBezTo>
                <a:lnTo>
                  <a:pt x="499426" y="595219"/>
                </a:lnTo>
                <a:lnTo>
                  <a:pt x="466825" y="608203"/>
                </a:lnTo>
                <a:lnTo>
                  <a:pt x="429178" y="550454"/>
                </a:lnTo>
                <a:cubicBezTo>
                  <a:pt x="417826" y="551520"/>
                  <a:pt x="406571" y="551035"/>
                  <a:pt x="395607" y="549001"/>
                </a:cubicBezTo>
                <a:lnTo>
                  <a:pt x="357184" y="604230"/>
                </a:lnTo>
                <a:lnTo>
                  <a:pt x="325068" y="590374"/>
                </a:lnTo>
                <a:lnTo>
                  <a:pt x="339331" y="523033"/>
                </a:lnTo>
                <a:cubicBezTo>
                  <a:pt x="330696" y="515960"/>
                  <a:pt x="323127" y="507627"/>
                  <a:pt x="316530" y="498228"/>
                </a:cubicBezTo>
                <a:lnTo>
                  <a:pt x="250357" y="510146"/>
                </a:lnTo>
                <a:lnTo>
                  <a:pt x="237452" y="477686"/>
                </a:lnTo>
                <a:lnTo>
                  <a:pt x="295281" y="440091"/>
                </a:lnTo>
                <a:cubicBezTo>
                  <a:pt x="294116" y="428755"/>
                  <a:pt x="294698" y="417515"/>
                  <a:pt x="296736" y="406566"/>
                </a:cubicBezTo>
                <a:lnTo>
                  <a:pt x="241430" y="368196"/>
                </a:lnTo>
                <a:lnTo>
                  <a:pt x="255305" y="336124"/>
                </a:lnTo>
                <a:lnTo>
                  <a:pt x="322739" y="350270"/>
                </a:lnTo>
                <a:cubicBezTo>
                  <a:pt x="329822" y="341743"/>
                  <a:pt x="338167" y="334089"/>
                  <a:pt x="347578" y="327597"/>
                </a:cubicBezTo>
                <a:lnTo>
                  <a:pt x="335644" y="261418"/>
                </a:lnTo>
                <a:close/>
                <a:moveTo>
                  <a:pt x="186800" y="131675"/>
                </a:moveTo>
                <a:cubicBezTo>
                  <a:pt x="157591" y="131675"/>
                  <a:pt x="133914" y="155220"/>
                  <a:pt x="133914" y="184384"/>
                </a:cubicBezTo>
                <a:cubicBezTo>
                  <a:pt x="133914" y="213451"/>
                  <a:pt x="157591" y="237093"/>
                  <a:pt x="186800" y="237093"/>
                </a:cubicBezTo>
                <a:cubicBezTo>
                  <a:pt x="215912" y="237093"/>
                  <a:pt x="239589" y="213451"/>
                  <a:pt x="239589" y="184384"/>
                </a:cubicBezTo>
                <a:cubicBezTo>
                  <a:pt x="239589" y="155220"/>
                  <a:pt x="215912" y="131675"/>
                  <a:pt x="186800" y="131675"/>
                </a:cubicBezTo>
                <a:close/>
                <a:moveTo>
                  <a:pt x="172341" y="0"/>
                </a:moveTo>
                <a:lnTo>
                  <a:pt x="207372" y="0"/>
                </a:lnTo>
                <a:lnTo>
                  <a:pt x="220958" y="67049"/>
                </a:lnTo>
                <a:cubicBezTo>
                  <a:pt x="231923" y="70149"/>
                  <a:pt x="242209" y="74412"/>
                  <a:pt x="251622" y="80226"/>
                </a:cubicBezTo>
                <a:lnTo>
                  <a:pt x="307711" y="43117"/>
                </a:lnTo>
                <a:lnTo>
                  <a:pt x="332359" y="67824"/>
                </a:lnTo>
                <a:lnTo>
                  <a:pt x="294125" y="125183"/>
                </a:lnTo>
                <a:cubicBezTo>
                  <a:pt x="299462" y="134873"/>
                  <a:pt x="303247" y="145434"/>
                  <a:pt x="305770" y="156576"/>
                </a:cubicBezTo>
                <a:lnTo>
                  <a:pt x="371174" y="169947"/>
                </a:lnTo>
                <a:lnTo>
                  <a:pt x="371174" y="204925"/>
                </a:lnTo>
                <a:lnTo>
                  <a:pt x="304120" y="218587"/>
                </a:lnTo>
                <a:cubicBezTo>
                  <a:pt x="301015" y="229438"/>
                  <a:pt x="296939" y="239806"/>
                  <a:pt x="291020" y="249204"/>
                </a:cubicBezTo>
                <a:lnTo>
                  <a:pt x="328186" y="305207"/>
                </a:lnTo>
                <a:lnTo>
                  <a:pt x="303441" y="330012"/>
                </a:lnTo>
                <a:lnTo>
                  <a:pt x="245994" y="292127"/>
                </a:lnTo>
                <a:cubicBezTo>
                  <a:pt x="236290" y="297456"/>
                  <a:pt x="225712" y="301719"/>
                  <a:pt x="214553" y="304335"/>
                </a:cubicBezTo>
                <a:lnTo>
                  <a:pt x="201259" y="370609"/>
                </a:lnTo>
                <a:lnTo>
                  <a:pt x="166228" y="370609"/>
                </a:lnTo>
                <a:lnTo>
                  <a:pt x="152545" y="302688"/>
                </a:lnTo>
                <a:cubicBezTo>
                  <a:pt x="141580" y="299491"/>
                  <a:pt x="131294" y="294356"/>
                  <a:pt x="121784" y="288445"/>
                </a:cubicBezTo>
                <a:lnTo>
                  <a:pt x="65695" y="325651"/>
                </a:lnTo>
                <a:lnTo>
                  <a:pt x="40853" y="300847"/>
                </a:lnTo>
                <a:lnTo>
                  <a:pt x="78796" y="243585"/>
                </a:lnTo>
                <a:cubicBezTo>
                  <a:pt x="73361" y="233799"/>
                  <a:pt x="69092" y="223237"/>
                  <a:pt x="66472" y="212095"/>
                </a:cubicBezTo>
                <a:lnTo>
                  <a:pt x="0" y="198821"/>
                </a:lnTo>
                <a:lnTo>
                  <a:pt x="0" y="163843"/>
                </a:lnTo>
                <a:lnTo>
                  <a:pt x="68121" y="150181"/>
                </a:lnTo>
                <a:cubicBezTo>
                  <a:pt x="71324" y="139233"/>
                  <a:pt x="76564" y="128962"/>
                  <a:pt x="82483" y="119564"/>
                </a:cubicBezTo>
                <a:lnTo>
                  <a:pt x="45317" y="63561"/>
                </a:lnTo>
                <a:lnTo>
                  <a:pt x="70062" y="38950"/>
                </a:lnTo>
                <a:lnTo>
                  <a:pt x="127509" y="77125"/>
                </a:lnTo>
                <a:cubicBezTo>
                  <a:pt x="137213" y="71700"/>
                  <a:pt x="147790" y="67921"/>
                  <a:pt x="158950" y="65402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altLang="en-US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7" name="iṧḻiďe">
            <a:extLst>
              <a:ext uri="{FF2B5EF4-FFF2-40B4-BE49-F238E27FC236}">
                <a16:creationId xmlns:a16="http://schemas.microsoft.com/office/drawing/2014/main" id="{14D988CC-A576-405D-8C4A-CD8ABF4832F4}"/>
              </a:ext>
            </a:extLst>
          </p:cNvPr>
          <p:cNvSpPr txBox="1"/>
          <p:nvPr/>
        </p:nvSpPr>
        <p:spPr>
          <a:xfrm>
            <a:off x="858295" y="1345785"/>
            <a:ext cx="6956425" cy="1058492"/>
          </a:xfrm>
          <a:prstGeom prst="rect">
            <a:avLst/>
          </a:prstGeom>
          <a:noFill/>
          <a:ln>
            <a:noFill/>
          </a:ln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lang="en-US" sz="2800">
                <a:latin charset="-122" panose="00000500000000000000" pitchFamily="2" typeface="三极准柔宋"/>
              </a:rPr>
              <a:t>Unified fonts make reading</a:t>
            </a:r>
          </a:p>
          <a:p>
            <a:pPr>
              <a:buSzPct val="25000"/>
            </a:pPr>
            <a:r>
              <a:rPr lang="en-US" sz="2800">
                <a:latin charset="-122" panose="00000500000000000000" pitchFamily="2" typeface="三极准柔宋"/>
              </a:rPr>
              <a:t>more fluent.</a:t>
            </a:r>
          </a:p>
        </p:txBody>
      </p:sp>
      <p:sp>
        <p:nvSpPr>
          <p:cNvPr id="8" name="íSlïḍé">
            <a:extLst>
              <a:ext uri="{FF2B5EF4-FFF2-40B4-BE49-F238E27FC236}">
                <a16:creationId xmlns:a16="http://schemas.microsoft.com/office/drawing/2014/main" id="{AC321F9B-F99D-44D6-95EE-4CF3F8A760F8}"/>
              </a:ext>
            </a:extLst>
          </p:cNvPr>
          <p:cNvSpPr/>
          <p:nvPr/>
        </p:nvSpPr>
        <p:spPr bwMode="auto">
          <a:xfrm>
            <a:off x="858295" y="1042168"/>
            <a:ext cx="1632362" cy="30361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5720" lIns="91440" rIns="91440" tIns="45720" wrap="square">
            <a:normAutofit fontScale="77500" lnSpcReduction="20000"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altLang="zh-CN" lang="en-US" sz="1200">
                <a:latin charset="-122" panose="00000500000000000000" pitchFamily="2" typeface="三极准柔宋"/>
                <a:ea charset="-122" panose="00000500000000000000" pitchFamily="2" typeface="三极准柔宋"/>
              </a:rPr>
              <a:t>Supporting text here.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A959E70-8191-4E3C-B4C5-CE67C0AD73FF}"/>
              </a:ext>
            </a:extLst>
          </p:cNvPr>
          <p:cNvCxnSpPr/>
          <p:nvPr/>
        </p:nvCxnSpPr>
        <p:spPr>
          <a:xfrm>
            <a:off x="855120" y="3031728"/>
            <a:ext cx="6959600" cy="0"/>
          </a:xfrm>
          <a:prstGeom prst="line">
            <a:avLst/>
          </a:prstGeom>
          <a:solidFill>
            <a:srgbClr val="CEE8E4"/>
          </a:solidFill>
          <a:ln w="3175">
            <a:solidFill>
              <a:schemeClr val="tx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îśľiďé">
            <a:extLst>
              <a:ext uri="{FF2B5EF4-FFF2-40B4-BE49-F238E27FC236}">
                <a16:creationId xmlns:a16="http://schemas.microsoft.com/office/drawing/2014/main" id="{0692056F-4713-46FC-8953-5FE039B6E5C9}"/>
              </a:ext>
            </a:extLst>
          </p:cNvPr>
          <p:cNvSpPr/>
          <p:nvPr/>
        </p:nvSpPr>
        <p:spPr>
          <a:xfrm>
            <a:off x="1101181" y="2695177"/>
            <a:ext cx="673102" cy="673102"/>
          </a:xfrm>
          <a:prstGeom prst="ellipse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r>
              <a:rPr altLang="zh-CN" i="1" lang="en-US" sz="2000">
                <a:solidFill>
                  <a:schemeClr val="tx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01</a:t>
            </a:r>
          </a:p>
        </p:txBody>
      </p:sp>
      <p:sp>
        <p:nvSpPr>
          <p:cNvPr id="21" name="í$ḻïḋê">
            <a:extLst>
              <a:ext uri="{FF2B5EF4-FFF2-40B4-BE49-F238E27FC236}">
                <a16:creationId xmlns:a16="http://schemas.microsoft.com/office/drawing/2014/main" id="{CC24953B-6310-42A7-9186-F60D4D27AFF3}"/>
              </a:ext>
            </a:extLst>
          </p:cNvPr>
          <p:cNvSpPr/>
          <p:nvPr/>
        </p:nvSpPr>
        <p:spPr>
          <a:xfrm>
            <a:off x="3395118" y="2695177"/>
            <a:ext cx="673102" cy="673102"/>
          </a:xfrm>
          <a:prstGeom prst="ellipse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r>
              <a:rPr altLang="zh-CN" i="1" lang="en-US" sz="2000">
                <a:solidFill>
                  <a:schemeClr val="tx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02</a:t>
            </a:r>
          </a:p>
        </p:txBody>
      </p:sp>
      <p:sp>
        <p:nvSpPr>
          <p:cNvPr id="22" name="îşľîḋê">
            <a:extLst>
              <a:ext uri="{FF2B5EF4-FFF2-40B4-BE49-F238E27FC236}">
                <a16:creationId xmlns:a16="http://schemas.microsoft.com/office/drawing/2014/main" id="{7C8A33C0-9B6F-4C89-A45C-3AE2C4012CC8}"/>
              </a:ext>
            </a:extLst>
          </p:cNvPr>
          <p:cNvSpPr/>
          <p:nvPr/>
        </p:nvSpPr>
        <p:spPr>
          <a:xfrm>
            <a:off x="5689055" y="2695177"/>
            <a:ext cx="673102" cy="673102"/>
          </a:xfrm>
          <a:prstGeom prst="ellipse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r>
              <a:rPr altLang="zh-CN" i="1" lang="en-US" sz="2000">
                <a:solidFill>
                  <a:schemeClr val="tx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03</a:t>
            </a:r>
          </a:p>
        </p:txBody>
      </p:sp>
    </p:spTree>
    <p:extLst>
      <p:ext uri="{BB962C8B-B14F-4D97-AF65-F5344CB8AC3E}">
        <p14:creationId val="134186575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7"/>
      <p:bldP grpId="0" spid="8"/>
      <p:bldP grpId="0" spid="20"/>
      <p:bldP grpId="0" spid="21"/>
      <p:bldP grpId="0" spid="2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ïṥ1iḓe">
            <a:extLst>
              <a:ext uri="{FF2B5EF4-FFF2-40B4-BE49-F238E27FC236}">
                <a16:creationId xmlns:a16="http://schemas.microsoft.com/office/drawing/2014/main" id="{E05AB3C1-C4C1-4C8D-AA3D-FBF2070073F9}"/>
              </a:ext>
            </a:extLst>
          </p:cNvPr>
          <p:cNvSpPr/>
          <p:nvPr/>
        </p:nvSpPr>
        <p:spPr>
          <a:xfrm>
            <a:off x="0" y="4410075"/>
            <a:ext cx="12192000" cy="244792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01ACD24-3D28-44F1-A1B5-715EFDD71A9B}"/>
              </a:ext>
            </a:extLst>
          </p:cNvPr>
          <p:cNvCxnSpPr>
            <a:stCxn id="8" idx="7"/>
            <a:endCxn id="7" idx="0"/>
          </p:cNvCxnSpPr>
          <p:nvPr/>
        </p:nvCxnSpPr>
        <p:spPr>
          <a:xfrm flipH="1">
            <a:off x="1920418" y="3551098"/>
            <a:ext cx="0" cy="744677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ḷïḓè">
            <a:extLst>
              <a:ext uri="{FF2B5EF4-FFF2-40B4-BE49-F238E27FC236}">
                <a16:creationId xmlns:a16="http://schemas.microsoft.com/office/drawing/2014/main" id="{E173C735-F341-4E5E-AF58-40273C9DC203}"/>
              </a:ext>
            </a:extLst>
          </p:cNvPr>
          <p:cNvSpPr/>
          <p:nvPr/>
        </p:nvSpPr>
        <p:spPr>
          <a:xfrm>
            <a:off x="1806118" y="4295775"/>
            <a:ext cx="228600" cy="228600"/>
          </a:xfrm>
          <a:prstGeom prst="ellipse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altLang="en-US" b="1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8" name="îṣľíḋê">
            <a:extLst>
              <a:ext uri="{FF2B5EF4-FFF2-40B4-BE49-F238E27FC236}">
                <a16:creationId xmlns:a16="http://schemas.microsoft.com/office/drawing/2014/main" id="{9DF7E8F8-895A-4FE4-BAF6-FEC4A4EE9B06}"/>
              </a:ext>
            </a:extLst>
          </p:cNvPr>
          <p:cNvSpPr/>
          <p:nvPr/>
        </p:nvSpPr>
        <p:spPr>
          <a:xfrm rot="8100000">
            <a:off x="1619250" y="2824014"/>
            <a:ext cx="602336" cy="602336"/>
          </a:xfrm>
          <a:prstGeom prst="teardrop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altLang="en-US" b="1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9" name="îśľîḋe">
            <a:extLst>
              <a:ext uri="{FF2B5EF4-FFF2-40B4-BE49-F238E27FC236}">
                <a16:creationId xmlns:a16="http://schemas.microsoft.com/office/drawing/2014/main" id="{A60B69C5-E7B3-49D9-8013-5AE065952AFE}"/>
              </a:ext>
            </a:extLst>
          </p:cNvPr>
          <p:cNvSpPr/>
          <p:nvPr/>
        </p:nvSpPr>
        <p:spPr>
          <a:xfrm>
            <a:off x="1773572" y="2944710"/>
            <a:ext cx="293691" cy="360944"/>
          </a:xfrm>
          <a:custGeom>
            <a:gdLst>
              <a:gd fmla="*/ 337979 w 494593" name="connsiteX0"/>
              <a:gd fmla="*/ 279269 h 607851" name="connsiteY0"/>
              <a:gd fmla="*/ 221300 w 494593" name="connsiteX1"/>
              <a:gd fmla="*/ 336550 h 607851" name="connsiteY1"/>
              <a:gd fmla="*/ 229058 w 494593" name="connsiteX2"/>
              <a:gd fmla="*/ 378487 h 607851" name="connsiteY2"/>
              <a:gd fmla="*/ 270165 w 494593" name="connsiteX3"/>
              <a:gd fmla="*/ 390032 h 607851" name="connsiteY3"/>
              <a:gd fmla="*/ 337979 w 494593" name="connsiteX4"/>
              <a:gd fmla="*/ 279269 h 607851" name="connsiteY4"/>
              <a:gd fmla="*/ 247261 w 494593" name="connsiteX5"/>
              <a:gd fmla="*/ 202100 h 607851" name="connsiteY5"/>
              <a:gd fmla="*/ 406316 w 494593" name="connsiteX6"/>
              <a:gd fmla="*/ 360908 h 607851" name="connsiteY6"/>
              <a:gd fmla="*/ 247261 w 494593" name="connsiteX7"/>
              <a:gd fmla="*/ 519715 h 607851" name="connsiteY7"/>
              <a:gd fmla="*/ 88207 w 494593" name="connsiteX8"/>
              <a:gd fmla="*/ 360908 h 607851" name="connsiteY8"/>
              <a:gd fmla="*/ 247261 w 494593" name="connsiteX9"/>
              <a:gd fmla="*/ 202100 h 607851" name="connsiteY9"/>
              <a:gd fmla="*/ 247297 w 494593" name="connsiteX10"/>
              <a:gd fmla="*/ 160521 h 607851" name="connsiteY10"/>
              <a:gd fmla="*/ 46625 w 494593" name="connsiteX11"/>
              <a:gd fmla="*/ 360907 h 607851" name="connsiteY11"/>
              <a:gd fmla="*/ 247297 w 494593" name="connsiteX12"/>
              <a:gd fmla="*/ 561293 h 607851" name="connsiteY12"/>
              <a:gd fmla="*/ 447968 w 494593" name="connsiteX13"/>
              <a:gd fmla="*/ 360907 h 607851" name="connsiteY13"/>
              <a:gd fmla="*/ 247297 w 494593" name="connsiteX14"/>
              <a:gd fmla="*/ 160521 h 607851" name="connsiteY14"/>
              <a:gd fmla="*/ 247297 w 494593" name="connsiteX15"/>
              <a:gd fmla="*/ 113963 h 607851" name="connsiteY15"/>
              <a:gd fmla="*/ 494593 w 494593" name="connsiteX16"/>
              <a:gd fmla="*/ 360907 h 607851" name="connsiteY16"/>
              <a:gd fmla="*/ 247297 w 494593" name="connsiteX17"/>
              <a:gd fmla="*/ 607851 h 607851" name="connsiteY17"/>
              <a:gd fmla="*/ 0 w 494593" name="connsiteX18"/>
              <a:gd fmla="*/ 360907 h 607851" name="connsiteY18"/>
              <a:gd fmla="*/ 247297 w 494593" name="connsiteX19"/>
              <a:gd fmla="*/ 113963 h 607851" name="connsiteY19"/>
              <a:gd fmla="*/ 106836 w 494593" name="connsiteX20"/>
              <a:gd fmla="*/ 58655 h 607851" name="connsiteY20"/>
              <a:gd fmla="*/ 119283 w 494593" name="connsiteX21"/>
              <a:gd fmla="*/ 68229 h 607851" name="connsiteY21"/>
              <a:gd fmla="*/ 139719 w 494593" name="connsiteX22"/>
              <a:gd fmla="*/ 103546 h 607851" name="connsiteY22"/>
              <a:gd fmla="*/ 68863 w 494593" name="connsiteX23"/>
              <a:gd fmla="*/ 144377 h 607851" name="connsiteY23"/>
              <a:gd fmla="*/ 48427 w 494593" name="connsiteX24"/>
              <a:gd fmla="*/ 109060 h 607851" name="connsiteY24"/>
              <a:gd fmla="*/ 55960 w 494593" name="connsiteX25"/>
              <a:gd fmla="*/ 81119 h 607851" name="connsiteY25"/>
              <a:gd fmla="*/ 91313 w 494593" name="connsiteX26"/>
              <a:gd fmla="*/ 60704 h 607851" name="connsiteY26"/>
              <a:gd fmla="*/ 106836 w 494593" name="connsiteX27"/>
              <a:gd fmla="*/ 58655 h 607851" name="connsiteY27"/>
              <a:gd fmla="*/ 385319 w 494593" name="connsiteX28"/>
              <a:gd fmla="*/ 58655 h 607851" name="connsiteY28"/>
              <a:gd fmla="*/ 400805 w 494593" name="connsiteX29"/>
              <a:gd fmla="*/ 60704 h 607851" name="connsiteY29"/>
              <a:gd fmla="*/ 436233 w 494593" name="connsiteX30"/>
              <a:gd fmla="*/ 81119 h 607851" name="connsiteY30"/>
              <a:gd fmla="*/ 443692 w 494593" name="connsiteX31"/>
              <a:gd fmla="*/ 109060 h 607851" name="connsiteY31"/>
              <a:gd fmla="*/ 423255 w 494593" name="connsiteX32"/>
              <a:gd fmla="*/ 144377 h 607851" name="connsiteY32"/>
              <a:gd fmla="*/ 352474 w 494593" name="connsiteX33"/>
              <a:gd fmla="*/ 103546 h 607851" name="connsiteY33"/>
              <a:gd fmla="*/ 372910 w 494593" name="connsiteX34"/>
              <a:gd fmla="*/ 68229 h 607851" name="connsiteY34"/>
              <a:gd fmla="*/ 385319 w 494593" name="connsiteX35"/>
              <a:gd fmla="*/ 58655 h 607851" name="connsiteY35"/>
              <a:gd fmla="*/ 202278 w 494593" name="connsiteX36"/>
              <a:gd fmla="*/ 0 h 607851" name="connsiteY36"/>
              <a:gd fmla="*/ 292455 w 494593" name="connsiteX37"/>
              <a:gd fmla="*/ 0 h 607851" name="connsiteY37"/>
              <a:gd fmla="*/ 311475 w 494593" name="connsiteX38"/>
              <a:gd fmla="*/ 18996 h 607851" name="connsiteY38"/>
              <a:gd fmla="*/ 311475 w 494593" name="connsiteX39"/>
              <a:gd fmla="*/ 61756 h 607851" name="connsiteY39"/>
              <a:gd fmla="*/ 285295 w 494593" name="connsiteX40"/>
              <a:gd fmla="*/ 61905 h 607851" name="connsiteY40"/>
              <a:gd fmla="*/ 285295 w 494593" name="connsiteX41"/>
              <a:gd fmla="*/ 94981 h 607851" name="connsiteY41"/>
              <a:gd fmla="*/ 247255 w 494593" name="connsiteX42"/>
              <a:gd fmla="*/ 91927 h 607851" name="connsiteY42"/>
              <a:gd fmla="*/ 209215 w 494593" name="connsiteX43"/>
              <a:gd fmla="*/ 94981 h 607851" name="connsiteY43"/>
              <a:gd fmla="*/ 209215 w 494593" name="connsiteX44"/>
              <a:gd fmla="*/ 61905 h 607851" name="connsiteY44"/>
              <a:gd fmla="*/ 183258 w 494593" name="connsiteX45"/>
              <a:gd fmla="*/ 61756 h 607851" name="connsiteY45"/>
              <a:gd fmla="*/ 183258 w 494593" name="connsiteX46"/>
              <a:gd fmla="*/ 18996 h 607851" name="connsiteY46"/>
              <a:gd fmla="*/ 202278 w 494593" name="connsiteX47"/>
              <a:gd fmla="*/ 0 h 607851" name="connsiteY4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b="b" l="l" r="r" t="t"/>
            <a:pathLst>
              <a:path h="607851" w="494593">
                <a:moveTo>
                  <a:pt x="337979" y="279269"/>
                </a:moveTo>
                <a:cubicBezTo>
                  <a:pt x="312838" y="282845"/>
                  <a:pt x="230550" y="328207"/>
                  <a:pt x="221300" y="336550"/>
                </a:cubicBezTo>
                <a:cubicBezTo>
                  <a:pt x="212123" y="344967"/>
                  <a:pt x="215555" y="363664"/>
                  <a:pt x="229058" y="378487"/>
                </a:cubicBezTo>
                <a:cubicBezTo>
                  <a:pt x="242561" y="393235"/>
                  <a:pt x="260914" y="398375"/>
                  <a:pt x="270165" y="390032"/>
                </a:cubicBezTo>
                <a:cubicBezTo>
                  <a:pt x="279341" y="381615"/>
                  <a:pt x="332086" y="303925"/>
                  <a:pt x="337979" y="279269"/>
                </a:cubicBezTo>
                <a:close/>
                <a:moveTo>
                  <a:pt x="247261" y="202100"/>
                </a:moveTo>
                <a:cubicBezTo>
                  <a:pt x="335070" y="202100"/>
                  <a:pt x="406316" y="273236"/>
                  <a:pt x="406316" y="360908"/>
                </a:cubicBezTo>
                <a:cubicBezTo>
                  <a:pt x="406316" y="448579"/>
                  <a:pt x="335070" y="519715"/>
                  <a:pt x="247261" y="519715"/>
                </a:cubicBezTo>
                <a:cubicBezTo>
                  <a:pt x="159453" y="519715"/>
                  <a:pt x="88207" y="448579"/>
                  <a:pt x="88207" y="360908"/>
                </a:cubicBezTo>
                <a:cubicBezTo>
                  <a:pt x="88207" y="273236"/>
                  <a:pt x="159453" y="202100"/>
                  <a:pt x="247261" y="202100"/>
                </a:cubicBezTo>
                <a:close/>
                <a:moveTo>
                  <a:pt x="247297" y="160521"/>
                </a:moveTo>
                <a:cubicBezTo>
                  <a:pt x="136517" y="160521"/>
                  <a:pt x="46625" y="250211"/>
                  <a:pt x="46625" y="360907"/>
                </a:cubicBezTo>
                <a:cubicBezTo>
                  <a:pt x="46625" y="471603"/>
                  <a:pt x="136442" y="561293"/>
                  <a:pt x="247297" y="561293"/>
                </a:cubicBezTo>
                <a:cubicBezTo>
                  <a:pt x="358151" y="561293"/>
                  <a:pt x="447968" y="471603"/>
                  <a:pt x="447968" y="360907"/>
                </a:cubicBezTo>
                <a:cubicBezTo>
                  <a:pt x="447968" y="250285"/>
                  <a:pt x="358151" y="160521"/>
                  <a:pt x="247297" y="160521"/>
                </a:cubicBezTo>
                <a:close/>
                <a:moveTo>
                  <a:pt x="247297" y="113963"/>
                </a:moveTo>
                <a:cubicBezTo>
                  <a:pt x="383888" y="113963"/>
                  <a:pt x="494593" y="224510"/>
                  <a:pt x="494593" y="360907"/>
                </a:cubicBezTo>
                <a:cubicBezTo>
                  <a:pt x="494593" y="497304"/>
                  <a:pt x="383888" y="607851"/>
                  <a:pt x="247297" y="607851"/>
                </a:cubicBezTo>
                <a:cubicBezTo>
                  <a:pt x="110705" y="607851"/>
                  <a:pt x="0" y="497304"/>
                  <a:pt x="0" y="360907"/>
                </a:cubicBezTo>
                <a:cubicBezTo>
                  <a:pt x="0" y="224510"/>
                  <a:pt x="110705" y="113963"/>
                  <a:pt x="247297" y="113963"/>
                </a:cubicBezTo>
                <a:close/>
                <a:moveTo>
                  <a:pt x="106836" y="58655"/>
                </a:moveTo>
                <a:cubicBezTo>
                  <a:pt x="111899" y="60015"/>
                  <a:pt x="116449" y="63312"/>
                  <a:pt x="119283" y="68229"/>
                </a:cubicBezTo>
                <a:lnTo>
                  <a:pt x="139719" y="103546"/>
                </a:lnTo>
                <a:lnTo>
                  <a:pt x="68863" y="144377"/>
                </a:lnTo>
                <a:lnTo>
                  <a:pt x="48427" y="109060"/>
                </a:lnTo>
                <a:cubicBezTo>
                  <a:pt x="42833" y="99225"/>
                  <a:pt x="46189" y="86782"/>
                  <a:pt x="55960" y="81119"/>
                </a:cubicBezTo>
                <a:lnTo>
                  <a:pt x="91313" y="60704"/>
                </a:lnTo>
                <a:cubicBezTo>
                  <a:pt x="96199" y="57873"/>
                  <a:pt x="101774" y="57295"/>
                  <a:pt x="106836" y="58655"/>
                </a:cubicBezTo>
                <a:close/>
                <a:moveTo>
                  <a:pt x="385319" y="58655"/>
                </a:moveTo>
                <a:cubicBezTo>
                  <a:pt x="390363" y="57295"/>
                  <a:pt x="395920" y="57873"/>
                  <a:pt x="400805" y="60704"/>
                </a:cubicBezTo>
                <a:lnTo>
                  <a:pt x="436233" y="81119"/>
                </a:lnTo>
                <a:cubicBezTo>
                  <a:pt x="446004" y="86782"/>
                  <a:pt x="449360" y="99225"/>
                  <a:pt x="443692" y="109060"/>
                </a:cubicBezTo>
                <a:lnTo>
                  <a:pt x="423255" y="144377"/>
                </a:lnTo>
                <a:lnTo>
                  <a:pt x="352474" y="103546"/>
                </a:lnTo>
                <a:lnTo>
                  <a:pt x="372910" y="68229"/>
                </a:lnTo>
                <a:cubicBezTo>
                  <a:pt x="375744" y="63312"/>
                  <a:pt x="380276" y="60015"/>
                  <a:pt x="385319" y="58655"/>
                </a:cubicBezTo>
                <a:close/>
                <a:moveTo>
                  <a:pt x="202278" y="0"/>
                </a:moveTo>
                <a:lnTo>
                  <a:pt x="292455" y="0"/>
                </a:lnTo>
                <a:cubicBezTo>
                  <a:pt x="302972" y="0"/>
                  <a:pt x="311475" y="8492"/>
                  <a:pt x="311475" y="18996"/>
                </a:cubicBezTo>
                <a:lnTo>
                  <a:pt x="311475" y="61756"/>
                </a:lnTo>
                <a:lnTo>
                  <a:pt x="285295" y="61905"/>
                </a:lnTo>
                <a:lnTo>
                  <a:pt x="285295" y="94981"/>
                </a:lnTo>
                <a:cubicBezTo>
                  <a:pt x="272838" y="93193"/>
                  <a:pt x="260158" y="91927"/>
                  <a:pt x="247255" y="91927"/>
                </a:cubicBezTo>
                <a:cubicBezTo>
                  <a:pt x="234351" y="91927"/>
                  <a:pt x="221671" y="93193"/>
                  <a:pt x="209215" y="94981"/>
                </a:cubicBezTo>
                <a:lnTo>
                  <a:pt x="209215" y="61905"/>
                </a:lnTo>
                <a:lnTo>
                  <a:pt x="183258" y="61756"/>
                </a:lnTo>
                <a:lnTo>
                  <a:pt x="183258" y="18996"/>
                </a:lnTo>
                <a:cubicBezTo>
                  <a:pt x="183258" y="8492"/>
                  <a:pt x="191761" y="0"/>
                  <a:pt x="202278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altLang="en-US" b="1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0" name="iṧḻiḋe">
            <a:extLst>
              <a:ext uri="{FF2B5EF4-FFF2-40B4-BE49-F238E27FC236}">
                <a16:creationId xmlns:a16="http://schemas.microsoft.com/office/drawing/2014/main" id="{48B13D83-ACA7-48AF-A1B9-AF107ED0952C}"/>
              </a:ext>
            </a:extLst>
          </p:cNvPr>
          <p:cNvSpPr txBox="1"/>
          <p:nvPr/>
        </p:nvSpPr>
        <p:spPr bwMode="auto">
          <a:xfrm>
            <a:off x="1576685" y="2286001"/>
            <a:ext cx="687466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altLang="zh-CN" i="1" lang="en-US" sz="2000" u="sng">
                <a:latin charset="-122" panose="00000500000000000000" pitchFamily="2" typeface="三极准柔宋"/>
                <a:ea charset="-122" panose="00000500000000000000" pitchFamily="2" typeface="三极准柔宋"/>
              </a:rPr>
              <a:t>Text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DD836D82-73A8-429C-BC45-6BD767FEEB94}"/>
              </a:ext>
            </a:extLst>
          </p:cNvPr>
          <p:cNvCxnSpPr>
            <a:stCxn id="13" idx="7"/>
            <a:endCxn id="12" idx="0"/>
          </p:cNvCxnSpPr>
          <p:nvPr/>
        </p:nvCxnSpPr>
        <p:spPr>
          <a:xfrm flipH="1">
            <a:off x="3590651" y="3131112"/>
            <a:ext cx="0" cy="1164663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íṣḷíḑé">
            <a:extLst>
              <a:ext uri="{FF2B5EF4-FFF2-40B4-BE49-F238E27FC236}">
                <a16:creationId xmlns:a16="http://schemas.microsoft.com/office/drawing/2014/main" id="{349883AA-144E-428B-9960-1D9C5CDC0D62}"/>
              </a:ext>
            </a:extLst>
          </p:cNvPr>
          <p:cNvSpPr/>
          <p:nvPr/>
        </p:nvSpPr>
        <p:spPr>
          <a:xfrm>
            <a:off x="3476351" y="4295775"/>
            <a:ext cx="228600" cy="228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altLang="en-US" b="1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3" name="íṥ1ïḋê">
            <a:extLst>
              <a:ext uri="{FF2B5EF4-FFF2-40B4-BE49-F238E27FC236}">
                <a16:creationId xmlns:a16="http://schemas.microsoft.com/office/drawing/2014/main" id="{AA14AB4C-6A85-40A9-A94E-3AD5AB5948FB}"/>
              </a:ext>
            </a:extLst>
          </p:cNvPr>
          <p:cNvSpPr/>
          <p:nvPr/>
        </p:nvSpPr>
        <p:spPr>
          <a:xfrm rot="8100000">
            <a:off x="3289483" y="2404028"/>
            <a:ext cx="602336" cy="602336"/>
          </a:xfrm>
          <a:prstGeom prst="teardrop">
            <a:avLst/>
          </a:prstGeom>
          <a:solidFill>
            <a:schemeClr val="tx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altLang="en-US" b="1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4" name="işľîḑè">
            <a:extLst>
              <a:ext uri="{FF2B5EF4-FFF2-40B4-BE49-F238E27FC236}">
                <a16:creationId xmlns:a16="http://schemas.microsoft.com/office/drawing/2014/main" id="{E81C4CA9-303C-45ED-B466-16B8A9DD71A9}"/>
              </a:ext>
            </a:extLst>
          </p:cNvPr>
          <p:cNvSpPr/>
          <p:nvPr/>
        </p:nvSpPr>
        <p:spPr>
          <a:xfrm>
            <a:off x="3410179" y="2524996"/>
            <a:ext cx="360944" cy="360399"/>
          </a:xfrm>
          <a:custGeom>
            <a:gdLst>
              <a:gd fmla="*/ 106370 w 607639" name="connsiteX0"/>
              <a:gd fmla="*/ 436610 h 606722" name="connsiteY0"/>
              <a:gd fmla="*/ 61329 w 607639" name="connsiteX1"/>
              <a:gd fmla="*/ 480515 h 606722" name="connsiteY1"/>
              <a:gd fmla="*/ 126397 w 607639" name="connsiteX2"/>
              <a:gd fmla="*/ 545485 h 606722" name="connsiteY2"/>
              <a:gd fmla="*/ 170369 w 607639" name="connsiteX3"/>
              <a:gd fmla="*/ 500513 h 606722" name="connsiteY3"/>
              <a:gd fmla="*/ 455714 w 607639" name="connsiteX4"/>
              <a:gd fmla="*/ 404481 h 606722" name="connsiteY4"/>
              <a:gd fmla="*/ 531614 w 607639" name="connsiteX5"/>
              <a:gd fmla="*/ 404481 h 606722" name="connsiteY5"/>
              <a:gd fmla="*/ 531703 w 607639" name="connsiteX6"/>
              <a:gd fmla="*/ 404481 h 606722" name="connsiteY6"/>
              <a:gd fmla="*/ 531792 w 607639" name="connsiteX7"/>
              <a:gd fmla="*/ 404481 h 606722" name="connsiteY7"/>
              <a:gd fmla="*/ 548075 w 607639" name="connsiteX8"/>
              <a:gd fmla="*/ 410525 h 606722" name="connsiteY8"/>
              <a:gd fmla="*/ 551456 w 607639" name="connsiteX9"/>
              <a:gd fmla="*/ 413991 h 606722" name="connsiteY9"/>
              <a:gd fmla="*/ 556973 w 607639" name="connsiteX10"/>
              <a:gd fmla="*/ 429012 h 606722" name="connsiteY10"/>
              <a:gd fmla="*/ 556973 w 607639" name="connsiteX11"/>
              <a:gd fmla="*/ 429811 h 606722" name="connsiteY11"/>
              <a:gd fmla="*/ 556973 w 607639" name="connsiteX12"/>
              <a:gd fmla="*/ 505625 h 606722" name="connsiteY12"/>
              <a:gd fmla="*/ 531614 w 607639" name="connsiteX13"/>
              <a:gd fmla="*/ 530867 h 606722" name="connsiteY13"/>
              <a:gd fmla="*/ 506343 w 607639" name="connsiteX14"/>
              <a:gd fmla="*/ 505625 h 606722" name="connsiteY14"/>
              <a:gd fmla="*/ 476001 w 607639" name="connsiteX15"/>
              <a:gd fmla="*/ 546065 h 606722" name="connsiteY15"/>
              <a:gd fmla="*/ 455714 w 607639" name="connsiteX16"/>
              <a:gd fmla="*/ 556197 h 606722" name="connsiteY16"/>
              <a:gd fmla="*/ 440498 w 607639" name="connsiteX17"/>
              <a:gd fmla="*/ 551131 h 606722" name="connsiteY17"/>
              <a:gd fmla="*/ 435515 w 607639" name="connsiteX18"/>
              <a:gd fmla="*/ 515757 h 606722" name="connsiteY18"/>
              <a:gd fmla="*/ 481073 w 607639" name="connsiteX19"/>
              <a:gd fmla="*/ 455053 h 606722" name="connsiteY19"/>
              <a:gd fmla="*/ 455714 w 607639" name="connsiteX20"/>
              <a:gd fmla="*/ 455053 h 606722" name="connsiteY20"/>
              <a:gd fmla="*/ 430443 w 607639" name="connsiteX21"/>
              <a:gd fmla="*/ 429811 h 606722" name="connsiteY21"/>
              <a:gd fmla="*/ 455714 w 607639" name="connsiteX22"/>
              <a:gd fmla="*/ 404481 h 606722" name="connsiteY22"/>
              <a:gd fmla="*/ 157786 w 607639" name="connsiteX23"/>
              <a:gd fmla="*/ 282117 h 606722" name="connsiteY23"/>
              <a:gd fmla="*/ 175710 w 607639" name="connsiteX24"/>
              <a:gd fmla="*/ 289516 h 606722" name="connsiteY24"/>
              <a:gd fmla="*/ 317685 w 607639" name="connsiteX25"/>
              <a:gd fmla="*/ 431277 h 606722" name="connsiteY25"/>
              <a:gd fmla="*/ 317685 w 607639" name="connsiteX26"/>
              <a:gd fmla="*/ 467006 h 606722" name="connsiteY26"/>
              <a:gd fmla="*/ 245229 w 607639" name="connsiteX27"/>
              <a:gd fmla="*/ 539441 h 606722" name="connsiteY27"/>
              <a:gd fmla="*/ 227248 w 607639" name="connsiteX28"/>
              <a:gd fmla="*/ 546818 h 606722" name="connsiteY28"/>
              <a:gd fmla="*/ 209357 w 607639" name="connsiteX29"/>
              <a:gd fmla="*/ 539441 h 606722" name="connsiteY29"/>
              <a:gd fmla="*/ 206241 w 607639" name="connsiteX30"/>
              <a:gd fmla="*/ 536242 h 606722" name="connsiteY30"/>
              <a:gd fmla="*/ 144734 w 607639" name="connsiteX31"/>
              <a:gd fmla="*/ 599079 h 606722" name="connsiteY31"/>
              <a:gd fmla="*/ 126753 w 607639" name="connsiteX32"/>
              <a:gd fmla="*/ 606722 h 606722" name="connsiteY32"/>
              <a:gd fmla="*/ 126575 w 607639" name="connsiteX33"/>
              <a:gd fmla="*/ 606722 h 606722" name="connsiteY33"/>
              <a:gd fmla="*/ 108684 w 607639" name="connsiteX34"/>
              <a:gd fmla="*/ 599256 h 606722" name="connsiteY34"/>
              <a:gd fmla="*/ 7388 w 607639" name="connsiteX35"/>
              <a:gd fmla="*/ 498113 h 606722" name="connsiteY35"/>
              <a:gd fmla="*/ 0 w 607639" name="connsiteX36"/>
              <a:gd fmla="*/ 480160 h 606722" name="connsiteY36"/>
              <a:gd fmla="*/ 7655 w 607639" name="connsiteX37"/>
              <a:gd fmla="*/ 462206 h 606722" name="connsiteY37"/>
              <a:gd fmla="*/ 70587 w 607639" name="connsiteX38"/>
              <a:gd fmla="*/ 400792 h 606722" name="connsiteY38"/>
              <a:gd fmla="*/ 67382 w 607639" name="connsiteX39"/>
              <a:gd fmla="*/ 397681 h 606722" name="connsiteY39"/>
              <a:gd fmla="*/ 59994 w 607639" name="connsiteX40"/>
              <a:gd fmla="*/ 379728 h 606722" name="connsiteY40"/>
              <a:gd fmla="*/ 67382 w 607639" name="connsiteX41"/>
              <a:gd fmla="*/ 361863 h 606722" name="connsiteY41"/>
              <a:gd fmla="*/ 139927 w 607639" name="connsiteX42"/>
              <a:gd fmla="*/ 289516 h 606722" name="connsiteY42"/>
              <a:gd fmla="*/ 157786 w 607639" name="connsiteX43"/>
              <a:gd fmla="*/ 282117 h 606722" name="connsiteY43"/>
              <a:gd fmla="*/ 363724 w 607639" name="connsiteX44"/>
              <a:gd fmla="*/ 101159 h 606722" name="connsiteY44"/>
              <a:gd fmla="*/ 353254 w 607639" name="connsiteX45"/>
              <a:gd fmla="*/ 105492 h 606722" name="connsiteY45"/>
              <a:gd fmla="*/ 320945 w 607639" name="connsiteX46"/>
              <a:gd fmla="*/ 137752 h 606722" name="connsiteY46"/>
              <a:gd fmla="*/ 323793 w 607639" name="connsiteX47"/>
              <a:gd fmla="*/ 139974 h 606722" name="connsiteY47"/>
              <a:gd fmla="*/ 335898 w 607639" name="connsiteX48"/>
              <a:gd fmla="*/ 148417 h 606722" name="connsiteY48"/>
              <a:gd fmla="*/ 341149 w 607639" name="connsiteX49"/>
              <a:gd fmla="*/ 151794 h 606722" name="connsiteY49"/>
              <a:gd fmla="*/ 359930 w 607639" name="connsiteX50"/>
              <a:gd fmla="*/ 162459 h 606722" name="connsiteY50"/>
              <a:gd fmla="*/ 408439 w 607639" name="connsiteX51"/>
              <a:gd fmla="*/ 198897 h 606722" name="connsiteY51"/>
              <a:gd fmla="*/ 444933 w 607639" name="connsiteX52"/>
              <a:gd fmla="*/ 247243 h 606722" name="connsiteY52"/>
              <a:gd fmla="*/ 455614 w 607639" name="connsiteX53"/>
              <a:gd fmla="*/ 266084 h 606722" name="connsiteY53"/>
              <a:gd fmla="*/ 458907 w 607639" name="connsiteX54"/>
              <a:gd fmla="*/ 271239 h 606722" name="connsiteY54"/>
              <a:gd fmla="*/ 467452 w 607639" name="connsiteX55"/>
              <a:gd fmla="*/ 283326 h 606722" name="connsiteY55"/>
              <a:gd fmla="*/ 469677 w 607639" name="connsiteX56"/>
              <a:gd fmla="*/ 286258 h 606722" name="connsiteY56"/>
              <a:gd fmla="*/ 501987 w 607639" name="connsiteX57"/>
              <a:gd fmla="*/ 253998 h 606722" name="connsiteY57"/>
              <a:gd fmla="*/ 501987 w 607639" name="connsiteX58"/>
              <a:gd fmla="*/ 233024 h 606722" name="connsiteY58"/>
              <a:gd fmla="*/ 374260 w 607639" name="connsiteX59"/>
              <a:gd fmla="*/ 105492 h 606722" name="connsiteY59"/>
              <a:gd fmla="*/ 363724 w 607639" name="connsiteX60"/>
              <a:gd fmla="*/ 101159 h 606722" name="connsiteY60"/>
              <a:gd fmla="*/ 177209 w 607639" name="connsiteX61"/>
              <a:gd fmla="*/ 50521 h 606722" name="connsiteY61"/>
              <a:gd fmla="*/ 195096 w 607639" name="connsiteX62"/>
              <a:gd fmla="*/ 57919 h 606722" name="connsiteY62"/>
              <a:gd fmla="*/ 195096 w 607639" name="connsiteX63"/>
              <a:gd fmla="*/ 93644 h 606722" name="connsiteY63"/>
              <a:gd fmla="*/ 137075 w 607639" name="connsiteX64"/>
              <a:gd fmla="*/ 151675 h 606722" name="connsiteY64"/>
              <a:gd fmla="*/ 151936 w 607639" name="connsiteX65"/>
              <a:gd fmla="*/ 151675 h 606722" name="connsiteY65"/>
              <a:gd fmla="*/ 177209 w 607639" name="connsiteX66"/>
              <a:gd fmla="*/ 176914 h 606722" name="connsiteY66"/>
              <a:gd fmla="*/ 151936 w 607639" name="connsiteX67"/>
              <a:gd fmla="*/ 202241 h 606722" name="connsiteY67"/>
              <a:gd fmla="*/ 75939 w 607639" name="connsiteX68"/>
              <a:gd fmla="*/ 202241 h 606722" name="connsiteY68"/>
              <a:gd fmla="*/ 59387 w 607639" name="connsiteX69"/>
              <a:gd fmla="*/ 196020 h 606722" name="connsiteY69"/>
              <a:gd fmla="*/ 55916 w 607639" name="connsiteX70"/>
              <a:gd fmla="*/ 192288 h 606722" name="connsiteY70"/>
              <a:gd fmla="*/ 50755 w 607639" name="connsiteX71"/>
              <a:gd fmla="*/ 178691 h 606722" name="connsiteY71"/>
              <a:gd fmla="*/ 50666 w 607639" name="connsiteX72"/>
              <a:gd fmla="*/ 176736 h 606722" name="connsiteY72"/>
              <a:gd fmla="*/ 50666 w 607639" name="connsiteX73"/>
              <a:gd fmla="*/ 101109 h 606722" name="connsiteY73"/>
              <a:gd fmla="*/ 75939 w 607639" name="connsiteX74"/>
              <a:gd fmla="*/ 75782 h 606722" name="connsiteY74"/>
              <a:gd fmla="*/ 101301 w 607639" name="connsiteX75"/>
              <a:gd fmla="*/ 101109 h 606722" name="connsiteY75"/>
              <a:gd fmla="*/ 101301 w 607639" name="connsiteX76"/>
              <a:gd fmla="*/ 115861 h 606722" name="connsiteY76"/>
              <a:gd fmla="*/ 159322 w 607639" name="connsiteX77"/>
              <a:gd fmla="*/ 57919 h 606722" name="connsiteY77"/>
              <a:gd fmla="*/ 177209 w 607639" name="connsiteX78"/>
              <a:gd fmla="*/ 50521 h 606722" name="connsiteY78"/>
              <a:gd fmla="*/ 480892 w 607639" name="connsiteX79"/>
              <a:gd fmla="*/ 0 h 606722" name="connsiteY79"/>
              <a:gd fmla="*/ 498960 w 607639" name="connsiteX80"/>
              <a:gd fmla="*/ 7376 h 606722" name="connsiteY80"/>
              <a:gd fmla="*/ 600162 w 607639" name="connsiteX81"/>
              <a:gd fmla="*/ 108513 h 606722" name="connsiteY81"/>
              <a:gd fmla="*/ 607639 w 607639" name="connsiteX82"/>
              <a:gd fmla="*/ 126554 h 606722" name="connsiteY82"/>
              <a:gd fmla="*/ 599984 w 607639" name="connsiteX83"/>
              <a:gd fmla="*/ 144507 h 606722" name="connsiteY83"/>
              <a:gd fmla="*/ 541417 w 607639" name="connsiteX84"/>
              <a:gd fmla="*/ 201741 h 606722" name="connsiteY84"/>
              <a:gd fmla="*/ 537768 w 607639" name="connsiteX85"/>
              <a:gd fmla="*/ 289724 h 606722" name="connsiteY85"/>
              <a:gd fmla="*/ 486499 w 607639" name="connsiteX86"/>
              <a:gd fmla="*/ 340915 h 606722" name="connsiteY86"/>
              <a:gd fmla="*/ 484719 w 607639" name="connsiteX87"/>
              <a:gd fmla="*/ 342159 h 606722" name="connsiteY87"/>
              <a:gd fmla="*/ 480002 w 607639" name="connsiteX88"/>
              <a:gd fmla="*/ 345270 h 606722" name="connsiteY88"/>
              <a:gd fmla="*/ 476530 w 607639" name="connsiteX89"/>
              <a:gd fmla="*/ 346869 h 606722" name="connsiteY89"/>
              <a:gd fmla="*/ 471190 w 607639" name="connsiteX90"/>
              <a:gd fmla="*/ 347847 h 606722" name="connsiteY90"/>
              <a:gd fmla="*/ 468609 w 607639" name="connsiteX91"/>
              <a:gd fmla="*/ 348380 h 606722" name="connsiteY91"/>
              <a:gd fmla="*/ 467452 w 607639" name="connsiteX92"/>
              <a:gd fmla="*/ 348114 h 606722" name="connsiteY92"/>
              <a:gd fmla="*/ 462111 w 607639" name="connsiteX93"/>
              <a:gd fmla="*/ 347047 h 606722" name="connsiteY93"/>
              <a:gd fmla="*/ 458373 w 607639" name="connsiteX94"/>
              <a:gd fmla="*/ 345981 h 606722" name="connsiteY94"/>
              <a:gd fmla="*/ 457305 w 607639" name="connsiteX95"/>
              <a:gd fmla="*/ 345714 h 606722" name="connsiteY95"/>
              <a:gd fmla="*/ 428911 w 607639" name="connsiteX96"/>
              <a:gd fmla="*/ 331494 h 606722" name="connsiteY96"/>
              <a:gd fmla="*/ 407282 w 607639" name="connsiteX97"/>
              <a:gd fmla="*/ 335049 h 606722" name="connsiteY97"/>
              <a:gd fmla="*/ 376308 w 607639" name="connsiteX98"/>
              <a:gd fmla="*/ 365888 h 606722" name="connsiteY98"/>
              <a:gd fmla="*/ 344265 w 607639" name="connsiteX99"/>
              <a:gd fmla="*/ 379219 h 606722" name="connsiteY99"/>
              <a:gd fmla="*/ 312133 w 607639" name="connsiteX100"/>
              <a:gd fmla="*/ 365888 h 606722" name="connsiteY100"/>
              <a:gd fmla="*/ 241194 w 607639" name="connsiteX101"/>
              <a:gd fmla="*/ 295057 h 606722" name="connsiteY101"/>
              <a:gd fmla="*/ 241194 w 607639" name="connsiteX102"/>
              <a:gd fmla="*/ 230891 h 606722" name="connsiteY102"/>
              <a:gd fmla="*/ 272079 w 607639" name="connsiteX103"/>
              <a:gd fmla="*/ 200052 h 606722" name="connsiteY103"/>
              <a:gd fmla="*/ 275551 w 607639" name="connsiteX104"/>
              <a:gd fmla="*/ 178456 h 606722" name="connsiteY104"/>
              <a:gd fmla="*/ 261398 w 607639" name="connsiteX105"/>
              <a:gd fmla="*/ 150106 h 606722" name="connsiteY105"/>
              <a:gd fmla="*/ 261131 w 607639" name="connsiteX106"/>
              <a:gd fmla="*/ 149039 h 606722" name="connsiteY106"/>
              <a:gd fmla="*/ 260063 w 607639" name="connsiteX107"/>
              <a:gd fmla="*/ 145307 h 606722" name="connsiteY107"/>
              <a:gd fmla="*/ 258995 w 607639" name="connsiteX108"/>
              <a:gd fmla="*/ 139974 h 606722" name="connsiteY108"/>
              <a:gd fmla="*/ 259262 w 607639" name="connsiteX109"/>
              <a:gd fmla="*/ 136242 h 606722" name="connsiteY109"/>
              <a:gd fmla="*/ 260241 w 607639" name="connsiteX110"/>
              <a:gd fmla="*/ 130909 h 606722" name="connsiteY110"/>
              <a:gd fmla="*/ 261754 w 607639" name="connsiteX111"/>
              <a:gd fmla="*/ 127443 h 606722" name="connsiteY111"/>
              <a:gd fmla="*/ 264959 w 607639" name="connsiteX112"/>
              <a:gd fmla="*/ 122733 h 606722" name="connsiteY112"/>
              <a:gd fmla="*/ 266116 w 607639" name="connsiteX113"/>
              <a:gd fmla="*/ 120955 h 606722" name="connsiteY113"/>
              <a:gd fmla="*/ 317384 w 607639" name="connsiteX114"/>
              <a:gd fmla="*/ 69676 h 606722" name="connsiteY114"/>
              <a:gd fmla="*/ 405591 w 607639" name="connsiteX115"/>
              <a:gd fmla="*/ 66121 h 606722" name="connsiteY115"/>
              <a:gd fmla="*/ 462912 w 607639" name="connsiteX116"/>
              <a:gd fmla="*/ 7554 h 606722" name="connsiteY116"/>
              <a:gd fmla="*/ 480892 w 607639" name="connsiteX117"/>
              <a:gd fmla="*/ 0 h 606722" name="connsiteY1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b="b" l="l" r="r" t="t"/>
            <a:pathLst>
              <a:path h="606722" w="607639">
                <a:moveTo>
                  <a:pt x="106370" y="436610"/>
                </a:moveTo>
                <a:lnTo>
                  <a:pt x="61329" y="480515"/>
                </a:lnTo>
                <a:lnTo>
                  <a:pt x="126397" y="545485"/>
                </a:lnTo>
                <a:lnTo>
                  <a:pt x="170369" y="500513"/>
                </a:lnTo>
                <a:close/>
                <a:moveTo>
                  <a:pt x="455714" y="404481"/>
                </a:moveTo>
                <a:lnTo>
                  <a:pt x="531614" y="404481"/>
                </a:lnTo>
                <a:lnTo>
                  <a:pt x="531703" y="404481"/>
                </a:lnTo>
                <a:lnTo>
                  <a:pt x="531792" y="404481"/>
                </a:lnTo>
                <a:cubicBezTo>
                  <a:pt x="538020" y="404481"/>
                  <a:pt x="543715" y="406792"/>
                  <a:pt x="548075" y="410525"/>
                </a:cubicBezTo>
                <a:cubicBezTo>
                  <a:pt x="549321" y="411591"/>
                  <a:pt x="550388" y="412747"/>
                  <a:pt x="551456" y="413991"/>
                </a:cubicBezTo>
                <a:cubicBezTo>
                  <a:pt x="554748" y="418079"/>
                  <a:pt x="556795" y="423323"/>
                  <a:pt x="556973" y="429012"/>
                </a:cubicBezTo>
                <a:cubicBezTo>
                  <a:pt x="556973" y="429278"/>
                  <a:pt x="556973" y="429545"/>
                  <a:pt x="556973" y="429811"/>
                </a:cubicBezTo>
                <a:lnTo>
                  <a:pt x="556973" y="505625"/>
                </a:lnTo>
                <a:cubicBezTo>
                  <a:pt x="556973" y="519579"/>
                  <a:pt x="545673" y="530867"/>
                  <a:pt x="531614" y="530867"/>
                </a:cubicBezTo>
                <a:cubicBezTo>
                  <a:pt x="517644" y="530867"/>
                  <a:pt x="506343" y="519579"/>
                  <a:pt x="506343" y="505625"/>
                </a:cubicBezTo>
                <a:lnTo>
                  <a:pt x="476001" y="546065"/>
                </a:lnTo>
                <a:cubicBezTo>
                  <a:pt x="471018" y="552731"/>
                  <a:pt x="463366" y="556197"/>
                  <a:pt x="455714" y="556197"/>
                </a:cubicBezTo>
                <a:cubicBezTo>
                  <a:pt x="450375" y="556197"/>
                  <a:pt x="445125" y="554508"/>
                  <a:pt x="440498" y="551131"/>
                </a:cubicBezTo>
                <a:cubicBezTo>
                  <a:pt x="429375" y="542776"/>
                  <a:pt x="427062" y="526867"/>
                  <a:pt x="435515" y="515757"/>
                </a:cubicBezTo>
                <a:lnTo>
                  <a:pt x="481073" y="455053"/>
                </a:lnTo>
                <a:lnTo>
                  <a:pt x="455714" y="455053"/>
                </a:lnTo>
                <a:cubicBezTo>
                  <a:pt x="441744" y="455053"/>
                  <a:pt x="430443" y="443765"/>
                  <a:pt x="430443" y="429811"/>
                </a:cubicBezTo>
                <a:cubicBezTo>
                  <a:pt x="430443" y="415857"/>
                  <a:pt x="441744" y="404481"/>
                  <a:pt x="455714" y="404481"/>
                </a:cubicBezTo>
                <a:close/>
                <a:moveTo>
                  <a:pt x="157786" y="282117"/>
                </a:moveTo>
                <a:cubicBezTo>
                  <a:pt x="164272" y="282117"/>
                  <a:pt x="170770" y="284584"/>
                  <a:pt x="175710" y="289516"/>
                </a:cubicBezTo>
                <a:lnTo>
                  <a:pt x="317685" y="431277"/>
                </a:lnTo>
                <a:cubicBezTo>
                  <a:pt x="327565" y="441142"/>
                  <a:pt x="327565" y="457140"/>
                  <a:pt x="317685" y="467006"/>
                </a:cubicBezTo>
                <a:lnTo>
                  <a:pt x="245229" y="539441"/>
                </a:lnTo>
                <a:cubicBezTo>
                  <a:pt x="240422" y="544152"/>
                  <a:pt x="234013" y="546818"/>
                  <a:pt x="227248" y="546818"/>
                </a:cubicBezTo>
                <a:cubicBezTo>
                  <a:pt x="220572" y="546818"/>
                  <a:pt x="214163" y="544152"/>
                  <a:pt x="209357" y="539441"/>
                </a:cubicBezTo>
                <a:lnTo>
                  <a:pt x="206241" y="536242"/>
                </a:lnTo>
                <a:lnTo>
                  <a:pt x="144734" y="599079"/>
                </a:lnTo>
                <a:cubicBezTo>
                  <a:pt x="140016" y="603967"/>
                  <a:pt x="133518" y="606633"/>
                  <a:pt x="126753" y="606722"/>
                </a:cubicBezTo>
                <a:lnTo>
                  <a:pt x="126575" y="606722"/>
                </a:lnTo>
                <a:cubicBezTo>
                  <a:pt x="119899" y="606722"/>
                  <a:pt x="113491" y="604056"/>
                  <a:pt x="108684" y="599256"/>
                </a:cubicBezTo>
                <a:lnTo>
                  <a:pt x="7388" y="498113"/>
                </a:lnTo>
                <a:cubicBezTo>
                  <a:pt x="2670" y="493403"/>
                  <a:pt x="0" y="486914"/>
                  <a:pt x="0" y="480160"/>
                </a:cubicBezTo>
                <a:cubicBezTo>
                  <a:pt x="89" y="473405"/>
                  <a:pt x="2759" y="466917"/>
                  <a:pt x="7655" y="462206"/>
                </a:cubicBezTo>
                <a:lnTo>
                  <a:pt x="70587" y="400792"/>
                </a:lnTo>
                <a:lnTo>
                  <a:pt x="67382" y="397681"/>
                </a:lnTo>
                <a:cubicBezTo>
                  <a:pt x="62665" y="392882"/>
                  <a:pt x="59994" y="386482"/>
                  <a:pt x="59994" y="379728"/>
                </a:cubicBezTo>
                <a:cubicBezTo>
                  <a:pt x="59994" y="373062"/>
                  <a:pt x="62665" y="366663"/>
                  <a:pt x="67382" y="361863"/>
                </a:cubicBezTo>
                <a:lnTo>
                  <a:pt x="139927" y="289516"/>
                </a:lnTo>
                <a:cubicBezTo>
                  <a:pt x="144823" y="284584"/>
                  <a:pt x="151299" y="282117"/>
                  <a:pt x="157786" y="282117"/>
                </a:cubicBezTo>
                <a:close/>
                <a:moveTo>
                  <a:pt x="363724" y="101159"/>
                </a:moveTo>
                <a:cubicBezTo>
                  <a:pt x="359930" y="101159"/>
                  <a:pt x="356147" y="102604"/>
                  <a:pt x="353254" y="105492"/>
                </a:cubicBezTo>
                <a:lnTo>
                  <a:pt x="320945" y="137752"/>
                </a:lnTo>
                <a:cubicBezTo>
                  <a:pt x="321835" y="138463"/>
                  <a:pt x="322814" y="139174"/>
                  <a:pt x="323793" y="139974"/>
                </a:cubicBezTo>
                <a:cubicBezTo>
                  <a:pt x="327709" y="142818"/>
                  <a:pt x="331715" y="145662"/>
                  <a:pt x="335898" y="148417"/>
                </a:cubicBezTo>
                <a:cubicBezTo>
                  <a:pt x="337678" y="149572"/>
                  <a:pt x="339369" y="150728"/>
                  <a:pt x="341149" y="151794"/>
                </a:cubicBezTo>
                <a:cubicBezTo>
                  <a:pt x="347113" y="155527"/>
                  <a:pt x="353254" y="159082"/>
                  <a:pt x="359930" y="162459"/>
                </a:cubicBezTo>
                <a:cubicBezTo>
                  <a:pt x="376040" y="170724"/>
                  <a:pt x="392863" y="183344"/>
                  <a:pt x="408439" y="198897"/>
                </a:cubicBezTo>
                <a:cubicBezTo>
                  <a:pt x="424016" y="214449"/>
                  <a:pt x="436655" y="231246"/>
                  <a:pt x="444933" y="247243"/>
                </a:cubicBezTo>
                <a:cubicBezTo>
                  <a:pt x="448315" y="253998"/>
                  <a:pt x="451875" y="260130"/>
                  <a:pt x="455614" y="266084"/>
                </a:cubicBezTo>
                <a:cubicBezTo>
                  <a:pt x="456682" y="267862"/>
                  <a:pt x="457839" y="269550"/>
                  <a:pt x="458907" y="271239"/>
                </a:cubicBezTo>
                <a:cubicBezTo>
                  <a:pt x="461666" y="275416"/>
                  <a:pt x="464514" y="279504"/>
                  <a:pt x="467452" y="283326"/>
                </a:cubicBezTo>
                <a:cubicBezTo>
                  <a:pt x="468164" y="284303"/>
                  <a:pt x="468876" y="285281"/>
                  <a:pt x="469677" y="286258"/>
                </a:cubicBezTo>
                <a:lnTo>
                  <a:pt x="501987" y="253998"/>
                </a:lnTo>
                <a:cubicBezTo>
                  <a:pt x="507772" y="248221"/>
                  <a:pt x="507772" y="238800"/>
                  <a:pt x="501987" y="233024"/>
                </a:cubicBezTo>
                <a:lnTo>
                  <a:pt x="374260" y="105492"/>
                </a:lnTo>
                <a:cubicBezTo>
                  <a:pt x="371323" y="102604"/>
                  <a:pt x="367518" y="101159"/>
                  <a:pt x="363724" y="101159"/>
                </a:cubicBezTo>
                <a:close/>
                <a:moveTo>
                  <a:pt x="177209" y="50521"/>
                </a:moveTo>
                <a:cubicBezTo>
                  <a:pt x="183683" y="50521"/>
                  <a:pt x="190157" y="52987"/>
                  <a:pt x="195096" y="57919"/>
                </a:cubicBezTo>
                <a:cubicBezTo>
                  <a:pt x="205063" y="67784"/>
                  <a:pt x="205063" y="83869"/>
                  <a:pt x="195096" y="93644"/>
                </a:cubicBezTo>
                <a:lnTo>
                  <a:pt x="137075" y="151675"/>
                </a:lnTo>
                <a:lnTo>
                  <a:pt x="151936" y="151675"/>
                </a:lnTo>
                <a:cubicBezTo>
                  <a:pt x="165908" y="151675"/>
                  <a:pt x="177209" y="162961"/>
                  <a:pt x="177209" y="176914"/>
                </a:cubicBezTo>
                <a:cubicBezTo>
                  <a:pt x="177209" y="190866"/>
                  <a:pt x="165908" y="202241"/>
                  <a:pt x="151936" y="202241"/>
                </a:cubicBezTo>
                <a:lnTo>
                  <a:pt x="75939" y="202241"/>
                </a:lnTo>
                <a:cubicBezTo>
                  <a:pt x="69621" y="202241"/>
                  <a:pt x="63836" y="199842"/>
                  <a:pt x="59387" y="196020"/>
                </a:cubicBezTo>
                <a:cubicBezTo>
                  <a:pt x="58141" y="194954"/>
                  <a:pt x="56984" y="193710"/>
                  <a:pt x="55916" y="192288"/>
                </a:cubicBezTo>
                <a:cubicBezTo>
                  <a:pt x="52980" y="188466"/>
                  <a:pt x="51111" y="183845"/>
                  <a:pt x="50755" y="178691"/>
                </a:cubicBezTo>
                <a:cubicBezTo>
                  <a:pt x="50666" y="178069"/>
                  <a:pt x="50666" y="177447"/>
                  <a:pt x="50666" y="176736"/>
                </a:cubicBezTo>
                <a:lnTo>
                  <a:pt x="50666" y="101109"/>
                </a:lnTo>
                <a:cubicBezTo>
                  <a:pt x="50666" y="87157"/>
                  <a:pt x="61968" y="75782"/>
                  <a:pt x="75939" y="75782"/>
                </a:cubicBezTo>
                <a:cubicBezTo>
                  <a:pt x="89910" y="75782"/>
                  <a:pt x="101301" y="87157"/>
                  <a:pt x="101301" y="101109"/>
                </a:cubicBezTo>
                <a:lnTo>
                  <a:pt x="101301" y="115861"/>
                </a:lnTo>
                <a:lnTo>
                  <a:pt x="159322" y="57919"/>
                </a:lnTo>
                <a:cubicBezTo>
                  <a:pt x="164261" y="52987"/>
                  <a:pt x="170735" y="50521"/>
                  <a:pt x="177209" y="50521"/>
                </a:cubicBezTo>
                <a:close/>
                <a:moveTo>
                  <a:pt x="480892" y="0"/>
                </a:moveTo>
                <a:cubicBezTo>
                  <a:pt x="487122" y="0"/>
                  <a:pt x="494154" y="2666"/>
                  <a:pt x="498960" y="7376"/>
                </a:cubicBezTo>
                <a:lnTo>
                  <a:pt x="600162" y="108513"/>
                </a:lnTo>
                <a:cubicBezTo>
                  <a:pt x="604969" y="113312"/>
                  <a:pt x="607639" y="119800"/>
                  <a:pt x="607639" y="126554"/>
                </a:cubicBezTo>
                <a:cubicBezTo>
                  <a:pt x="607550" y="133309"/>
                  <a:pt x="604880" y="139708"/>
                  <a:pt x="599984" y="144507"/>
                </a:cubicBezTo>
                <a:lnTo>
                  <a:pt x="541417" y="201741"/>
                </a:lnTo>
                <a:cubicBezTo>
                  <a:pt x="562957" y="227425"/>
                  <a:pt x="561978" y="265640"/>
                  <a:pt x="537768" y="289724"/>
                </a:cubicBezTo>
                <a:lnTo>
                  <a:pt x="486499" y="340915"/>
                </a:lnTo>
                <a:cubicBezTo>
                  <a:pt x="485965" y="341537"/>
                  <a:pt x="485342" y="341715"/>
                  <a:pt x="484719" y="342159"/>
                </a:cubicBezTo>
                <a:cubicBezTo>
                  <a:pt x="483206" y="343403"/>
                  <a:pt x="481693" y="344470"/>
                  <a:pt x="480002" y="345270"/>
                </a:cubicBezTo>
                <a:cubicBezTo>
                  <a:pt x="478845" y="345892"/>
                  <a:pt x="477688" y="346425"/>
                  <a:pt x="476530" y="346869"/>
                </a:cubicBezTo>
                <a:cubicBezTo>
                  <a:pt x="474750" y="347403"/>
                  <a:pt x="472970" y="347669"/>
                  <a:pt x="471190" y="347847"/>
                </a:cubicBezTo>
                <a:cubicBezTo>
                  <a:pt x="470300" y="347936"/>
                  <a:pt x="469499" y="348380"/>
                  <a:pt x="468609" y="348380"/>
                </a:cubicBezTo>
                <a:cubicBezTo>
                  <a:pt x="468253" y="348380"/>
                  <a:pt x="467808" y="348114"/>
                  <a:pt x="467452" y="348114"/>
                </a:cubicBezTo>
                <a:cubicBezTo>
                  <a:pt x="465582" y="348025"/>
                  <a:pt x="463891" y="347580"/>
                  <a:pt x="462111" y="347047"/>
                </a:cubicBezTo>
                <a:cubicBezTo>
                  <a:pt x="460776" y="346692"/>
                  <a:pt x="459530" y="346514"/>
                  <a:pt x="458373" y="345981"/>
                </a:cubicBezTo>
                <a:cubicBezTo>
                  <a:pt x="458017" y="345892"/>
                  <a:pt x="457661" y="345892"/>
                  <a:pt x="457305" y="345714"/>
                </a:cubicBezTo>
                <a:lnTo>
                  <a:pt x="428911" y="331494"/>
                </a:lnTo>
                <a:cubicBezTo>
                  <a:pt x="421702" y="327940"/>
                  <a:pt x="412979" y="329273"/>
                  <a:pt x="407282" y="335049"/>
                </a:cubicBezTo>
                <a:lnTo>
                  <a:pt x="376308" y="365888"/>
                </a:lnTo>
                <a:cubicBezTo>
                  <a:pt x="367763" y="374509"/>
                  <a:pt x="356370" y="379219"/>
                  <a:pt x="344265" y="379219"/>
                </a:cubicBezTo>
                <a:cubicBezTo>
                  <a:pt x="332160" y="379219"/>
                  <a:pt x="320678" y="374509"/>
                  <a:pt x="312133" y="365888"/>
                </a:cubicBezTo>
                <a:lnTo>
                  <a:pt x="241194" y="295057"/>
                </a:lnTo>
                <a:cubicBezTo>
                  <a:pt x="223481" y="277371"/>
                  <a:pt x="223481" y="248576"/>
                  <a:pt x="241194" y="230891"/>
                </a:cubicBezTo>
                <a:lnTo>
                  <a:pt x="272079" y="200052"/>
                </a:lnTo>
                <a:cubicBezTo>
                  <a:pt x="277776" y="194364"/>
                  <a:pt x="279200" y="185655"/>
                  <a:pt x="275551" y="178456"/>
                </a:cubicBezTo>
                <a:lnTo>
                  <a:pt x="261398" y="150106"/>
                </a:lnTo>
                <a:cubicBezTo>
                  <a:pt x="261220" y="149750"/>
                  <a:pt x="261220" y="149395"/>
                  <a:pt x="261131" y="149039"/>
                </a:cubicBezTo>
                <a:cubicBezTo>
                  <a:pt x="260508" y="147884"/>
                  <a:pt x="260330" y="146640"/>
                  <a:pt x="260063" y="145307"/>
                </a:cubicBezTo>
                <a:cubicBezTo>
                  <a:pt x="259529" y="143529"/>
                  <a:pt x="259084" y="141841"/>
                  <a:pt x="258995" y="139974"/>
                </a:cubicBezTo>
                <a:cubicBezTo>
                  <a:pt x="258906" y="138730"/>
                  <a:pt x="259084" y="137486"/>
                  <a:pt x="259262" y="136242"/>
                </a:cubicBezTo>
                <a:cubicBezTo>
                  <a:pt x="259440" y="134375"/>
                  <a:pt x="259707" y="132687"/>
                  <a:pt x="260241" y="130909"/>
                </a:cubicBezTo>
                <a:cubicBezTo>
                  <a:pt x="260686" y="129754"/>
                  <a:pt x="261220" y="128599"/>
                  <a:pt x="261754" y="127443"/>
                </a:cubicBezTo>
                <a:cubicBezTo>
                  <a:pt x="262644" y="125755"/>
                  <a:pt x="263713" y="124155"/>
                  <a:pt x="264959" y="122733"/>
                </a:cubicBezTo>
                <a:cubicBezTo>
                  <a:pt x="265404" y="122111"/>
                  <a:pt x="265582" y="121400"/>
                  <a:pt x="266116" y="120955"/>
                </a:cubicBezTo>
                <a:lnTo>
                  <a:pt x="317384" y="69676"/>
                </a:lnTo>
                <a:cubicBezTo>
                  <a:pt x="341505" y="45592"/>
                  <a:pt x="379868" y="44525"/>
                  <a:pt x="405591" y="66121"/>
                </a:cubicBezTo>
                <a:lnTo>
                  <a:pt x="462912" y="7554"/>
                </a:lnTo>
                <a:cubicBezTo>
                  <a:pt x="467719" y="2755"/>
                  <a:pt x="474127" y="89"/>
                  <a:pt x="480892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altLang="en-US" b="1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5" name="íṩliḍè">
            <a:extLst>
              <a:ext uri="{FF2B5EF4-FFF2-40B4-BE49-F238E27FC236}">
                <a16:creationId xmlns:a16="http://schemas.microsoft.com/office/drawing/2014/main" id="{48B13D83-ACA7-48AF-A1B9-AF107ED0952C}"/>
              </a:ext>
            </a:extLst>
          </p:cNvPr>
          <p:cNvSpPr txBox="1"/>
          <p:nvPr/>
        </p:nvSpPr>
        <p:spPr bwMode="auto">
          <a:xfrm>
            <a:off x="3246918" y="1866015"/>
            <a:ext cx="687466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altLang="zh-CN" i="1" lang="en-US" sz="2000" u="sng">
                <a:latin charset="-122" panose="00000500000000000000" pitchFamily="2" typeface="三极准柔宋"/>
                <a:ea charset="-122" panose="00000500000000000000" pitchFamily="2" typeface="三极准柔宋"/>
              </a:rPr>
              <a:t>Text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0619B82-0A27-4F7B-A47E-EB6FA1B6996E}"/>
              </a:ext>
            </a:extLst>
          </p:cNvPr>
          <p:cNvCxnSpPr>
            <a:stCxn id="25" idx="7"/>
            <a:endCxn id="17" idx="0"/>
          </p:cNvCxnSpPr>
          <p:nvPr/>
        </p:nvCxnSpPr>
        <p:spPr>
          <a:xfrm flipH="1">
            <a:off x="5260884" y="3333714"/>
            <a:ext cx="0" cy="962061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îşlïdê">
            <a:extLst>
              <a:ext uri="{FF2B5EF4-FFF2-40B4-BE49-F238E27FC236}">
                <a16:creationId xmlns:a16="http://schemas.microsoft.com/office/drawing/2014/main" id="{DE084FEB-0FB0-48A3-8BE3-4A002F3E2687}"/>
              </a:ext>
            </a:extLst>
          </p:cNvPr>
          <p:cNvSpPr/>
          <p:nvPr/>
        </p:nvSpPr>
        <p:spPr>
          <a:xfrm>
            <a:off x="5146584" y="4295775"/>
            <a:ext cx="228600" cy="228600"/>
          </a:xfrm>
          <a:prstGeom prst="ellipse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altLang="en-US" b="1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7D992A0-3FD1-4EB2-B24A-04AB576E3CB6}"/>
              </a:ext>
            </a:extLst>
          </p:cNvPr>
          <p:cNvCxnSpPr>
            <a:stCxn id="20" idx="7"/>
            <a:endCxn id="19" idx="0"/>
          </p:cNvCxnSpPr>
          <p:nvPr/>
        </p:nvCxnSpPr>
        <p:spPr>
          <a:xfrm flipH="1">
            <a:off x="6931117" y="2535443"/>
            <a:ext cx="0" cy="1760332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îşḷîḍe">
            <a:extLst>
              <a:ext uri="{FF2B5EF4-FFF2-40B4-BE49-F238E27FC236}">
                <a16:creationId xmlns:a16="http://schemas.microsoft.com/office/drawing/2014/main" id="{A942786F-DE92-4450-BAA7-686F3CABFB91}"/>
              </a:ext>
            </a:extLst>
          </p:cNvPr>
          <p:cNvSpPr/>
          <p:nvPr/>
        </p:nvSpPr>
        <p:spPr>
          <a:xfrm>
            <a:off x="6816817" y="4295775"/>
            <a:ext cx="228600" cy="228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altLang="en-US" b="1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20" name="îs1îḋé">
            <a:extLst>
              <a:ext uri="{FF2B5EF4-FFF2-40B4-BE49-F238E27FC236}">
                <a16:creationId xmlns:a16="http://schemas.microsoft.com/office/drawing/2014/main" id="{B283C0E6-623E-4E98-BE1E-00D1463974A5}"/>
              </a:ext>
            </a:extLst>
          </p:cNvPr>
          <p:cNvSpPr/>
          <p:nvPr/>
        </p:nvSpPr>
        <p:spPr>
          <a:xfrm rot="8100000">
            <a:off x="6629949" y="1808359"/>
            <a:ext cx="602336" cy="602336"/>
          </a:xfrm>
          <a:prstGeom prst="teardrop">
            <a:avLst/>
          </a:prstGeom>
          <a:solidFill>
            <a:schemeClr val="tx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altLang="en-US" b="1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21" name="ïṣ1îḑe">
            <a:extLst>
              <a:ext uri="{FF2B5EF4-FFF2-40B4-BE49-F238E27FC236}">
                <a16:creationId xmlns:a16="http://schemas.microsoft.com/office/drawing/2014/main" id="{93A554EC-3B50-4C41-B6F9-9575467FA4ED}"/>
              </a:ext>
            </a:extLst>
          </p:cNvPr>
          <p:cNvSpPr/>
          <p:nvPr/>
        </p:nvSpPr>
        <p:spPr>
          <a:xfrm>
            <a:off x="6769767" y="1929055"/>
            <a:ext cx="322699" cy="360944"/>
          </a:xfrm>
          <a:custGeom>
            <a:gdLst>
              <a:gd fmla="*/ 231382 w 542436" name="connsiteX0"/>
              <a:gd fmla="*/ 260036 h 606722" name="connsiteY0"/>
              <a:gd fmla="*/ 231382 w 542436" name="connsiteX1"/>
              <a:gd fmla="*/ 346686 h 606722" name="connsiteY1"/>
              <a:gd fmla="*/ 274814 w 542436" name="connsiteX2"/>
              <a:gd fmla="*/ 346686 h 606722" name="connsiteY2"/>
              <a:gd fmla="*/ 274814 w 542436" name="connsiteX3"/>
              <a:gd fmla="*/ 260036 h 606722" name="connsiteY3"/>
              <a:gd fmla="*/ 28912 w 542436" name="connsiteX4"/>
              <a:gd fmla="*/ 43398 h 606722" name="connsiteY4"/>
              <a:gd fmla="*/ 122854 w 542436" name="connsiteX5"/>
              <a:gd fmla="*/ 43398 h 606722" name="connsiteY5"/>
              <a:gd fmla="*/ 122854 w 542436" name="connsiteX6"/>
              <a:gd fmla="*/ 86679 h 606722" name="connsiteY6"/>
              <a:gd fmla="*/ 72236 w 542436" name="connsiteX7"/>
              <a:gd fmla="*/ 86679 h 606722" name="connsiteY7"/>
              <a:gd fmla="*/ 72236 w 542436" name="connsiteX8"/>
              <a:gd fmla="*/ 520025 h 606722" name="connsiteY8"/>
              <a:gd fmla="*/ 122854 w 542436" name="connsiteX9"/>
              <a:gd fmla="*/ 520025 h 606722" name="connsiteY9"/>
              <a:gd fmla="*/ 122854 w 542436" name="connsiteX10"/>
              <a:gd fmla="*/ 563395 h 606722" name="connsiteY10"/>
              <a:gd fmla="*/ 0 w 542436" name="connsiteX11"/>
              <a:gd fmla="*/ 563395 h 606722" name="connsiteY11"/>
              <a:gd fmla="*/ 0 w 542436" name="connsiteX12"/>
              <a:gd fmla="*/ 520025 h 606722" name="connsiteY12"/>
              <a:gd fmla="*/ 28912 w 542436" name="connsiteX13"/>
              <a:gd fmla="*/ 520025 h 606722" name="connsiteY13"/>
              <a:gd fmla="*/ 166323 w 542436" name="connsiteX14"/>
              <a:gd fmla="*/ 0 h 606722" name="connsiteY14"/>
              <a:gd fmla="*/ 513511 w 542436" name="connsiteX15"/>
              <a:gd fmla="*/ 43369 h 606722" name="connsiteY15"/>
              <a:gd fmla="*/ 513511 w 542436" name="connsiteX16"/>
              <a:gd fmla="*/ 519984 h 606722" name="connsiteY16"/>
              <a:gd fmla="*/ 542436 w 542436" name="connsiteX17"/>
              <a:gd fmla="*/ 519984 h 606722" name="connsiteY17"/>
              <a:gd fmla="*/ 542436 w 542436" name="connsiteX18"/>
              <a:gd fmla="*/ 563353 h 606722" name="connsiteY18"/>
              <a:gd fmla="*/ 513511 w 542436" name="connsiteX19"/>
              <a:gd fmla="*/ 563353 h 606722" name="connsiteY19"/>
              <a:gd fmla="*/ 166323 w 542436" name="connsiteX20"/>
              <a:gd fmla="*/ 606722 h 606722" name="connsiteY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b="b" l="l" r="r" t="t"/>
            <a:pathLst>
              <a:path h="606722" w="542436">
                <a:moveTo>
                  <a:pt x="231382" y="260036"/>
                </a:moveTo>
                <a:lnTo>
                  <a:pt x="231382" y="346686"/>
                </a:lnTo>
                <a:lnTo>
                  <a:pt x="274814" y="346686"/>
                </a:lnTo>
                <a:lnTo>
                  <a:pt x="274814" y="260036"/>
                </a:lnTo>
                <a:close/>
                <a:moveTo>
                  <a:pt x="28912" y="43398"/>
                </a:moveTo>
                <a:lnTo>
                  <a:pt x="122854" y="43398"/>
                </a:lnTo>
                <a:lnTo>
                  <a:pt x="122854" y="86679"/>
                </a:lnTo>
                <a:lnTo>
                  <a:pt x="72236" y="86679"/>
                </a:lnTo>
                <a:lnTo>
                  <a:pt x="72236" y="520025"/>
                </a:lnTo>
                <a:lnTo>
                  <a:pt x="122854" y="520025"/>
                </a:lnTo>
                <a:lnTo>
                  <a:pt x="122854" y="563395"/>
                </a:lnTo>
                <a:lnTo>
                  <a:pt x="0" y="563395"/>
                </a:lnTo>
                <a:lnTo>
                  <a:pt x="0" y="520025"/>
                </a:lnTo>
                <a:lnTo>
                  <a:pt x="28912" y="520025"/>
                </a:lnTo>
                <a:close/>
                <a:moveTo>
                  <a:pt x="166323" y="0"/>
                </a:moveTo>
                <a:lnTo>
                  <a:pt x="513511" y="43369"/>
                </a:lnTo>
                <a:lnTo>
                  <a:pt x="513511" y="519984"/>
                </a:lnTo>
                <a:lnTo>
                  <a:pt x="542436" y="519984"/>
                </a:lnTo>
                <a:lnTo>
                  <a:pt x="542436" y="563353"/>
                </a:lnTo>
                <a:lnTo>
                  <a:pt x="513511" y="563353"/>
                </a:lnTo>
                <a:lnTo>
                  <a:pt x="166323" y="606722"/>
                </a:ln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altLang="en-US" b="1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22" name="ïṡlîḑê">
            <a:extLst>
              <a:ext uri="{FF2B5EF4-FFF2-40B4-BE49-F238E27FC236}">
                <a16:creationId xmlns:a16="http://schemas.microsoft.com/office/drawing/2014/main" id="{48B13D83-ACA7-48AF-A1B9-AF107ED0952C}"/>
              </a:ext>
            </a:extLst>
          </p:cNvPr>
          <p:cNvSpPr txBox="1"/>
          <p:nvPr/>
        </p:nvSpPr>
        <p:spPr bwMode="auto">
          <a:xfrm>
            <a:off x="6587384" y="1270346"/>
            <a:ext cx="687466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altLang="zh-CN" i="1" lang="en-US" sz="2000" u="sng">
                <a:latin charset="-122" panose="00000500000000000000" pitchFamily="2" typeface="三极准柔宋"/>
                <a:ea charset="-122" panose="00000500000000000000" pitchFamily="2" typeface="三极准柔宋"/>
              </a:rPr>
              <a:t>Text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48D4F099-BD0B-4F70-9C52-0E204F154C8C}"/>
              </a:ext>
            </a:extLst>
          </p:cNvPr>
          <p:cNvCxnSpPr>
            <a:stCxn id="28" idx="7"/>
            <a:endCxn id="24" idx="0"/>
          </p:cNvCxnSpPr>
          <p:nvPr/>
        </p:nvCxnSpPr>
        <p:spPr>
          <a:xfrm flipH="1">
            <a:off x="8601350" y="3333714"/>
            <a:ext cx="0" cy="962061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ïṡlíďé">
            <a:extLst>
              <a:ext uri="{FF2B5EF4-FFF2-40B4-BE49-F238E27FC236}">
                <a16:creationId xmlns:a16="http://schemas.microsoft.com/office/drawing/2014/main" id="{6676A4BB-E8FA-491B-8333-D8A6357AC7D5}"/>
              </a:ext>
            </a:extLst>
          </p:cNvPr>
          <p:cNvSpPr/>
          <p:nvPr/>
        </p:nvSpPr>
        <p:spPr>
          <a:xfrm>
            <a:off x="8487050" y="4295775"/>
            <a:ext cx="228600" cy="228600"/>
          </a:xfrm>
          <a:prstGeom prst="ellipse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altLang="en-US" b="1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25" name="íṩľíḋè">
            <a:extLst>
              <a:ext uri="{FF2B5EF4-FFF2-40B4-BE49-F238E27FC236}">
                <a16:creationId xmlns:a16="http://schemas.microsoft.com/office/drawing/2014/main" id="{3D54E7C1-46C9-4E74-91F5-991C7E1346B9}"/>
              </a:ext>
            </a:extLst>
          </p:cNvPr>
          <p:cNvSpPr/>
          <p:nvPr/>
        </p:nvSpPr>
        <p:spPr>
          <a:xfrm rot="8100000">
            <a:off x="4959716" y="2606630"/>
            <a:ext cx="602336" cy="602336"/>
          </a:xfrm>
          <a:prstGeom prst="teardrop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altLang="en-US" b="1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26" name="iṩļídè">
            <a:extLst>
              <a:ext uri="{FF2B5EF4-FFF2-40B4-BE49-F238E27FC236}">
                <a16:creationId xmlns:a16="http://schemas.microsoft.com/office/drawing/2014/main" id="{55551FE7-FFCE-403A-96EF-5B420263D64D}"/>
              </a:ext>
            </a:extLst>
          </p:cNvPr>
          <p:cNvSpPr/>
          <p:nvPr/>
        </p:nvSpPr>
        <p:spPr>
          <a:xfrm>
            <a:off x="5091851" y="2739020"/>
            <a:ext cx="338066" cy="337556"/>
          </a:xfrm>
          <a:custGeom>
            <a:gdLst>
              <a:gd fmla="*/ 303820 w 607639" name="connsiteX0"/>
              <a:gd fmla="*/ 278099 h 606722" name="connsiteY0"/>
              <a:gd fmla="*/ 329118 w 607639" name="connsiteX1"/>
              <a:gd fmla="*/ 303362 h 606722" name="connsiteY1"/>
              <a:gd fmla="*/ 303820 w 607639" name="connsiteX2"/>
              <a:gd fmla="*/ 328625 h 606722" name="connsiteY2"/>
              <a:gd fmla="*/ 278522 w 607639" name="connsiteX3"/>
              <a:gd fmla="*/ 303362 h 606722" name="connsiteY3"/>
              <a:gd fmla="*/ 303820 w 607639" name="connsiteX4"/>
              <a:gd fmla="*/ 278099 h 606722" name="connsiteY4"/>
              <a:gd fmla="*/ 303775 w 607639" name="connsiteX5"/>
              <a:gd fmla="*/ 252735 h 606722" name="connsiteY5"/>
              <a:gd fmla="*/ 253140 w 607639" name="connsiteX6"/>
              <a:gd fmla="*/ 303317 h 606722" name="connsiteY6"/>
              <a:gd fmla="*/ 303775 w 607639" name="connsiteX7"/>
              <a:gd fmla="*/ 353900 h 606722" name="connsiteY7"/>
              <a:gd fmla="*/ 354410 w 607639" name="connsiteX8"/>
              <a:gd fmla="*/ 303317 h 606722" name="connsiteY8"/>
              <a:gd fmla="*/ 303775 w 607639" name="connsiteX9"/>
              <a:gd fmla="*/ 252735 h 606722" name="connsiteY9"/>
              <a:gd fmla="*/ 303775 w 607639" name="connsiteX10"/>
              <a:gd fmla="*/ 202241 h 606722" name="connsiteY10"/>
              <a:gd fmla="*/ 405045 w 607639" name="connsiteX11"/>
              <a:gd fmla="*/ 303317 h 606722" name="connsiteY11"/>
              <a:gd fmla="*/ 303775 w 607639" name="connsiteX12"/>
              <a:gd fmla="*/ 404482 h 606722" name="connsiteY12"/>
              <a:gd fmla="*/ 202593 w 607639" name="connsiteX13"/>
              <a:gd fmla="*/ 303317 h 606722" name="connsiteY13"/>
              <a:gd fmla="*/ 303775 w 607639" name="connsiteX14"/>
              <a:gd fmla="*/ 202241 h 606722" name="connsiteY14"/>
              <a:gd fmla="*/ 303775 w 607639" name="connsiteX15"/>
              <a:gd fmla="*/ 151703 h 606722" name="connsiteY15"/>
              <a:gd fmla="*/ 151932 w 607639" name="connsiteX16"/>
              <a:gd fmla="*/ 303317 h 606722" name="connsiteY16"/>
              <a:gd fmla="*/ 303775 w 607639" name="connsiteX17"/>
              <a:gd fmla="*/ 455019 h 606722" name="connsiteY17"/>
              <a:gd fmla="*/ 455707 w 607639" name="connsiteX18"/>
              <a:gd fmla="*/ 303317 h 606722" name="connsiteY18"/>
              <a:gd fmla="*/ 303775 w 607639" name="connsiteX19"/>
              <a:gd fmla="*/ 151703 h 606722" name="connsiteY19"/>
              <a:gd fmla="*/ 253131 w 607639" name="connsiteX20"/>
              <a:gd fmla="*/ 0 h 606722" name="connsiteY20"/>
              <a:gd fmla="*/ 354419 w 607639" name="connsiteX21"/>
              <a:gd fmla="*/ 0 h 606722" name="connsiteY21"/>
              <a:gd fmla="*/ 379786 w 607639" name="connsiteX22"/>
              <a:gd fmla="*/ 25239 h 606722" name="connsiteY22"/>
              <a:gd fmla="*/ 379786 w 607639" name="connsiteX23"/>
              <a:gd fmla="*/ 62387 h 606722" name="connsiteY23"/>
              <a:gd fmla="*/ 420639 w 607639" name="connsiteX24"/>
              <a:gd fmla="*/ 79451 h 606722" name="connsiteY24"/>
              <a:gd fmla="*/ 446985 w 607639" name="connsiteX25"/>
              <a:gd fmla="*/ 53145 h 606722" name="connsiteY25"/>
              <a:gd fmla="*/ 482854 w 607639" name="connsiteX26"/>
              <a:gd fmla="*/ 53145 h 606722" name="connsiteY26"/>
              <a:gd fmla="*/ 554414 w 607639" name="connsiteX27"/>
              <a:gd fmla="*/ 124597 h 606722" name="connsiteY27"/>
              <a:gd fmla="*/ 554414 w 607639" name="connsiteX28"/>
              <a:gd fmla="*/ 160323 h 606722" name="connsiteY28"/>
              <a:gd fmla="*/ 528069 w 607639" name="connsiteX29"/>
              <a:gd fmla="*/ 186629 h 606722" name="connsiteY29"/>
              <a:gd fmla="*/ 545158 w 607639" name="connsiteX30"/>
              <a:gd fmla="*/ 227510 h 606722" name="connsiteY30"/>
              <a:gd fmla="*/ 582273 w 607639" name="connsiteX31"/>
              <a:gd fmla="*/ 227510 h 606722" name="connsiteY31"/>
              <a:gd fmla="*/ 607639 w 607639" name="connsiteX32"/>
              <a:gd fmla="*/ 252749 h 606722" name="connsiteY32"/>
              <a:gd fmla="*/ 607639 w 607639" name="connsiteX33"/>
              <a:gd fmla="*/ 353884 h 606722" name="connsiteY33"/>
              <a:gd fmla="*/ 582273 w 607639" name="connsiteX34"/>
              <a:gd fmla="*/ 379212 h 606722" name="connsiteY34"/>
              <a:gd fmla="*/ 545158 w 607639" name="connsiteX35"/>
              <a:gd fmla="*/ 379212 h 606722" name="connsiteY35"/>
              <a:gd fmla="*/ 528069 w 607639" name="connsiteX36"/>
              <a:gd fmla="*/ 420004 h 606722" name="connsiteY36"/>
              <a:gd fmla="*/ 554414 w 607639" name="connsiteX37"/>
              <a:gd fmla="*/ 446310 h 606722" name="connsiteY37"/>
              <a:gd fmla="*/ 554414 w 607639" name="connsiteX38"/>
              <a:gd fmla="*/ 482125 h 606722" name="connsiteY38"/>
              <a:gd fmla="*/ 482854 w 607639" name="connsiteX39"/>
              <a:gd fmla="*/ 553577 h 606722" name="connsiteY39"/>
              <a:gd fmla="*/ 446985 w 607639" name="connsiteX40"/>
              <a:gd fmla="*/ 553577 h 606722" name="connsiteY40"/>
              <a:gd fmla="*/ 420639 w 607639" name="connsiteX41"/>
              <a:gd fmla="*/ 527271 h 606722" name="connsiteY41"/>
              <a:gd fmla="*/ 379786 w 607639" name="connsiteX42"/>
              <a:gd fmla="*/ 544246 h 606722" name="connsiteY42"/>
              <a:gd fmla="*/ 379786 w 607639" name="connsiteX43"/>
              <a:gd fmla="*/ 581394 h 606722" name="connsiteY43"/>
              <a:gd fmla="*/ 354419 w 607639" name="connsiteX44"/>
              <a:gd fmla="*/ 606722 h 606722" name="connsiteY44"/>
              <a:gd fmla="*/ 253131 w 607639" name="connsiteX45"/>
              <a:gd fmla="*/ 606722 h 606722" name="connsiteY45"/>
              <a:gd fmla="*/ 227854 w 607639" name="connsiteX46"/>
              <a:gd fmla="*/ 581394 h 606722" name="connsiteY46"/>
              <a:gd fmla="*/ 227854 w 607639" name="connsiteX47"/>
              <a:gd fmla="*/ 544246 h 606722" name="connsiteY47"/>
              <a:gd fmla="*/ 186911 w 607639" name="connsiteX48"/>
              <a:gd fmla="*/ 527271 h 606722" name="connsiteY48"/>
              <a:gd fmla="*/ 160566 w 607639" name="connsiteX49"/>
              <a:gd fmla="*/ 553577 h 606722" name="connsiteY49"/>
              <a:gd fmla="*/ 124786 w 607639" name="connsiteX50"/>
              <a:gd fmla="*/ 553577 h 606722" name="connsiteY50"/>
              <a:gd fmla="*/ 53225 w 607639" name="connsiteX51"/>
              <a:gd fmla="*/ 482125 h 606722" name="connsiteY51"/>
              <a:gd fmla="*/ 53225 w 607639" name="connsiteX52"/>
              <a:gd fmla="*/ 446310 h 606722" name="connsiteY52"/>
              <a:gd fmla="*/ 79482 w 607639" name="connsiteX53"/>
              <a:gd fmla="*/ 420004 h 606722" name="connsiteY53"/>
              <a:gd fmla="*/ 62482 w 607639" name="connsiteX54"/>
              <a:gd fmla="*/ 379212 h 606722" name="connsiteY54"/>
              <a:gd fmla="*/ 25278 w 607639" name="connsiteX55"/>
              <a:gd fmla="*/ 379212 h 606722" name="connsiteY55"/>
              <a:gd fmla="*/ 0 w 607639" name="connsiteX56"/>
              <a:gd fmla="*/ 353884 h 606722" name="connsiteY56"/>
              <a:gd fmla="*/ 0 w 607639" name="connsiteX57"/>
              <a:gd fmla="*/ 252749 h 606722" name="connsiteY57"/>
              <a:gd fmla="*/ 25278 w 607639" name="connsiteX58"/>
              <a:gd fmla="*/ 227510 h 606722" name="connsiteY58"/>
              <a:gd fmla="*/ 62482 w 607639" name="connsiteX59"/>
              <a:gd fmla="*/ 227510 h 606722" name="connsiteY59"/>
              <a:gd fmla="*/ 79482 w 607639" name="connsiteX60"/>
              <a:gd fmla="*/ 186629 h 606722" name="connsiteY60"/>
              <a:gd fmla="*/ 53225 w 607639" name="connsiteX61"/>
              <a:gd fmla="*/ 160323 h 606722" name="connsiteY61"/>
              <a:gd fmla="*/ 53225 w 607639" name="connsiteX62"/>
              <a:gd fmla="*/ 124597 h 606722" name="connsiteY62"/>
              <a:gd fmla="*/ 124786 w 607639" name="connsiteX63"/>
              <a:gd fmla="*/ 53145 h 606722" name="connsiteY63"/>
              <a:gd fmla="*/ 160566 w 607639" name="connsiteX64"/>
              <a:gd fmla="*/ 53145 h 606722" name="connsiteY64"/>
              <a:gd fmla="*/ 186911 w 607639" name="connsiteX65"/>
              <a:gd fmla="*/ 79451 h 606722" name="connsiteY65"/>
              <a:gd fmla="*/ 227854 w 607639" name="connsiteX66"/>
              <a:gd fmla="*/ 62387 h 606722" name="connsiteY66"/>
              <a:gd fmla="*/ 227854 w 607639" name="connsiteX67"/>
              <a:gd fmla="*/ 25239 h 606722" name="connsiteY67"/>
              <a:gd fmla="*/ 253131 w 607639" name="connsiteX68"/>
              <a:gd fmla="*/ 0 h 606722" name="connsiteY6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b="b" l="l" r="r" t="t"/>
            <a:pathLst>
              <a:path h="606722" w="607639">
                <a:moveTo>
                  <a:pt x="303820" y="278099"/>
                </a:moveTo>
                <a:cubicBezTo>
                  <a:pt x="317792" y="278099"/>
                  <a:pt x="329118" y="289410"/>
                  <a:pt x="329118" y="303362"/>
                </a:cubicBezTo>
                <a:cubicBezTo>
                  <a:pt x="329118" y="317314"/>
                  <a:pt x="317792" y="328625"/>
                  <a:pt x="303820" y="328625"/>
                </a:cubicBezTo>
                <a:cubicBezTo>
                  <a:pt x="289848" y="328625"/>
                  <a:pt x="278522" y="317314"/>
                  <a:pt x="278522" y="303362"/>
                </a:cubicBezTo>
                <a:cubicBezTo>
                  <a:pt x="278522" y="289410"/>
                  <a:pt x="289848" y="278099"/>
                  <a:pt x="303820" y="278099"/>
                </a:cubicBezTo>
                <a:close/>
                <a:moveTo>
                  <a:pt x="303775" y="252735"/>
                </a:moveTo>
                <a:cubicBezTo>
                  <a:pt x="275921" y="252735"/>
                  <a:pt x="253140" y="275492"/>
                  <a:pt x="253140" y="303317"/>
                </a:cubicBezTo>
                <a:cubicBezTo>
                  <a:pt x="253140" y="331231"/>
                  <a:pt x="275921" y="353900"/>
                  <a:pt x="303775" y="353900"/>
                </a:cubicBezTo>
                <a:cubicBezTo>
                  <a:pt x="331718" y="353900"/>
                  <a:pt x="354410" y="331231"/>
                  <a:pt x="354410" y="303317"/>
                </a:cubicBezTo>
                <a:cubicBezTo>
                  <a:pt x="354410" y="275492"/>
                  <a:pt x="331718" y="252735"/>
                  <a:pt x="303775" y="252735"/>
                </a:cubicBezTo>
                <a:close/>
                <a:moveTo>
                  <a:pt x="303775" y="202241"/>
                </a:moveTo>
                <a:cubicBezTo>
                  <a:pt x="359660" y="202241"/>
                  <a:pt x="405045" y="247579"/>
                  <a:pt x="405045" y="303317"/>
                </a:cubicBezTo>
                <a:cubicBezTo>
                  <a:pt x="405045" y="359144"/>
                  <a:pt x="359660" y="404482"/>
                  <a:pt x="303775" y="404482"/>
                </a:cubicBezTo>
                <a:cubicBezTo>
                  <a:pt x="247978" y="404482"/>
                  <a:pt x="202593" y="359144"/>
                  <a:pt x="202593" y="303317"/>
                </a:cubicBezTo>
                <a:cubicBezTo>
                  <a:pt x="202593" y="247579"/>
                  <a:pt x="247978" y="202241"/>
                  <a:pt x="303775" y="202241"/>
                </a:cubicBezTo>
                <a:close/>
                <a:moveTo>
                  <a:pt x="303775" y="151703"/>
                </a:moveTo>
                <a:cubicBezTo>
                  <a:pt x="220021" y="151703"/>
                  <a:pt x="151932" y="219689"/>
                  <a:pt x="151932" y="303317"/>
                </a:cubicBezTo>
                <a:cubicBezTo>
                  <a:pt x="151932" y="387033"/>
                  <a:pt x="220021" y="455019"/>
                  <a:pt x="303775" y="455019"/>
                </a:cubicBezTo>
                <a:cubicBezTo>
                  <a:pt x="387618" y="455019"/>
                  <a:pt x="455707" y="387033"/>
                  <a:pt x="455707" y="303317"/>
                </a:cubicBezTo>
                <a:cubicBezTo>
                  <a:pt x="455707" y="219689"/>
                  <a:pt x="387618" y="151703"/>
                  <a:pt x="303775" y="151703"/>
                </a:cubicBezTo>
                <a:close/>
                <a:moveTo>
                  <a:pt x="253131" y="0"/>
                </a:moveTo>
                <a:lnTo>
                  <a:pt x="354419" y="0"/>
                </a:lnTo>
                <a:cubicBezTo>
                  <a:pt x="368482" y="0"/>
                  <a:pt x="379786" y="11287"/>
                  <a:pt x="379786" y="25239"/>
                </a:cubicBezTo>
                <a:lnTo>
                  <a:pt x="379786" y="62387"/>
                </a:lnTo>
                <a:cubicBezTo>
                  <a:pt x="393849" y="66831"/>
                  <a:pt x="407555" y="72519"/>
                  <a:pt x="420639" y="79451"/>
                </a:cubicBezTo>
                <a:lnTo>
                  <a:pt x="446985" y="53145"/>
                </a:lnTo>
                <a:cubicBezTo>
                  <a:pt x="456953" y="43191"/>
                  <a:pt x="472974" y="43191"/>
                  <a:pt x="482854" y="53145"/>
                </a:cubicBezTo>
                <a:lnTo>
                  <a:pt x="554414" y="124597"/>
                </a:lnTo>
                <a:cubicBezTo>
                  <a:pt x="564294" y="134462"/>
                  <a:pt x="564294" y="150459"/>
                  <a:pt x="554414" y="160323"/>
                </a:cubicBezTo>
                <a:lnTo>
                  <a:pt x="528069" y="186629"/>
                </a:lnTo>
                <a:cubicBezTo>
                  <a:pt x="535011" y="199782"/>
                  <a:pt x="540707" y="213468"/>
                  <a:pt x="545158" y="227510"/>
                </a:cubicBezTo>
                <a:lnTo>
                  <a:pt x="582273" y="227510"/>
                </a:lnTo>
                <a:cubicBezTo>
                  <a:pt x="596336" y="227510"/>
                  <a:pt x="607639" y="238796"/>
                  <a:pt x="607639" y="252749"/>
                </a:cubicBezTo>
                <a:lnTo>
                  <a:pt x="607639" y="353884"/>
                </a:lnTo>
                <a:cubicBezTo>
                  <a:pt x="607639" y="367926"/>
                  <a:pt x="596247" y="379212"/>
                  <a:pt x="582273" y="379212"/>
                </a:cubicBezTo>
                <a:lnTo>
                  <a:pt x="545158" y="379212"/>
                </a:lnTo>
                <a:cubicBezTo>
                  <a:pt x="540707" y="393254"/>
                  <a:pt x="535011" y="406940"/>
                  <a:pt x="528069" y="420004"/>
                </a:cubicBezTo>
                <a:lnTo>
                  <a:pt x="554414" y="446310"/>
                </a:lnTo>
                <a:cubicBezTo>
                  <a:pt x="564294" y="456263"/>
                  <a:pt x="564294" y="472260"/>
                  <a:pt x="554414" y="482125"/>
                </a:cubicBezTo>
                <a:lnTo>
                  <a:pt x="482854" y="553577"/>
                </a:lnTo>
                <a:cubicBezTo>
                  <a:pt x="472974" y="563442"/>
                  <a:pt x="456953" y="563442"/>
                  <a:pt x="446985" y="553577"/>
                </a:cubicBezTo>
                <a:lnTo>
                  <a:pt x="420639" y="527271"/>
                </a:lnTo>
                <a:cubicBezTo>
                  <a:pt x="407555" y="534203"/>
                  <a:pt x="393849" y="539802"/>
                  <a:pt x="379786" y="544246"/>
                </a:cubicBezTo>
                <a:lnTo>
                  <a:pt x="379786" y="581394"/>
                </a:lnTo>
                <a:cubicBezTo>
                  <a:pt x="379786" y="595435"/>
                  <a:pt x="368393" y="606722"/>
                  <a:pt x="354419" y="606722"/>
                </a:cubicBezTo>
                <a:lnTo>
                  <a:pt x="253131" y="606722"/>
                </a:lnTo>
                <a:cubicBezTo>
                  <a:pt x="239157" y="606722"/>
                  <a:pt x="227854" y="595435"/>
                  <a:pt x="227854" y="581394"/>
                </a:cubicBezTo>
                <a:lnTo>
                  <a:pt x="227854" y="544246"/>
                </a:lnTo>
                <a:cubicBezTo>
                  <a:pt x="213791" y="539802"/>
                  <a:pt x="200084" y="534203"/>
                  <a:pt x="186911" y="527271"/>
                </a:cubicBezTo>
                <a:lnTo>
                  <a:pt x="160566" y="553577"/>
                </a:lnTo>
                <a:cubicBezTo>
                  <a:pt x="150686" y="563442"/>
                  <a:pt x="134665" y="563442"/>
                  <a:pt x="124786" y="553577"/>
                </a:cubicBezTo>
                <a:lnTo>
                  <a:pt x="53225" y="482125"/>
                </a:lnTo>
                <a:cubicBezTo>
                  <a:pt x="43257" y="472260"/>
                  <a:pt x="43257" y="456263"/>
                  <a:pt x="53225" y="446310"/>
                </a:cubicBezTo>
                <a:lnTo>
                  <a:pt x="79482" y="420004"/>
                </a:lnTo>
                <a:cubicBezTo>
                  <a:pt x="72629" y="406940"/>
                  <a:pt x="66932" y="393254"/>
                  <a:pt x="62482" y="379212"/>
                </a:cubicBezTo>
                <a:lnTo>
                  <a:pt x="25278" y="379212"/>
                </a:lnTo>
                <a:cubicBezTo>
                  <a:pt x="11304" y="379212"/>
                  <a:pt x="0" y="367926"/>
                  <a:pt x="0" y="353884"/>
                </a:cubicBezTo>
                <a:lnTo>
                  <a:pt x="0" y="252749"/>
                </a:lnTo>
                <a:cubicBezTo>
                  <a:pt x="0" y="238796"/>
                  <a:pt x="11304" y="227510"/>
                  <a:pt x="25278" y="227510"/>
                </a:cubicBezTo>
                <a:lnTo>
                  <a:pt x="62482" y="227510"/>
                </a:lnTo>
                <a:cubicBezTo>
                  <a:pt x="66932" y="213468"/>
                  <a:pt x="72629" y="199782"/>
                  <a:pt x="79482" y="186629"/>
                </a:cubicBezTo>
                <a:lnTo>
                  <a:pt x="53225" y="160323"/>
                </a:lnTo>
                <a:cubicBezTo>
                  <a:pt x="43257" y="150459"/>
                  <a:pt x="43257" y="134462"/>
                  <a:pt x="53225" y="124597"/>
                </a:cubicBezTo>
                <a:lnTo>
                  <a:pt x="124786" y="53145"/>
                </a:lnTo>
                <a:cubicBezTo>
                  <a:pt x="134665" y="43191"/>
                  <a:pt x="150686" y="43191"/>
                  <a:pt x="160566" y="53145"/>
                </a:cubicBezTo>
                <a:lnTo>
                  <a:pt x="186911" y="79451"/>
                </a:lnTo>
                <a:cubicBezTo>
                  <a:pt x="200084" y="72519"/>
                  <a:pt x="213791" y="66831"/>
                  <a:pt x="227854" y="62387"/>
                </a:cubicBezTo>
                <a:lnTo>
                  <a:pt x="227854" y="25239"/>
                </a:lnTo>
                <a:cubicBezTo>
                  <a:pt x="227854" y="11287"/>
                  <a:pt x="239157" y="0"/>
                  <a:pt x="253131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altLang="en-US" b="1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27" name="iṧlîḋê">
            <a:extLst>
              <a:ext uri="{FF2B5EF4-FFF2-40B4-BE49-F238E27FC236}">
                <a16:creationId xmlns:a16="http://schemas.microsoft.com/office/drawing/2014/main" id="{48B13D83-ACA7-48AF-A1B9-AF107ED0952C}"/>
              </a:ext>
            </a:extLst>
          </p:cNvPr>
          <p:cNvSpPr txBox="1"/>
          <p:nvPr/>
        </p:nvSpPr>
        <p:spPr bwMode="auto">
          <a:xfrm>
            <a:off x="4917151" y="2068617"/>
            <a:ext cx="687466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altLang="zh-CN" i="1" lang="en-US" sz="2000" u="sng">
                <a:latin charset="-122" panose="00000500000000000000" pitchFamily="2" typeface="三极准柔宋"/>
                <a:ea charset="-122" panose="00000500000000000000" pitchFamily="2" typeface="三极准柔宋"/>
              </a:rPr>
              <a:t>Text</a:t>
            </a:r>
          </a:p>
        </p:txBody>
      </p:sp>
      <p:sp>
        <p:nvSpPr>
          <p:cNvPr id="28" name="íSľidê">
            <a:extLst>
              <a:ext uri="{FF2B5EF4-FFF2-40B4-BE49-F238E27FC236}">
                <a16:creationId xmlns:a16="http://schemas.microsoft.com/office/drawing/2014/main" id="{B861AAB9-6ED5-457A-853E-903942A19A4A}"/>
              </a:ext>
            </a:extLst>
          </p:cNvPr>
          <p:cNvSpPr/>
          <p:nvPr/>
        </p:nvSpPr>
        <p:spPr>
          <a:xfrm rot="8100000">
            <a:off x="8300182" y="2606630"/>
            <a:ext cx="602336" cy="602336"/>
          </a:xfrm>
          <a:prstGeom prst="teardrop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altLang="en-US" b="1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29" name="îslïďe">
            <a:extLst>
              <a:ext uri="{FF2B5EF4-FFF2-40B4-BE49-F238E27FC236}">
                <a16:creationId xmlns:a16="http://schemas.microsoft.com/office/drawing/2014/main" id="{48B13D83-ACA7-48AF-A1B9-AF107ED0952C}"/>
              </a:ext>
            </a:extLst>
          </p:cNvPr>
          <p:cNvSpPr txBox="1"/>
          <p:nvPr/>
        </p:nvSpPr>
        <p:spPr bwMode="auto">
          <a:xfrm>
            <a:off x="8257617" y="2068617"/>
            <a:ext cx="687466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altLang="zh-CN" i="1" lang="en-US" sz="2000" u="sng">
                <a:latin charset="-122" panose="00000500000000000000" pitchFamily="2" typeface="三极准柔宋"/>
                <a:ea charset="-122" panose="00000500000000000000" pitchFamily="2" typeface="三极准柔宋"/>
              </a:rPr>
              <a:t>Text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71581EDD-F2A8-44DA-9419-F79CE8213119}"/>
              </a:ext>
            </a:extLst>
          </p:cNvPr>
          <p:cNvCxnSpPr>
            <a:stCxn id="32" idx="7"/>
            <a:endCxn id="31" idx="0"/>
          </p:cNvCxnSpPr>
          <p:nvPr/>
        </p:nvCxnSpPr>
        <p:spPr>
          <a:xfrm flipH="1">
            <a:off x="10271582" y="3551098"/>
            <a:ext cx="0" cy="744677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ï$líḋê">
            <a:extLst>
              <a:ext uri="{FF2B5EF4-FFF2-40B4-BE49-F238E27FC236}">
                <a16:creationId xmlns:a16="http://schemas.microsoft.com/office/drawing/2014/main" id="{F3AD2599-36CA-49FC-AEAD-EAA6F93076B4}"/>
              </a:ext>
            </a:extLst>
          </p:cNvPr>
          <p:cNvSpPr/>
          <p:nvPr/>
        </p:nvSpPr>
        <p:spPr>
          <a:xfrm>
            <a:off x="10157282" y="4295775"/>
            <a:ext cx="228600" cy="228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altLang="en-US" b="1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32" name="íṥľîḍe">
            <a:extLst>
              <a:ext uri="{FF2B5EF4-FFF2-40B4-BE49-F238E27FC236}">
                <a16:creationId xmlns:a16="http://schemas.microsoft.com/office/drawing/2014/main" id="{70876FBC-0B12-4306-B6BE-8FA276BA386F}"/>
              </a:ext>
            </a:extLst>
          </p:cNvPr>
          <p:cNvSpPr/>
          <p:nvPr/>
        </p:nvSpPr>
        <p:spPr>
          <a:xfrm rot="8100000">
            <a:off x="9970414" y="2824014"/>
            <a:ext cx="602336" cy="602336"/>
          </a:xfrm>
          <a:prstGeom prst="teardrop">
            <a:avLst/>
          </a:prstGeom>
          <a:solidFill>
            <a:schemeClr val="tx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altLang="en-US" b="1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33" name="îṩlîḋê">
            <a:extLst>
              <a:ext uri="{FF2B5EF4-FFF2-40B4-BE49-F238E27FC236}">
                <a16:creationId xmlns:a16="http://schemas.microsoft.com/office/drawing/2014/main" id="{F9D04A61-5ED6-4D15-B51A-74248FAC5426}"/>
              </a:ext>
            </a:extLst>
          </p:cNvPr>
          <p:cNvSpPr/>
          <p:nvPr/>
        </p:nvSpPr>
        <p:spPr>
          <a:xfrm>
            <a:off x="10091110" y="2960450"/>
            <a:ext cx="360943" cy="329463"/>
          </a:xfrm>
          <a:custGeom>
            <a:gdLst>
              <a:gd fmla="*/ 328295 w 608415" name="connsiteX0"/>
              <a:gd fmla="*/ 220940 h 555350" name="connsiteY0"/>
              <a:gd fmla="*/ 342023 w 608415" name="connsiteX1"/>
              <a:gd fmla="*/ 226607 h 555350" name="connsiteY1"/>
              <a:gd fmla="*/ 447635 w 608415" name="connsiteX2"/>
              <a:gd fmla="*/ 332075 h 555350" name="connsiteY2"/>
              <a:gd fmla="*/ 451845 w 608415" name="connsiteX3"/>
              <a:gd fmla="*/ 353187 h 555350" name="connsiteY3"/>
              <a:gd fmla="*/ 436012 w 608415" name="connsiteX4"/>
              <a:gd fmla="*/ 364794 h 555350" name="connsiteY4"/>
              <a:gd fmla="*/ 402883 w 608415" name="connsiteX5"/>
              <a:gd fmla="*/ 365068 h 555350" name="connsiteY5"/>
              <a:gd fmla="*/ 402883 w 608415" name="connsiteX6"/>
              <a:gd fmla="*/ 536066 h 555350" name="connsiteY6"/>
              <a:gd fmla="*/ 383572 w 608415" name="connsiteX7"/>
              <a:gd fmla="*/ 555350 h 555350" name="connsiteY7"/>
              <a:gd fmla="*/ 273110 w 608415" name="connsiteX8"/>
              <a:gd fmla="*/ 555350 h 555350" name="connsiteY8"/>
              <a:gd fmla="*/ 253799 w 608415" name="connsiteX9"/>
              <a:gd fmla="*/ 536066 h 555350" name="connsiteY9"/>
              <a:gd fmla="*/ 253799 w 608415" name="connsiteX10"/>
              <a:gd fmla="*/ 365068 h 555350" name="connsiteY10"/>
              <a:gd fmla="*/ 220670 w 608415" name="connsiteX11"/>
              <a:gd fmla="*/ 364794 h 555350" name="connsiteY11"/>
              <a:gd fmla="*/ 204837 w 608415" name="connsiteX12"/>
              <a:gd fmla="*/ 353187 h 555350" name="connsiteY12"/>
              <a:gd fmla="*/ 209047 w 608415" name="connsiteX13"/>
              <a:gd fmla="*/ 332075 h 555350" name="connsiteY13"/>
              <a:gd fmla="*/ 314659 w 608415" name="connsiteX14"/>
              <a:gd fmla="*/ 226607 h 555350" name="connsiteY14"/>
              <a:gd fmla="*/ 328295 w 608415" name="connsiteX15"/>
              <a:gd fmla="*/ 220940 h 555350" name="connsiteY15"/>
              <a:gd fmla="*/ 286313 w 608415" name="connsiteX16"/>
              <a:gd fmla="*/ 0 h 555350" name="connsiteY16"/>
              <a:gd fmla="*/ 472490 w 608415" name="connsiteX17"/>
              <a:gd fmla="*/ 137009 h 555350" name="connsiteY17"/>
              <a:gd fmla="*/ 608415 w 608415" name="connsiteX18"/>
              <a:gd fmla="*/ 290379 h 555350" name="connsiteY18"/>
              <a:gd fmla="*/ 453725 w 608415" name="connsiteX19"/>
              <a:gd fmla="*/ 444845 h 555350" name="connsiteY19"/>
              <a:gd fmla="*/ 436060 w 608415" name="connsiteX20"/>
              <a:gd fmla="*/ 444845 h 555350" name="connsiteY20"/>
              <a:gd fmla="*/ 436060 w 608415" name="connsiteX21"/>
              <a:gd fmla="*/ 389731 h 555350" name="connsiteY21"/>
              <a:gd fmla="*/ 453725 w 608415" name="connsiteX22"/>
              <a:gd fmla="*/ 389731 h 555350" name="connsiteY22"/>
              <a:gd fmla="*/ 553221 w 608415" name="connsiteX23"/>
              <a:gd fmla="*/ 290379 h 555350" name="connsiteY23"/>
              <a:gd fmla="*/ 453725 w 608415" name="connsiteX24"/>
              <a:gd fmla="*/ 191026 h 555350" name="connsiteY24"/>
              <a:gd fmla="*/ 423611 w 608415" name="connsiteX25"/>
              <a:gd fmla="*/ 168725 h 555350" name="connsiteY25"/>
              <a:gd fmla="*/ 286313 w 608415" name="connsiteX26"/>
              <a:gd fmla="*/ 55114 h 555350" name="connsiteY26"/>
              <a:gd fmla="*/ 146543 w 608415" name="connsiteX27"/>
              <a:gd fmla="*/ 194682 h 555350" name="connsiteY27"/>
              <a:gd fmla="*/ 150937 w 608415" name="connsiteX28"/>
              <a:gd fmla="*/ 228775 h 555350" name="connsiteY28"/>
              <a:gd fmla="*/ 145353 w 608415" name="connsiteX29"/>
              <a:gd fmla="*/ 253088 h 555350" name="connsiteY29"/>
              <a:gd fmla="*/ 122470 w 608415" name="connsiteX30"/>
              <a:gd fmla="*/ 262959 h 555350" name="connsiteY30"/>
              <a:gd fmla="*/ 55285 w 608415" name="connsiteX31"/>
              <a:gd fmla="*/ 326116 h 555350" name="connsiteY31"/>
              <a:gd fmla="*/ 113592 w 608415" name="connsiteX32"/>
              <a:gd fmla="*/ 389731 h 555350" name="connsiteY32"/>
              <a:gd fmla="*/ 220684 w 608415" name="connsiteX33"/>
              <a:gd fmla="*/ 389731 h 555350" name="connsiteY33"/>
              <a:gd fmla="*/ 220684 w 608415" name="connsiteX34"/>
              <a:gd fmla="*/ 444845 h 555350" name="connsiteY34"/>
              <a:gd fmla="*/ 111761 w 608415" name="connsiteX35"/>
              <a:gd fmla="*/ 444845 h 555350" name="connsiteY35"/>
              <a:gd fmla="*/ 0 w 608415" name="connsiteX36"/>
              <a:gd fmla="*/ 326116 h 555350" name="connsiteY36"/>
              <a:gd fmla="*/ 91990 w 608415" name="connsiteX37"/>
              <a:gd fmla="*/ 210403 h 555350" name="connsiteY37"/>
              <a:gd fmla="*/ 91258 w 608415" name="connsiteX38"/>
              <a:gd fmla="*/ 194682 h 555350" name="connsiteY38"/>
              <a:gd fmla="*/ 286313 w 608415" name="connsiteX39"/>
              <a:gd fmla="*/ 0 h 555350" name="connsiteY3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b="b" l="l" r="r" t="t"/>
            <a:pathLst>
              <a:path h="555350" w="608415">
                <a:moveTo>
                  <a:pt x="328295" y="220940"/>
                </a:moveTo>
                <a:cubicBezTo>
                  <a:pt x="333512" y="220940"/>
                  <a:pt x="338362" y="223042"/>
                  <a:pt x="342023" y="226607"/>
                </a:cubicBezTo>
                <a:lnTo>
                  <a:pt x="447635" y="332075"/>
                </a:lnTo>
                <a:cubicBezTo>
                  <a:pt x="453126" y="337650"/>
                  <a:pt x="454865" y="345967"/>
                  <a:pt x="451845" y="353187"/>
                </a:cubicBezTo>
                <a:cubicBezTo>
                  <a:pt x="449099" y="359676"/>
                  <a:pt x="442968" y="363972"/>
                  <a:pt x="436012" y="364794"/>
                </a:cubicBezTo>
                <a:cubicBezTo>
                  <a:pt x="435280" y="364886"/>
                  <a:pt x="402883" y="365068"/>
                  <a:pt x="402883" y="365068"/>
                </a:cubicBezTo>
                <a:lnTo>
                  <a:pt x="402883" y="536066"/>
                </a:lnTo>
                <a:cubicBezTo>
                  <a:pt x="402883" y="546668"/>
                  <a:pt x="394280" y="555350"/>
                  <a:pt x="383572" y="555350"/>
                </a:cubicBezTo>
                <a:lnTo>
                  <a:pt x="273110" y="555350"/>
                </a:lnTo>
                <a:cubicBezTo>
                  <a:pt x="262402" y="555350"/>
                  <a:pt x="253799" y="546668"/>
                  <a:pt x="253799" y="536066"/>
                </a:cubicBezTo>
                <a:lnTo>
                  <a:pt x="253799" y="365068"/>
                </a:lnTo>
                <a:cubicBezTo>
                  <a:pt x="253799" y="365068"/>
                  <a:pt x="221310" y="364886"/>
                  <a:pt x="220670" y="364794"/>
                </a:cubicBezTo>
                <a:cubicBezTo>
                  <a:pt x="213714" y="363972"/>
                  <a:pt x="207583" y="359676"/>
                  <a:pt x="204837" y="353187"/>
                </a:cubicBezTo>
                <a:cubicBezTo>
                  <a:pt x="201817" y="345967"/>
                  <a:pt x="203556" y="337650"/>
                  <a:pt x="209047" y="332075"/>
                </a:cubicBezTo>
                <a:lnTo>
                  <a:pt x="314659" y="226607"/>
                </a:lnTo>
                <a:cubicBezTo>
                  <a:pt x="318320" y="223042"/>
                  <a:pt x="323170" y="220940"/>
                  <a:pt x="328295" y="220940"/>
                </a:cubicBezTo>
                <a:close/>
                <a:moveTo>
                  <a:pt x="286313" y="0"/>
                </a:moveTo>
                <a:cubicBezTo>
                  <a:pt x="372445" y="0"/>
                  <a:pt x="447593" y="56394"/>
                  <a:pt x="472490" y="137009"/>
                </a:cubicBezTo>
                <a:cubicBezTo>
                  <a:pt x="549011" y="146240"/>
                  <a:pt x="608415" y="211500"/>
                  <a:pt x="608415" y="290379"/>
                </a:cubicBezTo>
                <a:cubicBezTo>
                  <a:pt x="608415" y="375564"/>
                  <a:pt x="539034" y="444845"/>
                  <a:pt x="453725" y="444845"/>
                </a:cubicBezTo>
                <a:lnTo>
                  <a:pt x="436060" y="444845"/>
                </a:lnTo>
                <a:lnTo>
                  <a:pt x="436060" y="389731"/>
                </a:lnTo>
                <a:lnTo>
                  <a:pt x="453725" y="389731"/>
                </a:lnTo>
                <a:cubicBezTo>
                  <a:pt x="508553" y="389731"/>
                  <a:pt x="553221" y="345128"/>
                  <a:pt x="553221" y="290379"/>
                </a:cubicBezTo>
                <a:cubicBezTo>
                  <a:pt x="553221" y="235539"/>
                  <a:pt x="508187" y="191026"/>
                  <a:pt x="453725" y="191026"/>
                </a:cubicBezTo>
                <a:cubicBezTo>
                  <a:pt x="436792" y="191026"/>
                  <a:pt x="426083" y="182069"/>
                  <a:pt x="423611" y="168725"/>
                </a:cubicBezTo>
                <a:cubicBezTo>
                  <a:pt x="411163" y="102916"/>
                  <a:pt x="353406" y="55114"/>
                  <a:pt x="286313" y="55114"/>
                </a:cubicBezTo>
                <a:cubicBezTo>
                  <a:pt x="209243" y="55114"/>
                  <a:pt x="146543" y="117723"/>
                  <a:pt x="146543" y="194682"/>
                </a:cubicBezTo>
                <a:cubicBezTo>
                  <a:pt x="146543" y="205742"/>
                  <a:pt x="148008" y="217167"/>
                  <a:pt x="150937" y="228775"/>
                </a:cubicBezTo>
                <a:cubicBezTo>
                  <a:pt x="153042" y="237275"/>
                  <a:pt x="151028" y="246324"/>
                  <a:pt x="145353" y="253088"/>
                </a:cubicBezTo>
                <a:cubicBezTo>
                  <a:pt x="139770" y="259851"/>
                  <a:pt x="131349" y="262959"/>
                  <a:pt x="122470" y="262959"/>
                </a:cubicBezTo>
                <a:cubicBezTo>
                  <a:pt x="78077" y="262959"/>
                  <a:pt x="55285" y="291019"/>
                  <a:pt x="55285" y="326116"/>
                </a:cubicBezTo>
                <a:cubicBezTo>
                  <a:pt x="55285" y="360209"/>
                  <a:pt x="80365" y="387537"/>
                  <a:pt x="113592" y="389731"/>
                </a:cubicBezTo>
                <a:lnTo>
                  <a:pt x="220684" y="389731"/>
                </a:lnTo>
                <a:lnTo>
                  <a:pt x="220684" y="444845"/>
                </a:lnTo>
                <a:lnTo>
                  <a:pt x="111761" y="444845"/>
                </a:lnTo>
                <a:cubicBezTo>
                  <a:pt x="48238" y="440732"/>
                  <a:pt x="0" y="388543"/>
                  <a:pt x="0" y="326116"/>
                </a:cubicBezTo>
                <a:cubicBezTo>
                  <a:pt x="0" y="269905"/>
                  <a:pt x="39359" y="222651"/>
                  <a:pt x="91990" y="210403"/>
                </a:cubicBezTo>
                <a:cubicBezTo>
                  <a:pt x="91532" y="205193"/>
                  <a:pt x="91258" y="199892"/>
                  <a:pt x="91258" y="194682"/>
                </a:cubicBezTo>
                <a:cubicBezTo>
                  <a:pt x="91258" y="87378"/>
                  <a:pt x="178763" y="0"/>
                  <a:pt x="286313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altLang="en-US" b="1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34" name="îś1ídê">
            <a:extLst>
              <a:ext uri="{FF2B5EF4-FFF2-40B4-BE49-F238E27FC236}">
                <a16:creationId xmlns:a16="http://schemas.microsoft.com/office/drawing/2014/main" id="{48B13D83-ACA7-48AF-A1B9-AF107ED0952C}"/>
              </a:ext>
            </a:extLst>
          </p:cNvPr>
          <p:cNvSpPr txBox="1"/>
          <p:nvPr/>
        </p:nvSpPr>
        <p:spPr bwMode="auto">
          <a:xfrm>
            <a:off x="9927849" y="2286001"/>
            <a:ext cx="687466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altLang="zh-CN" i="1" lang="en-US" sz="2000" u="sng">
                <a:latin charset="-122" panose="00000500000000000000" pitchFamily="2" typeface="三极准柔宋"/>
                <a:ea charset="-122" panose="00000500000000000000" pitchFamily="2" typeface="三极准柔宋"/>
              </a:rPr>
              <a:t>Text</a:t>
            </a:r>
          </a:p>
        </p:txBody>
      </p:sp>
      <p:sp>
        <p:nvSpPr>
          <p:cNvPr id="35" name="iṡľîḑe">
            <a:extLst>
              <a:ext uri="{FF2B5EF4-FFF2-40B4-BE49-F238E27FC236}">
                <a16:creationId xmlns:a16="http://schemas.microsoft.com/office/drawing/2014/main" id="{EABFF86C-996A-4853-A187-91A555B0A9A9}"/>
              </a:ext>
            </a:extLst>
          </p:cNvPr>
          <p:cNvSpPr/>
          <p:nvPr/>
        </p:nvSpPr>
        <p:spPr>
          <a:xfrm>
            <a:off x="8434304" y="2727326"/>
            <a:ext cx="334093" cy="360944"/>
          </a:xfrm>
          <a:custGeom>
            <a:gdLst>
              <a:gd fmla="*/ 371 w 437" name="T0"/>
              <a:gd fmla="*/ 239 h 473" name="T1"/>
              <a:gd fmla="*/ 354 w 437" name="T2"/>
              <a:gd fmla="*/ 222 h 473" name="T3"/>
              <a:gd fmla="*/ 354 w 437" name="T4"/>
              <a:gd fmla="*/ 17 h 473" name="T5"/>
              <a:gd fmla="*/ 371 w 437" name="T6"/>
              <a:gd fmla="*/ 0 h 473" name="T7"/>
              <a:gd fmla="*/ 371 w 437" name="T8"/>
              <a:gd fmla="*/ 239 h 473" name="T9"/>
              <a:gd fmla="*/ 324 w 437" name="T10"/>
              <a:gd fmla="*/ 192 h 473" name="T11"/>
              <a:gd fmla="*/ 341 w 437" name="T12"/>
              <a:gd fmla="*/ 209 h 473" name="T13"/>
              <a:gd fmla="*/ 341 w 437" name="T14"/>
              <a:gd fmla="*/ 30 h 473" name="T15"/>
              <a:gd fmla="*/ 324 w 437" name="T16"/>
              <a:gd fmla="*/ 47 h 473" name="T17"/>
              <a:gd fmla="*/ 324 w 437" name="T18"/>
              <a:gd fmla="*/ 192 h 473" name="T19"/>
              <a:gd fmla="*/ 310 w 437" name="T20"/>
              <a:gd fmla="*/ 178 h 473" name="T21"/>
              <a:gd fmla="*/ 310 w 437" name="T22"/>
              <a:gd fmla="*/ 61 h 473" name="T23"/>
              <a:gd fmla="*/ 293 w 437" name="T24"/>
              <a:gd fmla="*/ 78 h 473" name="T25"/>
              <a:gd fmla="*/ 293 w 437" name="T26"/>
              <a:gd fmla="*/ 161 h 473" name="T27"/>
              <a:gd fmla="*/ 310 w 437" name="T28"/>
              <a:gd fmla="*/ 178 h 473" name="T29"/>
              <a:gd fmla="*/ 83 w 437" name="T30"/>
              <a:gd fmla="*/ 17 h 473" name="T31"/>
              <a:gd fmla="*/ 66 w 437" name="T32"/>
              <a:gd fmla="*/ 0 h 473" name="T33"/>
              <a:gd fmla="*/ 66 w 437" name="T34"/>
              <a:gd fmla="*/ 239 h 473" name="T35"/>
              <a:gd fmla="*/ 83 w 437" name="T36"/>
              <a:gd fmla="*/ 222 h 473" name="T37"/>
              <a:gd fmla="*/ 83 w 437" name="T38"/>
              <a:gd fmla="*/ 17 h 473" name="T39"/>
              <a:gd fmla="*/ 96 w 437" name="T40"/>
              <a:gd fmla="*/ 209 h 473" name="T41"/>
              <a:gd fmla="*/ 113 w 437" name="T42"/>
              <a:gd fmla="*/ 192 h 473" name="T43"/>
              <a:gd fmla="*/ 113 w 437" name="T44"/>
              <a:gd fmla="*/ 47 h 473" name="T45"/>
              <a:gd fmla="*/ 96 w 437" name="T46"/>
              <a:gd fmla="*/ 30 h 473" name="T47"/>
              <a:gd fmla="*/ 96 w 437" name="T48"/>
              <a:gd fmla="*/ 209 h 473" name="T49"/>
              <a:gd fmla="*/ 127 w 437" name="T50"/>
              <a:gd fmla="*/ 178 h 473" name="T51"/>
              <a:gd fmla="*/ 144 w 437" name="T52"/>
              <a:gd fmla="*/ 161 h 473" name="T53"/>
              <a:gd fmla="*/ 144 w 437" name="T54"/>
              <a:gd fmla="*/ 78 h 473" name="T55"/>
              <a:gd fmla="*/ 127 w 437" name="T56"/>
              <a:gd fmla="*/ 61 h 473" name="T57"/>
              <a:gd fmla="*/ 127 w 437" name="T58"/>
              <a:gd fmla="*/ 178 h 473" name="T59"/>
              <a:gd fmla="*/ 318 w 437" name="T60"/>
              <a:gd fmla="*/ 422 h 473" name="T61"/>
              <a:gd fmla="*/ 258 w 437" name="T62"/>
              <a:gd fmla="*/ 422 h 473" name="T63"/>
              <a:gd fmla="*/ 223 w 437" name="T64"/>
              <a:gd fmla="*/ 165 h 473" name="T65"/>
              <a:gd fmla="*/ 252 w 437" name="T66"/>
              <a:gd fmla="*/ 132 h 473" name="T67"/>
              <a:gd fmla="*/ 218 w 437" name="T68"/>
              <a:gd fmla="*/ 98 h 473" name="T69"/>
              <a:gd fmla="*/ 185 w 437" name="T70"/>
              <a:gd fmla="*/ 132 h 473" name="T71"/>
              <a:gd fmla="*/ 214 w 437" name="T72"/>
              <a:gd fmla="*/ 165 h 473" name="T73"/>
              <a:gd fmla="*/ 179 w 437" name="T74"/>
              <a:gd fmla="*/ 422 h 473" name="T75"/>
              <a:gd fmla="*/ 119 w 437" name="T76"/>
              <a:gd fmla="*/ 422 h 473" name="T77"/>
              <a:gd fmla="*/ 94 w 437" name="T78"/>
              <a:gd fmla="*/ 447 h 473" name="T79"/>
              <a:gd fmla="*/ 119 w 437" name="T80"/>
              <a:gd fmla="*/ 473 h 473" name="T81"/>
              <a:gd fmla="*/ 318 w 437" name="T82"/>
              <a:gd fmla="*/ 473 h 473" name="T83"/>
              <a:gd fmla="*/ 343 w 437" name="T84"/>
              <a:gd fmla="*/ 447 h 473" name="T85"/>
              <a:gd fmla="*/ 318 w 437" name="T86"/>
              <a:gd fmla="*/ 422 h 473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472" w="437">
                <a:moveTo>
                  <a:pt x="371" y="239"/>
                </a:moveTo>
                <a:lnTo>
                  <a:pt x="354" y="222"/>
                </a:lnTo>
                <a:cubicBezTo>
                  <a:pt x="410" y="165"/>
                  <a:pt x="410" y="74"/>
                  <a:pt x="354" y="17"/>
                </a:cubicBezTo>
                <a:lnTo>
                  <a:pt x="371" y="0"/>
                </a:lnTo>
                <a:cubicBezTo>
                  <a:pt x="437" y="66"/>
                  <a:pt x="437" y="173"/>
                  <a:pt x="371" y="239"/>
                </a:cubicBezTo>
                <a:close/>
                <a:moveTo>
                  <a:pt x="324" y="192"/>
                </a:moveTo>
                <a:lnTo>
                  <a:pt x="341" y="209"/>
                </a:lnTo>
                <a:cubicBezTo>
                  <a:pt x="390" y="160"/>
                  <a:pt x="390" y="79"/>
                  <a:pt x="341" y="30"/>
                </a:cubicBezTo>
                <a:lnTo>
                  <a:pt x="324" y="47"/>
                </a:lnTo>
                <a:cubicBezTo>
                  <a:pt x="364" y="87"/>
                  <a:pt x="364" y="152"/>
                  <a:pt x="324" y="192"/>
                </a:cubicBezTo>
                <a:close/>
                <a:moveTo>
                  <a:pt x="310" y="178"/>
                </a:moveTo>
                <a:cubicBezTo>
                  <a:pt x="343" y="146"/>
                  <a:pt x="343" y="93"/>
                  <a:pt x="310" y="61"/>
                </a:cubicBezTo>
                <a:lnTo>
                  <a:pt x="293" y="78"/>
                </a:lnTo>
                <a:cubicBezTo>
                  <a:pt x="316" y="101"/>
                  <a:pt x="316" y="138"/>
                  <a:pt x="293" y="161"/>
                </a:cubicBezTo>
                <a:lnTo>
                  <a:pt x="310" y="178"/>
                </a:lnTo>
                <a:close/>
                <a:moveTo>
                  <a:pt x="83" y="17"/>
                </a:moveTo>
                <a:lnTo>
                  <a:pt x="66" y="0"/>
                </a:lnTo>
                <a:cubicBezTo>
                  <a:pt x="0" y="66"/>
                  <a:pt x="0" y="173"/>
                  <a:pt x="66" y="239"/>
                </a:cubicBezTo>
                <a:lnTo>
                  <a:pt x="83" y="222"/>
                </a:lnTo>
                <a:cubicBezTo>
                  <a:pt x="27" y="165"/>
                  <a:pt x="27" y="74"/>
                  <a:pt x="83" y="17"/>
                </a:cubicBezTo>
                <a:close/>
                <a:moveTo>
                  <a:pt x="96" y="209"/>
                </a:moveTo>
                <a:lnTo>
                  <a:pt x="113" y="192"/>
                </a:lnTo>
                <a:cubicBezTo>
                  <a:pt x="73" y="152"/>
                  <a:pt x="73" y="87"/>
                  <a:pt x="113" y="47"/>
                </a:cubicBezTo>
                <a:lnTo>
                  <a:pt x="96" y="30"/>
                </a:lnTo>
                <a:cubicBezTo>
                  <a:pt x="46" y="79"/>
                  <a:pt x="46" y="160"/>
                  <a:pt x="96" y="209"/>
                </a:cubicBezTo>
                <a:close/>
                <a:moveTo>
                  <a:pt x="127" y="178"/>
                </a:moveTo>
                <a:lnTo>
                  <a:pt x="144" y="161"/>
                </a:lnTo>
                <a:cubicBezTo>
                  <a:pt x="121" y="138"/>
                  <a:pt x="121" y="101"/>
                  <a:pt x="144" y="78"/>
                </a:cubicBezTo>
                <a:lnTo>
                  <a:pt x="127" y="61"/>
                </a:lnTo>
                <a:cubicBezTo>
                  <a:pt x="94" y="93"/>
                  <a:pt x="94" y="146"/>
                  <a:pt x="127" y="178"/>
                </a:cubicBezTo>
                <a:close/>
                <a:moveTo>
                  <a:pt x="318" y="422"/>
                </a:moveTo>
                <a:lnTo>
                  <a:pt x="258" y="422"/>
                </a:lnTo>
                <a:lnTo>
                  <a:pt x="223" y="165"/>
                </a:lnTo>
                <a:cubicBezTo>
                  <a:pt x="239" y="163"/>
                  <a:pt x="252" y="149"/>
                  <a:pt x="252" y="132"/>
                </a:cubicBezTo>
                <a:cubicBezTo>
                  <a:pt x="252" y="113"/>
                  <a:pt x="237" y="98"/>
                  <a:pt x="218" y="98"/>
                </a:cubicBezTo>
                <a:cubicBezTo>
                  <a:pt x="200" y="98"/>
                  <a:pt x="185" y="113"/>
                  <a:pt x="185" y="132"/>
                </a:cubicBezTo>
                <a:cubicBezTo>
                  <a:pt x="185" y="149"/>
                  <a:pt x="198" y="163"/>
                  <a:pt x="214" y="165"/>
                </a:cubicBezTo>
                <a:lnTo>
                  <a:pt x="179" y="422"/>
                </a:lnTo>
                <a:lnTo>
                  <a:pt x="119" y="422"/>
                </a:lnTo>
                <a:cubicBezTo>
                  <a:pt x="105" y="422"/>
                  <a:pt x="94" y="433"/>
                  <a:pt x="94" y="447"/>
                </a:cubicBezTo>
                <a:cubicBezTo>
                  <a:pt x="94" y="461"/>
                  <a:pt x="105" y="473"/>
                  <a:pt x="119" y="473"/>
                </a:cubicBezTo>
                <a:lnTo>
                  <a:pt x="318" y="473"/>
                </a:lnTo>
                <a:cubicBezTo>
                  <a:pt x="332" y="473"/>
                  <a:pt x="343" y="461"/>
                  <a:pt x="343" y="447"/>
                </a:cubicBezTo>
                <a:cubicBezTo>
                  <a:pt x="343" y="433"/>
                  <a:pt x="332" y="422"/>
                  <a:pt x="318" y="422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altLang="en-US" b="1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36" name="i$ļíḍê">
            <a:extLst>
              <a:ext uri="{FF2B5EF4-FFF2-40B4-BE49-F238E27FC236}">
                <a16:creationId xmlns:a16="http://schemas.microsoft.com/office/drawing/2014/main" id="{928B56F9-3C9A-4C68-8B4F-C9C30345916C}"/>
              </a:ext>
            </a:extLst>
          </p:cNvPr>
          <p:cNvSpPr txBox="1"/>
          <p:nvPr/>
        </p:nvSpPr>
        <p:spPr>
          <a:xfrm>
            <a:off x="673100" y="4709040"/>
            <a:ext cx="10845800" cy="1316739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buSzPct val="25000"/>
            </a:pPr>
            <a:r>
              <a:rPr altLang="zh-CN" lang="en-US" sz="1400">
                <a:solidFill>
                  <a:schemeClr val="bg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Unified fonts make reading more fluent.</a:t>
            </a:r>
          </a:p>
          <a:p>
            <a:pPr algn="ctr">
              <a:lnSpc>
                <a:spcPct val="150000"/>
              </a:lnSpc>
              <a:buSzPct val="25000"/>
            </a:pPr>
            <a:r>
              <a:rPr altLang="zh-CN" lang="en-US" sz="1400">
                <a:solidFill>
                  <a:schemeClr val="bg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Theme color makes PPT more convenient to change.</a:t>
            </a:r>
          </a:p>
          <a:p>
            <a:pPr algn="ctr">
              <a:lnSpc>
                <a:spcPct val="150000"/>
              </a:lnSpc>
              <a:buSzPct val="25000"/>
            </a:pPr>
            <a:r>
              <a:rPr altLang="zh-CN" lang="en-US" sz="1400">
                <a:solidFill>
                  <a:schemeClr val="bg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Adjust the spacing to adapt to Chinese typesetting, use the reference line in PPT.</a:t>
            </a:r>
          </a:p>
        </p:txBody>
      </p:sp>
    </p:spTree>
    <p:extLst>
      <p:ext uri="{BB962C8B-B14F-4D97-AF65-F5344CB8AC3E}">
        <p14:creationId val="388069203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7"/>
      <p:bldP grpId="0" spid="8"/>
      <p:bldP grpId="0" spid="9"/>
      <p:bldP grpId="0" spid="10"/>
      <p:bldP grpId="0" spid="12"/>
      <p:bldP grpId="0" spid="13"/>
      <p:bldP grpId="0" spid="14"/>
      <p:bldP grpId="0" spid="15"/>
      <p:bldP grpId="0" spid="17"/>
      <p:bldP grpId="0" spid="19"/>
      <p:bldP grpId="0" spid="20"/>
      <p:bldP grpId="0" spid="21"/>
      <p:bldP grpId="0" spid="22"/>
      <p:bldP grpId="0" spid="24"/>
      <p:bldP grpId="0" spid="25"/>
      <p:bldP grpId="0" spid="26"/>
      <p:bldP grpId="0" spid="27"/>
      <p:bldP grpId="0" spid="28"/>
      <p:bldP grpId="0" spid="29"/>
      <p:bldP grpId="0" spid="31"/>
      <p:bldP grpId="0" spid="32"/>
      <p:bldP grpId="0" spid="33"/>
      <p:bldP grpId="0" spid="34"/>
      <p:bldP grpId="0" spid="3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ïṩlïdè">
            <a:extLst>
              <a:ext uri="{FF2B5EF4-FFF2-40B4-BE49-F238E27FC236}">
                <a16:creationId xmlns:a16="http://schemas.microsoft.com/office/drawing/2014/main" id="{AD206D87-CB25-4F03-B1E8-9527F897DAA3}"/>
              </a:ext>
            </a:extLst>
          </p:cNvPr>
          <p:cNvSpPr/>
          <p:nvPr/>
        </p:nvSpPr>
        <p:spPr>
          <a:xfrm>
            <a:off x="785671" y="1170249"/>
            <a:ext cx="10916816" cy="475599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5" name="íS1íḍè">
            <a:extLst>
              <a:ext uri="{FF2B5EF4-FFF2-40B4-BE49-F238E27FC236}">
                <a16:creationId xmlns:a16="http://schemas.microsoft.com/office/drawing/2014/main" id="{284A9F04-7B4D-43D7-B818-AF9279589FF5}"/>
              </a:ext>
            </a:extLst>
          </p:cNvPr>
          <p:cNvSpPr/>
          <p:nvPr/>
        </p:nvSpPr>
        <p:spPr>
          <a:xfrm>
            <a:off x="5926713" y="1170249"/>
            <a:ext cx="5775775" cy="4755990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altLang="zh-CN" b="1" i="1" lang="en-US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6" name="ïS1ïḑé">
            <a:extLst>
              <a:ext uri="{FF2B5EF4-FFF2-40B4-BE49-F238E27FC236}">
                <a16:creationId xmlns:a16="http://schemas.microsoft.com/office/drawing/2014/main" id="{08E11700-C454-44E9-ACBE-8C624C924062}"/>
              </a:ext>
            </a:extLst>
          </p:cNvPr>
          <p:cNvSpPr txBox="1"/>
          <p:nvPr/>
        </p:nvSpPr>
        <p:spPr>
          <a:xfrm>
            <a:off x="6841209" y="1362776"/>
            <a:ext cx="4223535" cy="1353697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20" lIns="91440" rIns="91440" tIns="45720" wrap="square">
            <a:normAutofit/>
          </a:bodyPr>
          <a:lstStyle/>
          <a:p>
            <a:pPr defTabSz="9137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defRPr/>
            </a:pPr>
            <a:r>
              <a:rPr baseline="0" cap="none" kern="1200" kumimoji="0" lang="en-US" noProof="0" normalizeH="0" spc="0" strike="noStrike" sz="2400" u="none">
                <a:ln>
                  <a:noFill/>
                </a:ln>
                <a:effectLst/>
                <a:uLnTx/>
                <a:uFillTx/>
                <a:latin charset="-122" panose="00000500000000000000" pitchFamily="2" typeface="三极准柔宋"/>
              </a:rPr>
              <a:t>Unified fonts make reading more fluent.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C4583D4-4849-4CC8-B64C-B85862B6036F}"/>
              </a:ext>
            </a:extLst>
          </p:cNvPr>
          <p:cNvCxnSpPr>
            <a:stCxn id="14" idx="2"/>
          </p:cNvCxnSpPr>
          <p:nvPr/>
        </p:nvCxnSpPr>
        <p:spPr>
          <a:xfrm>
            <a:off x="6841212" y="2808279"/>
            <a:ext cx="4223531" cy="0"/>
          </a:xfrm>
          <a:prstGeom prst="line">
            <a:avLst/>
          </a:prstGeom>
          <a:ln cap="rnd" w="19050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ïṧlíḍe">
            <a:extLst>
              <a:ext uri="{FF2B5EF4-FFF2-40B4-BE49-F238E27FC236}">
                <a16:creationId xmlns:a16="http://schemas.microsoft.com/office/drawing/2014/main" id="{255A17CB-9CF2-468D-84F1-18866D38AE02}"/>
              </a:ext>
            </a:extLst>
          </p:cNvPr>
          <p:cNvSpPr/>
          <p:nvPr/>
        </p:nvSpPr>
        <p:spPr>
          <a:xfrm>
            <a:off x="7053814" y="3426815"/>
            <a:ext cx="681587" cy="6815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>
              <a:latin charset="-122" panose="00000500000000000000" pitchFamily="2" typeface="三极准柔宋"/>
            </a:endParaRPr>
          </a:p>
        </p:txBody>
      </p:sp>
      <p:sp>
        <p:nvSpPr>
          <p:cNvPr id="19" name="îşḷïḑè">
            <a:extLst>
              <a:ext uri="{FF2B5EF4-FFF2-40B4-BE49-F238E27FC236}">
                <a16:creationId xmlns:a16="http://schemas.microsoft.com/office/drawing/2014/main" id="{35FB4062-BDD2-4E9D-B8E1-7A8ABC62C626}"/>
              </a:ext>
            </a:extLst>
          </p:cNvPr>
          <p:cNvSpPr/>
          <p:nvPr/>
        </p:nvSpPr>
        <p:spPr>
          <a:xfrm>
            <a:off x="7225316" y="3628665"/>
            <a:ext cx="338584" cy="277882"/>
          </a:xfrm>
          <a:custGeom>
            <a:gdLst>
              <a:gd fmla="*/ 318 w 753" name="T0"/>
              <a:gd fmla="*/ 47 h 619" name="T1"/>
              <a:gd fmla="*/ 369 w 753" name="T2"/>
              <a:gd fmla="*/ 69 h 619" name="T3"/>
              <a:gd fmla="*/ 458 w 753" name="T4"/>
              <a:gd fmla="*/ 8 h 619" name="T5"/>
              <a:gd fmla="*/ 383 w 753" name="T6"/>
              <a:gd fmla="*/ 112 h 619" name="T7"/>
              <a:gd fmla="*/ 355 w 753" name="T8"/>
              <a:gd fmla="*/ 112 h 619" name="T9"/>
              <a:gd fmla="*/ 650 w 753" name="T10"/>
              <a:gd fmla="*/ 296 h 619" name="T11"/>
              <a:gd fmla="*/ 690 w 753" name="T12"/>
              <a:gd fmla="*/ 579 h 619" name="T13"/>
              <a:gd fmla="*/ 690 w 753" name="T14"/>
              <a:gd fmla="*/ 619 h 619" name="T15"/>
              <a:gd fmla="*/ 43 w 753" name="T16"/>
              <a:gd fmla="*/ 599 h 619" name="T17"/>
              <a:gd fmla="*/ 103 w 753" name="T18"/>
              <a:gd fmla="*/ 579 h 619" name="T19"/>
              <a:gd fmla="*/ 0 w 753" name="T20"/>
              <a:gd fmla="*/ 173 h 619" name="T21"/>
              <a:gd fmla="*/ 115 w 753" name="T22"/>
              <a:gd fmla="*/ 68 h 619" name="T23"/>
              <a:gd fmla="*/ 267 w 753" name="T24"/>
              <a:gd fmla="*/ 64 h 619" name="T25"/>
              <a:gd fmla="*/ 377 w 753" name="T26"/>
              <a:gd fmla="*/ 138 h 619" name="T27"/>
              <a:gd fmla="*/ 486 w 753" name="T28"/>
              <a:gd fmla="*/ 64 h 619" name="T29"/>
              <a:gd fmla="*/ 638 w 753" name="T30"/>
              <a:gd fmla="*/ 68 h 619" name="T31"/>
              <a:gd fmla="*/ 753 w 753" name="T32"/>
              <a:gd fmla="*/ 173 h 619" name="T33"/>
              <a:gd fmla="*/ 610 w 753" name="T34"/>
              <a:gd fmla="*/ 579 h 619" name="T35"/>
              <a:gd fmla="*/ 544 w 753" name="T36"/>
              <a:gd fmla="*/ 266 h 619" name="T37"/>
              <a:gd fmla="*/ 377 w 753" name="T38"/>
              <a:gd fmla="*/ 266 h 619" name="T39"/>
              <a:gd fmla="*/ 209 w 753" name="T40"/>
              <a:gd fmla="*/ 266 h 619" name="T41"/>
              <a:gd fmla="*/ 143 w 753" name="T42"/>
              <a:gd fmla="*/ 579 h 619" name="T43"/>
              <a:gd fmla="*/ 412 w 753" name="T44"/>
              <a:gd fmla="*/ 352 h 619" name="T45"/>
              <a:gd fmla="*/ 567 w 753" name="T46"/>
              <a:gd fmla="*/ 332 h 619" name="T47"/>
              <a:gd fmla="*/ 587 w 753" name="T48"/>
              <a:gd fmla="*/ 579 h 619" name="T49"/>
              <a:gd fmla="*/ 389 w 753" name="T50"/>
              <a:gd fmla="*/ 352 h 619" name="T51"/>
              <a:gd fmla="*/ 369 w 753" name="T52"/>
              <a:gd fmla="*/ 535 h 619" name="T53"/>
              <a:gd fmla="*/ 166 w 753" name="T54"/>
              <a:gd fmla="*/ 515 h 619" name="T55"/>
              <a:gd fmla="*/ 186 w 753" name="T56"/>
              <a:gd fmla="*/ 332 h 619" name="T57"/>
              <a:gd fmla="*/ 389 w 753" name="T58"/>
              <a:gd fmla="*/ 352 h 619" name="T59"/>
              <a:gd fmla="*/ 206 w 753" name="T60"/>
              <a:gd fmla="*/ 372 h 619" name="T61"/>
              <a:gd fmla="*/ 349 w 753" name="T62"/>
              <a:gd fmla="*/ 495 h 619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19" w="753">
                <a:moveTo>
                  <a:pt x="318" y="75"/>
                </a:moveTo>
                <a:cubicBezTo>
                  <a:pt x="311" y="67"/>
                  <a:pt x="311" y="55"/>
                  <a:pt x="318" y="47"/>
                </a:cubicBezTo>
                <a:cubicBezTo>
                  <a:pt x="326" y="39"/>
                  <a:pt x="339" y="39"/>
                  <a:pt x="347" y="47"/>
                </a:cubicBezTo>
                <a:lnTo>
                  <a:pt x="369" y="69"/>
                </a:lnTo>
                <a:lnTo>
                  <a:pt x="430" y="8"/>
                </a:lnTo>
                <a:cubicBezTo>
                  <a:pt x="438" y="0"/>
                  <a:pt x="451" y="0"/>
                  <a:pt x="458" y="8"/>
                </a:cubicBezTo>
                <a:cubicBezTo>
                  <a:pt x="466" y="16"/>
                  <a:pt x="466" y="28"/>
                  <a:pt x="458" y="36"/>
                </a:cubicBezTo>
                <a:lnTo>
                  <a:pt x="383" y="112"/>
                </a:lnTo>
                <a:cubicBezTo>
                  <a:pt x="379" y="115"/>
                  <a:pt x="374" y="117"/>
                  <a:pt x="369" y="117"/>
                </a:cubicBezTo>
                <a:cubicBezTo>
                  <a:pt x="364" y="117"/>
                  <a:pt x="359" y="115"/>
                  <a:pt x="355" y="112"/>
                </a:cubicBezTo>
                <a:lnTo>
                  <a:pt x="318" y="75"/>
                </a:lnTo>
                <a:close/>
                <a:moveTo>
                  <a:pt x="650" y="296"/>
                </a:moveTo>
                <a:lnTo>
                  <a:pt x="650" y="579"/>
                </a:lnTo>
                <a:lnTo>
                  <a:pt x="690" y="579"/>
                </a:lnTo>
                <a:cubicBezTo>
                  <a:pt x="701" y="579"/>
                  <a:pt x="710" y="588"/>
                  <a:pt x="710" y="599"/>
                </a:cubicBezTo>
                <a:cubicBezTo>
                  <a:pt x="710" y="610"/>
                  <a:pt x="701" y="619"/>
                  <a:pt x="690" y="619"/>
                </a:cubicBezTo>
                <a:lnTo>
                  <a:pt x="63" y="619"/>
                </a:lnTo>
                <a:cubicBezTo>
                  <a:pt x="52" y="619"/>
                  <a:pt x="43" y="610"/>
                  <a:pt x="43" y="599"/>
                </a:cubicBezTo>
                <a:cubicBezTo>
                  <a:pt x="43" y="588"/>
                  <a:pt x="52" y="579"/>
                  <a:pt x="63" y="579"/>
                </a:cubicBezTo>
                <a:lnTo>
                  <a:pt x="103" y="579"/>
                </a:lnTo>
                <a:lnTo>
                  <a:pt x="103" y="296"/>
                </a:lnTo>
                <a:cubicBezTo>
                  <a:pt x="45" y="286"/>
                  <a:pt x="0" y="234"/>
                  <a:pt x="0" y="173"/>
                </a:cubicBezTo>
                <a:cubicBezTo>
                  <a:pt x="0" y="167"/>
                  <a:pt x="3" y="161"/>
                  <a:pt x="7" y="157"/>
                </a:cubicBezTo>
                <a:lnTo>
                  <a:pt x="115" y="68"/>
                </a:lnTo>
                <a:cubicBezTo>
                  <a:pt x="119" y="65"/>
                  <a:pt x="123" y="64"/>
                  <a:pt x="128" y="64"/>
                </a:cubicBezTo>
                <a:lnTo>
                  <a:pt x="267" y="64"/>
                </a:lnTo>
                <a:cubicBezTo>
                  <a:pt x="275" y="64"/>
                  <a:pt x="283" y="69"/>
                  <a:pt x="286" y="76"/>
                </a:cubicBezTo>
                <a:cubicBezTo>
                  <a:pt x="301" y="114"/>
                  <a:pt x="336" y="138"/>
                  <a:pt x="377" y="138"/>
                </a:cubicBezTo>
                <a:cubicBezTo>
                  <a:pt x="417" y="138"/>
                  <a:pt x="453" y="114"/>
                  <a:pt x="468" y="76"/>
                </a:cubicBezTo>
                <a:cubicBezTo>
                  <a:pt x="471" y="69"/>
                  <a:pt x="478" y="64"/>
                  <a:pt x="486" y="64"/>
                </a:cubicBezTo>
                <a:lnTo>
                  <a:pt x="626" y="64"/>
                </a:lnTo>
                <a:cubicBezTo>
                  <a:pt x="630" y="64"/>
                  <a:pt x="635" y="65"/>
                  <a:pt x="638" y="68"/>
                </a:cubicBezTo>
                <a:lnTo>
                  <a:pt x="746" y="157"/>
                </a:lnTo>
                <a:cubicBezTo>
                  <a:pt x="751" y="161"/>
                  <a:pt x="753" y="167"/>
                  <a:pt x="753" y="173"/>
                </a:cubicBezTo>
                <a:cubicBezTo>
                  <a:pt x="753" y="234"/>
                  <a:pt x="709" y="286"/>
                  <a:pt x="650" y="296"/>
                </a:cubicBezTo>
                <a:close/>
                <a:moveTo>
                  <a:pt x="610" y="579"/>
                </a:moveTo>
                <a:lnTo>
                  <a:pt x="610" y="297"/>
                </a:lnTo>
                <a:cubicBezTo>
                  <a:pt x="585" y="293"/>
                  <a:pt x="563" y="283"/>
                  <a:pt x="544" y="266"/>
                </a:cubicBezTo>
                <a:cubicBezTo>
                  <a:pt x="521" y="287"/>
                  <a:pt x="492" y="298"/>
                  <a:pt x="460" y="298"/>
                </a:cubicBezTo>
                <a:cubicBezTo>
                  <a:pt x="429" y="298"/>
                  <a:pt x="400" y="287"/>
                  <a:pt x="377" y="266"/>
                </a:cubicBezTo>
                <a:cubicBezTo>
                  <a:pt x="354" y="287"/>
                  <a:pt x="324" y="298"/>
                  <a:pt x="293" y="298"/>
                </a:cubicBezTo>
                <a:cubicBezTo>
                  <a:pt x="262" y="298"/>
                  <a:pt x="232" y="287"/>
                  <a:pt x="209" y="266"/>
                </a:cubicBezTo>
                <a:cubicBezTo>
                  <a:pt x="191" y="283"/>
                  <a:pt x="168" y="293"/>
                  <a:pt x="143" y="297"/>
                </a:cubicBezTo>
                <a:lnTo>
                  <a:pt x="143" y="579"/>
                </a:lnTo>
                <a:lnTo>
                  <a:pt x="412" y="579"/>
                </a:lnTo>
                <a:lnTo>
                  <a:pt x="412" y="352"/>
                </a:lnTo>
                <a:cubicBezTo>
                  <a:pt x="412" y="341"/>
                  <a:pt x="421" y="332"/>
                  <a:pt x="432" y="332"/>
                </a:cubicBezTo>
                <a:lnTo>
                  <a:pt x="567" y="332"/>
                </a:lnTo>
                <a:cubicBezTo>
                  <a:pt x="578" y="332"/>
                  <a:pt x="587" y="341"/>
                  <a:pt x="587" y="352"/>
                </a:cubicBezTo>
                <a:lnTo>
                  <a:pt x="587" y="579"/>
                </a:lnTo>
                <a:lnTo>
                  <a:pt x="610" y="579"/>
                </a:lnTo>
                <a:close/>
                <a:moveTo>
                  <a:pt x="389" y="352"/>
                </a:moveTo>
                <a:lnTo>
                  <a:pt x="389" y="515"/>
                </a:lnTo>
                <a:cubicBezTo>
                  <a:pt x="389" y="527"/>
                  <a:pt x="380" y="535"/>
                  <a:pt x="369" y="535"/>
                </a:cubicBezTo>
                <a:lnTo>
                  <a:pt x="186" y="535"/>
                </a:lnTo>
                <a:cubicBezTo>
                  <a:pt x="175" y="535"/>
                  <a:pt x="166" y="527"/>
                  <a:pt x="166" y="515"/>
                </a:cubicBezTo>
                <a:lnTo>
                  <a:pt x="166" y="352"/>
                </a:lnTo>
                <a:cubicBezTo>
                  <a:pt x="166" y="341"/>
                  <a:pt x="175" y="332"/>
                  <a:pt x="186" y="332"/>
                </a:cubicBezTo>
                <a:lnTo>
                  <a:pt x="369" y="332"/>
                </a:lnTo>
                <a:cubicBezTo>
                  <a:pt x="380" y="332"/>
                  <a:pt x="389" y="341"/>
                  <a:pt x="389" y="352"/>
                </a:cubicBezTo>
                <a:close/>
                <a:moveTo>
                  <a:pt x="349" y="372"/>
                </a:moveTo>
                <a:lnTo>
                  <a:pt x="206" y="372"/>
                </a:lnTo>
                <a:lnTo>
                  <a:pt x="206" y="495"/>
                </a:lnTo>
                <a:lnTo>
                  <a:pt x="349" y="495"/>
                </a:lnTo>
                <a:lnTo>
                  <a:pt x="349" y="3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/>
            <a:endParaRPr>
              <a:latin charset="-122" panose="00000500000000000000" pitchFamily="2" typeface="三极准柔宋"/>
            </a:endParaRPr>
          </a:p>
        </p:txBody>
      </p:sp>
      <p:sp>
        <p:nvSpPr>
          <p:cNvPr id="9" name="išliďe">
            <a:extLst>
              <a:ext uri="{FF2B5EF4-FFF2-40B4-BE49-F238E27FC236}">
                <a16:creationId xmlns:a16="http://schemas.microsoft.com/office/drawing/2014/main" id="{B3B1AE26-FF61-4F2F-BDEF-0ABA89228933}"/>
              </a:ext>
            </a:extLst>
          </p:cNvPr>
          <p:cNvSpPr txBox="1"/>
          <p:nvPr/>
        </p:nvSpPr>
        <p:spPr>
          <a:xfrm>
            <a:off x="7780365" y="3787864"/>
            <a:ext cx="3284378" cy="481154"/>
          </a:xfrm>
          <a:prstGeom prst="rect">
            <a:avLst/>
          </a:prstGeom>
          <a:noFill/>
        </p:spPr>
        <p:txBody>
          <a:bodyPr bIns="45720" lIns="91440" rIns="91440" tIns="45720" wrap="square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text.….</a:t>
            </a:r>
          </a:p>
        </p:txBody>
      </p:sp>
      <p:sp>
        <p:nvSpPr>
          <p:cNvPr id="10" name="ïś1îḋé">
            <a:extLst>
              <a:ext uri="{FF2B5EF4-FFF2-40B4-BE49-F238E27FC236}">
                <a16:creationId xmlns:a16="http://schemas.microsoft.com/office/drawing/2014/main" id="{F36C81A1-A553-4867-AC12-E86093BB7063}"/>
              </a:ext>
            </a:extLst>
          </p:cNvPr>
          <p:cNvSpPr/>
          <p:nvPr/>
        </p:nvSpPr>
        <p:spPr>
          <a:xfrm>
            <a:off x="7780365" y="3387913"/>
            <a:ext cx="3284378" cy="399952"/>
          </a:xfrm>
          <a:prstGeom prst="rect">
            <a:avLst/>
          </a:prstGeom>
        </p:spPr>
        <p:txBody>
          <a:bodyPr anchor="ctr" bIns="45720" lIns="91440" rIns="91440" tIns="45720" wrap="square">
            <a:normAutofit/>
          </a:bodyPr>
          <a:lstStyle/>
          <a:p>
            <a:r>
              <a:rPr altLang="zh-CN" lang="en-US"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sp>
        <p:nvSpPr>
          <p:cNvPr id="16" name="ïśļiḋê">
            <a:extLst>
              <a:ext uri="{FF2B5EF4-FFF2-40B4-BE49-F238E27FC236}">
                <a16:creationId xmlns:a16="http://schemas.microsoft.com/office/drawing/2014/main" id="{082D1DD2-2A4F-431C-885D-0E10513D50A5}"/>
              </a:ext>
            </a:extLst>
          </p:cNvPr>
          <p:cNvSpPr/>
          <p:nvPr/>
        </p:nvSpPr>
        <p:spPr>
          <a:xfrm>
            <a:off x="7053814" y="4695977"/>
            <a:ext cx="681587" cy="6815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>
              <a:latin charset="-122" panose="00000500000000000000" pitchFamily="2" typeface="三极准柔宋"/>
            </a:endParaRPr>
          </a:p>
        </p:txBody>
      </p:sp>
      <p:sp>
        <p:nvSpPr>
          <p:cNvPr id="17" name="ïṧ1íďê">
            <a:extLst>
              <a:ext uri="{FF2B5EF4-FFF2-40B4-BE49-F238E27FC236}">
                <a16:creationId xmlns:a16="http://schemas.microsoft.com/office/drawing/2014/main" id="{89DD71CD-12C6-4221-82DA-C1B59A340254}"/>
              </a:ext>
            </a:extLst>
          </p:cNvPr>
          <p:cNvSpPr/>
          <p:nvPr/>
        </p:nvSpPr>
        <p:spPr>
          <a:xfrm>
            <a:off x="7225316" y="4904177"/>
            <a:ext cx="338584" cy="265181"/>
          </a:xfrm>
          <a:custGeom>
            <a:gdLst>
              <a:gd fmla="*/ 140 w 667" name="T0"/>
              <a:gd fmla="*/ 182 h 523" name="T1"/>
              <a:gd fmla="*/ 160 w 667" name="T2"/>
              <a:gd fmla="*/ 162 h 523" name="T3"/>
              <a:gd fmla="*/ 507 w 667" name="T4"/>
              <a:gd fmla="*/ 162 h 523" name="T5"/>
              <a:gd fmla="*/ 527 w 667" name="T6"/>
              <a:gd fmla="*/ 182 h 523" name="T7"/>
              <a:gd fmla="*/ 507 w 667" name="T8"/>
              <a:gd fmla="*/ 202 h 523" name="T9"/>
              <a:gd fmla="*/ 160 w 667" name="T10"/>
              <a:gd fmla="*/ 202 h 523" name="T11"/>
              <a:gd fmla="*/ 140 w 667" name="T12"/>
              <a:gd fmla="*/ 182 h 523" name="T13"/>
              <a:gd fmla="*/ 160 w 667" name="T14"/>
              <a:gd fmla="*/ 426 h 523" name="T15"/>
              <a:gd fmla="*/ 507 w 667" name="T16"/>
              <a:gd fmla="*/ 426 h 523" name="T17"/>
              <a:gd fmla="*/ 527 w 667" name="T18"/>
              <a:gd fmla="*/ 406 h 523" name="T19"/>
              <a:gd fmla="*/ 507 w 667" name="T20"/>
              <a:gd fmla="*/ 386 h 523" name="T21"/>
              <a:gd fmla="*/ 160 w 667" name="T22"/>
              <a:gd fmla="*/ 386 h 523" name="T23"/>
              <a:gd fmla="*/ 140 w 667" name="T24"/>
              <a:gd fmla="*/ 406 h 523" name="T25"/>
              <a:gd fmla="*/ 160 w 667" name="T26"/>
              <a:gd fmla="*/ 426 h 523" name="T27"/>
              <a:gd fmla="*/ 160 w 667" name="T28"/>
              <a:gd fmla="*/ 276 h 523" name="T29"/>
              <a:gd fmla="*/ 507 w 667" name="T30"/>
              <a:gd fmla="*/ 276 h 523" name="T31"/>
              <a:gd fmla="*/ 527 w 667" name="T32"/>
              <a:gd fmla="*/ 256 h 523" name="T33"/>
              <a:gd fmla="*/ 507 w 667" name="T34"/>
              <a:gd fmla="*/ 236 h 523" name="T35"/>
              <a:gd fmla="*/ 160 w 667" name="T36"/>
              <a:gd fmla="*/ 236 h 523" name="T37"/>
              <a:gd fmla="*/ 140 w 667" name="T38"/>
              <a:gd fmla="*/ 256 h 523" name="T39"/>
              <a:gd fmla="*/ 160 w 667" name="T40"/>
              <a:gd fmla="*/ 276 h 523" name="T41"/>
              <a:gd fmla="*/ 160 w 667" name="T42"/>
              <a:gd fmla="*/ 352 h 523" name="T43"/>
              <a:gd fmla="*/ 507 w 667" name="T44"/>
              <a:gd fmla="*/ 352 h 523" name="T45"/>
              <a:gd fmla="*/ 527 w 667" name="T46"/>
              <a:gd fmla="*/ 332 h 523" name="T47"/>
              <a:gd fmla="*/ 507 w 667" name="T48"/>
              <a:gd fmla="*/ 312 h 523" name="T49"/>
              <a:gd fmla="*/ 160 w 667" name="T50"/>
              <a:gd fmla="*/ 312 h 523" name="T51"/>
              <a:gd fmla="*/ 140 w 667" name="T52"/>
              <a:gd fmla="*/ 332 h 523" name="T53"/>
              <a:gd fmla="*/ 160 w 667" name="T54"/>
              <a:gd fmla="*/ 352 h 523" name="T55"/>
              <a:gd fmla="*/ 607 w 667" name="T56"/>
              <a:gd fmla="*/ 105 h 523" name="T57"/>
              <a:gd fmla="*/ 607 w 667" name="T58"/>
              <a:gd fmla="*/ 483 h 523" name="T59"/>
              <a:gd fmla="*/ 647 w 667" name="T60"/>
              <a:gd fmla="*/ 483 h 523" name="T61"/>
              <a:gd fmla="*/ 667 w 667" name="T62"/>
              <a:gd fmla="*/ 503 h 523" name="T63"/>
              <a:gd fmla="*/ 647 w 667" name="T64"/>
              <a:gd fmla="*/ 523 h 523" name="T65"/>
              <a:gd fmla="*/ 20 w 667" name="T66"/>
              <a:gd fmla="*/ 523 h 523" name="T67"/>
              <a:gd fmla="*/ 0 w 667" name="T68"/>
              <a:gd fmla="*/ 503 h 523" name="T69"/>
              <a:gd fmla="*/ 20 w 667" name="T70"/>
              <a:gd fmla="*/ 483 h 523" name="T71"/>
              <a:gd fmla="*/ 60 w 667" name="T72"/>
              <a:gd fmla="*/ 483 h 523" name="T73"/>
              <a:gd fmla="*/ 60 w 667" name="T74"/>
              <a:gd fmla="*/ 105 h 523" name="T75"/>
              <a:gd fmla="*/ 20 w 667" name="T76"/>
              <a:gd fmla="*/ 105 h 523" name="T77"/>
              <a:gd fmla="*/ 0 w 667" name="T78"/>
              <a:gd fmla="*/ 85 h 523" name="T79"/>
              <a:gd fmla="*/ 0 w 667" name="T80"/>
              <a:gd fmla="*/ 20 h 523" name="T81"/>
              <a:gd fmla="*/ 20 w 667" name="T82"/>
              <a:gd fmla="*/ 0 h 523" name="T83"/>
              <a:gd fmla="*/ 647 w 667" name="T84"/>
              <a:gd fmla="*/ 0 h 523" name="T85"/>
              <a:gd fmla="*/ 667 w 667" name="T86"/>
              <a:gd fmla="*/ 20 h 523" name="T87"/>
              <a:gd fmla="*/ 667 w 667" name="T88"/>
              <a:gd fmla="*/ 85 h 523" name="T89"/>
              <a:gd fmla="*/ 647 w 667" name="T90"/>
              <a:gd fmla="*/ 105 h 523" name="T91"/>
              <a:gd fmla="*/ 607 w 667" name="T92"/>
              <a:gd fmla="*/ 105 h 523" name="T93"/>
              <a:gd fmla="*/ 567 w 667" name="T94"/>
              <a:gd fmla="*/ 105 h 523" name="T95"/>
              <a:gd fmla="*/ 100 w 667" name="T96"/>
              <a:gd fmla="*/ 105 h 523" name="T97"/>
              <a:gd fmla="*/ 100 w 667" name="T98"/>
              <a:gd fmla="*/ 483 h 523" name="T99"/>
              <a:gd fmla="*/ 567 w 667" name="T100"/>
              <a:gd fmla="*/ 483 h 523" name="T101"/>
              <a:gd fmla="*/ 567 w 667" name="T102"/>
              <a:gd fmla="*/ 105 h 523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523" w="667">
                <a:moveTo>
                  <a:pt x="140" y="182"/>
                </a:moveTo>
                <a:cubicBezTo>
                  <a:pt x="140" y="171"/>
                  <a:pt x="149" y="162"/>
                  <a:pt x="160" y="162"/>
                </a:cubicBezTo>
                <a:lnTo>
                  <a:pt x="507" y="162"/>
                </a:lnTo>
                <a:cubicBezTo>
                  <a:pt x="518" y="162"/>
                  <a:pt x="527" y="171"/>
                  <a:pt x="527" y="182"/>
                </a:cubicBezTo>
                <a:cubicBezTo>
                  <a:pt x="527" y="193"/>
                  <a:pt x="518" y="202"/>
                  <a:pt x="507" y="202"/>
                </a:cubicBezTo>
                <a:lnTo>
                  <a:pt x="160" y="202"/>
                </a:lnTo>
                <a:cubicBezTo>
                  <a:pt x="149" y="202"/>
                  <a:pt x="140" y="193"/>
                  <a:pt x="140" y="182"/>
                </a:cubicBezTo>
                <a:close/>
                <a:moveTo>
                  <a:pt x="160" y="426"/>
                </a:moveTo>
                <a:lnTo>
                  <a:pt x="507" y="426"/>
                </a:lnTo>
                <a:cubicBezTo>
                  <a:pt x="518" y="426"/>
                  <a:pt x="527" y="417"/>
                  <a:pt x="527" y="406"/>
                </a:cubicBezTo>
                <a:cubicBezTo>
                  <a:pt x="527" y="395"/>
                  <a:pt x="518" y="386"/>
                  <a:pt x="507" y="386"/>
                </a:cubicBezTo>
                <a:lnTo>
                  <a:pt x="160" y="386"/>
                </a:lnTo>
                <a:cubicBezTo>
                  <a:pt x="149" y="386"/>
                  <a:pt x="140" y="395"/>
                  <a:pt x="140" y="406"/>
                </a:cubicBezTo>
                <a:cubicBezTo>
                  <a:pt x="140" y="417"/>
                  <a:pt x="149" y="426"/>
                  <a:pt x="160" y="426"/>
                </a:cubicBezTo>
                <a:close/>
                <a:moveTo>
                  <a:pt x="160" y="276"/>
                </a:moveTo>
                <a:lnTo>
                  <a:pt x="507" y="276"/>
                </a:lnTo>
                <a:cubicBezTo>
                  <a:pt x="518" y="276"/>
                  <a:pt x="527" y="267"/>
                  <a:pt x="527" y="256"/>
                </a:cubicBezTo>
                <a:cubicBezTo>
                  <a:pt x="527" y="245"/>
                  <a:pt x="518" y="236"/>
                  <a:pt x="507" y="236"/>
                </a:cubicBezTo>
                <a:lnTo>
                  <a:pt x="160" y="236"/>
                </a:lnTo>
                <a:cubicBezTo>
                  <a:pt x="149" y="236"/>
                  <a:pt x="140" y="245"/>
                  <a:pt x="140" y="256"/>
                </a:cubicBezTo>
                <a:cubicBezTo>
                  <a:pt x="140" y="267"/>
                  <a:pt x="149" y="276"/>
                  <a:pt x="160" y="276"/>
                </a:cubicBezTo>
                <a:close/>
                <a:moveTo>
                  <a:pt x="160" y="352"/>
                </a:moveTo>
                <a:lnTo>
                  <a:pt x="507" y="352"/>
                </a:lnTo>
                <a:cubicBezTo>
                  <a:pt x="518" y="352"/>
                  <a:pt x="527" y="343"/>
                  <a:pt x="527" y="332"/>
                </a:cubicBezTo>
                <a:cubicBezTo>
                  <a:pt x="527" y="321"/>
                  <a:pt x="518" y="312"/>
                  <a:pt x="507" y="312"/>
                </a:cubicBezTo>
                <a:lnTo>
                  <a:pt x="160" y="312"/>
                </a:lnTo>
                <a:cubicBezTo>
                  <a:pt x="149" y="312"/>
                  <a:pt x="140" y="321"/>
                  <a:pt x="140" y="332"/>
                </a:cubicBezTo>
                <a:cubicBezTo>
                  <a:pt x="140" y="343"/>
                  <a:pt x="149" y="352"/>
                  <a:pt x="160" y="352"/>
                </a:cubicBezTo>
                <a:close/>
                <a:moveTo>
                  <a:pt x="607" y="105"/>
                </a:moveTo>
                <a:lnTo>
                  <a:pt x="607" y="483"/>
                </a:lnTo>
                <a:lnTo>
                  <a:pt x="647" y="483"/>
                </a:lnTo>
                <a:cubicBezTo>
                  <a:pt x="658" y="483"/>
                  <a:pt x="667" y="492"/>
                  <a:pt x="667" y="503"/>
                </a:cubicBezTo>
                <a:cubicBezTo>
                  <a:pt x="667" y="514"/>
                  <a:pt x="658" y="523"/>
                  <a:pt x="647" y="523"/>
                </a:cubicBezTo>
                <a:lnTo>
                  <a:pt x="20" y="523"/>
                </a:lnTo>
                <a:cubicBezTo>
                  <a:pt x="9" y="523"/>
                  <a:pt x="0" y="514"/>
                  <a:pt x="0" y="503"/>
                </a:cubicBezTo>
                <a:cubicBezTo>
                  <a:pt x="0" y="492"/>
                  <a:pt x="9" y="483"/>
                  <a:pt x="20" y="483"/>
                </a:cubicBezTo>
                <a:lnTo>
                  <a:pt x="60" y="483"/>
                </a:lnTo>
                <a:lnTo>
                  <a:pt x="60" y="105"/>
                </a:lnTo>
                <a:lnTo>
                  <a:pt x="20" y="105"/>
                </a:lnTo>
                <a:cubicBezTo>
                  <a:pt x="9" y="105"/>
                  <a:pt x="0" y="96"/>
                  <a:pt x="0" y="85"/>
                </a:cubicBezTo>
                <a:lnTo>
                  <a:pt x="0" y="20"/>
                </a:lnTo>
                <a:cubicBezTo>
                  <a:pt x="0" y="9"/>
                  <a:pt x="9" y="0"/>
                  <a:pt x="20" y="0"/>
                </a:cubicBezTo>
                <a:lnTo>
                  <a:pt x="647" y="0"/>
                </a:lnTo>
                <a:cubicBezTo>
                  <a:pt x="658" y="0"/>
                  <a:pt x="667" y="9"/>
                  <a:pt x="667" y="20"/>
                </a:cubicBezTo>
                <a:lnTo>
                  <a:pt x="667" y="85"/>
                </a:lnTo>
                <a:cubicBezTo>
                  <a:pt x="667" y="96"/>
                  <a:pt x="658" y="105"/>
                  <a:pt x="647" y="105"/>
                </a:cubicBezTo>
                <a:lnTo>
                  <a:pt x="607" y="105"/>
                </a:lnTo>
                <a:close/>
                <a:moveTo>
                  <a:pt x="567" y="105"/>
                </a:moveTo>
                <a:lnTo>
                  <a:pt x="100" y="105"/>
                </a:lnTo>
                <a:lnTo>
                  <a:pt x="100" y="483"/>
                </a:lnTo>
                <a:lnTo>
                  <a:pt x="567" y="483"/>
                </a:lnTo>
                <a:lnTo>
                  <a:pt x="567" y="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/>
            <a:endParaRPr>
              <a:latin charset="-122" panose="00000500000000000000" pitchFamily="2" typeface="三极准柔宋"/>
            </a:endParaRPr>
          </a:p>
        </p:txBody>
      </p:sp>
      <p:sp>
        <p:nvSpPr>
          <p:cNvPr id="12" name="ïṩḻiḋe">
            <a:extLst>
              <a:ext uri="{FF2B5EF4-FFF2-40B4-BE49-F238E27FC236}">
                <a16:creationId xmlns:a16="http://schemas.microsoft.com/office/drawing/2014/main" id="{BA6501EA-04CB-47A5-9FF8-98B5DF3B0422}"/>
              </a:ext>
            </a:extLst>
          </p:cNvPr>
          <p:cNvSpPr txBox="1"/>
          <p:nvPr/>
        </p:nvSpPr>
        <p:spPr>
          <a:xfrm>
            <a:off x="7780365" y="5057027"/>
            <a:ext cx="3284378" cy="481154"/>
          </a:xfrm>
          <a:prstGeom prst="rect">
            <a:avLst/>
          </a:prstGeom>
          <a:noFill/>
        </p:spPr>
        <p:txBody>
          <a:bodyPr bIns="45720" lIns="91440" rIns="91440" tIns="45720" wrap="square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text.….</a:t>
            </a:r>
          </a:p>
        </p:txBody>
      </p:sp>
      <p:sp>
        <p:nvSpPr>
          <p:cNvPr id="13" name="îṥľîḋé">
            <a:extLst>
              <a:ext uri="{FF2B5EF4-FFF2-40B4-BE49-F238E27FC236}">
                <a16:creationId xmlns:a16="http://schemas.microsoft.com/office/drawing/2014/main" id="{6BB96AB5-8024-44EC-8E8E-811F191B5F71}"/>
              </a:ext>
            </a:extLst>
          </p:cNvPr>
          <p:cNvSpPr/>
          <p:nvPr/>
        </p:nvSpPr>
        <p:spPr>
          <a:xfrm>
            <a:off x="7780365" y="4657076"/>
            <a:ext cx="3284378" cy="399952"/>
          </a:xfrm>
          <a:prstGeom prst="rect">
            <a:avLst/>
          </a:prstGeom>
        </p:spPr>
        <p:txBody>
          <a:bodyPr anchor="ctr" bIns="45720" lIns="91440" rIns="91440" tIns="45720" wrap="square">
            <a:normAutofit/>
          </a:bodyPr>
          <a:lstStyle/>
          <a:p>
            <a:r>
              <a:rPr altLang="zh-CN" lang="en-US"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sp>
        <p:nvSpPr>
          <p:cNvPr id="14" name="iṣ1ïďè">
            <a:extLst>
              <a:ext uri="{FF2B5EF4-FFF2-40B4-BE49-F238E27FC236}">
                <a16:creationId xmlns:a16="http://schemas.microsoft.com/office/drawing/2014/main" id="{CCC987A9-1487-41A9-B203-0A3D8B1EDABC}"/>
              </a:ext>
            </a:extLst>
          </p:cNvPr>
          <p:cNvSpPr/>
          <p:nvPr/>
        </p:nvSpPr>
        <p:spPr>
          <a:xfrm>
            <a:off x="5012215" y="1894204"/>
            <a:ext cx="1828996" cy="1828148"/>
          </a:xfrm>
          <a:custGeom>
            <a:gdLst>
              <a:gd fmla="*/ 0 w 1260455" name="connsiteX0"/>
              <a:gd fmla="*/ 630228 h 1260455" name="connsiteY0"/>
              <a:gd fmla="*/ 630228 w 1260455" name="connsiteX1"/>
              <a:gd fmla="*/ 0 h 1260455" name="connsiteY1"/>
              <a:gd fmla="*/ 1260456 w 1260455" name="connsiteX2"/>
              <a:gd fmla="*/ 630228 h 1260455" name="connsiteY2"/>
              <a:gd fmla="*/ 630228 w 1260455" name="connsiteX3"/>
              <a:gd fmla="*/ 1260456 h 1260455" name="connsiteY3"/>
              <a:gd fmla="*/ 0 w 1260455" name="connsiteX4"/>
              <a:gd fmla="*/ 630228 h 126045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60455" w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5" name="í$ļíḍe">
            <a:extLst>
              <a:ext uri="{FF2B5EF4-FFF2-40B4-BE49-F238E27FC236}">
                <a16:creationId xmlns:a16="http://schemas.microsoft.com/office/drawing/2014/main" id="{1B367152-73A7-43A1-A52F-9BC82AC3B235}"/>
              </a:ext>
            </a:extLst>
          </p:cNvPr>
          <p:cNvSpPr/>
          <p:nvPr/>
        </p:nvSpPr>
        <p:spPr>
          <a:xfrm>
            <a:off x="5385235" y="2353560"/>
            <a:ext cx="1082958" cy="909437"/>
          </a:xfrm>
          <a:custGeom>
            <a:gdLst>
              <a:gd fmla="*/ 3482 w 4029" name="T0"/>
              <a:gd fmla="*/ 0 h 3389" name="T1"/>
              <a:gd fmla="*/ 547 w 4029" name="T2"/>
              <a:gd fmla="*/ 0 h 3389" name="T3"/>
              <a:gd fmla="*/ 0 w 4029" name="T4"/>
              <a:gd fmla="*/ 547 h 3389" name="T5"/>
              <a:gd fmla="*/ 0 w 4029" name="T6"/>
              <a:gd fmla="*/ 2268 h 3389" name="T7"/>
              <a:gd fmla="*/ 547 w 4029" name="T8"/>
              <a:gd fmla="*/ 2815 h 3389" name="T9"/>
              <a:gd fmla="*/ 2762 w 4029" name="T10"/>
              <a:gd fmla="*/ 2815 h 3389" name="T11"/>
              <a:gd fmla="*/ 3224 w 4029" name="T12"/>
              <a:gd fmla="*/ 3360 h 3389" name="T13"/>
              <a:gd fmla="*/ 3286 w 4029" name="T14"/>
              <a:gd fmla="*/ 3389 h 3389" name="T15"/>
              <a:gd fmla="*/ 3314 w 4029" name="T16"/>
              <a:gd fmla="*/ 3384 h 3389" name="T17"/>
              <a:gd fmla="*/ 3368 w 4029" name="T18"/>
              <a:gd fmla="*/ 3307 h 3389" name="T19"/>
              <a:gd fmla="*/ 3368 w 4029" name="T20"/>
              <a:gd fmla="*/ 2815 h 3389" name="T21"/>
              <a:gd fmla="*/ 3482 w 4029" name="T22"/>
              <a:gd fmla="*/ 2815 h 3389" name="T23"/>
              <a:gd fmla="*/ 4029 w 4029" name="T24"/>
              <a:gd fmla="*/ 2268 h 3389" name="T25"/>
              <a:gd fmla="*/ 4029 w 4029" name="T26"/>
              <a:gd fmla="*/ 547 h 3389" name="T27"/>
              <a:gd fmla="*/ 3482 w 4029" name="T28"/>
              <a:gd fmla="*/ 0 h 3389" name="T29"/>
              <a:gd fmla="*/ 1383 w 4029" name="T30"/>
              <a:gd fmla="*/ 1623 h 3389" name="T31"/>
              <a:gd fmla="*/ 1192 w 4029" name="T32"/>
              <a:gd fmla="*/ 1431 h 3389" name="T33"/>
              <a:gd fmla="*/ 1383 w 4029" name="T34"/>
              <a:gd fmla="*/ 1240 h 3389" name="T35"/>
              <a:gd fmla="*/ 1575 w 4029" name="T36"/>
              <a:gd fmla="*/ 1431 h 3389" name="T37"/>
              <a:gd fmla="*/ 1383 w 4029" name="T38"/>
              <a:gd fmla="*/ 1623 h 3389" name="T39"/>
              <a:gd fmla="*/ 2014 w 4029" name="T40"/>
              <a:gd fmla="*/ 1623 h 3389" name="T41"/>
              <a:gd fmla="*/ 1823 w 4029" name="T42"/>
              <a:gd fmla="*/ 1431 h 3389" name="T43"/>
              <a:gd fmla="*/ 2014 w 4029" name="T44"/>
              <a:gd fmla="*/ 1240 h 3389" name="T45"/>
              <a:gd fmla="*/ 2206 w 4029" name="T46"/>
              <a:gd fmla="*/ 1431 h 3389" name="T47"/>
              <a:gd fmla="*/ 2014 w 4029" name="T48"/>
              <a:gd fmla="*/ 1623 h 3389" name="T49"/>
              <a:gd fmla="*/ 2685 w 4029" name="T50"/>
              <a:gd fmla="*/ 1623 h 3389" name="T51"/>
              <a:gd fmla="*/ 2493 w 4029" name="T52"/>
              <a:gd fmla="*/ 1431 h 3389" name="T53"/>
              <a:gd fmla="*/ 2685 w 4029" name="T54"/>
              <a:gd fmla="*/ 1240 h 3389" name="T55"/>
              <a:gd fmla="*/ 2877 w 4029" name="T56"/>
              <a:gd fmla="*/ 1431 h 3389" name="T57"/>
              <a:gd fmla="*/ 2685 w 4029" name="T58"/>
              <a:gd fmla="*/ 1623 h 3389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3389" w="4029">
                <a:moveTo>
                  <a:pt x="3482" y="0"/>
                </a:moveTo>
                <a:lnTo>
                  <a:pt x="547" y="0"/>
                </a:lnTo>
                <a:cubicBezTo>
                  <a:pt x="245" y="0"/>
                  <a:pt x="0" y="245"/>
                  <a:pt x="0" y="547"/>
                </a:cubicBezTo>
                <a:lnTo>
                  <a:pt x="0" y="2268"/>
                </a:lnTo>
                <a:cubicBezTo>
                  <a:pt x="0" y="2570"/>
                  <a:pt x="245" y="2815"/>
                  <a:pt x="547" y="2815"/>
                </a:cubicBezTo>
                <a:lnTo>
                  <a:pt x="2762" y="2815"/>
                </a:lnTo>
                <a:lnTo>
                  <a:pt x="3224" y="3360"/>
                </a:lnTo>
                <a:cubicBezTo>
                  <a:pt x="3239" y="3379"/>
                  <a:pt x="3262" y="3389"/>
                  <a:pt x="3286" y="3389"/>
                </a:cubicBezTo>
                <a:cubicBezTo>
                  <a:pt x="3296" y="3389"/>
                  <a:pt x="3305" y="3387"/>
                  <a:pt x="3314" y="3384"/>
                </a:cubicBezTo>
                <a:cubicBezTo>
                  <a:pt x="3347" y="3372"/>
                  <a:pt x="3368" y="3341"/>
                  <a:pt x="3368" y="3307"/>
                </a:cubicBezTo>
                <a:lnTo>
                  <a:pt x="3368" y="2815"/>
                </a:lnTo>
                <a:lnTo>
                  <a:pt x="3482" y="2815"/>
                </a:lnTo>
                <a:cubicBezTo>
                  <a:pt x="3784" y="2815"/>
                  <a:pt x="4029" y="2570"/>
                  <a:pt x="4029" y="2268"/>
                </a:cubicBezTo>
                <a:lnTo>
                  <a:pt x="4029" y="547"/>
                </a:lnTo>
                <a:cubicBezTo>
                  <a:pt x="4029" y="245"/>
                  <a:pt x="3784" y="0"/>
                  <a:pt x="3482" y="0"/>
                </a:cubicBezTo>
                <a:close/>
                <a:moveTo>
                  <a:pt x="1383" y="1623"/>
                </a:moveTo>
                <a:cubicBezTo>
                  <a:pt x="1277" y="1623"/>
                  <a:pt x="1192" y="1537"/>
                  <a:pt x="1192" y="1431"/>
                </a:cubicBezTo>
                <a:cubicBezTo>
                  <a:pt x="1192" y="1325"/>
                  <a:pt x="1277" y="1240"/>
                  <a:pt x="1383" y="1240"/>
                </a:cubicBezTo>
                <a:cubicBezTo>
                  <a:pt x="1489" y="1240"/>
                  <a:pt x="1575" y="1325"/>
                  <a:pt x="1575" y="1431"/>
                </a:cubicBezTo>
                <a:cubicBezTo>
                  <a:pt x="1575" y="1537"/>
                  <a:pt x="1489" y="1623"/>
                  <a:pt x="1383" y="1623"/>
                </a:cubicBezTo>
                <a:close/>
                <a:moveTo>
                  <a:pt x="2014" y="1623"/>
                </a:moveTo>
                <a:cubicBezTo>
                  <a:pt x="1908" y="1623"/>
                  <a:pt x="1823" y="1537"/>
                  <a:pt x="1823" y="1431"/>
                </a:cubicBezTo>
                <a:cubicBezTo>
                  <a:pt x="1823" y="1325"/>
                  <a:pt x="1908" y="1240"/>
                  <a:pt x="2014" y="1240"/>
                </a:cubicBezTo>
                <a:cubicBezTo>
                  <a:pt x="2120" y="1240"/>
                  <a:pt x="2206" y="1325"/>
                  <a:pt x="2206" y="1431"/>
                </a:cubicBezTo>
                <a:cubicBezTo>
                  <a:pt x="2206" y="1537"/>
                  <a:pt x="2120" y="1623"/>
                  <a:pt x="2014" y="1623"/>
                </a:cubicBezTo>
                <a:close/>
                <a:moveTo>
                  <a:pt x="2685" y="1623"/>
                </a:moveTo>
                <a:cubicBezTo>
                  <a:pt x="2579" y="1623"/>
                  <a:pt x="2493" y="1537"/>
                  <a:pt x="2493" y="1431"/>
                </a:cubicBezTo>
                <a:cubicBezTo>
                  <a:pt x="2493" y="1325"/>
                  <a:pt x="2579" y="1240"/>
                  <a:pt x="2685" y="1240"/>
                </a:cubicBezTo>
                <a:cubicBezTo>
                  <a:pt x="2791" y="1240"/>
                  <a:pt x="2877" y="1325"/>
                  <a:pt x="2877" y="1431"/>
                </a:cubicBezTo>
                <a:cubicBezTo>
                  <a:pt x="2877" y="1537"/>
                  <a:pt x="2791" y="1623"/>
                  <a:pt x="2685" y="16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45720" lIns="91440" numCol="1" rIns="91440" spcCol="1270" spcFirstLastPara="0" tIns="45720" vert="horz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779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en-US" sz="2200">
              <a:latin charset="-122" panose="00000500000000000000" pitchFamily="2" typeface="三极准柔宋"/>
            </a:endParaRPr>
          </a:p>
        </p:txBody>
      </p:sp>
    </p:spTree>
    <p:extLst>
      <p:ext uri="{BB962C8B-B14F-4D97-AF65-F5344CB8AC3E}">
        <p14:creationId val="235401449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18"/>
      <p:bldP grpId="0" spid="19"/>
      <p:bldP grpId="0" spid="9"/>
      <p:bldP grpId="0" spid="10"/>
      <p:bldP grpId="0" spid="16"/>
      <p:bldP grpId="0" spid="17"/>
      <p:bldP grpId="0" spid="12"/>
      <p:bldP grpId="0" spid="13"/>
      <p:bldP grpId="0" spid="14"/>
      <p:bldP grpId="0" spid="1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iš1idé">
            <a:extLst>
              <a:ext uri="{FF2B5EF4-FFF2-40B4-BE49-F238E27FC236}">
                <a16:creationId xmlns:a16="http://schemas.microsoft.com/office/drawing/2014/main" id="{60366DC6-BB78-4508-9C82-014B85609014}"/>
              </a:ext>
            </a:extLst>
          </p:cNvPr>
          <p:cNvSpPr/>
          <p:nvPr/>
        </p:nvSpPr>
        <p:spPr>
          <a:xfrm>
            <a:off x="670718" y="1984050"/>
            <a:ext cx="10850563" cy="38037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5715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/>
            <a:endParaRPr altLang="zh-CN" b="1" lang="en-US" sz="2800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5" name="iṡ1iďé">
            <a:extLst>
              <a:ext uri="{FF2B5EF4-FFF2-40B4-BE49-F238E27FC236}">
                <a16:creationId xmlns:a16="http://schemas.microsoft.com/office/drawing/2014/main" id="{DB4CAF19-2397-49AB-90FC-3F27E10806F9}"/>
              </a:ext>
            </a:extLst>
          </p:cNvPr>
          <p:cNvSpPr/>
          <p:nvPr/>
        </p:nvSpPr>
        <p:spPr>
          <a:xfrm>
            <a:off x="4152170" y="1984050"/>
            <a:ext cx="7369111" cy="3803761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/>
            <a:endParaRPr altLang="zh-CN" b="1" lang="en-US" sz="2800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6" name="ïşḷïdé">
            <a:extLst>
              <a:ext uri="{FF2B5EF4-FFF2-40B4-BE49-F238E27FC236}">
                <a16:creationId xmlns:a16="http://schemas.microsoft.com/office/drawing/2014/main" id="{D3380429-5339-4E0D-B79D-F3C0D048925D}"/>
              </a:ext>
            </a:extLst>
          </p:cNvPr>
          <p:cNvSpPr txBox="1"/>
          <p:nvPr/>
        </p:nvSpPr>
        <p:spPr>
          <a:xfrm>
            <a:off x="766493" y="830284"/>
            <a:ext cx="5206875" cy="852162"/>
          </a:xfrm>
          <a:prstGeom prst="rect">
            <a:avLst/>
          </a:prstGeom>
          <a:noFill/>
          <a:ln>
            <a:noFill/>
          </a:ln>
        </p:spPr>
        <p:txBody>
          <a:bodyPr anchor="b" anchorCtr="0" bIns="45720" lIns="91440" rIns="91440" tIns="45720" wrap="square">
            <a:normAutofit/>
          </a:bodyPr>
          <a:lstStyle/>
          <a:p>
            <a:pPr>
              <a:buSzPct val="25000"/>
            </a:pPr>
            <a:r>
              <a:rPr lang="en-US" sz="2000">
                <a:latin charset="-122" panose="00000500000000000000" pitchFamily="2" typeface="三极准柔宋"/>
              </a:rPr>
              <a:t>Unified fonts make</a:t>
            </a:r>
          </a:p>
          <a:p>
            <a:pPr>
              <a:buSzPct val="25000"/>
            </a:pPr>
            <a:r>
              <a:rPr lang="en-US" sz="2000">
                <a:latin charset="-122" panose="00000500000000000000" pitchFamily="2" typeface="三极准柔宋"/>
              </a:rPr>
              <a:t>reading more fluent.</a:t>
            </a:r>
          </a:p>
        </p:txBody>
      </p:sp>
      <p:grpSp>
        <p:nvGrpSpPr>
          <p:cNvPr id="20" name="íśḷîḓé">
            <a:extLst>
              <a:ext uri="{FF2B5EF4-FFF2-40B4-BE49-F238E27FC236}">
                <a16:creationId xmlns:a16="http://schemas.microsoft.com/office/drawing/2014/main" id="{1E2A3063-45C3-4524-AFB9-1D53B67532E5}"/>
              </a:ext>
            </a:extLst>
          </p:cNvPr>
          <p:cNvGrpSpPr/>
          <p:nvPr/>
        </p:nvGrpSpPr>
        <p:grpSpPr>
          <a:xfrm>
            <a:off x="3883946" y="2233004"/>
            <a:ext cx="536448" cy="536448"/>
            <a:chOff x="6056376" y="1383792"/>
            <a:chExt cx="957072" cy="957072"/>
          </a:xfrm>
        </p:grpSpPr>
        <p:sp>
          <p:nvSpPr>
            <p:cNvPr id="22" name="iṩ1ïḍê">
              <a:extLst>
                <a:ext uri="{FF2B5EF4-FFF2-40B4-BE49-F238E27FC236}">
                  <a16:creationId xmlns:a16="http://schemas.microsoft.com/office/drawing/2014/main" id="{2BBD9CDF-85AF-4AF1-9A83-B5E7122D31A6}"/>
                </a:ext>
              </a:extLst>
            </p:cNvPr>
            <p:cNvSpPr/>
            <p:nvPr/>
          </p:nvSpPr>
          <p:spPr>
            <a:xfrm>
              <a:off x="6056376" y="1383792"/>
              <a:ext cx="957072" cy="957072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/>
            <a:p>
              <a:pPr algn="ctr"/>
              <a:endParaRPr altLang="en-US" i="1" lang="zh-CN">
                <a:solidFill>
                  <a:schemeClr val="tx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endParaRPr>
            </a:p>
          </p:txBody>
        </p:sp>
        <p:sp>
          <p:nvSpPr>
            <p:cNvPr id="23" name="íšļïḋé">
              <a:extLst>
                <a:ext uri="{FF2B5EF4-FFF2-40B4-BE49-F238E27FC236}">
                  <a16:creationId xmlns:a16="http://schemas.microsoft.com/office/drawing/2014/main" id="{35FAAAB5-FD88-4EBF-A740-A3E63FE31DA8}"/>
                </a:ext>
              </a:extLst>
            </p:cNvPr>
            <p:cNvSpPr/>
            <p:nvPr/>
          </p:nvSpPr>
          <p:spPr bwMode="auto">
            <a:xfrm>
              <a:off x="6288497" y="1600201"/>
              <a:ext cx="492830" cy="524254"/>
            </a:xfrm>
            <a:custGeom>
              <a:gdLst>
                <a:gd fmla="*/ 283988 w 567904" name="connsiteX0"/>
                <a:gd fmla="*/ 165481 h 604115" name="connsiteY0"/>
                <a:gd fmla="*/ 299163 w 567904" name="connsiteX1"/>
                <a:gd fmla="*/ 180516 h 604115" name="connsiteY1"/>
                <a:gd fmla="*/ 299163 w 567904" name="connsiteX2"/>
                <a:gd fmla="*/ 272309 h 604115" name="connsiteY2"/>
                <a:gd fmla="*/ 307657 w 567904" name="connsiteX3"/>
                <a:gd fmla="*/ 280788 h 604115" name="connsiteY3"/>
                <a:gd fmla="*/ 366094 w 567904" name="connsiteX4"/>
                <a:gd fmla="*/ 280788 h 604115" name="connsiteY4"/>
                <a:gd fmla="*/ 381156 w 567904" name="connsiteX5"/>
                <a:gd fmla="*/ 295936 h 604115" name="connsiteY5"/>
                <a:gd fmla="*/ 366094 w 567904" name="connsiteX6"/>
                <a:gd fmla="*/ 310971 h 604115" name="connsiteY6"/>
                <a:gd fmla="*/ 307657 w 567904" name="connsiteX7"/>
                <a:gd fmla="*/ 310971 h 604115" name="connsiteY7"/>
                <a:gd fmla="*/ 283988 w 567904" name="connsiteX8"/>
                <a:gd fmla="*/ 323971 h 604115" name="connsiteY8"/>
                <a:gd fmla="*/ 255902 w 567904" name="connsiteX9"/>
                <a:gd fmla="*/ 295936 h 604115" name="connsiteY9"/>
                <a:gd fmla="*/ 268926 w 567904" name="connsiteX10"/>
                <a:gd fmla="*/ 272309 h 604115" name="connsiteY10"/>
                <a:gd fmla="*/ 268926 w 567904" name="connsiteX11"/>
                <a:gd fmla="*/ 180516 h 604115" name="connsiteY11"/>
                <a:gd fmla="*/ 283988 w 567904" name="connsiteX12"/>
                <a:gd fmla="*/ 165481 h 604115" name="connsiteY12"/>
                <a:gd fmla="*/ 268839 w 567904" name="connsiteX13"/>
                <a:gd fmla="*/ 63180 h 604115" name="connsiteY13"/>
                <a:gd fmla="*/ 131858 w 567904" name="connsiteX14"/>
                <a:gd fmla="*/ 122631 h 604115" name="connsiteY14"/>
                <a:gd fmla="*/ 178160 w 567904" name="connsiteX15"/>
                <a:gd fmla="*/ 168971 h 604115" name="connsiteY15"/>
                <a:gd fmla="*/ 178160 w 567904" name="connsiteX16"/>
                <a:gd fmla="*/ 190220 h 604115" name="connsiteY16"/>
                <a:gd fmla="*/ 167518 w 567904" name="connsiteX17"/>
                <a:gd fmla="*/ 194628 h 604115" name="connsiteY17"/>
                <a:gd fmla="*/ 156877 w 567904" name="connsiteX18"/>
                <a:gd fmla="*/ 190220 h 604115" name="connsiteY18"/>
                <a:gd fmla="*/ 111254 w 567904" name="connsiteX19"/>
                <a:gd fmla="*/ 144671 h 604115" name="connsiteY19"/>
                <a:gd fmla="*/ 61216 w 567904" name="connsiteX20"/>
                <a:gd fmla="*/ 280752 h 604115" name="connsiteY20"/>
                <a:gd fmla="*/ 119292 w 567904" name="connsiteX21"/>
                <a:gd fmla="*/ 280752 h 604115" name="connsiteY21"/>
                <a:gd fmla="*/ 134348 w 567904" name="connsiteX22"/>
                <a:gd fmla="*/ 295898 h 604115" name="connsiteY22"/>
                <a:gd fmla="*/ 119292 w 567904" name="connsiteX23"/>
                <a:gd fmla="*/ 310930 h 604115" name="connsiteY23"/>
                <a:gd fmla="*/ 62688 w 567904" name="connsiteX24"/>
                <a:gd fmla="*/ 310930 h 604115" name="connsiteY24"/>
                <a:gd fmla="*/ 121330 w 567904" name="connsiteX25"/>
                <a:gd fmla="*/ 436952 h 604115" name="connsiteY25"/>
                <a:gd fmla="*/ 156877 w 567904" name="connsiteX26"/>
                <a:gd fmla="*/ 401462 h 604115" name="connsiteY26"/>
                <a:gd fmla="*/ 178160 w 567904" name="connsiteX27"/>
                <a:gd fmla="*/ 401462 h 604115" name="connsiteY27"/>
                <a:gd fmla="*/ 178160 w 567904" name="connsiteX28"/>
                <a:gd fmla="*/ 422824 h 604115" name="connsiteY28"/>
                <a:gd fmla="*/ 143405 w 567904" name="connsiteX29"/>
                <a:gd fmla="*/ 457523 h 604115" name="connsiteY29"/>
                <a:gd fmla="*/ 268839 w 567904" name="connsiteX30"/>
                <a:gd fmla="*/ 507027 h 604115" name="connsiteY30"/>
                <a:gd fmla="*/ 268839 w 567904" name="connsiteX31"/>
                <a:gd fmla="*/ 460235 h 604115" name="connsiteY31"/>
                <a:gd fmla="*/ 284009 w 567904" name="connsiteX32"/>
                <a:gd fmla="*/ 445203 h 604115" name="connsiteY32"/>
                <a:gd fmla="*/ 299065 w 567904" name="connsiteX33"/>
                <a:gd fmla="*/ 460235 h 604115" name="connsiteY33"/>
                <a:gd fmla="*/ 299065 w 567904" name="connsiteX34"/>
                <a:gd fmla="*/ 507027 h 604115" name="connsiteY34"/>
                <a:gd fmla="*/ 424612 w 567904" name="connsiteX35"/>
                <a:gd fmla="*/ 457523 h 604115" name="connsiteY35"/>
                <a:gd fmla="*/ 389744 w 567904" name="connsiteX36"/>
                <a:gd fmla="*/ 422824 h 604115" name="connsiteY36"/>
                <a:gd fmla="*/ 389744 w 567904" name="connsiteX37"/>
                <a:gd fmla="*/ 401462 h 604115" name="connsiteY37"/>
                <a:gd fmla="*/ 411141 w 567904" name="connsiteX38"/>
                <a:gd fmla="*/ 401462 h 604115" name="connsiteY38"/>
                <a:gd fmla="*/ 446688 w 567904" name="connsiteX39"/>
                <a:gd fmla="*/ 436952 h 604115" name="connsiteY39"/>
                <a:gd fmla="*/ 505329 w 567904" name="connsiteX40"/>
                <a:gd fmla="*/ 310930 h 604115" name="connsiteY40"/>
                <a:gd fmla="*/ 448612 w 567904" name="connsiteX41"/>
                <a:gd fmla="*/ 310930 h 604115" name="connsiteY41"/>
                <a:gd fmla="*/ 433556 w 567904" name="connsiteX42"/>
                <a:gd fmla="*/ 295898 h 604115" name="connsiteY42"/>
                <a:gd fmla="*/ 448612 w 567904" name="connsiteX43"/>
                <a:gd fmla="*/ 280752 h 604115" name="connsiteY43"/>
                <a:gd fmla="*/ 506801 w 567904" name="connsiteX44"/>
                <a:gd fmla="*/ 280752 h 604115" name="connsiteY44"/>
                <a:gd fmla="*/ 456650 w 567904" name="connsiteX45"/>
                <a:gd fmla="*/ 144671 h 604115" name="connsiteY45"/>
                <a:gd fmla="*/ 411141 w 567904" name="connsiteX46"/>
                <a:gd fmla="*/ 190220 h 604115" name="connsiteY46"/>
                <a:gd fmla="*/ 400386 w 567904" name="connsiteX47"/>
                <a:gd fmla="*/ 194628 h 604115" name="connsiteY47"/>
                <a:gd fmla="*/ 389744 w 567904" name="connsiteX48"/>
                <a:gd fmla="*/ 190220 h 604115" name="connsiteY48"/>
                <a:gd fmla="*/ 389744 w 567904" name="connsiteX49"/>
                <a:gd fmla="*/ 168971 h 604115" name="connsiteY49"/>
                <a:gd fmla="*/ 436046 w 567904" name="connsiteX50"/>
                <a:gd fmla="*/ 122631 h 604115" name="connsiteY50"/>
                <a:gd fmla="*/ 299065 w 567904" name="connsiteX51"/>
                <a:gd fmla="*/ 63180 h 604115" name="connsiteY51"/>
                <a:gd fmla="*/ 299065 w 567904" name="connsiteX52"/>
                <a:gd fmla="*/ 131447 h 604115" name="connsiteY52"/>
                <a:gd fmla="*/ 284009 w 567904" name="connsiteX53"/>
                <a:gd fmla="*/ 146479 h 604115" name="connsiteY53"/>
                <a:gd fmla="*/ 268839 w 567904" name="connsiteX54"/>
                <a:gd fmla="*/ 131447 h 604115" name="connsiteY54"/>
                <a:gd fmla="*/ 90594 w 567904" name="connsiteX55"/>
                <a:gd fmla="*/ 0 h 604115" name="connsiteY55"/>
                <a:gd fmla="*/ 154613 w 567904" name="connsiteX56"/>
                <a:gd fmla="*/ 26448 h 604115" name="connsiteY56"/>
                <a:gd fmla="*/ 125179 w 567904" name="connsiteX57"/>
                <a:gd fmla="*/ 55947 h 604115" name="connsiteY57"/>
                <a:gd fmla="*/ 284009 w 567904" name="connsiteX58"/>
                <a:gd fmla="*/ 6329 h 604115" name="connsiteY58"/>
                <a:gd fmla="*/ 442839 w 567904" name="connsiteX59"/>
                <a:gd fmla="*/ 55947 h 604115" name="connsiteY59"/>
                <a:gd fmla="*/ 413291 w 567904" name="connsiteX60"/>
                <a:gd fmla="*/ 26448 h 604115" name="connsiteY60"/>
                <a:gd fmla="*/ 541329 w 567904" name="connsiteX61"/>
                <a:gd fmla="*/ 26448 h 604115" name="connsiteY61"/>
                <a:gd fmla="*/ 541329 w 567904" name="connsiteX62"/>
                <a:gd fmla="*/ 154391 h 604115" name="connsiteY62"/>
                <a:gd fmla="*/ 513480 w 567904" name="connsiteX63"/>
                <a:gd fmla="*/ 126474 h 604115" name="connsiteY63"/>
                <a:gd fmla="*/ 563178 w 567904" name="connsiteX64"/>
                <a:gd fmla="*/ 285160 h 604115" name="connsiteY64"/>
                <a:gd fmla="*/ 441593 w 567904" name="connsiteX65"/>
                <a:gd fmla="*/ 515052 h 604115" name="connsiteY65"/>
                <a:gd fmla="*/ 492197 w 567904" name="connsiteX66"/>
                <a:gd fmla="*/ 565574 h 604115" name="connsiteY66"/>
                <a:gd fmla="*/ 492197 w 567904" name="connsiteX67"/>
                <a:gd fmla="*/ 597560 h 604115" name="connsiteY67"/>
                <a:gd fmla="*/ 476235 w 567904" name="connsiteX68"/>
                <a:gd fmla="*/ 604115 h 604115" name="connsiteY68"/>
                <a:gd fmla="*/ 460159 w 567904" name="connsiteX69"/>
                <a:gd fmla="*/ 597560 h 604115" name="connsiteY69"/>
                <a:gd fmla="*/ 400839 w 567904" name="connsiteX70"/>
                <a:gd fmla="*/ 538222 h 604115" name="connsiteY70"/>
                <a:gd fmla="*/ 284009 w 567904" name="connsiteX71"/>
                <a:gd fmla="*/ 563878 h 604115" name="connsiteY71"/>
                <a:gd fmla="*/ 167065 w 567904" name="connsiteX72"/>
                <a:gd fmla="*/ 538222 h 604115" name="connsiteY72"/>
                <a:gd fmla="*/ 107745 w 567904" name="connsiteX73"/>
                <a:gd fmla="*/ 597560 h 604115" name="connsiteY73"/>
                <a:gd fmla="*/ 91782 w 567904" name="connsiteX74"/>
                <a:gd fmla="*/ 604115 h 604115" name="connsiteY74"/>
                <a:gd fmla="*/ 75707 w 567904" name="connsiteX75"/>
                <a:gd fmla="*/ 597560 h 604115" name="connsiteY75"/>
                <a:gd fmla="*/ 75707 w 567904" name="connsiteX76"/>
                <a:gd fmla="*/ 565574 h 604115" name="connsiteY76"/>
                <a:gd fmla="*/ 126311 w 567904" name="connsiteX77"/>
                <a:gd fmla="*/ 515052 h 604115" name="connsiteY77"/>
                <a:gd fmla="*/ 4726 w 567904" name="connsiteX78"/>
                <a:gd fmla="*/ 285160 h 604115" name="connsiteY78"/>
                <a:gd fmla="*/ 54424 w 567904" name="connsiteX79"/>
                <a:gd fmla="*/ 126474 h 604115" name="connsiteY79"/>
                <a:gd fmla="*/ 26575 w 567904" name="connsiteX80"/>
                <a:gd fmla="*/ 154391 h 604115" name="connsiteY80"/>
                <a:gd fmla="*/ 26575 w 567904" name="connsiteX81"/>
                <a:gd fmla="*/ 26448 h 604115" name="connsiteY81"/>
                <a:gd fmla="*/ 90594 w 567904" name="connsiteX82"/>
                <a:gd fmla="*/ 0 h 604115" name="connsiteY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b="b" l="l" r="r" t="t"/>
              <a:pathLst>
                <a:path h="604115" w="567904">
                  <a:moveTo>
                    <a:pt x="283988" y="165481"/>
                  </a:moveTo>
                  <a:cubicBezTo>
                    <a:pt x="292368" y="165481"/>
                    <a:pt x="299163" y="172264"/>
                    <a:pt x="299163" y="180516"/>
                  </a:cubicBezTo>
                  <a:lnTo>
                    <a:pt x="299163" y="272309"/>
                  </a:lnTo>
                  <a:cubicBezTo>
                    <a:pt x="302561" y="274457"/>
                    <a:pt x="305505" y="277396"/>
                    <a:pt x="307657" y="280788"/>
                  </a:cubicBezTo>
                  <a:lnTo>
                    <a:pt x="366094" y="280788"/>
                  </a:lnTo>
                  <a:cubicBezTo>
                    <a:pt x="374474" y="280788"/>
                    <a:pt x="381156" y="287570"/>
                    <a:pt x="381156" y="295936"/>
                  </a:cubicBezTo>
                  <a:cubicBezTo>
                    <a:pt x="381156" y="304188"/>
                    <a:pt x="374474" y="310971"/>
                    <a:pt x="366094" y="310971"/>
                  </a:cubicBezTo>
                  <a:lnTo>
                    <a:pt x="307657" y="310971"/>
                  </a:lnTo>
                  <a:cubicBezTo>
                    <a:pt x="302674" y="318771"/>
                    <a:pt x="293954" y="323971"/>
                    <a:pt x="283988" y="323971"/>
                  </a:cubicBezTo>
                  <a:cubicBezTo>
                    <a:pt x="268586" y="323971"/>
                    <a:pt x="255902" y="311310"/>
                    <a:pt x="255902" y="295936"/>
                  </a:cubicBezTo>
                  <a:cubicBezTo>
                    <a:pt x="255902" y="285988"/>
                    <a:pt x="261111" y="277283"/>
                    <a:pt x="268926" y="272309"/>
                  </a:cubicBezTo>
                  <a:lnTo>
                    <a:pt x="268926" y="180516"/>
                  </a:lnTo>
                  <a:cubicBezTo>
                    <a:pt x="268926" y="172264"/>
                    <a:pt x="275721" y="165481"/>
                    <a:pt x="283988" y="165481"/>
                  </a:cubicBezTo>
                  <a:close/>
                  <a:moveTo>
                    <a:pt x="268839" y="63180"/>
                  </a:moveTo>
                  <a:cubicBezTo>
                    <a:pt x="216084" y="66684"/>
                    <a:pt x="168311" y="88724"/>
                    <a:pt x="131858" y="122631"/>
                  </a:cubicBezTo>
                  <a:lnTo>
                    <a:pt x="178160" y="168971"/>
                  </a:lnTo>
                  <a:cubicBezTo>
                    <a:pt x="184046" y="174849"/>
                    <a:pt x="184046" y="184343"/>
                    <a:pt x="178160" y="190220"/>
                  </a:cubicBezTo>
                  <a:cubicBezTo>
                    <a:pt x="175216" y="193159"/>
                    <a:pt x="171367" y="194628"/>
                    <a:pt x="167518" y="194628"/>
                  </a:cubicBezTo>
                  <a:cubicBezTo>
                    <a:pt x="163669" y="194628"/>
                    <a:pt x="159820" y="193159"/>
                    <a:pt x="156877" y="190220"/>
                  </a:cubicBezTo>
                  <a:lnTo>
                    <a:pt x="111254" y="144671"/>
                  </a:lnTo>
                  <a:cubicBezTo>
                    <a:pt x="80801" y="181969"/>
                    <a:pt x="62235" y="229213"/>
                    <a:pt x="61216" y="280752"/>
                  </a:cubicBezTo>
                  <a:lnTo>
                    <a:pt x="119292" y="280752"/>
                  </a:lnTo>
                  <a:cubicBezTo>
                    <a:pt x="127669" y="280752"/>
                    <a:pt x="134348" y="287534"/>
                    <a:pt x="134348" y="295898"/>
                  </a:cubicBezTo>
                  <a:cubicBezTo>
                    <a:pt x="134348" y="304148"/>
                    <a:pt x="127669" y="310930"/>
                    <a:pt x="119292" y="310930"/>
                  </a:cubicBezTo>
                  <a:lnTo>
                    <a:pt x="62688" y="310930"/>
                  </a:lnTo>
                  <a:cubicBezTo>
                    <a:pt x="68235" y="359304"/>
                    <a:pt x="89518" y="403045"/>
                    <a:pt x="121330" y="436952"/>
                  </a:cubicBezTo>
                  <a:lnTo>
                    <a:pt x="156877" y="401462"/>
                  </a:lnTo>
                  <a:cubicBezTo>
                    <a:pt x="162763" y="395585"/>
                    <a:pt x="172273" y="395585"/>
                    <a:pt x="178160" y="401462"/>
                  </a:cubicBezTo>
                  <a:cubicBezTo>
                    <a:pt x="184046" y="407340"/>
                    <a:pt x="184046" y="416834"/>
                    <a:pt x="178160" y="422824"/>
                  </a:cubicBezTo>
                  <a:lnTo>
                    <a:pt x="143405" y="457523"/>
                  </a:lnTo>
                  <a:cubicBezTo>
                    <a:pt x="178046" y="485779"/>
                    <a:pt x="221518" y="503862"/>
                    <a:pt x="268839" y="507027"/>
                  </a:cubicBezTo>
                  <a:lnTo>
                    <a:pt x="268839" y="460235"/>
                  </a:lnTo>
                  <a:cubicBezTo>
                    <a:pt x="268839" y="451984"/>
                    <a:pt x="275631" y="445203"/>
                    <a:pt x="284009" y="445203"/>
                  </a:cubicBezTo>
                  <a:cubicBezTo>
                    <a:pt x="292273" y="445203"/>
                    <a:pt x="299065" y="451984"/>
                    <a:pt x="299065" y="460235"/>
                  </a:cubicBezTo>
                  <a:lnTo>
                    <a:pt x="299065" y="507027"/>
                  </a:lnTo>
                  <a:cubicBezTo>
                    <a:pt x="346499" y="503862"/>
                    <a:pt x="389858" y="485779"/>
                    <a:pt x="424612" y="457523"/>
                  </a:cubicBezTo>
                  <a:lnTo>
                    <a:pt x="389744" y="422824"/>
                  </a:lnTo>
                  <a:cubicBezTo>
                    <a:pt x="383858" y="416834"/>
                    <a:pt x="383858" y="407340"/>
                    <a:pt x="389744" y="401462"/>
                  </a:cubicBezTo>
                  <a:cubicBezTo>
                    <a:pt x="395631" y="395585"/>
                    <a:pt x="405254" y="395585"/>
                    <a:pt x="411141" y="401462"/>
                  </a:cubicBezTo>
                  <a:lnTo>
                    <a:pt x="446688" y="436952"/>
                  </a:lnTo>
                  <a:cubicBezTo>
                    <a:pt x="478386" y="403045"/>
                    <a:pt x="499669" y="359304"/>
                    <a:pt x="505329" y="310930"/>
                  </a:cubicBezTo>
                  <a:lnTo>
                    <a:pt x="448612" y="310930"/>
                  </a:lnTo>
                  <a:cubicBezTo>
                    <a:pt x="440348" y="310930"/>
                    <a:pt x="433556" y="304148"/>
                    <a:pt x="433556" y="295898"/>
                  </a:cubicBezTo>
                  <a:cubicBezTo>
                    <a:pt x="433556" y="287534"/>
                    <a:pt x="440348" y="280752"/>
                    <a:pt x="448612" y="280752"/>
                  </a:cubicBezTo>
                  <a:lnTo>
                    <a:pt x="506801" y="280752"/>
                  </a:lnTo>
                  <a:cubicBezTo>
                    <a:pt x="505782" y="229213"/>
                    <a:pt x="487103" y="181969"/>
                    <a:pt x="456650" y="144671"/>
                  </a:cubicBezTo>
                  <a:lnTo>
                    <a:pt x="411141" y="190220"/>
                  </a:lnTo>
                  <a:cubicBezTo>
                    <a:pt x="408197" y="193159"/>
                    <a:pt x="404235" y="194628"/>
                    <a:pt x="400386" y="194628"/>
                  </a:cubicBezTo>
                  <a:cubicBezTo>
                    <a:pt x="396537" y="194628"/>
                    <a:pt x="392688" y="193159"/>
                    <a:pt x="389744" y="190220"/>
                  </a:cubicBezTo>
                  <a:cubicBezTo>
                    <a:pt x="383858" y="184343"/>
                    <a:pt x="383858" y="174849"/>
                    <a:pt x="389744" y="168971"/>
                  </a:cubicBezTo>
                  <a:lnTo>
                    <a:pt x="436046" y="122631"/>
                  </a:lnTo>
                  <a:cubicBezTo>
                    <a:pt x="399707" y="88724"/>
                    <a:pt x="351820" y="66684"/>
                    <a:pt x="299065" y="63180"/>
                  </a:cubicBezTo>
                  <a:lnTo>
                    <a:pt x="299065" y="131447"/>
                  </a:lnTo>
                  <a:cubicBezTo>
                    <a:pt x="299065" y="139698"/>
                    <a:pt x="292273" y="146479"/>
                    <a:pt x="284009" y="146479"/>
                  </a:cubicBezTo>
                  <a:cubicBezTo>
                    <a:pt x="275631" y="146479"/>
                    <a:pt x="268839" y="139698"/>
                    <a:pt x="268839" y="131447"/>
                  </a:cubicBezTo>
                  <a:close/>
                  <a:moveTo>
                    <a:pt x="90594" y="0"/>
                  </a:moveTo>
                  <a:cubicBezTo>
                    <a:pt x="113773" y="0"/>
                    <a:pt x="136952" y="8816"/>
                    <a:pt x="154613" y="26448"/>
                  </a:cubicBezTo>
                  <a:lnTo>
                    <a:pt x="125179" y="55947"/>
                  </a:lnTo>
                  <a:cubicBezTo>
                    <a:pt x="170235" y="24639"/>
                    <a:pt x="225028" y="6329"/>
                    <a:pt x="284009" y="6329"/>
                  </a:cubicBezTo>
                  <a:cubicBezTo>
                    <a:pt x="342990" y="6329"/>
                    <a:pt x="397669" y="24639"/>
                    <a:pt x="442839" y="55947"/>
                  </a:cubicBezTo>
                  <a:lnTo>
                    <a:pt x="413291" y="26448"/>
                  </a:lnTo>
                  <a:cubicBezTo>
                    <a:pt x="448725" y="-8816"/>
                    <a:pt x="506008" y="-8816"/>
                    <a:pt x="541329" y="26448"/>
                  </a:cubicBezTo>
                  <a:cubicBezTo>
                    <a:pt x="576763" y="61824"/>
                    <a:pt x="576763" y="119014"/>
                    <a:pt x="541329" y="154391"/>
                  </a:cubicBezTo>
                  <a:lnTo>
                    <a:pt x="513480" y="126474"/>
                  </a:lnTo>
                  <a:cubicBezTo>
                    <a:pt x="544839" y="171571"/>
                    <a:pt x="563178" y="226275"/>
                    <a:pt x="563178" y="285160"/>
                  </a:cubicBezTo>
                  <a:cubicBezTo>
                    <a:pt x="563178" y="380440"/>
                    <a:pt x="514952" y="464756"/>
                    <a:pt x="441593" y="515052"/>
                  </a:cubicBezTo>
                  <a:lnTo>
                    <a:pt x="492197" y="565574"/>
                  </a:lnTo>
                  <a:cubicBezTo>
                    <a:pt x="501027" y="574390"/>
                    <a:pt x="501027" y="588744"/>
                    <a:pt x="492197" y="597560"/>
                  </a:cubicBezTo>
                  <a:cubicBezTo>
                    <a:pt x="487782" y="601968"/>
                    <a:pt x="482008" y="604115"/>
                    <a:pt x="476235" y="604115"/>
                  </a:cubicBezTo>
                  <a:cubicBezTo>
                    <a:pt x="470348" y="604115"/>
                    <a:pt x="464574" y="601968"/>
                    <a:pt x="460159" y="597560"/>
                  </a:cubicBezTo>
                  <a:lnTo>
                    <a:pt x="400839" y="538222"/>
                  </a:lnTo>
                  <a:cubicBezTo>
                    <a:pt x="365292" y="554723"/>
                    <a:pt x="325669" y="563878"/>
                    <a:pt x="284009" y="563878"/>
                  </a:cubicBezTo>
                  <a:cubicBezTo>
                    <a:pt x="242235" y="563878"/>
                    <a:pt x="202726" y="554723"/>
                    <a:pt x="167065" y="538222"/>
                  </a:cubicBezTo>
                  <a:lnTo>
                    <a:pt x="107745" y="597560"/>
                  </a:lnTo>
                  <a:cubicBezTo>
                    <a:pt x="103330" y="601968"/>
                    <a:pt x="97556" y="604115"/>
                    <a:pt x="91782" y="604115"/>
                  </a:cubicBezTo>
                  <a:cubicBezTo>
                    <a:pt x="85896" y="604115"/>
                    <a:pt x="80122" y="601968"/>
                    <a:pt x="75707" y="597560"/>
                  </a:cubicBezTo>
                  <a:cubicBezTo>
                    <a:pt x="66877" y="588744"/>
                    <a:pt x="66877" y="574390"/>
                    <a:pt x="75707" y="565574"/>
                  </a:cubicBezTo>
                  <a:lnTo>
                    <a:pt x="126311" y="515052"/>
                  </a:lnTo>
                  <a:cubicBezTo>
                    <a:pt x="52952" y="464756"/>
                    <a:pt x="4726" y="380440"/>
                    <a:pt x="4726" y="285160"/>
                  </a:cubicBezTo>
                  <a:cubicBezTo>
                    <a:pt x="4726" y="226275"/>
                    <a:pt x="23065" y="171571"/>
                    <a:pt x="54424" y="126474"/>
                  </a:cubicBezTo>
                  <a:lnTo>
                    <a:pt x="26575" y="154391"/>
                  </a:lnTo>
                  <a:cubicBezTo>
                    <a:pt x="-8859" y="119014"/>
                    <a:pt x="-8859" y="61824"/>
                    <a:pt x="26575" y="26448"/>
                  </a:cubicBezTo>
                  <a:cubicBezTo>
                    <a:pt x="44235" y="8816"/>
                    <a:pt x="67415" y="0"/>
                    <a:pt x="905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latin charset="-122" panose="00000500000000000000" pitchFamily="2" typeface="三极准柔宋"/>
                <a:ea charset="-122" panose="00000500000000000000" pitchFamily="2" typeface="三极准柔宋"/>
              </a:endParaRPr>
            </a:p>
          </p:txBody>
        </p:sp>
      </p:grpSp>
      <p:sp>
        <p:nvSpPr>
          <p:cNvPr id="21" name="îṧľîďe">
            <a:extLst>
              <a:ext uri="{FF2B5EF4-FFF2-40B4-BE49-F238E27FC236}">
                <a16:creationId xmlns:a16="http://schemas.microsoft.com/office/drawing/2014/main" id="{98036BAE-648E-450B-89A4-D58ECC3FF33A}"/>
              </a:ext>
            </a:extLst>
          </p:cNvPr>
          <p:cNvSpPr/>
          <p:nvPr/>
        </p:nvSpPr>
        <p:spPr bwMode="auto">
          <a:xfrm>
            <a:off x="4428407" y="2018352"/>
            <a:ext cx="7091288" cy="96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D374A"/>
              </a:buClr>
              <a:buSzPct val="150000"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0000500000000000000" pitchFamily="2" typeface="三极准柔宋"/>
                <a:ea charset="-122" panose="00000500000000000000" pitchFamily="2" typeface="三极准柔宋"/>
              </a:rPr>
              <a:t>Unified fonts make reading more fluent. Theme color makes PPT more convenient to change. Adjust the spacing to adapt to Chinese typesetting, use the reference line in PPT……</a:t>
            </a:r>
          </a:p>
        </p:txBody>
      </p:sp>
      <p:grpSp>
        <p:nvGrpSpPr>
          <p:cNvPr id="16" name="îSļïḓê">
            <a:extLst>
              <a:ext uri="{FF2B5EF4-FFF2-40B4-BE49-F238E27FC236}">
                <a16:creationId xmlns:a16="http://schemas.microsoft.com/office/drawing/2014/main" id="{6D24F368-AE09-4459-897D-9D7B40128430}"/>
              </a:ext>
            </a:extLst>
          </p:cNvPr>
          <p:cNvGrpSpPr/>
          <p:nvPr/>
        </p:nvGrpSpPr>
        <p:grpSpPr>
          <a:xfrm>
            <a:off x="3883946" y="3617706"/>
            <a:ext cx="536448" cy="536448"/>
            <a:chOff x="6056376" y="1383792"/>
            <a:chExt cx="957072" cy="957072"/>
          </a:xfrm>
        </p:grpSpPr>
        <p:sp>
          <p:nvSpPr>
            <p:cNvPr id="18" name="íṡ1ïḋe">
              <a:extLst>
                <a:ext uri="{FF2B5EF4-FFF2-40B4-BE49-F238E27FC236}">
                  <a16:creationId xmlns:a16="http://schemas.microsoft.com/office/drawing/2014/main" id="{E6056337-C86C-4C4E-A6E5-88F64E6D98EB}"/>
                </a:ext>
              </a:extLst>
            </p:cNvPr>
            <p:cNvSpPr/>
            <p:nvPr/>
          </p:nvSpPr>
          <p:spPr>
            <a:xfrm>
              <a:off x="6056376" y="1383792"/>
              <a:ext cx="957072" cy="957072"/>
            </a:xfrm>
            <a:prstGeom prst="ellipse">
              <a:avLst/>
            </a:prstGeom>
            <a:solidFill>
              <a:srgbClr val="CEE8E4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/>
            <a:p>
              <a:pPr algn="ctr"/>
              <a:endParaRPr altLang="en-US" i="1" lang="zh-CN">
                <a:solidFill>
                  <a:schemeClr val="tx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endParaRPr>
            </a:p>
          </p:txBody>
        </p:sp>
        <p:sp>
          <p:nvSpPr>
            <p:cNvPr id="19" name="iṥľidê">
              <a:extLst>
                <a:ext uri="{FF2B5EF4-FFF2-40B4-BE49-F238E27FC236}">
                  <a16:creationId xmlns:a16="http://schemas.microsoft.com/office/drawing/2014/main" id="{BC0AC1D5-E5DE-441A-861B-05B58BDF454B}"/>
                </a:ext>
              </a:extLst>
            </p:cNvPr>
            <p:cNvSpPr/>
            <p:nvPr/>
          </p:nvSpPr>
          <p:spPr bwMode="auto">
            <a:xfrm>
              <a:off x="6288497" y="1600201"/>
              <a:ext cx="492830" cy="524254"/>
            </a:xfrm>
            <a:custGeom>
              <a:gdLst>
                <a:gd fmla="*/ 283988 w 567904" name="connsiteX0"/>
                <a:gd fmla="*/ 165481 h 604115" name="connsiteY0"/>
                <a:gd fmla="*/ 299163 w 567904" name="connsiteX1"/>
                <a:gd fmla="*/ 180516 h 604115" name="connsiteY1"/>
                <a:gd fmla="*/ 299163 w 567904" name="connsiteX2"/>
                <a:gd fmla="*/ 272309 h 604115" name="connsiteY2"/>
                <a:gd fmla="*/ 307657 w 567904" name="connsiteX3"/>
                <a:gd fmla="*/ 280788 h 604115" name="connsiteY3"/>
                <a:gd fmla="*/ 366094 w 567904" name="connsiteX4"/>
                <a:gd fmla="*/ 280788 h 604115" name="connsiteY4"/>
                <a:gd fmla="*/ 381156 w 567904" name="connsiteX5"/>
                <a:gd fmla="*/ 295936 h 604115" name="connsiteY5"/>
                <a:gd fmla="*/ 366094 w 567904" name="connsiteX6"/>
                <a:gd fmla="*/ 310971 h 604115" name="connsiteY6"/>
                <a:gd fmla="*/ 307657 w 567904" name="connsiteX7"/>
                <a:gd fmla="*/ 310971 h 604115" name="connsiteY7"/>
                <a:gd fmla="*/ 283988 w 567904" name="connsiteX8"/>
                <a:gd fmla="*/ 323971 h 604115" name="connsiteY8"/>
                <a:gd fmla="*/ 255902 w 567904" name="connsiteX9"/>
                <a:gd fmla="*/ 295936 h 604115" name="connsiteY9"/>
                <a:gd fmla="*/ 268926 w 567904" name="connsiteX10"/>
                <a:gd fmla="*/ 272309 h 604115" name="connsiteY10"/>
                <a:gd fmla="*/ 268926 w 567904" name="connsiteX11"/>
                <a:gd fmla="*/ 180516 h 604115" name="connsiteY11"/>
                <a:gd fmla="*/ 283988 w 567904" name="connsiteX12"/>
                <a:gd fmla="*/ 165481 h 604115" name="connsiteY12"/>
                <a:gd fmla="*/ 268839 w 567904" name="connsiteX13"/>
                <a:gd fmla="*/ 63180 h 604115" name="connsiteY13"/>
                <a:gd fmla="*/ 131858 w 567904" name="connsiteX14"/>
                <a:gd fmla="*/ 122631 h 604115" name="connsiteY14"/>
                <a:gd fmla="*/ 178160 w 567904" name="connsiteX15"/>
                <a:gd fmla="*/ 168971 h 604115" name="connsiteY15"/>
                <a:gd fmla="*/ 178160 w 567904" name="connsiteX16"/>
                <a:gd fmla="*/ 190220 h 604115" name="connsiteY16"/>
                <a:gd fmla="*/ 167518 w 567904" name="connsiteX17"/>
                <a:gd fmla="*/ 194628 h 604115" name="connsiteY17"/>
                <a:gd fmla="*/ 156877 w 567904" name="connsiteX18"/>
                <a:gd fmla="*/ 190220 h 604115" name="connsiteY18"/>
                <a:gd fmla="*/ 111254 w 567904" name="connsiteX19"/>
                <a:gd fmla="*/ 144671 h 604115" name="connsiteY19"/>
                <a:gd fmla="*/ 61216 w 567904" name="connsiteX20"/>
                <a:gd fmla="*/ 280752 h 604115" name="connsiteY20"/>
                <a:gd fmla="*/ 119292 w 567904" name="connsiteX21"/>
                <a:gd fmla="*/ 280752 h 604115" name="connsiteY21"/>
                <a:gd fmla="*/ 134348 w 567904" name="connsiteX22"/>
                <a:gd fmla="*/ 295898 h 604115" name="connsiteY22"/>
                <a:gd fmla="*/ 119292 w 567904" name="connsiteX23"/>
                <a:gd fmla="*/ 310930 h 604115" name="connsiteY23"/>
                <a:gd fmla="*/ 62688 w 567904" name="connsiteX24"/>
                <a:gd fmla="*/ 310930 h 604115" name="connsiteY24"/>
                <a:gd fmla="*/ 121330 w 567904" name="connsiteX25"/>
                <a:gd fmla="*/ 436952 h 604115" name="connsiteY25"/>
                <a:gd fmla="*/ 156877 w 567904" name="connsiteX26"/>
                <a:gd fmla="*/ 401462 h 604115" name="connsiteY26"/>
                <a:gd fmla="*/ 178160 w 567904" name="connsiteX27"/>
                <a:gd fmla="*/ 401462 h 604115" name="connsiteY27"/>
                <a:gd fmla="*/ 178160 w 567904" name="connsiteX28"/>
                <a:gd fmla="*/ 422824 h 604115" name="connsiteY28"/>
                <a:gd fmla="*/ 143405 w 567904" name="connsiteX29"/>
                <a:gd fmla="*/ 457523 h 604115" name="connsiteY29"/>
                <a:gd fmla="*/ 268839 w 567904" name="connsiteX30"/>
                <a:gd fmla="*/ 507027 h 604115" name="connsiteY30"/>
                <a:gd fmla="*/ 268839 w 567904" name="connsiteX31"/>
                <a:gd fmla="*/ 460235 h 604115" name="connsiteY31"/>
                <a:gd fmla="*/ 284009 w 567904" name="connsiteX32"/>
                <a:gd fmla="*/ 445203 h 604115" name="connsiteY32"/>
                <a:gd fmla="*/ 299065 w 567904" name="connsiteX33"/>
                <a:gd fmla="*/ 460235 h 604115" name="connsiteY33"/>
                <a:gd fmla="*/ 299065 w 567904" name="connsiteX34"/>
                <a:gd fmla="*/ 507027 h 604115" name="connsiteY34"/>
                <a:gd fmla="*/ 424612 w 567904" name="connsiteX35"/>
                <a:gd fmla="*/ 457523 h 604115" name="connsiteY35"/>
                <a:gd fmla="*/ 389744 w 567904" name="connsiteX36"/>
                <a:gd fmla="*/ 422824 h 604115" name="connsiteY36"/>
                <a:gd fmla="*/ 389744 w 567904" name="connsiteX37"/>
                <a:gd fmla="*/ 401462 h 604115" name="connsiteY37"/>
                <a:gd fmla="*/ 411141 w 567904" name="connsiteX38"/>
                <a:gd fmla="*/ 401462 h 604115" name="connsiteY38"/>
                <a:gd fmla="*/ 446688 w 567904" name="connsiteX39"/>
                <a:gd fmla="*/ 436952 h 604115" name="connsiteY39"/>
                <a:gd fmla="*/ 505329 w 567904" name="connsiteX40"/>
                <a:gd fmla="*/ 310930 h 604115" name="connsiteY40"/>
                <a:gd fmla="*/ 448612 w 567904" name="connsiteX41"/>
                <a:gd fmla="*/ 310930 h 604115" name="connsiteY41"/>
                <a:gd fmla="*/ 433556 w 567904" name="connsiteX42"/>
                <a:gd fmla="*/ 295898 h 604115" name="connsiteY42"/>
                <a:gd fmla="*/ 448612 w 567904" name="connsiteX43"/>
                <a:gd fmla="*/ 280752 h 604115" name="connsiteY43"/>
                <a:gd fmla="*/ 506801 w 567904" name="connsiteX44"/>
                <a:gd fmla="*/ 280752 h 604115" name="connsiteY44"/>
                <a:gd fmla="*/ 456650 w 567904" name="connsiteX45"/>
                <a:gd fmla="*/ 144671 h 604115" name="connsiteY45"/>
                <a:gd fmla="*/ 411141 w 567904" name="connsiteX46"/>
                <a:gd fmla="*/ 190220 h 604115" name="connsiteY46"/>
                <a:gd fmla="*/ 400386 w 567904" name="connsiteX47"/>
                <a:gd fmla="*/ 194628 h 604115" name="connsiteY47"/>
                <a:gd fmla="*/ 389744 w 567904" name="connsiteX48"/>
                <a:gd fmla="*/ 190220 h 604115" name="connsiteY48"/>
                <a:gd fmla="*/ 389744 w 567904" name="connsiteX49"/>
                <a:gd fmla="*/ 168971 h 604115" name="connsiteY49"/>
                <a:gd fmla="*/ 436046 w 567904" name="connsiteX50"/>
                <a:gd fmla="*/ 122631 h 604115" name="connsiteY50"/>
                <a:gd fmla="*/ 299065 w 567904" name="connsiteX51"/>
                <a:gd fmla="*/ 63180 h 604115" name="connsiteY51"/>
                <a:gd fmla="*/ 299065 w 567904" name="connsiteX52"/>
                <a:gd fmla="*/ 131447 h 604115" name="connsiteY52"/>
                <a:gd fmla="*/ 284009 w 567904" name="connsiteX53"/>
                <a:gd fmla="*/ 146479 h 604115" name="connsiteY53"/>
                <a:gd fmla="*/ 268839 w 567904" name="connsiteX54"/>
                <a:gd fmla="*/ 131447 h 604115" name="connsiteY54"/>
                <a:gd fmla="*/ 90594 w 567904" name="connsiteX55"/>
                <a:gd fmla="*/ 0 h 604115" name="connsiteY55"/>
                <a:gd fmla="*/ 154613 w 567904" name="connsiteX56"/>
                <a:gd fmla="*/ 26448 h 604115" name="connsiteY56"/>
                <a:gd fmla="*/ 125179 w 567904" name="connsiteX57"/>
                <a:gd fmla="*/ 55947 h 604115" name="connsiteY57"/>
                <a:gd fmla="*/ 284009 w 567904" name="connsiteX58"/>
                <a:gd fmla="*/ 6329 h 604115" name="connsiteY58"/>
                <a:gd fmla="*/ 442839 w 567904" name="connsiteX59"/>
                <a:gd fmla="*/ 55947 h 604115" name="connsiteY59"/>
                <a:gd fmla="*/ 413291 w 567904" name="connsiteX60"/>
                <a:gd fmla="*/ 26448 h 604115" name="connsiteY60"/>
                <a:gd fmla="*/ 541329 w 567904" name="connsiteX61"/>
                <a:gd fmla="*/ 26448 h 604115" name="connsiteY61"/>
                <a:gd fmla="*/ 541329 w 567904" name="connsiteX62"/>
                <a:gd fmla="*/ 154391 h 604115" name="connsiteY62"/>
                <a:gd fmla="*/ 513480 w 567904" name="connsiteX63"/>
                <a:gd fmla="*/ 126474 h 604115" name="connsiteY63"/>
                <a:gd fmla="*/ 563178 w 567904" name="connsiteX64"/>
                <a:gd fmla="*/ 285160 h 604115" name="connsiteY64"/>
                <a:gd fmla="*/ 441593 w 567904" name="connsiteX65"/>
                <a:gd fmla="*/ 515052 h 604115" name="connsiteY65"/>
                <a:gd fmla="*/ 492197 w 567904" name="connsiteX66"/>
                <a:gd fmla="*/ 565574 h 604115" name="connsiteY66"/>
                <a:gd fmla="*/ 492197 w 567904" name="connsiteX67"/>
                <a:gd fmla="*/ 597560 h 604115" name="connsiteY67"/>
                <a:gd fmla="*/ 476235 w 567904" name="connsiteX68"/>
                <a:gd fmla="*/ 604115 h 604115" name="connsiteY68"/>
                <a:gd fmla="*/ 460159 w 567904" name="connsiteX69"/>
                <a:gd fmla="*/ 597560 h 604115" name="connsiteY69"/>
                <a:gd fmla="*/ 400839 w 567904" name="connsiteX70"/>
                <a:gd fmla="*/ 538222 h 604115" name="connsiteY70"/>
                <a:gd fmla="*/ 284009 w 567904" name="connsiteX71"/>
                <a:gd fmla="*/ 563878 h 604115" name="connsiteY71"/>
                <a:gd fmla="*/ 167065 w 567904" name="connsiteX72"/>
                <a:gd fmla="*/ 538222 h 604115" name="connsiteY72"/>
                <a:gd fmla="*/ 107745 w 567904" name="connsiteX73"/>
                <a:gd fmla="*/ 597560 h 604115" name="connsiteY73"/>
                <a:gd fmla="*/ 91782 w 567904" name="connsiteX74"/>
                <a:gd fmla="*/ 604115 h 604115" name="connsiteY74"/>
                <a:gd fmla="*/ 75707 w 567904" name="connsiteX75"/>
                <a:gd fmla="*/ 597560 h 604115" name="connsiteY75"/>
                <a:gd fmla="*/ 75707 w 567904" name="connsiteX76"/>
                <a:gd fmla="*/ 565574 h 604115" name="connsiteY76"/>
                <a:gd fmla="*/ 126311 w 567904" name="connsiteX77"/>
                <a:gd fmla="*/ 515052 h 604115" name="connsiteY77"/>
                <a:gd fmla="*/ 4726 w 567904" name="connsiteX78"/>
                <a:gd fmla="*/ 285160 h 604115" name="connsiteY78"/>
                <a:gd fmla="*/ 54424 w 567904" name="connsiteX79"/>
                <a:gd fmla="*/ 126474 h 604115" name="connsiteY79"/>
                <a:gd fmla="*/ 26575 w 567904" name="connsiteX80"/>
                <a:gd fmla="*/ 154391 h 604115" name="connsiteY80"/>
                <a:gd fmla="*/ 26575 w 567904" name="connsiteX81"/>
                <a:gd fmla="*/ 26448 h 604115" name="connsiteY81"/>
                <a:gd fmla="*/ 90594 w 567904" name="connsiteX82"/>
                <a:gd fmla="*/ 0 h 604115" name="connsiteY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b="b" l="l" r="r" t="t"/>
              <a:pathLst>
                <a:path h="604115" w="567904">
                  <a:moveTo>
                    <a:pt x="283988" y="165481"/>
                  </a:moveTo>
                  <a:cubicBezTo>
                    <a:pt x="292368" y="165481"/>
                    <a:pt x="299163" y="172264"/>
                    <a:pt x="299163" y="180516"/>
                  </a:cubicBezTo>
                  <a:lnTo>
                    <a:pt x="299163" y="272309"/>
                  </a:lnTo>
                  <a:cubicBezTo>
                    <a:pt x="302561" y="274457"/>
                    <a:pt x="305505" y="277396"/>
                    <a:pt x="307657" y="280788"/>
                  </a:cubicBezTo>
                  <a:lnTo>
                    <a:pt x="366094" y="280788"/>
                  </a:lnTo>
                  <a:cubicBezTo>
                    <a:pt x="374474" y="280788"/>
                    <a:pt x="381156" y="287570"/>
                    <a:pt x="381156" y="295936"/>
                  </a:cubicBezTo>
                  <a:cubicBezTo>
                    <a:pt x="381156" y="304188"/>
                    <a:pt x="374474" y="310971"/>
                    <a:pt x="366094" y="310971"/>
                  </a:cubicBezTo>
                  <a:lnTo>
                    <a:pt x="307657" y="310971"/>
                  </a:lnTo>
                  <a:cubicBezTo>
                    <a:pt x="302674" y="318771"/>
                    <a:pt x="293954" y="323971"/>
                    <a:pt x="283988" y="323971"/>
                  </a:cubicBezTo>
                  <a:cubicBezTo>
                    <a:pt x="268586" y="323971"/>
                    <a:pt x="255902" y="311310"/>
                    <a:pt x="255902" y="295936"/>
                  </a:cubicBezTo>
                  <a:cubicBezTo>
                    <a:pt x="255902" y="285988"/>
                    <a:pt x="261111" y="277283"/>
                    <a:pt x="268926" y="272309"/>
                  </a:cubicBezTo>
                  <a:lnTo>
                    <a:pt x="268926" y="180516"/>
                  </a:lnTo>
                  <a:cubicBezTo>
                    <a:pt x="268926" y="172264"/>
                    <a:pt x="275721" y="165481"/>
                    <a:pt x="283988" y="165481"/>
                  </a:cubicBezTo>
                  <a:close/>
                  <a:moveTo>
                    <a:pt x="268839" y="63180"/>
                  </a:moveTo>
                  <a:cubicBezTo>
                    <a:pt x="216084" y="66684"/>
                    <a:pt x="168311" y="88724"/>
                    <a:pt x="131858" y="122631"/>
                  </a:cubicBezTo>
                  <a:lnTo>
                    <a:pt x="178160" y="168971"/>
                  </a:lnTo>
                  <a:cubicBezTo>
                    <a:pt x="184046" y="174849"/>
                    <a:pt x="184046" y="184343"/>
                    <a:pt x="178160" y="190220"/>
                  </a:cubicBezTo>
                  <a:cubicBezTo>
                    <a:pt x="175216" y="193159"/>
                    <a:pt x="171367" y="194628"/>
                    <a:pt x="167518" y="194628"/>
                  </a:cubicBezTo>
                  <a:cubicBezTo>
                    <a:pt x="163669" y="194628"/>
                    <a:pt x="159820" y="193159"/>
                    <a:pt x="156877" y="190220"/>
                  </a:cubicBezTo>
                  <a:lnTo>
                    <a:pt x="111254" y="144671"/>
                  </a:lnTo>
                  <a:cubicBezTo>
                    <a:pt x="80801" y="181969"/>
                    <a:pt x="62235" y="229213"/>
                    <a:pt x="61216" y="280752"/>
                  </a:cubicBezTo>
                  <a:lnTo>
                    <a:pt x="119292" y="280752"/>
                  </a:lnTo>
                  <a:cubicBezTo>
                    <a:pt x="127669" y="280752"/>
                    <a:pt x="134348" y="287534"/>
                    <a:pt x="134348" y="295898"/>
                  </a:cubicBezTo>
                  <a:cubicBezTo>
                    <a:pt x="134348" y="304148"/>
                    <a:pt x="127669" y="310930"/>
                    <a:pt x="119292" y="310930"/>
                  </a:cubicBezTo>
                  <a:lnTo>
                    <a:pt x="62688" y="310930"/>
                  </a:lnTo>
                  <a:cubicBezTo>
                    <a:pt x="68235" y="359304"/>
                    <a:pt x="89518" y="403045"/>
                    <a:pt x="121330" y="436952"/>
                  </a:cubicBezTo>
                  <a:lnTo>
                    <a:pt x="156877" y="401462"/>
                  </a:lnTo>
                  <a:cubicBezTo>
                    <a:pt x="162763" y="395585"/>
                    <a:pt x="172273" y="395585"/>
                    <a:pt x="178160" y="401462"/>
                  </a:cubicBezTo>
                  <a:cubicBezTo>
                    <a:pt x="184046" y="407340"/>
                    <a:pt x="184046" y="416834"/>
                    <a:pt x="178160" y="422824"/>
                  </a:cubicBezTo>
                  <a:lnTo>
                    <a:pt x="143405" y="457523"/>
                  </a:lnTo>
                  <a:cubicBezTo>
                    <a:pt x="178046" y="485779"/>
                    <a:pt x="221518" y="503862"/>
                    <a:pt x="268839" y="507027"/>
                  </a:cubicBezTo>
                  <a:lnTo>
                    <a:pt x="268839" y="460235"/>
                  </a:lnTo>
                  <a:cubicBezTo>
                    <a:pt x="268839" y="451984"/>
                    <a:pt x="275631" y="445203"/>
                    <a:pt x="284009" y="445203"/>
                  </a:cubicBezTo>
                  <a:cubicBezTo>
                    <a:pt x="292273" y="445203"/>
                    <a:pt x="299065" y="451984"/>
                    <a:pt x="299065" y="460235"/>
                  </a:cubicBezTo>
                  <a:lnTo>
                    <a:pt x="299065" y="507027"/>
                  </a:lnTo>
                  <a:cubicBezTo>
                    <a:pt x="346499" y="503862"/>
                    <a:pt x="389858" y="485779"/>
                    <a:pt x="424612" y="457523"/>
                  </a:cubicBezTo>
                  <a:lnTo>
                    <a:pt x="389744" y="422824"/>
                  </a:lnTo>
                  <a:cubicBezTo>
                    <a:pt x="383858" y="416834"/>
                    <a:pt x="383858" y="407340"/>
                    <a:pt x="389744" y="401462"/>
                  </a:cubicBezTo>
                  <a:cubicBezTo>
                    <a:pt x="395631" y="395585"/>
                    <a:pt x="405254" y="395585"/>
                    <a:pt x="411141" y="401462"/>
                  </a:cubicBezTo>
                  <a:lnTo>
                    <a:pt x="446688" y="436952"/>
                  </a:lnTo>
                  <a:cubicBezTo>
                    <a:pt x="478386" y="403045"/>
                    <a:pt x="499669" y="359304"/>
                    <a:pt x="505329" y="310930"/>
                  </a:cubicBezTo>
                  <a:lnTo>
                    <a:pt x="448612" y="310930"/>
                  </a:lnTo>
                  <a:cubicBezTo>
                    <a:pt x="440348" y="310930"/>
                    <a:pt x="433556" y="304148"/>
                    <a:pt x="433556" y="295898"/>
                  </a:cubicBezTo>
                  <a:cubicBezTo>
                    <a:pt x="433556" y="287534"/>
                    <a:pt x="440348" y="280752"/>
                    <a:pt x="448612" y="280752"/>
                  </a:cubicBezTo>
                  <a:lnTo>
                    <a:pt x="506801" y="280752"/>
                  </a:lnTo>
                  <a:cubicBezTo>
                    <a:pt x="505782" y="229213"/>
                    <a:pt x="487103" y="181969"/>
                    <a:pt x="456650" y="144671"/>
                  </a:cubicBezTo>
                  <a:lnTo>
                    <a:pt x="411141" y="190220"/>
                  </a:lnTo>
                  <a:cubicBezTo>
                    <a:pt x="408197" y="193159"/>
                    <a:pt x="404235" y="194628"/>
                    <a:pt x="400386" y="194628"/>
                  </a:cubicBezTo>
                  <a:cubicBezTo>
                    <a:pt x="396537" y="194628"/>
                    <a:pt x="392688" y="193159"/>
                    <a:pt x="389744" y="190220"/>
                  </a:cubicBezTo>
                  <a:cubicBezTo>
                    <a:pt x="383858" y="184343"/>
                    <a:pt x="383858" y="174849"/>
                    <a:pt x="389744" y="168971"/>
                  </a:cubicBezTo>
                  <a:lnTo>
                    <a:pt x="436046" y="122631"/>
                  </a:lnTo>
                  <a:cubicBezTo>
                    <a:pt x="399707" y="88724"/>
                    <a:pt x="351820" y="66684"/>
                    <a:pt x="299065" y="63180"/>
                  </a:cubicBezTo>
                  <a:lnTo>
                    <a:pt x="299065" y="131447"/>
                  </a:lnTo>
                  <a:cubicBezTo>
                    <a:pt x="299065" y="139698"/>
                    <a:pt x="292273" y="146479"/>
                    <a:pt x="284009" y="146479"/>
                  </a:cubicBezTo>
                  <a:cubicBezTo>
                    <a:pt x="275631" y="146479"/>
                    <a:pt x="268839" y="139698"/>
                    <a:pt x="268839" y="131447"/>
                  </a:cubicBezTo>
                  <a:close/>
                  <a:moveTo>
                    <a:pt x="90594" y="0"/>
                  </a:moveTo>
                  <a:cubicBezTo>
                    <a:pt x="113773" y="0"/>
                    <a:pt x="136952" y="8816"/>
                    <a:pt x="154613" y="26448"/>
                  </a:cubicBezTo>
                  <a:lnTo>
                    <a:pt x="125179" y="55947"/>
                  </a:lnTo>
                  <a:cubicBezTo>
                    <a:pt x="170235" y="24639"/>
                    <a:pt x="225028" y="6329"/>
                    <a:pt x="284009" y="6329"/>
                  </a:cubicBezTo>
                  <a:cubicBezTo>
                    <a:pt x="342990" y="6329"/>
                    <a:pt x="397669" y="24639"/>
                    <a:pt x="442839" y="55947"/>
                  </a:cubicBezTo>
                  <a:lnTo>
                    <a:pt x="413291" y="26448"/>
                  </a:lnTo>
                  <a:cubicBezTo>
                    <a:pt x="448725" y="-8816"/>
                    <a:pt x="506008" y="-8816"/>
                    <a:pt x="541329" y="26448"/>
                  </a:cubicBezTo>
                  <a:cubicBezTo>
                    <a:pt x="576763" y="61824"/>
                    <a:pt x="576763" y="119014"/>
                    <a:pt x="541329" y="154391"/>
                  </a:cubicBezTo>
                  <a:lnTo>
                    <a:pt x="513480" y="126474"/>
                  </a:lnTo>
                  <a:cubicBezTo>
                    <a:pt x="544839" y="171571"/>
                    <a:pt x="563178" y="226275"/>
                    <a:pt x="563178" y="285160"/>
                  </a:cubicBezTo>
                  <a:cubicBezTo>
                    <a:pt x="563178" y="380440"/>
                    <a:pt x="514952" y="464756"/>
                    <a:pt x="441593" y="515052"/>
                  </a:cubicBezTo>
                  <a:lnTo>
                    <a:pt x="492197" y="565574"/>
                  </a:lnTo>
                  <a:cubicBezTo>
                    <a:pt x="501027" y="574390"/>
                    <a:pt x="501027" y="588744"/>
                    <a:pt x="492197" y="597560"/>
                  </a:cubicBezTo>
                  <a:cubicBezTo>
                    <a:pt x="487782" y="601968"/>
                    <a:pt x="482008" y="604115"/>
                    <a:pt x="476235" y="604115"/>
                  </a:cubicBezTo>
                  <a:cubicBezTo>
                    <a:pt x="470348" y="604115"/>
                    <a:pt x="464574" y="601968"/>
                    <a:pt x="460159" y="597560"/>
                  </a:cubicBezTo>
                  <a:lnTo>
                    <a:pt x="400839" y="538222"/>
                  </a:lnTo>
                  <a:cubicBezTo>
                    <a:pt x="365292" y="554723"/>
                    <a:pt x="325669" y="563878"/>
                    <a:pt x="284009" y="563878"/>
                  </a:cubicBezTo>
                  <a:cubicBezTo>
                    <a:pt x="242235" y="563878"/>
                    <a:pt x="202726" y="554723"/>
                    <a:pt x="167065" y="538222"/>
                  </a:cubicBezTo>
                  <a:lnTo>
                    <a:pt x="107745" y="597560"/>
                  </a:lnTo>
                  <a:cubicBezTo>
                    <a:pt x="103330" y="601968"/>
                    <a:pt x="97556" y="604115"/>
                    <a:pt x="91782" y="604115"/>
                  </a:cubicBezTo>
                  <a:cubicBezTo>
                    <a:pt x="85896" y="604115"/>
                    <a:pt x="80122" y="601968"/>
                    <a:pt x="75707" y="597560"/>
                  </a:cubicBezTo>
                  <a:cubicBezTo>
                    <a:pt x="66877" y="588744"/>
                    <a:pt x="66877" y="574390"/>
                    <a:pt x="75707" y="565574"/>
                  </a:cubicBezTo>
                  <a:lnTo>
                    <a:pt x="126311" y="515052"/>
                  </a:lnTo>
                  <a:cubicBezTo>
                    <a:pt x="52952" y="464756"/>
                    <a:pt x="4726" y="380440"/>
                    <a:pt x="4726" y="285160"/>
                  </a:cubicBezTo>
                  <a:cubicBezTo>
                    <a:pt x="4726" y="226275"/>
                    <a:pt x="23065" y="171571"/>
                    <a:pt x="54424" y="126474"/>
                  </a:cubicBezTo>
                  <a:lnTo>
                    <a:pt x="26575" y="154391"/>
                  </a:lnTo>
                  <a:cubicBezTo>
                    <a:pt x="-8859" y="119014"/>
                    <a:pt x="-8859" y="61824"/>
                    <a:pt x="26575" y="26448"/>
                  </a:cubicBezTo>
                  <a:cubicBezTo>
                    <a:pt x="44235" y="8816"/>
                    <a:pt x="67415" y="0"/>
                    <a:pt x="905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latin charset="-122" panose="00000500000000000000" pitchFamily="2" typeface="三极准柔宋"/>
                <a:ea charset="-122" panose="00000500000000000000" pitchFamily="2" typeface="三极准柔宋"/>
              </a:endParaRPr>
            </a:p>
          </p:txBody>
        </p:sp>
      </p:grpSp>
      <p:sp>
        <p:nvSpPr>
          <p:cNvPr id="17" name="ïṣľíḋê">
            <a:extLst>
              <a:ext uri="{FF2B5EF4-FFF2-40B4-BE49-F238E27FC236}">
                <a16:creationId xmlns:a16="http://schemas.microsoft.com/office/drawing/2014/main" id="{601C7BC8-EAD9-41F7-AD93-31F60BD7A714}"/>
              </a:ext>
            </a:extLst>
          </p:cNvPr>
          <p:cNvSpPr/>
          <p:nvPr/>
        </p:nvSpPr>
        <p:spPr bwMode="auto">
          <a:xfrm>
            <a:off x="4428407" y="3403054"/>
            <a:ext cx="7091288" cy="96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D374A"/>
              </a:buClr>
              <a:buSzPct val="150000"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0000500000000000000" pitchFamily="2" typeface="三极准柔宋"/>
                <a:ea charset="-122" panose="00000500000000000000" pitchFamily="2" typeface="三极准柔宋"/>
              </a:rPr>
              <a:t>Unified fonts make reading more fluent. Theme color makes PPT more convenient to change. Adjust the spacing to adapt to Chinese typesetting, use the reference line in PPT……</a:t>
            </a:r>
          </a:p>
        </p:txBody>
      </p:sp>
      <p:grpSp>
        <p:nvGrpSpPr>
          <p:cNvPr id="12" name="ïś1ïḓê">
            <a:extLst>
              <a:ext uri="{FF2B5EF4-FFF2-40B4-BE49-F238E27FC236}">
                <a16:creationId xmlns:a16="http://schemas.microsoft.com/office/drawing/2014/main" id="{30622522-87D1-4C6F-B3B8-BAC5543D3EE8}"/>
              </a:ext>
            </a:extLst>
          </p:cNvPr>
          <p:cNvGrpSpPr/>
          <p:nvPr/>
        </p:nvGrpSpPr>
        <p:grpSpPr>
          <a:xfrm>
            <a:off x="3883946" y="5002408"/>
            <a:ext cx="536448" cy="536448"/>
            <a:chOff x="6056376" y="1383792"/>
            <a:chExt cx="957072" cy="957072"/>
          </a:xfrm>
        </p:grpSpPr>
        <p:sp>
          <p:nvSpPr>
            <p:cNvPr id="14" name="í$ľiḓe">
              <a:extLst>
                <a:ext uri="{FF2B5EF4-FFF2-40B4-BE49-F238E27FC236}">
                  <a16:creationId xmlns:a16="http://schemas.microsoft.com/office/drawing/2014/main" id="{2BE410CA-C382-4172-8286-7A3C4B696658}"/>
                </a:ext>
              </a:extLst>
            </p:cNvPr>
            <p:cNvSpPr/>
            <p:nvPr/>
          </p:nvSpPr>
          <p:spPr>
            <a:xfrm>
              <a:off x="6056376" y="1383792"/>
              <a:ext cx="957072" cy="957072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/>
            <a:p>
              <a:pPr algn="ctr"/>
              <a:endParaRPr altLang="en-US" i="1" lang="zh-CN">
                <a:solidFill>
                  <a:schemeClr val="tx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endParaRPr>
            </a:p>
          </p:txBody>
        </p:sp>
        <p:sp>
          <p:nvSpPr>
            <p:cNvPr id="15" name="iṩlíḍe">
              <a:extLst>
                <a:ext uri="{FF2B5EF4-FFF2-40B4-BE49-F238E27FC236}">
                  <a16:creationId xmlns:a16="http://schemas.microsoft.com/office/drawing/2014/main" id="{DFE60FDC-C886-453B-BFD9-E8A3378BE831}"/>
                </a:ext>
              </a:extLst>
            </p:cNvPr>
            <p:cNvSpPr/>
            <p:nvPr/>
          </p:nvSpPr>
          <p:spPr bwMode="auto">
            <a:xfrm>
              <a:off x="6288497" y="1600201"/>
              <a:ext cx="492830" cy="524254"/>
            </a:xfrm>
            <a:custGeom>
              <a:gdLst>
                <a:gd fmla="*/ 283988 w 567904" name="connsiteX0"/>
                <a:gd fmla="*/ 165481 h 604115" name="connsiteY0"/>
                <a:gd fmla="*/ 299163 w 567904" name="connsiteX1"/>
                <a:gd fmla="*/ 180516 h 604115" name="connsiteY1"/>
                <a:gd fmla="*/ 299163 w 567904" name="connsiteX2"/>
                <a:gd fmla="*/ 272309 h 604115" name="connsiteY2"/>
                <a:gd fmla="*/ 307657 w 567904" name="connsiteX3"/>
                <a:gd fmla="*/ 280788 h 604115" name="connsiteY3"/>
                <a:gd fmla="*/ 366094 w 567904" name="connsiteX4"/>
                <a:gd fmla="*/ 280788 h 604115" name="connsiteY4"/>
                <a:gd fmla="*/ 381156 w 567904" name="connsiteX5"/>
                <a:gd fmla="*/ 295936 h 604115" name="connsiteY5"/>
                <a:gd fmla="*/ 366094 w 567904" name="connsiteX6"/>
                <a:gd fmla="*/ 310971 h 604115" name="connsiteY6"/>
                <a:gd fmla="*/ 307657 w 567904" name="connsiteX7"/>
                <a:gd fmla="*/ 310971 h 604115" name="connsiteY7"/>
                <a:gd fmla="*/ 283988 w 567904" name="connsiteX8"/>
                <a:gd fmla="*/ 323971 h 604115" name="connsiteY8"/>
                <a:gd fmla="*/ 255902 w 567904" name="connsiteX9"/>
                <a:gd fmla="*/ 295936 h 604115" name="connsiteY9"/>
                <a:gd fmla="*/ 268926 w 567904" name="connsiteX10"/>
                <a:gd fmla="*/ 272309 h 604115" name="connsiteY10"/>
                <a:gd fmla="*/ 268926 w 567904" name="connsiteX11"/>
                <a:gd fmla="*/ 180516 h 604115" name="connsiteY11"/>
                <a:gd fmla="*/ 283988 w 567904" name="connsiteX12"/>
                <a:gd fmla="*/ 165481 h 604115" name="connsiteY12"/>
                <a:gd fmla="*/ 268839 w 567904" name="connsiteX13"/>
                <a:gd fmla="*/ 63180 h 604115" name="connsiteY13"/>
                <a:gd fmla="*/ 131858 w 567904" name="connsiteX14"/>
                <a:gd fmla="*/ 122631 h 604115" name="connsiteY14"/>
                <a:gd fmla="*/ 178160 w 567904" name="connsiteX15"/>
                <a:gd fmla="*/ 168971 h 604115" name="connsiteY15"/>
                <a:gd fmla="*/ 178160 w 567904" name="connsiteX16"/>
                <a:gd fmla="*/ 190220 h 604115" name="connsiteY16"/>
                <a:gd fmla="*/ 167518 w 567904" name="connsiteX17"/>
                <a:gd fmla="*/ 194628 h 604115" name="connsiteY17"/>
                <a:gd fmla="*/ 156877 w 567904" name="connsiteX18"/>
                <a:gd fmla="*/ 190220 h 604115" name="connsiteY18"/>
                <a:gd fmla="*/ 111254 w 567904" name="connsiteX19"/>
                <a:gd fmla="*/ 144671 h 604115" name="connsiteY19"/>
                <a:gd fmla="*/ 61216 w 567904" name="connsiteX20"/>
                <a:gd fmla="*/ 280752 h 604115" name="connsiteY20"/>
                <a:gd fmla="*/ 119292 w 567904" name="connsiteX21"/>
                <a:gd fmla="*/ 280752 h 604115" name="connsiteY21"/>
                <a:gd fmla="*/ 134348 w 567904" name="connsiteX22"/>
                <a:gd fmla="*/ 295898 h 604115" name="connsiteY22"/>
                <a:gd fmla="*/ 119292 w 567904" name="connsiteX23"/>
                <a:gd fmla="*/ 310930 h 604115" name="connsiteY23"/>
                <a:gd fmla="*/ 62688 w 567904" name="connsiteX24"/>
                <a:gd fmla="*/ 310930 h 604115" name="connsiteY24"/>
                <a:gd fmla="*/ 121330 w 567904" name="connsiteX25"/>
                <a:gd fmla="*/ 436952 h 604115" name="connsiteY25"/>
                <a:gd fmla="*/ 156877 w 567904" name="connsiteX26"/>
                <a:gd fmla="*/ 401462 h 604115" name="connsiteY26"/>
                <a:gd fmla="*/ 178160 w 567904" name="connsiteX27"/>
                <a:gd fmla="*/ 401462 h 604115" name="connsiteY27"/>
                <a:gd fmla="*/ 178160 w 567904" name="connsiteX28"/>
                <a:gd fmla="*/ 422824 h 604115" name="connsiteY28"/>
                <a:gd fmla="*/ 143405 w 567904" name="connsiteX29"/>
                <a:gd fmla="*/ 457523 h 604115" name="connsiteY29"/>
                <a:gd fmla="*/ 268839 w 567904" name="connsiteX30"/>
                <a:gd fmla="*/ 507027 h 604115" name="connsiteY30"/>
                <a:gd fmla="*/ 268839 w 567904" name="connsiteX31"/>
                <a:gd fmla="*/ 460235 h 604115" name="connsiteY31"/>
                <a:gd fmla="*/ 284009 w 567904" name="connsiteX32"/>
                <a:gd fmla="*/ 445203 h 604115" name="connsiteY32"/>
                <a:gd fmla="*/ 299065 w 567904" name="connsiteX33"/>
                <a:gd fmla="*/ 460235 h 604115" name="connsiteY33"/>
                <a:gd fmla="*/ 299065 w 567904" name="connsiteX34"/>
                <a:gd fmla="*/ 507027 h 604115" name="connsiteY34"/>
                <a:gd fmla="*/ 424612 w 567904" name="connsiteX35"/>
                <a:gd fmla="*/ 457523 h 604115" name="connsiteY35"/>
                <a:gd fmla="*/ 389744 w 567904" name="connsiteX36"/>
                <a:gd fmla="*/ 422824 h 604115" name="connsiteY36"/>
                <a:gd fmla="*/ 389744 w 567904" name="connsiteX37"/>
                <a:gd fmla="*/ 401462 h 604115" name="connsiteY37"/>
                <a:gd fmla="*/ 411141 w 567904" name="connsiteX38"/>
                <a:gd fmla="*/ 401462 h 604115" name="connsiteY38"/>
                <a:gd fmla="*/ 446688 w 567904" name="connsiteX39"/>
                <a:gd fmla="*/ 436952 h 604115" name="connsiteY39"/>
                <a:gd fmla="*/ 505329 w 567904" name="connsiteX40"/>
                <a:gd fmla="*/ 310930 h 604115" name="connsiteY40"/>
                <a:gd fmla="*/ 448612 w 567904" name="connsiteX41"/>
                <a:gd fmla="*/ 310930 h 604115" name="connsiteY41"/>
                <a:gd fmla="*/ 433556 w 567904" name="connsiteX42"/>
                <a:gd fmla="*/ 295898 h 604115" name="connsiteY42"/>
                <a:gd fmla="*/ 448612 w 567904" name="connsiteX43"/>
                <a:gd fmla="*/ 280752 h 604115" name="connsiteY43"/>
                <a:gd fmla="*/ 506801 w 567904" name="connsiteX44"/>
                <a:gd fmla="*/ 280752 h 604115" name="connsiteY44"/>
                <a:gd fmla="*/ 456650 w 567904" name="connsiteX45"/>
                <a:gd fmla="*/ 144671 h 604115" name="connsiteY45"/>
                <a:gd fmla="*/ 411141 w 567904" name="connsiteX46"/>
                <a:gd fmla="*/ 190220 h 604115" name="connsiteY46"/>
                <a:gd fmla="*/ 400386 w 567904" name="connsiteX47"/>
                <a:gd fmla="*/ 194628 h 604115" name="connsiteY47"/>
                <a:gd fmla="*/ 389744 w 567904" name="connsiteX48"/>
                <a:gd fmla="*/ 190220 h 604115" name="connsiteY48"/>
                <a:gd fmla="*/ 389744 w 567904" name="connsiteX49"/>
                <a:gd fmla="*/ 168971 h 604115" name="connsiteY49"/>
                <a:gd fmla="*/ 436046 w 567904" name="connsiteX50"/>
                <a:gd fmla="*/ 122631 h 604115" name="connsiteY50"/>
                <a:gd fmla="*/ 299065 w 567904" name="connsiteX51"/>
                <a:gd fmla="*/ 63180 h 604115" name="connsiteY51"/>
                <a:gd fmla="*/ 299065 w 567904" name="connsiteX52"/>
                <a:gd fmla="*/ 131447 h 604115" name="connsiteY52"/>
                <a:gd fmla="*/ 284009 w 567904" name="connsiteX53"/>
                <a:gd fmla="*/ 146479 h 604115" name="connsiteY53"/>
                <a:gd fmla="*/ 268839 w 567904" name="connsiteX54"/>
                <a:gd fmla="*/ 131447 h 604115" name="connsiteY54"/>
                <a:gd fmla="*/ 90594 w 567904" name="connsiteX55"/>
                <a:gd fmla="*/ 0 h 604115" name="connsiteY55"/>
                <a:gd fmla="*/ 154613 w 567904" name="connsiteX56"/>
                <a:gd fmla="*/ 26448 h 604115" name="connsiteY56"/>
                <a:gd fmla="*/ 125179 w 567904" name="connsiteX57"/>
                <a:gd fmla="*/ 55947 h 604115" name="connsiteY57"/>
                <a:gd fmla="*/ 284009 w 567904" name="connsiteX58"/>
                <a:gd fmla="*/ 6329 h 604115" name="connsiteY58"/>
                <a:gd fmla="*/ 442839 w 567904" name="connsiteX59"/>
                <a:gd fmla="*/ 55947 h 604115" name="connsiteY59"/>
                <a:gd fmla="*/ 413291 w 567904" name="connsiteX60"/>
                <a:gd fmla="*/ 26448 h 604115" name="connsiteY60"/>
                <a:gd fmla="*/ 541329 w 567904" name="connsiteX61"/>
                <a:gd fmla="*/ 26448 h 604115" name="connsiteY61"/>
                <a:gd fmla="*/ 541329 w 567904" name="connsiteX62"/>
                <a:gd fmla="*/ 154391 h 604115" name="connsiteY62"/>
                <a:gd fmla="*/ 513480 w 567904" name="connsiteX63"/>
                <a:gd fmla="*/ 126474 h 604115" name="connsiteY63"/>
                <a:gd fmla="*/ 563178 w 567904" name="connsiteX64"/>
                <a:gd fmla="*/ 285160 h 604115" name="connsiteY64"/>
                <a:gd fmla="*/ 441593 w 567904" name="connsiteX65"/>
                <a:gd fmla="*/ 515052 h 604115" name="connsiteY65"/>
                <a:gd fmla="*/ 492197 w 567904" name="connsiteX66"/>
                <a:gd fmla="*/ 565574 h 604115" name="connsiteY66"/>
                <a:gd fmla="*/ 492197 w 567904" name="connsiteX67"/>
                <a:gd fmla="*/ 597560 h 604115" name="connsiteY67"/>
                <a:gd fmla="*/ 476235 w 567904" name="connsiteX68"/>
                <a:gd fmla="*/ 604115 h 604115" name="connsiteY68"/>
                <a:gd fmla="*/ 460159 w 567904" name="connsiteX69"/>
                <a:gd fmla="*/ 597560 h 604115" name="connsiteY69"/>
                <a:gd fmla="*/ 400839 w 567904" name="connsiteX70"/>
                <a:gd fmla="*/ 538222 h 604115" name="connsiteY70"/>
                <a:gd fmla="*/ 284009 w 567904" name="connsiteX71"/>
                <a:gd fmla="*/ 563878 h 604115" name="connsiteY71"/>
                <a:gd fmla="*/ 167065 w 567904" name="connsiteX72"/>
                <a:gd fmla="*/ 538222 h 604115" name="connsiteY72"/>
                <a:gd fmla="*/ 107745 w 567904" name="connsiteX73"/>
                <a:gd fmla="*/ 597560 h 604115" name="connsiteY73"/>
                <a:gd fmla="*/ 91782 w 567904" name="connsiteX74"/>
                <a:gd fmla="*/ 604115 h 604115" name="connsiteY74"/>
                <a:gd fmla="*/ 75707 w 567904" name="connsiteX75"/>
                <a:gd fmla="*/ 597560 h 604115" name="connsiteY75"/>
                <a:gd fmla="*/ 75707 w 567904" name="connsiteX76"/>
                <a:gd fmla="*/ 565574 h 604115" name="connsiteY76"/>
                <a:gd fmla="*/ 126311 w 567904" name="connsiteX77"/>
                <a:gd fmla="*/ 515052 h 604115" name="connsiteY77"/>
                <a:gd fmla="*/ 4726 w 567904" name="connsiteX78"/>
                <a:gd fmla="*/ 285160 h 604115" name="connsiteY78"/>
                <a:gd fmla="*/ 54424 w 567904" name="connsiteX79"/>
                <a:gd fmla="*/ 126474 h 604115" name="connsiteY79"/>
                <a:gd fmla="*/ 26575 w 567904" name="connsiteX80"/>
                <a:gd fmla="*/ 154391 h 604115" name="connsiteY80"/>
                <a:gd fmla="*/ 26575 w 567904" name="connsiteX81"/>
                <a:gd fmla="*/ 26448 h 604115" name="connsiteY81"/>
                <a:gd fmla="*/ 90594 w 567904" name="connsiteX82"/>
                <a:gd fmla="*/ 0 h 604115" name="connsiteY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b="b" l="l" r="r" t="t"/>
              <a:pathLst>
                <a:path h="604115" w="567904">
                  <a:moveTo>
                    <a:pt x="283988" y="165481"/>
                  </a:moveTo>
                  <a:cubicBezTo>
                    <a:pt x="292368" y="165481"/>
                    <a:pt x="299163" y="172264"/>
                    <a:pt x="299163" y="180516"/>
                  </a:cubicBezTo>
                  <a:lnTo>
                    <a:pt x="299163" y="272309"/>
                  </a:lnTo>
                  <a:cubicBezTo>
                    <a:pt x="302561" y="274457"/>
                    <a:pt x="305505" y="277396"/>
                    <a:pt x="307657" y="280788"/>
                  </a:cubicBezTo>
                  <a:lnTo>
                    <a:pt x="366094" y="280788"/>
                  </a:lnTo>
                  <a:cubicBezTo>
                    <a:pt x="374474" y="280788"/>
                    <a:pt x="381156" y="287570"/>
                    <a:pt x="381156" y="295936"/>
                  </a:cubicBezTo>
                  <a:cubicBezTo>
                    <a:pt x="381156" y="304188"/>
                    <a:pt x="374474" y="310971"/>
                    <a:pt x="366094" y="310971"/>
                  </a:cubicBezTo>
                  <a:lnTo>
                    <a:pt x="307657" y="310971"/>
                  </a:lnTo>
                  <a:cubicBezTo>
                    <a:pt x="302674" y="318771"/>
                    <a:pt x="293954" y="323971"/>
                    <a:pt x="283988" y="323971"/>
                  </a:cubicBezTo>
                  <a:cubicBezTo>
                    <a:pt x="268586" y="323971"/>
                    <a:pt x="255902" y="311310"/>
                    <a:pt x="255902" y="295936"/>
                  </a:cubicBezTo>
                  <a:cubicBezTo>
                    <a:pt x="255902" y="285988"/>
                    <a:pt x="261111" y="277283"/>
                    <a:pt x="268926" y="272309"/>
                  </a:cubicBezTo>
                  <a:lnTo>
                    <a:pt x="268926" y="180516"/>
                  </a:lnTo>
                  <a:cubicBezTo>
                    <a:pt x="268926" y="172264"/>
                    <a:pt x="275721" y="165481"/>
                    <a:pt x="283988" y="165481"/>
                  </a:cubicBezTo>
                  <a:close/>
                  <a:moveTo>
                    <a:pt x="268839" y="63180"/>
                  </a:moveTo>
                  <a:cubicBezTo>
                    <a:pt x="216084" y="66684"/>
                    <a:pt x="168311" y="88724"/>
                    <a:pt x="131858" y="122631"/>
                  </a:cubicBezTo>
                  <a:lnTo>
                    <a:pt x="178160" y="168971"/>
                  </a:lnTo>
                  <a:cubicBezTo>
                    <a:pt x="184046" y="174849"/>
                    <a:pt x="184046" y="184343"/>
                    <a:pt x="178160" y="190220"/>
                  </a:cubicBezTo>
                  <a:cubicBezTo>
                    <a:pt x="175216" y="193159"/>
                    <a:pt x="171367" y="194628"/>
                    <a:pt x="167518" y="194628"/>
                  </a:cubicBezTo>
                  <a:cubicBezTo>
                    <a:pt x="163669" y="194628"/>
                    <a:pt x="159820" y="193159"/>
                    <a:pt x="156877" y="190220"/>
                  </a:cubicBezTo>
                  <a:lnTo>
                    <a:pt x="111254" y="144671"/>
                  </a:lnTo>
                  <a:cubicBezTo>
                    <a:pt x="80801" y="181969"/>
                    <a:pt x="62235" y="229213"/>
                    <a:pt x="61216" y="280752"/>
                  </a:cubicBezTo>
                  <a:lnTo>
                    <a:pt x="119292" y="280752"/>
                  </a:lnTo>
                  <a:cubicBezTo>
                    <a:pt x="127669" y="280752"/>
                    <a:pt x="134348" y="287534"/>
                    <a:pt x="134348" y="295898"/>
                  </a:cubicBezTo>
                  <a:cubicBezTo>
                    <a:pt x="134348" y="304148"/>
                    <a:pt x="127669" y="310930"/>
                    <a:pt x="119292" y="310930"/>
                  </a:cubicBezTo>
                  <a:lnTo>
                    <a:pt x="62688" y="310930"/>
                  </a:lnTo>
                  <a:cubicBezTo>
                    <a:pt x="68235" y="359304"/>
                    <a:pt x="89518" y="403045"/>
                    <a:pt x="121330" y="436952"/>
                  </a:cubicBezTo>
                  <a:lnTo>
                    <a:pt x="156877" y="401462"/>
                  </a:lnTo>
                  <a:cubicBezTo>
                    <a:pt x="162763" y="395585"/>
                    <a:pt x="172273" y="395585"/>
                    <a:pt x="178160" y="401462"/>
                  </a:cubicBezTo>
                  <a:cubicBezTo>
                    <a:pt x="184046" y="407340"/>
                    <a:pt x="184046" y="416834"/>
                    <a:pt x="178160" y="422824"/>
                  </a:cubicBezTo>
                  <a:lnTo>
                    <a:pt x="143405" y="457523"/>
                  </a:lnTo>
                  <a:cubicBezTo>
                    <a:pt x="178046" y="485779"/>
                    <a:pt x="221518" y="503862"/>
                    <a:pt x="268839" y="507027"/>
                  </a:cubicBezTo>
                  <a:lnTo>
                    <a:pt x="268839" y="460235"/>
                  </a:lnTo>
                  <a:cubicBezTo>
                    <a:pt x="268839" y="451984"/>
                    <a:pt x="275631" y="445203"/>
                    <a:pt x="284009" y="445203"/>
                  </a:cubicBezTo>
                  <a:cubicBezTo>
                    <a:pt x="292273" y="445203"/>
                    <a:pt x="299065" y="451984"/>
                    <a:pt x="299065" y="460235"/>
                  </a:cubicBezTo>
                  <a:lnTo>
                    <a:pt x="299065" y="507027"/>
                  </a:lnTo>
                  <a:cubicBezTo>
                    <a:pt x="346499" y="503862"/>
                    <a:pt x="389858" y="485779"/>
                    <a:pt x="424612" y="457523"/>
                  </a:cubicBezTo>
                  <a:lnTo>
                    <a:pt x="389744" y="422824"/>
                  </a:lnTo>
                  <a:cubicBezTo>
                    <a:pt x="383858" y="416834"/>
                    <a:pt x="383858" y="407340"/>
                    <a:pt x="389744" y="401462"/>
                  </a:cubicBezTo>
                  <a:cubicBezTo>
                    <a:pt x="395631" y="395585"/>
                    <a:pt x="405254" y="395585"/>
                    <a:pt x="411141" y="401462"/>
                  </a:cubicBezTo>
                  <a:lnTo>
                    <a:pt x="446688" y="436952"/>
                  </a:lnTo>
                  <a:cubicBezTo>
                    <a:pt x="478386" y="403045"/>
                    <a:pt x="499669" y="359304"/>
                    <a:pt x="505329" y="310930"/>
                  </a:cubicBezTo>
                  <a:lnTo>
                    <a:pt x="448612" y="310930"/>
                  </a:lnTo>
                  <a:cubicBezTo>
                    <a:pt x="440348" y="310930"/>
                    <a:pt x="433556" y="304148"/>
                    <a:pt x="433556" y="295898"/>
                  </a:cubicBezTo>
                  <a:cubicBezTo>
                    <a:pt x="433556" y="287534"/>
                    <a:pt x="440348" y="280752"/>
                    <a:pt x="448612" y="280752"/>
                  </a:cubicBezTo>
                  <a:lnTo>
                    <a:pt x="506801" y="280752"/>
                  </a:lnTo>
                  <a:cubicBezTo>
                    <a:pt x="505782" y="229213"/>
                    <a:pt x="487103" y="181969"/>
                    <a:pt x="456650" y="144671"/>
                  </a:cubicBezTo>
                  <a:lnTo>
                    <a:pt x="411141" y="190220"/>
                  </a:lnTo>
                  <a:cubicBezTo>
                    <a:pt x="408197" y="193159"/>
                    <a:pt x="404235" y="194628"/>
                    <a:pt x="400386" y="194628"/>
                  </a:cubicBezTo>
                  <a:cubicBezTo>
                    <a:pt x="396537" y="194628"/>
                    <a:pt x="392688" y="193159"/>
                    <a:pt x="389744" y="190220"/>
                  </a:cubicBezTo>
                  <a:cubicBezTo>
                    <a:pt x="383858" y="184343"/>
                    <a:pt x="383858" y="174849"/>
                    <a:pt x="389744" y="168971"/>
                  </a:cubicBezTo>
                  <a:lnTo>
                    <a:pt x="436046" y="122631"/>
                  </a:lnTo>
                  <a:cubicBezTo>
                    <a:pt x="399707" y="88724"/>
                    <a:pt x="351820" y="66684"/>
                    <a:pt x="299065" y="63180"/>
                  </a:cubicBezTo>
                  <a:lnTo>
                    <a:pt x="299065" y="131447"/>
                  </a:lnTo>
                  <a:cubicBezTo>
                    <a:pt x="299065" y="139698"/>
                    <a:pt x="292273" y="146479"/>
                    <a:pt x="284009" y="146479"/>
                  </a:cubicBezTo>
                  <a:cubicBezTo>
                    <a:pt x="275631" y="146479"/>
                    <a:pt x="268839" y="139698"/>
                    <a:pt x="268839" y="131447"/>
                  </a:cubicBezTo>
                  <a:close/>
                  <a:moveTo>
                    <a:pt x="90594" y="0"/>
                  </a:moveTo>
                  <a:cubicBezTo>
                    <a:pt x="113773" y="0"/>
                    <a:pt x="136952" y="8816"/>
                    <a:pt x="154613" y="26448"/>
                  </a:cubicBezTo>
                  <a:lnTo>
                    <a:pt x="125179" y="55947"/>
                  </a:lnTo>
                  <a:cubicBezTo>
                    <a:pt x="170235" y="24639"/>
                    <a:pt x="225028" y="6329"/>
                    <a:pt x="284009" y="6329"/>
                  </a:cubicBezTo>
                  <a:cubicBezTo>
                    <a:pt x="342990" y="6329"/>
                    <a:pt x="397669" y="24639"/>
                    <a:pt x="442839" y="55947"/>
                  </a:cubicBezTo>
                  <a:lnTo>
                    <a:pt x="413291" y="26448"/>
                  </a:lnTo>
                  <a:cubicBezTo>
                    <a:pt x="448725" y="-8816"/>
                    <a:pt x="506008" y="-8816"/>
                    <a:pt x="541329" y="26448"/>
                  </a:cubicBezTo>
                  <a:cubicBezTo>
                    <a:pt x="576763" y="61824"/>
                    <a:pt x="576763" y="119014"/>
                    <a:pt x="541329" y="154391"/>
                  </a:cubicBezTo>
                  <a:lnTo>
                    <a:pt x="513480" y="126474"/>
                  </a:lnTo>
                  <a:cubicBezTo>
                    <a:pt x="544839" y="171571"/>
                    <a:pt x="563178" y="226275"/>
                    <a:pt x="563178" y="285160"/>
                  </a:cubicBezTo>
                  <a:cubicBezTo>
                    <a:pt x="563178" y="380440"/>
                    <a:pt x="514952" y="464756"/>
                    <a:pt x="441593" y="515052"/>
                  </a:cubicBezTo>
                  <a:lnTo>
                    <a:pt x="492197" y="565574"/>
                  </a:lnTo>
                  <a:cubicBezTo>
                    <a:pt x="501027" y="574390"/>
                    <a:pt x="501027" y="588744"/>
                    <a:pt x="492197" y="597560"/>
                  </a:cubicBezTo>
                  <a:cubicBezTo>
                    <a:pt x="487782" y="601968"/>
                    <a:pt x="482008" y="604115"/>
                    <a:pt x="476235" y="604115"/>
                  </a:cubicBezTo>
                  <a:cubicBezTo>
                    <a:pt x="470348" y="604115"/>
                    <a:pt x="464574" y="601968"/>
                    <a:pt x="460159" y="597560"/>
                  </a:cubicBezTo>
                  <a:lnTo>
                    <a:pt x="400839" y="538222"/>
                  </a:lnTo>
                  <a:cubicBezTo>
                    <a:pt x="365292" y="554723"/>
                    <a:pt x="325669" y="563878"/>
                    <a:pt x="284009" y="563878"/>
                  </a:cubicBezTo>
                  <a:cubicBezTo>
                    <a:pt x="242235" y="563878"/>
                    <a:pt x="202726" y="554723"/>
                    <a:pt x="167065" y="538222"/>
                  </a:cubicBezTo>
                  <a:lnTo>
                    <a:pt x="107745" y="597560"/>
                  </a:lnTo>
                  <a:cubicBezTo>
                    <a:pt x="103330" y="601968"/>
                    <a:pt x="97556" y="604115"/>
                    <a:pt x="91782" y="604115"/>
                  </a:cubicBezTo>
                  <a:cubicBezTo>
                    <a:pt x="85896" y="604115"/>
                    <a:pt x="80122" y="601968"/>
                    <a:pt x="75707" y="597560"/>
                  </a:cubicBezTo>
                  <a:cubicBezTo>
                    <a:pt x="66877" y="588744"/>
                    <a:pt x="66877" y="574390"/>
                    <a:pt x="75707" y="565574"/>
                  </a:cubicBezTo>
                  <a:lnTo>
                    <a:pt x="126311" y="515052"/>
                  </a:lnTo>
                  <a:cubicBezTo>
                    <a:pt x="52952" y="464756"/>
                    <a:pt x="4726" y="380440"/>
                    <a:pt x="4726" y="285160"/>
                  </a:cubicBezTo>
                  <a:cubicBezTo>
                    <a:pt x="4726" y="226275"/>
                    <a:pt x="23065" y="171571"/>
                    <a:pt x="54424" y="126474"/>
                  </a:cubicBezTo>
                  <a:lnTo>
                    <a:pt x="26575" y="154391"/>
                  </a:lnTo>
                  <a:cubicBezTo>
                    <a:pt x="-8859" y="119014"/>
                    <a:pt x="-8859" y="61824"/>
                    <a:pt x="26575" y="26448"/>
                  </a:cubicBezTo>
                  <a:cubicBezTo>
                    <a:pt x="44235" y="8816"/>
                    <a:pt x="67415" y="0"/>
                    <a:pt x="905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latin charset="-122" panose="00000500000000000000" pitchFamily="2" typeface="三极准柔宋"/>
                <a:ea charset="-122" panose="00000500000000000000" pitchFamily="2" typeface="三极准柔宋"/>
              </a:endParaRPr>
            </a:p>
          </p:txBody>
        </p:sp>
      </p:grpSp>
      <p:sp>
        <p:nvSpPr>
          <p:cNvPr id="13" name="i$1îḑé">
            <a:extLst>
              <a:ext uri="{FF2B5EF4-FFF2-40B4-BE49-F238E27FC236}">
                <a16:creationId xmlns:a16="http://schemas.microsoft.com/office/drawing/2014/main" id="{AA72DA8E-20D0-456D-8233-959B865EBD2B}"/>
              </a:ext>
            </a:extLst>
          </p:cNvPr>
          <p:cNvSpPr/>
          <p:nvPr/>
        </p:nvSpPr>
        <p:spPr bwMode="auto">
          <a:xfrm>
            <a:off x="4428407" y="4787756"/>
            <a:ext cx="7091288" cy="96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D374A"/>
              </a:buClr>
              <a:buSzPct val="150000"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0000500000000000000" pitchFamily="2" typeface="三极准柔宋"/>
                <a:ea charset="-122" panose="00000500000000000000" pitchFamily="2" typeface="三极准柔宋"/>
              </a:rPr>
              <a:t>Unified fonts make reading more fluent. Theme color makes PPT more convenient to change. Adjust the spacing to adapt to Chinese typesetting, use the reference line in PPT……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CA9D3D0-576F-4696-A8D3-C80FE6EE025E}"/>
              </a:ext>
            </a:extLst>
          </p:cNvPr>
          <p:cNvCxnSpPr/>
          <p:nvPr/>
        </p:nvCxnSpPr>
        <p:spPr>
          <a:xfrm>
            <a:off x="4545362" y="3193579"/>
            <a:ext cx="69743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D67CBAB-56C0-4646-A074-2ADC92C55A23}"/>
              </a:ext>
            </a:extLst>
          </p:cNvPr>
          <p:cNvCxnSpPr/>
          <p:nvPr/>
        </p:nvCxnSpPr>
        <p:spPr>
          <a:xfrm>
            <a:off x="4545362" y="4578281"/>
            <a:ext cx="69743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4427684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21"/>
      <p:bldP grpId="0" spid="17"/>
      <p:bldP grpId="0" spid="13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B102A4A-749B-421F-8743-D8EDD07EEED5}"/>
              </a:ext>
            </a:extLst>
          </p:cNvPr>
          <p:cNvSpPr/>
          <p:nvPr/>
        </p:nvSpPr>
        <p:spPr>
          <a:xfrm>
            <a:off x="1196340" y="1402080"/>
            <a:ext cx="9646920" cy="43281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2A6EEF1-A50F-462A-8654-83319569E4D4}"/>
              </a:ext>
            </a:extLst>
          </p:cNvPr>
          <p:cNvSpPr txBox="1"/>
          <p:nvPr/>
        </p:nvSpPr>
        <p:spPr>
          <a:xfrm rot="21184148">
            <a:off x="4850908" y="1110777"/>
            <a:ext cx="8719503" cy="3124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9900">
                <a:solidFill>
                  <a:srgbClr val="CEE8E4"/>
                </a:solidFill>
                <a:latin charset="-122" panose="03000509000000000000" pitchFamily="65" typeface="南构王天喜字体"/>
                <a:ea charset="-122" panose="03000509000000000000" pitchFamily="65" typeface="南构王天喜字体"/>
              </a:rPr>
              <a:t>SOON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804EFB-480B-4193-9997-DF18D85AD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12900" y="-462953"/>
            <a:ext cx="5762115" cy="633832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ACEC905-6EA4-48E9-ADF2-2D19263CE5CD}"/>
              </a:ext>
            </a:extLst>
          </p:cNvPr>
          <p:cNvSpPr/>
          <p:nvPr/>
        </p:nvSpPr>
        <p:spPr>
          <a:xfrm>
            <a:off x="2133600" y="699047"/>
            <a:ext cx="990600" cy="126492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1" name="îṩ1îde">
            <a:extLst>
              <a:ext uri="{FF2B5EF4-FFF2-40B4-BE49-F238E27FC236}">
                <a16:creationId xmlns:a16="http://schemas.microsoft.com/office/drawing/2014/main" id="{B741B286-5E91-44E9-9DEE-18C047BED806}"/>
              </a:ext>
            </a:extLst>
          </p:cNvPr>
          <p:cNvSpPr txBox="1"/>
          <p:nvPr/>
        </p:nvSpPr>
        <p:spPr>
          <a:xfrm>
            <a:off x="2102299" y="3098337"/>
            <a:ext cx="3190108" cy="1489585"/>
          </a:xfrm>
          <a:prstGeom prst="rect">
            <a:avLst/>
          </a:prstGeom>
          <a:noFill/>
        </p:spPr>
        <p:txBody>
          <a:bodyPr anchor="ctr" anchorCtr="0" bIns="45720" lIns="91440" rIns="91440" tIns="45720" wrap="square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zh-CN" lang="en-US" sz="1000">
                <a:latin charset="-122" panose="00000500000000000000" pitchFamily="2" typeface="三极准柔宋"/>
                <a:ea charset="-122" panose="00000500000000000000" pitchFamily="2" typeface="三极准柔宋"/>
              </a:rPr>
              <a:t>Unified fonts make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zh-CN" lang="en-US" sz="1000">
                <a:latin charset="-122" panose="00000500000000000000" pitchFamily="2" typeface="三极准柔宋"/>
                <a:ea charset="-122" panose="00000500000000000000" pitchFamily="2" typeface="三极准柔宋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zh-CN" lang="en-US" sz="1000">
                <a:latin charset="-122" panose="00000500000000000000" pitchFamily="2" typeface="三极准柔宋"/>
                <a:ea charset="-122" panose="00000500000000000000" pitchFamily="2" typeface="三极准柔宋"/>
              </a:rPr>
              <a:t>Adjust the spacing to adapt to Chinese typesetting, use the reference line in PPT.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E7CBE59-99FF-4E9D-97F2-ED221434B4B3}"/>
              </a:ext>
            </a:extLst>
          </p:cNvPr>
          <p:cNvSpPr txBox="1"/>
          <p:nvPr/>
        </p:nvSpPr>
        <p:spPr>
          <a:xfrm>
            <a:off x="2102299" y="2158627"/>
            <a:ext cx="2978846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72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0000500000000000000" pitchFamily="2" typeface="三极准柔宋"/>
                <a:ea charset="-122" panose="00000500000000000000" pitchFamily="2" typeface="三极准柔宋"/>
              </a:rPr>
              <a:t>THREE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537430CA-29C0-4456-BB5B-6BAF932C97D7}"/>
              </a:ext>
            </a:extLst>
          </p:cNvPr>
          <p:cNvSpPr/>
          <p:nvPr/>
        </p:nvSpPr>
        <p:spPr>
          <a:xfrm>
            <a:off x="2234055" y="4582521"/>
            <a:ext cx="1242091" cy="436559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C96860E-19D4-4F32-9E73-1A0D68EBBA6C}"/>
              </a:ext>
            </a:extLst>
          </p:cNvPr>
          <p:cNvSpPr txBox="1"/>
          <p:nvPr/>
        </p:nvSpPr>
        <p:spPr>
          <a:xfrm>
            <a:off x="2592210" y="4518813"/>
            <a:ext cx="52578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0000500000000000000" pitchFamily="2" typeface="三极准柔宋"/>
                <a:ea charset="-122" panose="00000500000000000000" pitchFamily="2" typeface="三极准柔宋"/>
              </a:rPr>
              <a:t>&gt;</a:t>
            </a:r>
          </a:p>
        </p:txBody>
      </p:sp>
      <p:sp>
        <p:nvSpPr>
          <p:cNvPr id="15" name="加号 14">
            <a:extLst>
              <a:ext uri="{FF2B5EF4-FFF2-40B4-BE49-F238E27FC236}">
                <a16:creationId xmlns:a16="http://schemas.microsoft.com/office/drawing/2014/main" id="{AF751DB8-F275-4DEF-BE05-1F9CBE1AC3CF}"/>
              </a:ext>
            </a:extLst>
          </p:cNvPr>
          <p:cNvSpPr/>
          <p:nvPr/>
        </p:nvSpPr>
        <p:spPr>
          <a:xfrm>
            <a:off x="2429236" y="1179372"/>
            <a:ext cx="399327" cy="399327"/>
          </a:xfrm>
          <a:prstGeom prst="mathPlus">
            <a:avLst/>
          </a:prstGeom>
          <a:solidFill>
            <a:srgbClr val="062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</p:spTree>
    <p:extLst>
      <p:ext uri="{BB962C8B-B14F-4D97-AF65-F5344CB8AC3E}">
        <p14:creationId val="407056651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1"/>
      <p:bldP grpId="0" spid="12"/>
      <p:bldP grpId="0" spid="13"/>
      <p:bldP grpId="0" spid="14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ïṡ1ïḓe">
            <a:extLst>
              <a:ext uri="{FF2B5EF4-FFF2-40B4-BE49-F238E27FC236}">
                <a16:creationId xmlns:a16="http://schemas.microsoft.com/office/drawing/2014/main" id="{976F43F6-7221-4874-B280-46709796AD8C}"/>
              </a:ext>
            </a:extLst>
          </p:cNvPr>
          <p:cNvSpPr/>
          <p:nvPr/>
        </p:nvSpPr>
        <p:spPr>
          <a:xfrm>
            <a:off x="0" y="3762375"/>
            <a:ext cx="12192000" cy="30956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>
              <a:latin charset="-122" panose="00000500000000000000" pitchFamily="2" typeface="三极准柔宋"/>
            </a:endParaRPr>
          </a:p>
        </p:txBody>
      </p:sp>
      <p:sp>
        <p:nvSpPr>
          <p:cNvPr id="5" name="iSlïďè">
            <a:extLst>
              <a:ext uri="{FF2B5EF4-FFF2-40B4-BE49-F238E27FC236}">
                <a16:creationId xmlns:a16="http://schemas.microsoft.com/office/drawing/2014/main" id="{8A6841D2-2212-4D6B-AE62-C983000D2BB2}"/>
              </a:ext>
            </a:extLst>
          </p:cNvPr>
          <p:cNvSpPr txBox="1"/>
          <p:nvPr/>
        </p:nvSpPr>
        <p:spPr>
          <a:xfrm>
            <a:off x="857416" y="987855"/>
            <a:ext cx="10845800" cy="581926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defTabSz="9137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defRPr/>
            </a:pPr>
            <a:r>
              <a:rPr b="0" baseline="0" cap="none" i="0" kern="1200" kumimoji="0" lang="en-US" noProof="0" normalizeH="0" spc="0" strike="noStrike" sz="2800" u="none">
                <a:ln>
                  <a:noFill/>
                </a:ln>
                <a:effectLst/>
                <a:uLnTx/>
                <a:uFillTx/>
                <a:latin charset="-122" panose="00000500000000000000" pitchFamily="2" typeface="三极准柔宋"/>
              </a:rPr>
              <a:t>Unified fonts make reading more fluent.</a:t>
            </a:r>
          </a:p>
        </p:txBody>
      </p:sp>
      <p:sp>
        <p:nvSpPr>
          <p:cNvPr id="6" name="iş1íḑê">
            <a:extLst>
              <a:ext uri="{FF2B5EF4-FFF2-40B4-BE49-F238E27FC236}">
                <a16:creationId xmlns:a16="http://schemas.microsoft.com/office/drawing/2014/main" id="{0631EB71-A534-49F3-BB30-7D4209A6DB04}"/>
              </a:ext>
            </a:extLst>
          </p:cNvPr>
          <p:cNvSpPr/>
          <p:nvPr/>
        </p:nvSpPr>
        <p:spPr bwMode="auto">
          <a:xfrm>
            <a:off x="3067201" y="2390218"/>
            <a:ext cx="2846068" cy="1038782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altLang="en-US" b="1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30" name="ïS1iḑè">
            <a:extLst>
              <a:ext uri="{FF2B5EF4-FFF2-40B4-BE49-F238E27FC236}">
                <a16:creationId xmlns:a16="http://schemas.microsoft.com/office/drawing/2014/main" id="{5DD15529-BBA3-4109-842C-8D5B5C543110}"/>
              </a:ext>
            </a:extLst>
          </p:cNvPr>
          <p:cNvSpPr/>
          <p:nvPr/>
        </p:nvSpPr>
        <p:spPr bwMode="auto">
          <a:xfrm>
            <a:off x="3067201" y="3429000"/>
            <a:ext cx="2846068" cy="221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endParaRPr altLang="zh-CN" lang="en-US" sz="11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grpSp>
        <p:nvGrpSpPr>
          <p:cNvPr id="31" name="íṥ1ïdè">
            <a:extLst>
              <a:ext uri="{FF2B5EF4-FFF2-40B4-BE49-F238E27FC236}">
                <a16:creationId xmlns:a16="http://schemas.microsoft.com/office/drawing/2014/main" id="{F05D39D9-9F8A-40D2-86F4-1516D63462ED}"/>
              </a:ext>
            </a:extLst>
          </p:cNvPr>
          <p:cNvGrpSpPr/>
          <p:nvPr/>
        </p:nvGrpSpPr>
        <p:grpSpPr>
          <a:xfrm>
            <a:off x="3067200" y="3640137"/>
            <a:ext cx="2846070" cy="1619251"/>
            <a:chOff x="3097529" y="3933824"/>
            <a:chExt cx="1870075" cy="1619251"/>
          </a:xfrm>
        </p:grpSpPr>
        <p:sp>
          <p:nvSpPr>
            <p:cNvPr id="32" name="ï$ḷiḓe">
              <a:extLst>
                <a:ext uri="{FF2B5EF4-FFF2-40B4-BE49-F238E27FC236}">
                  <a16:creationId xmlns:a16="http://schemas.microsoft.com/office/drawing/2014/main" id="{12EB7043-510B-4F6D-8BEC-37B631FF248F}"/>
                </a:ext>
              </a:extLst>
            </p:cNvPr>
            <p:cNvSpPr/>
            <p:nvPr/>
          </p:nvSpPr>
          <p:spPr>
            <a:xfrm>
              <a:off x="3097530" y="3933824"/>
              <a:ext cx="1870074" cy="369332"/>
            </a:xfrm>
            <a:prstGeom prst="rect">
              <a:avLst/>
            </a:prstGeom>
          </p:spPr>
          <p:txBody>
            <a:bodyPr anchor="ctr" anchorCtr="0" bIns="45720" lIns="91440" rIns="91440" tIns="45720" wrap="square">
              <a:normAutofit/>
            </a:bodyPr>
            <a:lstStyle/>
            <a:p>
              <a:pPr algn="ctr"/>
              <a:r>
                <a:rPr altLang="zh-CN" b="1" lang="en-US">
                  <a:latin charset="-122" panose="00000500000000000000" pitchFamily="2" typeface="三极准柔宋"/>
                  <a:ea charset="-122" panose="00000500000000000000" pitchFamily="2" typeface="三极准柔宋"/>
                </a:rPr>
                <a:t>Text here</a:t>
              </a:r>
            </a:p>
          </p:txBody>
        </p:sp>
        <p:sp>
          <p:nvSpPr>
            <p:cNvPr id="33" name="iSļíḑé">
              <a:extLst>
                <a:ext uri="{FF2B5EF4-FFF2-40B4-BE49-F238E27FC236}">
                  <a16:creationId xmlns:a16="http://schemas.microsoft.com/office/drawing/2014/main" id="{86531232-A916-4D93-B308-C7A39D2AE833}"/>
                </a:ext>
              </a:extLst>
            </p:cNvPr>
            <p:cNvSpPr/>
            <p:nvPr/>
          </p:nvSpPr>
          <p:spPr>
            <a:xfrm>
              <a:off x="3097529" y="4303156"/>
              <a:ext cx="1870074" cy="1249919"/>
            </a:xfrm>
            <a:prstGeom prst="rect">
              <a:avLst/>
            </a:prstGeom>
          </p:spPr>
          <p:txBody>
            <a:bodyPr anchor="ctr" anchorCtr="0" bIns="45720" lIns="91440" rIns="91440" tIns="45720" wrap="square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zh-CN" lang="en-US" sz="1100">
                  <a:latin charset="-122" panose="00000500000000000000" pitchFamily="2" typeface="三极准柔宋"/>
                  <a:ea charset="-122" panose="00000500000000000000" pitchFamily="2" typeface="三极准柔宋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altLang="zh-CN" lang="en-US" sz="1100">
                  <a:latin charset="-122" panose="00000500000000000000" pitchFamily="2" typeface="三极准柔宋"/>
                  <a:ea charset="-122" panose="00000500000000000000" pitchFamily="2" typeface="三极准柔宋"/>
                </a:rPr>
                <a:t>……</a:t>
              </a:r>
            </a:p>
          </p:txBody>
        </p:sp>
      </p:grpSp>
      <p:sp>
        <p:nvSpPr>
          <p:cNvPr id="8" name="iṣlïďê">
            <a:extLst>
              <a:ext uri="{FF2B5EF4-FFF2-40B4-BE49-F238E27FC236}">
                <a16:creationId xmlns:a16="http://schemas.microsoft.com/office/drawing/2014/main" id="{1B0173D7-01D6-474E-B8AF-34C8610DE325}"/>
              </a:ext>
            </a:extLst>
          </p:cNvPr>
          <p:cNvSpPr/>
          <p:nvPr/>
        </p:nvSpPr>
        <p:spPr bwMode="auto">
          <a:xfrm>
            <a:off x="4217102" y="2883559"/>
            <a:ext cx="546266" cy="545441"/>
          </a:xfrm>
          <a:custGeom>
            <a:gdLst>
              <a:gd fmla="*/ 3060 w 6120" name="T0"/>
              <a:gd fmla="*/ 0 h 6120" name="T1"/>
              <a:gd fmla="*/ 0 w 6120" name="T2"/>
              <a:gd fmla="*/ 3060 h 6120" name="T3"/>
              <a:gd fmla="*/ 3060 w 6120" name="T4"/>
              <a:gd fmla="*/ 6120 h 6120" name="T5"/>
              <a:gd fmla="*/ 6120 w 6120" name="T6"/>
              <a:gd fmla="*/ 3060 h 6120" name="T7"/>
              <a:gd fmla="*/ 3060 w 6120" name="T8"/>
              <a:gd fmla="*/ 0 h 6120" name="T9"/>
              <a:gd fmla="*/ 4635 w 6120" name="T10"/>
              <a:gd fmla="*/ 4862 h 6120" name="T11"/>
              <a:gd fmla="*/ 3060 w 6120" name="T12"/>
              <a:gd fmla="*/ 5453 h 6120" name="T13"/>
              <a:gd fmla="*/ 1486 w 6120" name="T14"/>
              <a:gd fmla="*/ 4862 h 6120" name="T15"/>
              <a:gd fmla="*/ 1416 w 6120" name="T16"/>
              <a:gd fmla="*/ 4655 h 6120" name="T17"/>
              <a:gd fmla="*/ 2632 w 6120" name="T18"/>
              <a:gd fmla="*/ 3147 h 6120" name="T19"/>
              <a:gd fmla="*/ 2107 w 6120" name="T20"/>
              <a:gd fmla="*/ 2147 h 6120" name="T21"/>
              <a:gd fmla="*/ 3060 w 6120" name="T22"/>
              <a:gd fmla="*/ 1027 h 6120" name="T23"/>
              <a:gd fmla="*/ 4013 w 6120" name="T24"/>
              <a:gd fmla="*/ 2147 h 6120" name="T25"/>
              <a:gd fmla="*/ 3488 w 6120" name="T26"/>
              <a:gd fmla="*/ 3147 h 6120" name="T27"/>
              <a:gd fmla="*/ 4705 w 6120" name="T28"/>
              <a:gd fmla="*/ 4654 h 6120" name="T29"/>
              <a:gd fmla="*/ 4635 w 6120" name="T30"/>
              <a:gd fmla="*/ 4862 h 6120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6120" w="6120">
                <a:moveTo>
                  <a:pt x="3060" y="0"/>
                </a:moveTo>
                <a:cubicBezTo>
                  <a:pt x="1367" y="0"/>
                  <a:pt x="0" y="1371"/>
                  <a:pt x="0" y="3060"/>
                </a:cubicBezTo>
                <a:cubicBezTo>
                  <a:pt x="0" y="4751"/>
                  <a:pt x="1370" y="6120"/>
                  <a:pt x="3060" y="6120"/>
                </a:cubicBezTo>
                <a:cubicBezTo>
                  <a:pt x="4758" y="6120"/>
                  <a:pt x="6120" y="4744"/>
                  <a:pt x="6120" y="3060"/>
                </a:cubicBezTo>
                <a:cubicBezTo>
                  <a:pt x="6120" y="1367"/>
                  <a:pt x="4748" y="0"/>
                  <a:pt x="3060" y="0"/>
                </a:cubicBezTo>
                <a:close/>
                <a:moveTo>
                  <a:pt x="4635" y="4862"/>
                </a:moveTo>
                <a:cubicBezTo>
                  <a:pt x="4198" y="5245"/>
                  <a:pt x="3645" y="5453"/>
                  <a:pt x="3060" y="5453"/>
                </a:cubicBezTo>
                <a:cubicBezTo>
                  <a:pt x="2475" y="5453"/>
                  <a:pt x="1922" y="5245"/>
                  <a:pt x="1486" y="4862"/>
                </a:cubicBezTo>
                <a:cubicBezTo>
                  <a:pt x="1427" y="4811"/>
                  <a:pt x="1400" y="4731"/>
                  <a:pt x="1416" y="4655"/>
                </a:cubicBezTo>
                <a:cubicBezTo>
                  <a:pt x="1566" y="3919"/>
                  <a:pt x="2035" y="3338"/>
                  <a:pt x="2632" y="3147"/>
                </a:cubicBezTo>
                <a:cubicBezTo>
                  <a:pt x="2320" y="2963"/>
                  <a:pt x="2107" y="2584"/>
                  <a:pt x="2107" y="2147"/>
                </a:cubicBezTo>
                <a:cubicBezTo>
                  <a:pt x="2107" y="1528"/>
                  <a:pt x="2533" y="1027"/>
                  <a:pt x="3060" y="1027"/>
                </a:cubicBezTo>
                <a:cubicBezTo>
                  <a:pt x="3587" y="1027"/>
                  <a:pt x="4013" y="1528"/>
                  <a:pt x="4013" y="2147"/>
                </a:cubicBezTo>
                <a:cubicBezTo>
                  <a:pt x="4013" y="2584"/>
                  <a:pt x="3800" y="2963"/>
                  <a:pt x="3488" y="3147"/>
                </a:cubicBezTo>
                <a:cubicBezTo>
                  <a:pt x="4085" y="3338"/>
                  <a:pt x="4554" y="3918"/>
                  <a:pt x="4705" y="4654"/>
                </a:cubicBezTo>
                <a:cubicBezTo>
                  <a:pt x="4720" y="4731"/>
                  <a:pt x="4694" y="4811"/>
                  <a:pt x="4635" y="48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/>
            <a:endParaRPr>
              <a:latin charset="-122" panose="00000500000000000000" pitchFamily="2" typeface="三极准柔宋"/>
            </a:endParaRPr>
          </a:p>
        </p:txBody>
      </p:sp>
      <p:sp>
        <p:nvSpPr>
          <p:cNvPr id="9" name="í$líḑe">
            <a:extLst>
              <a:ext uri="{FF2B5EF4-FFF2-40B4-BE49-F238E27FC236}">
                <a16:creationId xmlns:a16="http://schemas.microsoft.com/office/drawing/2014/main" id="{0631EB71-A534-49F3-BB30-7D4209A6DB04}"/>
              </a:ext>
            </a:extLst>
          </p:cNvPr>
          <p:cNvSpPr/>
          <p:nvPr/>
        </p:nvSpPr>
        <p:spPr bwMode="auto">
          <a:xfrm>
            <a:off x="674689" y="2577950"/>
            <a:ext cx="2331719" cy="851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1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altLang="en-US" b="1" lang="zh-CN" sz="2000">
              <a:solidFill>
                <a:schemeClr val="bg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26" name="iṧľíḍê">
            <a:extLst>
              <a:ext uri="{FF2B5EF4-FFF2-40B4-BE49-F238E27FC236}">
                <a16:creationId xmlns:a16="http://schemas.microsoft.com/office/drawing/2014/main" id="{5DD15529-BBA3-4109-842C-8D5B5C543110}"/>
              </a:ext>
            </a:extLst>
          </p:cNvPr>
          <p:cNvSpPr/>
          <p:nvPr/>
        </p:nvSpPr>
        <p:spPr bwMode="auto">
          <a:xfrm>
            <a:off x="674689" y="3429000"/>
            <a:ext cx="2331719" cy="181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endParaRPr altLang="zh-CN" lang="en-US" sz="11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grpSp>
        <p:nvGrpSpPr>
          <p:cNvPr id="27" name="iś1ïdè">
            <a:extLst>
              <a:ext uri="{FF2B5EF4-FFF2-40B4-BE49-F238E27FC236}">
                <a16:creationId xmlns:a16="http://schemas.microsoft.com/office/drawing/2014/main" id="{C542FE20-5F9B-4E11-B53D-296A321E7F14}"/>
              </a:ext>
            </a:extLst>
          </p:cNvPr>
          <p:cNvGrpSpPr/>
          <p:nvPr/>
        </p:nvGrpSpPr>
        <p:grpSpPr>
          <a:xfrm>
            <a:off x="674689" y="3601977"/>
            <a:ext cx="2331719" cy="1326614"/>
            <a:chOff x="3097530" y="3933822"/>
            <a:chExt cx="1870074" cy="1619251"/>
          </a:xfrm>
        </p:grpSpPr>
        <p:sp>
          <p:nvSpPr>
            <p:cNvPr id="28" name="îṧḷîdé">
              <a:extLst>
                <a:ext uri="{FF2B5EF4-FFF2-40B4-BE49-F238E27FC236}">
                  <a16:creationId xmlns:a16="http://schemas.microsoft.com/office/drawing/2014/main" id="{A3767795-045F-440D-A709-54C2A3016131}"/>
                </a:ext>
              </a:extLst>
            </p:cNvPr>
            <p:cNvSpPr/>
            <p:nvPr/>
          </p:nvSpPr>
          <p:spPr>
            <a:xfrm>
              <a:off x="3097530" y="3933822"/>
              <a:ext cx="1870074" cy="369332"/>
            </a:xfrm>
            <a:prstGeom prst="rect">
              <a:avLst/>
            </a:prstGeom>
          </p:spPr>
          <p:txBody>
            <a:bodyPr anchor="ctr" anchorCtr="0" bIns="45720" lIns="91440" rIns="91440" tIns="45720" wrap="square">
              <a:normAutofit fontScale="92500" lnSpcReduction="20000"/>
            </a:bodyPr>
            <a:lstStyle/>
            <a:p>
              <a:pPr algn="ctr"/>
              <a:r>
                <a:rPr altLang="zh-CN" b="1" lang="en-US">
                  <a:latin charset="-122" panose="00000500000000000000" pitchFamily="2" typeface="三极准柔宋"/>
                  <a:ea charset="-122" panose="00000500000000000000" pitchFamily="2" typeface="三极准柔宋"/>
                </a:rPr>
                <a:t>Text here</a:t>
              </a:r>
            </a:p>
          </p:txBody>
        </p:sp>
        <p:sp>
          <p:nvSpPr>
            <p:cNvPr id="29" name="íSliḑê">
              <a:extLst>
                <a:ext uri="{FF2B5EF4-FFF2-40B4-BE49-F238E27FC236}">
                  <a16:creationId xmlns:a16="http://schemas.microsoft.com/office/drawing/2014/main" id="{017EABFE-A9B4-4414-9881-C59748B92EF0}"/>
                </a:ext>
              </a:extLst>
            </p:cNvPr>
            <p:cNvSpPr/>
            <p:nvPr/>
          </p:nvSpPr>
          <p:spPr>
            <a:xfrm>
              <a:off x="3097530" y="4303155"/>
              <a:ext cx="1870074" cy="1249918"/>
            </a:xfrm>
            <a:prstGeom prst="rect">
              <a:avLst/>
            </a:prstGeom>
          </p:spPr>
          <p:txBody>
            <a:bodyPr anchor="ctr" anchorCtr="0" bIns="45720" lIns="91440" rIns="91440" tIns="45720" wrap="square">
              <a:normAutofit lnSpcReduction="20000"/>
            </a:bodyPr>
            <a:lstStyle/>
            <a:p>
              <a:pPr algn="ctr">
                <a:lnSpc>
                  <a:spcPct val="150000"/>
                </a:lnSpc>
              </a:pPr>
              <a:r>
                <a:rPr altLang="zh-CN" lang="en-US" sz="1100">
                  <a:latin charset="-122" panose="00000500000000000000" pitchFamily="2" typeface="三极准柔宋"/>
                  <a:ea charset="-122" panose="00000500000000000000" pitchFamily="2" typeface="三极准柔宋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altLang="zh-CN" lang="en-US" sz="1100">
                  <a:latin charset="-122" panose="00000500000000000000" pitchFamily="2" typeface="三极准柔宋"/>
                  <a:ea charset="-122" panose="00000500000000000000" pitchFamily="2" typeface="三极准柔宋"/>
                </a:rPr>
                <a:t>……</a:t>
              </a:r>
            </a:p>
          </p:txBody>
        </p:sp>
      </p:grpSp>
      <p:sp>
        <p:nvSpPr>
          <p:cNvPr id="11" name="ïṧľíḋe">
            <a:extLst>
              <a:ext uri="{FF2B5EF4-FFF2-40B4-BE49-F238E27FC236}">
                <a16:creationId xmlns:a16="http://schemas.microsoft.com/office/drawing/2014/main" id="{1B0173D7-01D6-474E-B8AF-34C8610DE325}"/>
              </a:ext>
            </a:extLst>
          </p:cNvPr>
          <p:cNvSpPr/>
          <p:nvPr/>
        </p:nvSpPr>
        <p:spPr bwMode="auto">
          <a:xfrm>
            <a:off x="1616777" y="2982133"/>
            <a:ext cx="447543" cy="446867"/>
          </a:xfrm>
          <a:custGeom>
            <a:gdLst>
              <a:gd fmla="*/ 3060 w 6120" name="T0"/>
              <a:gd fmla="*/ 0 h 6120" name="T1"/>
              <a:gd fmla="*/ 0 w 6120" name="T2"/>
              <a:gd fmla="*/ 3060 h 6120" name="T3"/>
              <a:gd fmla="*/ 3060 w 6120" name="T4"/>
              <a:gd fmla="*/ 6120 h 6120" name="T5"/>
              <a:gd fmla="*/ 6120 w 6120" name="T6"/>
              <a:gd fmla="*/ 3060 h 6120" name="T7"/>
              <a:gd fmla="*/ 3060 w 6120" name="T8"/>
              <a:gd fmla="*/ 0 h 6120" name="T9"/>
              <a:gd fmla="*/ 4635 w 6120" name="T10"/>
              <a:gd fmla="*/ 4862 h 6120" name="T11"/>
              <a:gd fmla="*/ 3060 w 6120" name="T12"/>
              <a:gd fmla="*/ 5453 h 6120" name="T13"/>
              <a:gd fmla="*/ 1486 w 6120" name="T14"/>
              <a:gd fmla="*/ 4862 h 6120" name="T15"/>
              <a:gd fmla="*/ 1416 w 6120" name="T16"/>
              <a:gd fmla="*/ 4655 h 6120" name="T17"/>
              <a:gd fmla="*/ 2632 w 6120" name="T18"/>
              <a:gd fmla="*/ 3147 h 6120" name="T19"/>
              <a:gd fmla="*/ 2107 w 6120" name="T20"/>
              <a:gd fmla="*/ 2147 h 6120" name="T21"/>
              <a:gd fmla="*/ 3060 w 6120" name="T22"/>
              <a:gd fmla="*/ 1027 h 6120" name="T23"/>
              <a:gd fmla="*/ 4013 w 6120" name="T24"/>
              <a:gd fmla="*/ 2147 h 6120" name="T25"/>
              <a:gd fmla="*/ 3488 w 6120" name="T26"/>
              <a:gd fmla="*/ 3147 h 6120" name="T27"/>
              <a:gd fmla="*/ 4705 w 6120" name="T28"/>
              <a:gd fmla="*/ 4654 h 6120" name="T29"/>
              <a:gd fmla="*/ 4635 w 6120" name="T30"/>
              <a:gd fmla="*/ 4862 h 6120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6120" w="6120">
                <a:moveTo>
                  <a:pt x="3060" y="0"/>
                </a:moveTo>
                <a:cubicBezTo>
                  <a:pt x="1367" y="0"/>
                  <a:pt x="0" y="1371"/>
                  <a:pt x="0" y="3060"/>
                </a:cubicBezTo>
                <a:cubicBezTo>
                  <a:pt x="0" y="4751"/>
                  <a:pt x="1370" y="6120"/>
                  <a:pt x="3060" y="6120"/>
                </a:cubicBezTo>
                <a:cubicBezTo>
                  <a:pt x="4758" y="6120"/>
                  <a:pt x="6120" y="4744"/>
                  <a:pt x="6120" y="3060"/>
                </a:cubicBezTo>
                <a:cubicBezTo>
                  <a:pt x="6120" y="1367"/>
                  <a:pt x="4748" y="0"/>
                  <a:pt x="3060" y="0"/>
                </a:cubicBezTo>
                <a:close/>
                <a:moveTo>
                  <a:pt x="4635" y="4862"/>
                </a:moveTo>
                <a:cubicBezTo>
                  <a:pt x="4198" y="5245"/>
                  <a:pt x="3645" y="5453"/>
                  <a:pt x="3060" y="5453"/>
                </a:cubicBezTo>
                <a:cubicBezTo>
                  <a:pt x="2475" y="5453"/>
                  <a:pt x="1922" y="5245"/>
                  <a:pt x="1486" y="4862"/>
                </a:cubicBezTo>
                <a:cubicBezTo>
                  <a:pt x="1427" y="4811"/>
                  <a:pt x="1400" y="4731"/>
                  <a:pt x="1416" y="4655"/>
                </a:cubicBezTo>
                <a:cubicBezTo>
                  <a:pt x="1566" y="3919"/>
                  <a:pt x="2035" y="3338"/>
                  <a:pt x="2632" y="3147"/>
                </a:cubicBezTo>
                <a:cubicBezTo>
                  <a:pt x="2320" y="2963"/>
                  <a:pt x="2107" y="2584"/>
                  <a:pt x="2107" y="2147"/>
                </a:cubicBezTo>
                <a:cubicBezTo>
                  <a:pt x="2107" y="1528"/>
                  <a:pt x="2533" y="1027"/>
                  <a:pt x="3060" y="1027"/>
                </a:cubicBezTo>
                <a:cubicBezTo>
                  <a:pt x="3587" y="1027"/>
                  <a:pt x="4013" y="1528"/>
                  <a:pt x="4013" y="2147"/>
                </a:cubicBezTo>
                <a:cubicBezTo>
                  <a:pt x="4013" y="2584"/>
                  <a:pt x="3800" y="2963"/>
                  <a:pt x="3488" y="3147"/>
                </a:cubicBezTo>
                <a:cubicBezTo>
                  <a:pt x="4085" y="3338"/>
                  <a:pt x="4554" y="3918"/>
                  <a:pt x="4705" y="4654"/>
                </a:cubicBezTo>
                <a:cubicBezTo>
                  <a:pt x="4720" y="4731"/>
                  <a:pt x="4694" y="4811"/>
                  <a:pt x="4635" y="48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/>
            <a:endParaRPr>
              <a:latin charset="-122" panose="00000500000000000000" pitchFamily="2" typeface="三极准柔宋"/>
            </a:endParaRPr>
          </a:p>
        </p:txBody>
      </p:sp>
      <p:sp>
        <p:nvSpPr>
          <p:cNvPr id="12" name="îṧ1iḓè">
            <a:extLst>
              <a:ext uri="{FF2B5EF4-FFF2-40B4-BE49-F238E27FC236}">
                <a16:creationId xmlns:a16="http://schemas.microsoft.com/office/drawing/2014/main" id="{0631EB71-A534-49F3-BB30-7D4209A6DB04}"/>
              </a:ext>
            </a:extLst>
          </p:cNvPr>
          <p:cNvSpPr/>
          <p:nvPr/>
        </p:nvSpPr>
        <p:spPr bwMode="auto">
          <a:xfrm>
            <a:off x="6280317" y="2390218"/>
            <a:ext cx="2846068" cy="10387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1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altLang="en-US" b="1" lang="zh-CN" sz="2000">
              <a:solidFill>
                <a:schemeClr val="bg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22" name="iṣļîdê">
            <a:extLst>
              <a:ext uri="{FF2B5EF4-FFF2-40B4-BE49-F238E27FC236}">
                <a16:creationId xmlns:a16="http://schemas.microsoft.com/office/drawing/2014/main" id="{5DD15529-BBA3-4109-842C-8D5B5C543110}"/>
              </a:ext>
            </a:extLst>
          </p:cNvPr>
          <p:cNvSpPr/>
          <p:nvPr/>
        </p:nvSpPr>
        <p:spPr bwMode="auto">
          <a:xfrm>
            <a:off x="6280317" y="3429000"/>
            <a:ext cx="2846068" cy="221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endParaRPr altLang="zh-CN" lang="en-US" sz="11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grpSp>
        <p:nvGrpSpPr>
          <p:cNvPr id="23" name="íṥ1îḍê">
            <a:extLst>
              <a:ext uri="{FF2B5EF4-FFF2-40B4-BE49-F238E27FC236}">
                <a16:creationId xmlns:a16="http://schemas.microsoft.com/office/drawing/2014/main" id="{9D8D651A-B2EC-4259-A3C8-4243F91BECCB}"/>
              </a:ext>
            </a:extLst>
          </p:cNvPr>
          <p:cNvGrpSpPr/>
          <p:nvPr/>
        </p:nvGrpSpPr>
        <p:grpSpPr>
          <a:xfrm>
            <a:off x="6280316" y="3640137"/>
            <a:ext cx="2846070" cy="1619251"/>
            <a:chOff x="3097529" y="3933824"/>
            <a:chExt cx="1870075" cy="1619251"/>
          </a:xfrm>
        </p:grpSpPr>
        <p:sp>
          <p:nvSpPr>
            <p:cNvPr id="24" name="ïšļïḓé">
              <a:extLst>
                <a:ext uri="{FF2B5EF4-FFF2-40B4-BE49-F238E27FC236}">
                  <a16:creationId xmlns:a16="http://schemas.microsoft.com/office/drawing/2014/main" id="{2373E87A-186A-46D8-AF37-9F7BC574A2EC}"/>
                </a:ext>
              </a:extLst>
            </p:cNvPr>
            <p:cNvSpPr/>
            <p:nvPr/>
          </p:nvSpPr>
          <p:spPr>
            <a:xfrm>
              <a:off x="3097530" y="3933824"/>
              <a:ext cx="1870074" cy="369332"/>
            </a:xfrm>
            <a:prstGeom prst="rect">
              <a:avLst/>
            </a:prstGeom>
          </p:spPr>
          <p:txBody>
            <a:bodyPr anchor="ctr" anchorCtr="0" bIns="45720" lIns="91440" rIns="91440" tIns="45720" wrap="square">
              <a:normAutofit/>
            </a:bodyPr>
            <a:lstStyle/>
            <a:p>
              <a:pPr algn="ctr"/>
              <a:r>
                <a:rPr altLang="zh-CN" b="1" lang="en-US">
                  <a:latin charset="-122" panose="00000500000000000000" pitchFamily="2" typeface="三极准柔宋"/>
                  <a:ea charset="-122" panose="00000500000000000000" pitchFamily="2" typeface="三极准柔宋"/>
                </a:rPr>
                <a:t>Text here</a:t>
              </a:r>
            </a:p>
          </p:txBody>
        </p:sp>
        <p:sp>
          <p:nvSpPr>
            <p:cNvPr id="25" name="ïṩļîḑê">
              <a:extLst>
                <a:ext uri="{FF2B5EF4-FFF2-40B4-BE49-F238E27FC236}">
                  <a16:creationId xmlns:a16="http://schemas.microsoft.com/office/drawing/2014/main" id="{3CBEED6E-A9A8-4405-A593-341BD57CD86D}"/>
                </a:ext>
              </a:extLst>
            </p:cNvPr>
            <p:cNvSpPr/>
            <p:nvPr/>
          </p:nvSpPr>
          <p:spPr>
            <a:xfrm>
              <a:off x="3097529" y="4303156"/>
              <a:ext cx="1870074" cy="1249919"/>
            </a:xfrm>
            <a:prstGeom prst="rect">
              <a:avLst/>
            </a:prstGeom>
          </p:spPr>
          <p:txBody>
            <a:bodyPr anchor="ctr" anchorCtr="0" bIns="45720" lIns="91440" rIns="91440" tIns="45720" wrap="square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zh-CN" lang="en-US" sz="1100">
                  <a:latin charset="-122" panose="00000500000000000000" pitchFamily="2" typeface="三极准柔宋"/>
                  <a:ea charset="-122" panose="00000500000000000000" pitchFamily="2" typeface="三极准柔宋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altLang="zh-CN" lang="en-US" sz="1100">
                  <a:latin charset="-122" panose="00000500000000000000" pitchFamily="2" typeface="三极准柔宋"/>
                  <a:ea charset="-122" panose="00000500000000000000" pitchFamily="2" typeface="三极准柔宋"/>
                </a:rPr>
                <a:t>……</a:t>
              </a:r>
            </a:p>
          </p:txBody>
        </p:sp>
      </p:grpSp>
      <p:sp>
        <p:nvSpPr>
          <p:cNvPr id="14" name="îśļíḍê">
            <a:extLst>
              <a:ext uri="{FF2B5EF4-FFF2-40B4-BE49-F238E27FC236}">
                <a16:creationId xmlns:a16="http://schemas.microsoft.com/office/drawing/2014/main" id="{1B0173D7-01D6-474E-B8AF-34C8610DE325}"/>
              </a:ext>
            </a:extLst>
          </p:cNvPr>
          <p:cNvSpPr/>
          <p:nvPr/>
        </p:nvSpPr>
        <p:spPr bwMode="auto">
          <a:xfrm>
            <a:off x="7430218" y="2883559"/>
            <a:ext cx="546266" cy="545441"/>
          </a:xfrm>
          <a:custGeom>
            <a:gdLst>
              <a:gd fmla="*/ 3060 w 6120" name="T0"/>
              <a:gd fmla="*/ 0 h 6120" name="T1"/>
              <a:gd fmla="*/ 0 w 6120" name="T2"/>
              <a:gd fmla="*/ 3060 h 6120" name="T3"/>
              <a:gd fmla="*/ 3060 w 6120" name="T4"/>
              <a:gd fmla="*/ 6120 h 6120" name="T5"/>
              <a:gd fmla="*/ 6120 w 6120" name="T6"/>
              <a:gd fmla="*/ 3060 h 6120" name="T7"/>
              <a:gd fmla="*/ 3060 w 6120" name="T8"/>
              <a:gd fmla="*/ 0 h 6120" name="T9"/>
              <a:gd fmla="*/ 4635 w 6120" name="T10"/>
              <a:gd fmla="*/ 4862 h 6120" name="T11"/>
              <a:gd fmla="*/ 3060 w 6120" name="T12"/>
              <a:gd fmla="*/ 5453 h 6120" name="T13"/>
              <a:gd fmla="*/ 1486 w 6120" name="T14"/>
              <a:gd fmla="*/ 4862 h 6120" name="T15"/>
              <a:gd fmla="*/ 1416 w 6120" name="T16"/>
              <a:gd fmla="*/ 4655 h 6120" name="T17"/>
              <a:gd fmla="*/ 2632 w 6120" name="T18"/>
              <a:gd fmla="*/ 3147 h 6120" name="T19"/>
              <a:gd fmla="*/ 2107 w 6120" name="T20"/>
              <a:gd fmla="*/ 2147 h 6120" name="T21"/>
              <a:gd fmla="*/ 3060 w 6120" name="T22"/>
              <a:gd fmla="*/ 1027 h 6120" name="T23"/>
              <a:gd fmla="*/ 4013 w 6120" name="T24"/>
              <a:gd fmla="*/ 2147 h 6120" name="T25"/>
              <a:gd fmla="*/ 3488 w 6120" name="T26"/>
              <a:gd fmla="*/ 3147 h 6120" name="T27"/>
              <a:gd fmla="*/ 4705 w 6120" name="T28"/>
              <a:gd fmla="*/ 4654 h 6120" name="T29"/>
              <a:gd fmla="*/ 4635 w 6120" name="T30"/>
              <a:gd fmla="*/ 4862 h 6120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6120" w="6120">
                <a:moveTo>
                  <a:pt x="3060" y="0"/>
                </a:moveTo>
                <a:cubicBezTo>
                  <a:pt x="1367" y="0"/>
                  <a:pt x="0" y="1371"/>
                  <a:pt x="0" y="3060"/>
                </a:cubicBezTo>
                <a:cubicBezTo>
                  <a:pt x="0" y="4751"/>
                  <a:pt x="1370" y="6120"/>
                  <a:pt x="3060" y="6120"/>
                </a:cubicBezTo>
                <a:cubicBezTo>
                  <a:pt x="4758" y="6120"/>
                  <a:pt x="6120" y="4744"/>
                  <a:pt x="6120" y="3060"/>
                </a:cubicBezTo>
                <a:cubicBezTo>
                  <a:pt x="6120" y="1367"/>
                  <a:pt x="4748" y="0"/>
                  <a:pt x="3060" y="0"/>
                </a:cubicBezTo>
                <a:close/>
                <a:moveTo>
                  <a:pt x="4635" y="4862"/>
                </a:moveTo>
                <a:cubicBezTo>
                  <a:pt x="4198" y="5245"/>
                  <a:pt x="3645" y="5453"/>
                  <a:pt x="3060" y="5453"/>
                </a:cubicBezTo>
                <a:cubicBezTo>
                  <a:pt x="2475" y="5453"/>
                  <a:pt x="1922" y="5245"/>
                  <a:pt x="1486" y="4862"/>
                </a:cubicBezTo>
                <a:cubicBezTo>
                  <a:pt x="1427" y="4811"/>
                  <a:pt x="1400" y="4731"/>
                  <a:pt x="1416" y="4655"/>
                </a:cubicBezTo>
                <a:cubicBezTo>
                  <a:pt x="1566" y="3919"/>
                  <a:pt x="2035" y="3338"/>
                  <a:pt x="2632" y="3147"/>
                </a:cubicBezTo>
                <a:cubicBezTo>
                  <a:pt x="2320" y="2963"/>
                  <a:pt x="2107" y="2584"/>
                  <a:pt x="2107" y="2147"/>
                </a:cubicBezTo>
                <a:cubicBezTo>
                  <a:pt x="2107" y="1528"/>
                  <a:pt x="2533" y="1027"/>
                  <a:pt x="3060" y="1027"/>
                </a:cubicBezTo>
                <a:cubicBezTo>
                  <a:pt x="3587" y="1027"/>
                  <a:pt x="4013" y="1528"/>
                  <a:pt x="4013" y="2147"/>
                </a:cubicBezTo>
                <a:cubicBezTo>
                  <a:pt x="4013" y="2584"/>
                  <a:pt x="3800" y="2963"/>
                  <a:pt x="3488" y="3147"/>
                </a:cubicBezTo>
                <a:cubicBezTo>
                  <a:pt x="4085" y="3338"/>
                  <a:pt x="4554" y="3918"/>
                  <a:pt x="4705" y="4654"/>
                </a:cubicBezTo>
                <a:cubicBezTo>
                  <a:pt x="4720" y="4731"/>
                  <a:pt x="4694" y="4811"/>
                  <a:pt x="4635" y="48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/>
            <a:endParaRPr>
              <a:latin charset="-122" panose="00000500000000000000" pitchFamily="2" typeface="三极准柔宋"/>
            </a:endParaRPr>
          </a:p>
        </p:txBody>
      </p:sp>
      <p:sp>
        <p:nvSpPr>
          <p:cNvPr id="15" name="îŝľíḓé">
            <a:extLst>
              <a:ext uri="{FF2B5EF4-FFF2-40B4-BE49-F238E27FC236}">
                <a16:creationId xmlns:a16="http://schemas.microsoft.com/office/drawing/2014/main" id="{0631EB71-A534-49F3-BB30-7D4209A6DB04}"/>
              </a:ext>
            </a:extLst>
          </p:cNvPr>
          <p:cNvSpPr/>
          <p:nvPr/>
        </p:nvSpPr>
        <p:spPr bwMode="auto">
          <a:xfrm>
            <a:off x="9187181" y="2577950"/>
            <a:ext cx="2331719" cy="851050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altLang="en-US" b="1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8" name="îṩ1íḑè">
            <a:extLst>
              <a:ext uri="{FF2B5EF4-FFF2-40B4-BE49-F238E27FC236}">
                <a16:creationId xmlns:a16="http://schemas.microsoft.com/office/drawing/2014/main" id="{5DD15529-BBA3-4109-842C-8D5B5C543110}"/>
              </a:ext>
            </a:extLst>
          </p:cNvPr>
          <p:cNvSpPr/>
          <p:nvPr/>
        </p:nvSpPr>
        <p:spPr bwMode="auto">
          <a:xfrm>
            <a:off x="9187181" y="3429000"/>
            <a:ext cx="2331719" cy="181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endParaRPr altLang="zh-CN" lang="en-US" sz="11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grpSp>
        <p:nvGrpSpPr>
          <p:cNvPr id="19" name="îṥḷîďé">
            <a:extLst>
              <a:ext uri="{FF2B5EF4-FFF2-40B4-BE49-F238E27FC236}">
                <a16:creationId xmlns:a16="http://schemas.microsoft.com/office/drawing/2014/main" id="{B305A90F-BD7E-4150-8981-855FE2F775A7}"/>
              </a:ext>
            </a:extLst>
          </p:cNvPr>
          <p:cNvGrpSpPr/>
          <p:nvPr/>
        </p:nvGrpSpPr>
        <p:grpSpPr>
          <a:xfrm>
            <a:off x="9187181" y="3601977"/>
            <a:ext cx="2331719" cy="1326614"/>
            <a:chOff x="3097530" y="3933822"/>
            <a:chExt cx="1870074" cy="1619251"/>
          </a:xfrm>
        </p:grpSpPr>
        <p:sp>
          <p:nvSpPr>
            <p:cNvPr id="20" name="ïŝḻíḋé">
              <a:extLst>
                <a:ext uri="{FF2B5EF4-FFF2-40B4-BE49-F238E27FC236}">
                  <a16:creationId xmlns:a16="http://schemas.microsoft.com/office/drawing/2014/main" id="{44186991-17CC-4389-9101-6F6F6B8B338F}"/>
                </a:ext>
              </a:extLst>
            </p:cNvPr>
            <p:cNvSpPr/>
            <p:nvPr/>
          </p:nvSpPr>
          <p:spPr>
            <a:xfrm>
              <a:off x="3097530" y="3933822"/>
              <a:ext cx="1870074" cy="369332"/>
            </a:xfrm>
            <a:prstGeom prst="rect">
              <a:avLst/>
            </a:prstGeom>
          </p:spPr>
          <p:txBody>
            <a:bodyPr anchor="ctr" anchorCtr="0" bIns="45720" lIns="91440" rIns="91440" tIns="45720" wrap="square">
              <a:normAutofit fontScale="92500" lnSpcReduction="20000"/>
            </a:bodyPr>
            <a:lstStyle/>
            <a:p>
              <a:pPr algn="ctr"/>
              <a:r>
                <a:rPr altLang="zh-CN" b="1" lang="en-US">
                  <a:latin charset="-122" panose="00000500000000000000" pitchFamily="2" typeface="三极准柔宋"/>
                  <a:ea charset="-122" panose="00000500000000000000" pitchFamily="2" typeface="三极准柔宋"/>
                </a:rPr>
                <a:t>Text here</a:t>
              </a:r>
            </a:p>
          </p:txBody>
        </p:sp>
        <p:sp>
          <p:nvSpPr>
            <p:cNvPr id="21" name="íş1îḍê">
              <a:extLst>
                <a:ext uri="{FF2B5EF4-FFF2-40B4-BE49-F238E27FC236}">
                  <a16:creationId xmlns:a16="http://schemas.microsoft.com/office/drawing/2014/main" id="{CCE8E7AA-4786-462D-8428-708A291AF4CF}"/>
                </a:ext>
              </a:extLst>
            </p:cNvPr>
            <p:cNvSpPr/>
            <p:nvPr/>
          </p:nvSpPr>
          <p:spPr>
            <a:xfrm>
              <a:off x="3097530" y="4303155"/>
              <a:ext cx="1870074" cy="1249918"/>
            </a:xfrm>
            <a:prstGeom prst="rect">
              <a:avLst/>
            </a:prstGeom>
          </p:spPr>
          <p:txBody>
            <a:bodyPr anchor="ctr" anchorCtr="0" bIns="45720" lIns="91440" rIns="91440" tIns="45720" wrap="square">
              <a:normAutofit lnSpcReduction="20000"/>
            </a:bodyPr>
            <a:lstStyle/>
            <a:p>
              <a:pPr algn="ctr">
                <a:lnSpc>
                  <a:spcPct val="150000"/>
                </a:lnSpc>
              </a:pPr>
              <a:r>
                <a:rPr altLang="zh-CN" lang="en-US" sz="1100">
                  <a:latin charset="-122" panose="00000500000000000000" pitchFamily="2" typeface="三极准柔宋"/>
                  <a:ea charset="-122" panose="00000500000000000000" pitchFamily="2" typeface="三极准柔宋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altLang="zh-CN" lang="en-US" sz="1100">
                  <a:latin charset="-122" panose="00000500000000000000" pitchFamily="2" typeface="三极准柔宋"/>
                  <a:ea charset="-122" panose="00000500000000000000" pitchFamily="2" typeface="三极准柔宋"/>
                </a:rPr>
                <a:t>……</a:t>
              </a:r>
            </a:p>
          </p:txBody>
        </p:sp>
      </p:grpSp>
      <p:sp>
        <p:nvSpPr>
          <p:cNvPr id="17" name="íSliḍè">
            <a:extLst>
              <a:ext uri="{FF2B5EF4-FFF2-40B4-BE49-F238E27FC236}">
                <a16:creationId xmlns:a16="http://schemas.microsoft.com/office/drawing/2014/main" id="{1B0173D7-01D6-474E-B8AF-34C8610DE325}"/>
              </a:ext>
            </a:extLst>
          </p:cNvPr>
          <p:cNvSpPr/>
          <p:nvPr/>
        </p:nvSpPr>
        <p:spPr bwMode="auto">
          <a:xfrm>
            <a:off x="10129269" y="2982133"/>
            <a:ext cx="447543" cy="446867"/>
          </a:xfrm>
          <a:custGeom>
            <a:gdLst>
              <a:gd fmla="*/ 3060 w 6120" name="T0"/>
              <a:gd fmla="*/ 0 h 6120" name="T1"/>
              <a:gd fmla="*/ 0 w 6120" name="T2"/>
              <a:gd fmla="*/ 3060 h 6120" name="T3"/>
              <a:gd fmla="*/ 3060 w 6120" name="T4"/>
              <a:gd fmla="*/ 6120 h 6120" name="T5"/>
              <a:gd fmla="*/ 6120 w 6120" name="T6"/>
              <a:gd fmla="*/ 3060 h 6120" name="T7"/>
              <a:gd fmla="*/ 3060 w 6120" name="T8"/>
              <a:gd fmla="*/ 0 h 6120" name="T9"/>
              <a:gd fmla="*/ 4635 w 6120" name="T10"/>
              <a:gd fmla="*/ 4862 h 6120" name="T11"/>
              <a:gd fmla="*/ 3060 w 6120" name="T12"/>
              <a:gd fmla="*/ 5453 h 6120" name="T13"/>
              <a:gd fmla="*/ 1486 w 6120" name="T14"/>
              <a:gd fmla="*/ 4862 h 6120" name="T15"/>
              <a:gd fmla="*/ 1416 w 6120" name="T16"/>
              <a:gd fmla="*/ 4655 h 6120" name="T17"/>
              <a:gd fmla="*/ 2632 w 6120" name="T18"/>
              <a:gd fmla="*/ 3147 h 6120" name="T19"/>
              <a:gd fmla="*/ 2107 w 6120" name="T20"/>
              <a:gd fmla="*/ 2147 h 6120" name="T21"/>
              <a:gd fmla="*/ 3060 w 6120" name="T22"/>
              <a:gd fmla="*/ 1027 h 6120" name="T23"/>
              <a:gd fmla="*/ 4013 w 6120" name="T24"/>
              <a:gd fmla="*/ 2147 h 6120" name="T25"/>
              <a:gd fmla="*/ 3488 w 6120" name="T26"/>
              <a:gd fmla="*/ 3147 h 6120" name="T27"/>
              <a:gd fmla="*/ 4705 w 6120" name="T28"/>
              <a:gd fmla="*/ 4654 h 6120" name="T29"/>
              <a:gd fmla="*/ 4635 w 6120" name="T30"/>
              <a:gd fmla="*/ 4862 h 6120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6120" w="6120">
                <a:moveTo>
                  <a:pt x="3060" y="0"/>
                </a:moveTo>
                <a:cubicBezTo>
                  <a:pt x="1367" y="0"/>
                  <a:pt x="0" y="1371"/>
                  <a:pt x="0" y="3060"/>
                </a:cubicBezTo>
                <a:cubicBezTo>
                  <a:pt x="0" y="4751"/>
                  <a:pt x="1370" y="6120"/>
                  <a:pt x="3060" y="6120"/>
                </a:cubicBezTo>
                <a:cubicBezTo>
                  <a:pt x="4758" y="6120"/>
                  <a:pt x="6120" y="4744"/>
                  <a:pt x="6120" y="3060"/>
                </a:cubicBezTo>
                <a:cubicBezTo>
                  <a:pt x="6120" y="1367"/>
                  <a:pt x="4748" y="0"/>
                  <a:pt x="3060" y="0"/>
                </a:cubicBezTo>
                <a:close/>
                <a:moveTo>
                  <a:pt x="4635" y="4862"/>
                </a:moveTo>
                <a:cubicBezTo>
                  <a:pt x="4198" y="5245"/>
                  <a:pt x="3645" y="5453"/>
                  <a:pt x="3060" y="5453"/>
                </a:cubicBezTo>
                <a:cubicBezTo>
                  <a:pt x="2475" y="5453"/>
                  <a:pt x="1922" y="5245"/>
                  <a:pt x="1486" y="4862"/>
                </a:cubicBezTo>
                <a:cubicBezTo>
                  <a:pt x="1427" y="4811"/>
                  <a:pt x="1400" y="4731"/>
                  <a:pt x="1416" y="4655"/>
                </a:cubicBezTo>
                <a:cubicBezTo>
                  <a:pt x="1566" y="3919"/>
                  <a:pt x="2035" y="3338"/>
                  <a:pt x="2632" y="3147"/>
                </a:cubicBezTo>
                <a:cubicBezTo>
                  <a:pt x="2320" y="2963"/>
                  <a:pt x="2107" y="2584"/>
                  <a:pt x="2107" y="2147"/>
                </a:cubicBezTo>
                <a:cubicBezTo>
                  <a:pt x="2107" y="1528"/>
                  <a:pt x="2533" y="1027"/>
                  <a:pt x="3060" y="1027"/>
                </a:cubicBezTo>
                <a:cubicBezTo>
                  <a:pt x="3587" y="1027"/>
                  <a:pt x="4013" y="1528"/>
                  <a:pt x="4013" y="2147"/>
                </a:cubicBezTo>
                <a:cubicBezTo>
                  <a:pt x="4013" y="2584"/>
                  <a:pt x="3800" y="2963"/>
                  <a:pt x="3488" y="3147"/>
                </a:cubicBezTo>
                <a:cubicBezTo>
                  <a:pt x="4085" y="3338"/>
                  <a:pt x="4554" y="3918"/>
                  <a:pt x="4705" y="4654"/>
                </a:cubicBezTo>
                <a:cubicBezTo>
                  <a:pt x="4720" y="4731"/>
                  <a:pt x="4694" y="4811"/>
                  <a:pt x="4635" y="48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/>
            <a:endParaRPr>
              <a:latin charset="-122" panose="00000500000000000000" pitchFamily="2" typeface="三极准柔宋"/>
            </a:endParaRPr>
          </a:p>
        </p:txBody>
      </p:sp>
    </p:spTree>
    <p:extLst>
      <p:ext uri="{BB962C8B-B14F-4D97-AF65-F5344CB8AC3E}">
        <p14:creationId val="269482930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 nodeType="clickPar">
                      <p:stCondLst>
                        <p:cond delay="indefinite"/>
                      </p:stCondLst>
                      <p:childTnLst>
                        <p:par>
                          <p:cTn fill="hold" id="7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30"/>
      <p:bldP grpId="0" spid="8"/>
      <p:bldP grpId="0" spid="9"/>
      <p:bldP grpId="0" spid="26"/>
      <p:bldP grpId="0" spid="11"/>
      <p:bldP grpId="0" spid="12"/>
      <p:bldP grpId="0" spid="22"/>
      <p:bldP grpId="0" spid="14"/>
      <p:bldP grpId="0" spid="15"/>
      <p:bldP grpId="0" spid="18"/>
      <p:bldP grpId="0" spid="17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íšḷïďè">
            <a:extLst>
              <a:ext uri="{FF2B5EF4-FFF2-40B4-BE49-F238E27FC236}">
                <a16:creationId xmlns:a16="http://schemas.microsoft.com/office/drawing/2014/main" id="{BFAFAB77-E2A8-485A-AF59-DD23A619CB4C}"/>
              </a:ext>
            </a:extLst>
          </p:cNvPr>
          <p:cNvSpPr/>
          <p:nvPr/>
        </p:nvSpPr>
        <p:spPr>
          <a:xfrm>
            <a:off x="1758203" y="2876967"/>
            <a:ext cx="748594" cy="748594"/>
          </a:xfrm>
          <a:prstGeom prst="ellipse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defTabSz="914354"/>
            <a:endParaRPr b="1" i="1" sz="2000">
              <a:latin charset="-122" panose="00000500000000000000" pitchFamily="2" typeface="三极准柔宋"/>
            </a:endParaRPr>
          </a:p>
        </p:txBody>
      </p:sp>
      <p:sp>
        <p:nvSpPr>
          <p:cNvPr id="30" name="iṧḷíḍé">
            <a:extLst>
              <a:ext uri="{FF2B5EF4-FFF2-40B4-BE49-F238E27FC236}">
                <a16:creationId xmlns:a16="http://schemas.microsoft.com/office/drawing/2014/main" id="{0C934234-ED99-422C-B0DA-EAC4031DD958}"/>
              </a:ext>
            </a:extLst>
          </p:cNvPr>
          <p:cNvSpPr/>
          <p:nvPr/>
        </p:nvSpPr>
        <p:spPr>
          <a:xfrm>
            <a:off x="1961480" y="3056208"/>
            <a:ext cx="342040" cy="390112"/>
          </a:xfrm>
          <a:custGeom>
            <a:gdLst>
              <a:gd fmla="*/ 358559 w 530968" name="connsiteX0"/>
              <a:gd fmla="*/ 360518 h 605592" name="connsiteY0"/>
              <a:gd fmla="*/ 462357 w 530968" name="connsiteX1"/>
              <a:gd fmla="*/ 410571 h 605592" name="connsiteY1"/>
              <a:gd fmla="*/ 530968 w 530968" name="connsiteX2"/>
              <a:gd fmla="*/ 605592 h 605592" name="connsiteY2"/>
              <a:gd fmla="*/ 0 w 530968" name="connsiteX3"/>
              <a:gd fmla="*/ 605592 h 605592" name="connsiteY3"/>
              <a:gd fmla="*/ 68518 w 530968" name="connsiteX4"/>
              <a:gd fmla="*/ 410756 h 605592" name="connsiteY4"/>
              <a:gd fmla="*/ 172316 w 530968" name="connsiteX5"/>
              <a:gd fmla="*/ 360703 h 605592" name="connsiteY5"/>
              <a:gd fmla="*/ 222358 w 530968" name="connsiteX6"/>
              <a:gd fmla="*/ 518648 h 605592" name="connsiteY6"/>
              <a:gd fmla="*/ 229136 w 530968" name="connsiteX7"/>
              <a:gd fmla="*/ 539967 h 605592" name="connsiteY7"/>
              <a:gd fmla="*/ 251790 w 530968" name="connsiteX8"/>
              <a:gd fmla="*/ 476474 h 605592" name="connsiteY8"/>
              <a:gd fmla="*/ 265345 w 530968" name="connsiteX9"/>
              <a:gd fmla="*/ 401209 h 605592" name="connsiteY9"/>
              <a:gd fmla="*/ 265438 w 530968" name="connsiteX10"/>
              <a:gd fmla="*/ 401209 h 605592" name="connsiteY10"/>
              <a:gd fmla="*/ 265530 w 530968" name="connsiteX11"/>
              <a:gd fmla="*/ 401209 h 605592" name="connsiteY11"/>
              <a:gd fmla="*/ 265716 w 530968" name="connsiteX12"/>
              <a:gd fmla="*/ 401209 h 605592" name="connsiteY12"/>
              <a:gd fmla="*/ 265809 w 530968" name="connsiteX13"/>
              <a:gd fmla="*/ 401209 h 605592" name="connsiteY13"/>
              <a:gd fmla="*/ 279271 w 530968" name="connsiteX14"/>
              <a:gd fmla="*/ 476474 h 605592" name="connsiteY14"/>
              <a:gd fmla="*/ 301739 w 530968" name="connsiteX15"/>
              <a:gd fmla="*/ 539874 h 605592" name="connsiteY15"/>
              <a:gd fmla="*/ 308517 w 530968" name="connsiteX16"/>
              <a:gd fmla="*/ 518463 h 605592" name="connsiteY16"/>
              <a:gd fmla="*/ 327742 w 530968" name="connsiteX17"/>
              <a:gd fmla="*/ 231466 h 605592" name="connsiteY17"/>
              <a:gd fmla="*/ 305833 w 530968" name="connsiteX18"/>
              <a:gd fmla="*/ 275591 h 605592" name="connsiteY18"/>
              <a:gd fmla="*/ 354572 w 530968" name="connsiteX19"/>
              <a:gd fmla="*/ 231466 h 605592" name="connsiteY19"/>
              <a:gd fmla="*/ 275754 w 530968" name="connsiteX20"/>
              <a:gd fmla="*/ 231374 h 605592" name="connsiteY20"/>
              <a:gd fmla="*/ 275754 w 530968" name="connsiteX21"/>
              <a:gd fmla="*/ 279577 h 605592" name="connsiteY21"/>
              <a:gd fmla="*/ 306204 w 530968" name="connsiteX22"/>
              <a:gd fmla="*/ 231374 h 605592" name="connsiteY22"/>
              <a:gd fmla="*/ 224880 w 530968" name="connsiteX23"/>
              <a:gd fmla="*/ 231374 h 605592" name="connsiteY23"/>
              <a:gd fmla="*/ 255144 w 530968" name="connsiteX24"/>
              <a:gd fmla="*/ 279484 h 605592" name="connsiteY24"/>
              <a:gd fmla="*/ 255144 w 530968" name="connsiteX25"/>
              <a:gd fmla="*/ 231374 h 605592" name="connsiteY25"/>
              <a:gd fmla="*/ 176233 w 530968" name="connsiteX26"/>
              <a:gd fmla="*/ 231374 h 605592" name="connsiteY26"/>
              <a:gd fmla="*/ 224972 w 530968" name="connsiteX27"/>
              <a:gd fmla="*/ 275498 h 605592" name="connsiteY27"/>
              <a:gd fmla="*/ 203063 w 530968" name="connsiteX28"/>
              <a:gd fmla="*/ 231374 h 605592" name="connsiteY28"/>
              <a:gd fmla="*/ 332569 w 530968" name="connsiteX29"/>
              <a:gd fmla="*/ 153137 h 605592" name="connsiteY29"/>
              <a:gd fmla="*/ 334890 w 530968" name="connsiteX30"/>
              <a:gd fmla="*/ 182059 h 605592" name="connsiteY30"/>
              <a:gd fmla="*/ 332569 w 530968" name="connsiteX31"/>
              <a:gd fmla="*/ 210980 h 605592" name="connsiteY31"/>
              <a:gd fmla="*/ 363205 w 530968" name="connsiteX32"/>
              <a:gd fmla="*/ 210980 h 605592" name="connsiteY32"/>
              <a:gd fmla="*/ 367476 w 530968" name="connsiteX33"/>
              <a:gd fmla="*/ 182059 h 605592" name="connsiteY33"/>
              <a:gd fmla="*/ 363205 w 530968" name="connsiteX34"/>
              <a:gd fmla="*/ 153137 h 605592" name="connsiteY34"/>
              <a:gd fmla="*/ 275754 w 530968" name="connsiteX35"/>
              <a:gd fmla="*/ 153137 h 605592" name="connsiteY35"/>
              <a:gd fmla="*/ 275754 w 530968" name="connsiteX36"/>
              <a:gd fmla="*/ 210980 h 605592" name="connsiteY36"/>
              <a:gd fmla="*/ 311774 w 530968" name="connsiteX37"/>
              <a:gd fmla="*/ 210980 h 605592" name="connsiteY37"/>
              <a:gd fmla="*/ 314466 w 530968" name="connsiteX38"/>
              <a:gd fmla="*/ 182059 h 605592" name="connsiteY38"/>
              <a:gd fmla="*/ 311774 w 530968" name="connsiteX39"/>
              <a:gd fmla="*/ 153137 h 605592" name="connsiteY39"/>
              <a:gd fmla="*/ 219124 w 530968" name="connsiteX40"/>
              <a:gd fmla="*/ 153137 h 605592" name="connsiteY40"/>
              <a:gd fmla="*/ 216431 w 530968" name="connsiteX41"/>
              <a:gd fmla="*/ 182059 h 605592" name="connsiteY41"/>
              <a:gd fmla="*/ 219124 w 530968" name="connsiteX42"/>
              <a:gd fmla="*/ 210980 h 605592" name="connsiteY42"/>
              <a:gd fmla="*/ 255144 w 530968" name="connsiteX43"/>
              <a:gd fmla="*/ 210980 h 605592" name="connsiteY43"/>
              <a:gd fmla="*/ 255144 w 530968" name="connsiteX44"/>
              <a:gd fmla="*/ 153137 h 605592" name="connsiteY44"/>
              <a:gd fmla="*/ 167693 w 530968" name="connsiteX45"/>
              <a:gd fmla="*/ 153137 h 605592" name="connsiteY45"/>
              <a:gd fmla="*/ 163422 w 530968" name="connsiteX46"/>
              <a:gd fmla="*/ 182059 h 605592" name="connsiteY46"/>
              <a:gd fmla="*/ 167693 w 530968" name="connsiteX47"/>
              <a:gd fmla="*/ 210980 h 605592" name="connsiteY47"/>
              <a:gd fmla="*/ 198328 w 530968" name="connsiteX48"/>
              <a:gd fmla="*/ 210980 h 605592" name="connsiteY48"/>
              <a:gd fmla="*/ 196008 w 530968" name="connsiteX49"/>
              <a:gd fmla="*/ 182059 h 605592" name="connsiteY49"/>
              <a:gd fmla="*/ 198328 w 530968" name="connsiteX50"/>
              <a:gd fmla="*/ 153137 h 605592" name="connsiteY50"/>
              <a:gd fmla="*/ 305925 w 530968" name="connsiteX51"/>
              <a:gd fmla="*/ 88619 h 605592" name="connsiteY51"/>
              <a:gd fmla="*/ 327835 w 530968" name="connsiteX52"/>
              <a:gd fmla="*/ 132743 h 605592" name="connsiteY52"/>
              <a:gd fmla="*/ 354664 w 530968" name="connsiteX53"/>
              <a:gd fmla="*/ 132743 h 605592" name="connsiteY53"/>
              <a:gd fmla="*/ 305925 w 530968" name="connsiteX54"/>
              <a:gd fmla="*/ 88619 h 605592" name="connsiteY54"/>
              <a:gd fmla="*/ 225065 w 530968" name="connsiteX55"/>
              <a:gd fmla="*/ 88619 h 605592" name="connsiteY55"/>
              <a:gd fmla="*/ 176326 w 530968" name="connsiteX56"/>
              <a:gd fmla="*/ 132743 h 605592" name="connsiteY56"/>
              <a:gd fmla="*/ 203156 w 530968" name="connsiteX57"/>
              <a:gd fmla="*/ 132743 h 605592" name="connsiteY57"/>
              <a:gd fmla="*/ 225065 w 530968" name="connsiteX58"/>
              <a:gd fmla="*/ 88619 h 605592" name="connsiteY58"/>
              <a:gd fmla="*/ 275754 w 530968" name="connsiteX59"/>
              <a:gd fmla="*/ 84633 h 605592" name="connsiteY59"/>
              <a:gd fmla="*/ 275754 w 530968" name="connsiteX60"/>
              <a:gd fmla="*/ 132743 h 605592" name="connsiteY60"/>
              <a:gd fmla="*/ 306018 w 530968" name="connsiteX61"/>
              <a:gd fmla="*/ 132743 h 605592" name="connsiteY61"/>
              <a:gd fmla="*/ 275754 w 530968" name="connsiteX62"/>
              <a:gd fmla="*/ 84633 h 605592" name="connsiteY62"/>
              <a:gd fmla="*/ 255144 w 530968" name="connsiteX63"/>
              <a:gd fmla="*/ 84540 h 605592" name="connsiteY63"/>
              <a:gd fmla="*/ 224694 w 530968" name="connsiteX64"/>
              <a:gd fmla="*/ 132743 h 605592" name="connsiteY64"/>
              <a:gd fmla="*/ 255144 w 530968" name="connsiteX65"/>
              <a:gd fmla="*/ 132743 h 605592" name="connsiteY65"/>
              <a:gd fmla="*/ 249017 w 530968" name="connsiteX66"/>
              <a:gd fmla="*/ 0 h 605592" name="connsiteY66"/>
              <a:gd fmla="*/ 281788 w 530968" name="connsiteX67"/>
              <a:gd fmla="*/ 0 h 605592" name="connsiteY67"/>
              <a:gd fmla="*/ 293764 w 530968" name="connsiteX68"/>
              <a:gd fmla="*/ 11958 h 605592" name="connsiteY68"/>
              <a:gd fmla="*/ 293764 w 530968" name="connsiteX69"/>
              <a:gd fmla="*/ 39211 h 605592" name="connsiteY69"/>
              <a:gd fmla="*/ 346495 w 530968" name="connsiteX70"/>
              <a:gd fmla="*/ 60902 h 605592" name="connsiteY70"/>
              <a:gd fmla="*/ 365805 w 530968" name="connsiteX71"/>
              <a:gd fmla="*/ 41621 h 605592" name="connsiteY71"/>
              <a:gd fmla="*/ 382887 w 530968" name="connsiteX72"/>
              <a:gd fmla="*/ 41621 h 605592" name="connsiteY72"/>
              <a:gd fmla="*/ 406096 w 530968" name="connsiteX73"/>
              <a:gd fmla="*/ 64796 h 605592" name="connsiteY73"/>
              <a:gd fmla="*/ 406096 w 530968" name="connsiteX74"/>
              <a:gd fmla="*/ 81852 h 605592" name="connsiteY74"/>
              <a:gd fmla="*/ 386786 w 530968" name="connsiteX75"/>
              <a:gd fmla="*/ 101133 h 605592" name="connsiteY75"/>
              <a:gd fmla="*/ 408509 w 530968" name="connsiteX76"/>
              <a:gd fmla="*/ 153786 h 605592" name="connsiteY76"/>
              <a:gd fmla="*/ 435803 w 530968" name="connsiteX77"/>
              <a:gd fmla="*/ 153786 h 605592" name="connsiteY77"/>
              <a:gd fmla="*/ 447779 w 530968" name="connsiteX78"/>
              <a:gd fmla="*/ 165744 h 605592" name="connsiteY78"/>
              <a:gd fmla="*/ 447779 w 530968" name="connsiteX79"/>
              <a:gd fmla="*/ 198466 h 605592" name="connsiteY79"/>
              <a:gd fmla="*/ 435803 w 530968" name="connsiteX80"/>
              <a:gd fmla="*/ 210517 h 605592" name="connsiteY80"/>
              <a:gd fmla="*/ 408509 w 530968" name="connsiteX81"/>
              <a:gd fmla="*/ 210517 h 605592" name="connsiteY81"/>
              <a:gd fmla="*/ 386786 w 530968" name="connsiteX82"/>
              <a:gd fmla="*/ 263169 h 605592" name="connsiteY82"/>
              <a:gd fmla="*/ 406096 w 530968" name="connsiteX83"/>
              <a:gd fmla="*/ 282265 h 605592" name="connsiteY83"/>
              <a:gd fmla="*/ 406096 w 530968" name="connsiteX84"/>
              <a:gd fmla="*/ 299321 h 605592" name="connsiteY84"/>
              <a:gd fmla="*/ 382887 w 530968" name="connsiteX85"/>
              <a:gd fmla="*/ 322496 h 605592" name="connsiteY85"/>
              <a:gd fmla="*/ 365805 w 530968" name="connsiteX86"/>
              <a:gd fmla="*/ 322496 h 605592" name="connsiteY86"/>
              <a:gd fmla="*/ 346495 w 530968" name="connsiteX87"/>
              <a:gd fmla="*/ 303215 h 605592" name="connsiteY87"/>
              <a:gd fmla="*/ 293764 w 530968" name="connsiteX88"/>
              <a:gd fmla="*/ 324906 h 605592" name="connsiteY88"/>
              <a:gd fmla="*/ 293764 w 530968" name="connsiteX89"/>
              <a:gd fmla="*/ 352159 h 605592" name="connsiteY89"/>
              <a:gd fmla="*/ 281788 w 530968" name="connsiteX90"/>
              <a:gd fmla="*/ 364117 h 605592" name="connsiteY90"/>
              <a:gd fmla="*/ 249017 w 530968" name="connsiteX91"/>
              <a:gd fmla="*/ 364117 h 605592" name="connsiteY91"/>
              <a:gd fmla="*/ 236948 w 530968" name="connsiteX92"/>
              <a:gd fmla="*/ 352159 h 605592" name="connsiteY92"/>
              <a:gd fmla="*/ 236948 w 530968" name="connsiteX93"/>
              <a:gd fmla="*/ 324906 h 605592" name="connsiteY93"/>
              <a:gd fmla="*/ 184217 w 530968" name="connsiteX94"/>
              <a:gd fmla="*/ 303215 h 605592" name="connsiteY94"/>
              <a:gd fmla="*/ 164907 w 530968" name="connsiteX95"/>
              <a:gd fmla="*/ 322496 h 605592" name="connsiteY95"/>
              <a:gd fmla="*/ 147826 w 530968" name="connsiteX96"/>
              <a:gd fmla="*/ 322496 h 605592" name="connsiteY96"/>
              <a:gd fmla="*/ 124709 w 530968" name="connsiteX97"/>
              <a:gd fmla="*/ 299321 h 605592" name="connsiteY97"/>
              <a:gd fmla="*/ 124709 w 530968" name="connsiteX98"/>
              <a:gd fmla="*/ 282265 h 605592" name="connsiteY98"/>
              <a:gd fmla="*/ 144019 w 530968" name="connsiteX99"/>
              <a:gd fmla="*/ 262984 h 605592" name="connsiteY99"/>
              <a:gd fmla="*/ 122203 w 530968" name="connsiteX100"/>
              <a:gd fmla="*/ 210331 h 605592" name="connsiteY100"/>
              <a:gd fmla="*/ 95002 w 530968" name="connsiteX101"/>
              <a:gd fmla="*/ 210331 h 605592" name="connsiteY101"/>
              <a:gd fmla="*/ 83026 w 530968" name="connsiteX102"/>
              <a:gd fmla="*/ 198373 h 605592" name="connsiteY102"/>
              <a:gd fmla="*/ 83026 w 530968" name="connsiteX103"/>
              <a:gd fmla="*/ 165651 h 605592" name="connsiteY103"/>
              <a:gd fmla="*/ 95002 w 530968" name="connsiteX104"/>
              <a:gd fmla="*/ 153600 h 605592" name="connsiteY104"/>
              <a:gd fmla="*/ 95002 w 530968" name="connsiteX105"/>
              <a:gd fmla="*/ 153786 h 605592" name="connsiteY105"/>
              <a:gd fmla="*/ 122389 w 530968" name="connsiteX106"/>
              <a:gd fmla="*/ 153786 h 605592" name="connsiteY106"/>
              <a:gd fmla="*/ 144112 w 530968" name="connsiteX107"/>
              <a:gd fmla="*/ 101133 h 605592" name="connsiteY107"/>
              <a:gd fmla="*/ 124709 w 530968" name="connsiteX108"/>
              <a:gd fmla="*/ 81852 h 605592" name="connsiteY108"/>
              <a:gd fmla="*/ 124709 w 530968" name="connsiteX109"/>
              <a:gd fmla="*/ 64796 h 605592" name="connsiteY109"/>
              <a:gd fmla="*/ 147826 w 530968" name="connsiteX110"/>
              <a:gd fmla="*/ 41621 h 605592" name="connsiteY110"/>
              <a:gd fmla="*/ 164907 w 530968" name="connsiteX111"/>
              <a:gd fmla="*/ 41621 h 605592" name="connsiteY111"/>
              <a:gd fmla="*/ 184217 w 530968" name="connsiteX112"/>
              <a:gd fmla="*/ 60902 h 605592" name="connsiteY112"/>
              <a:gd fmla="*/ 236948 w 530968" name="connsiteX113"/>
              <a:gd fmla="*/ 39211 h 605592" name="connsiteY113"/>
              <a:gd fmla="*/ 236948 w 530968" name="connsiteX114"/>
              <a:gd fmla="*/ 11958 h 605592" name="connsiteY114"/>
              <a:gd fmla="*/ 249017 w 530968" name="connsiteX115"/>
              <a:gd fmla="*/ 0 h 605592" name="connsiteY1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b="b" l="l" r="r" t="t"/>
            <a:pathLst>
              <a:path h="605592" w="530968">
                <a:moveTo>
                  <a:pt x="358559" y="360518"/>
                </a:moveTo>
                <a:cubicBezTo>
                  <a:pt x="358559" y="360518"/>
                  <a:pt x="397367" y="385915"/>
                  <a:pt x="462357" y="410571"/>
                </a:cubicBezTo>
                <a:cubicBezTo>
                  <a:pt x="533939" y="436524"/>
                  <a:pt x="529483" y="495383"/>
                  <a:pt x="530968" y="605592"/>
                </a:cubicBezTo>
                <a:lnTo>
                  <a:pt x="0" y="605592"/>
                </a:lnTo>
                <a:cubicBezTo>
                  <a:pt x="1392" y="495383"/>
                  <a:pt x="-3064" y="436710"/>
                  <a:pt x="68518" y="410756"/>
                </a:cubicBezTo>
                <a:cubicBezTo>
                  <a:pt x="133508" y="386008"/>
                  <a:pt x="172316" y="360703"/>
                  <a:pt x="172316" y="360703"/>
                </a:cubicBezTo>
                <a:lnTo>
                  <a:pt x="222358" y="518648"/>
                </a:lnTo>
                <a:lnTo>
                  <a:pt x="229136" y="539967"/>
                </a:lnTo>
                <a:lnTo>
                  <a:pt x="251790" y="476474"/>
                </a:lnTo>
                <a:cubicBezTo>
                  <a:pt x="200355" y="404639"/>
                  <a:pt x="255689" y="401302"/>
                  <a:pt x="265345" y="401209"/>
                </a:cubicBezTo>
                <a:lnTo>
                  <a:pt x="265438" y="401209"/>
                </a:lnTo>
                <a:lnTo>
                  <a:pt x="265530" y="401209"/>
                </a:lnTo>
                <a:lnTo>
                  <a:pt x="265716" y="401209"/>
                </a:lnTo>
                <a:lnTo>
                  <a:pt x="265809" y="401209"/>
                </a:lnTo>
                <a:cubicBezTo>
                  <a:pt x="275372" y="401302"/>
                  <a:pt x="330799" y="404824"/>
                  <a:pt x="279271" y="476474"/>
                </a:cubicBezTo>
                <a:lnTo>
                  <a:pt x="301739" y="539874"/>
                </a:lnTo>
                <a:lnTo>
                  <a:pt x="308517" y="518463"/>
                </a:lnTo>
                <a:close/>
                <a:moveTo>
                  <a:pt x="327742" y="231466"/>
                </a:moveTo>
                <a:cubicBezTo>
                  <a:pt x="322172" y="249450"/>
                  <a:pt x="314095" y="264003"/>
                  <a:pt x="305833" y="275591"/>
                </a:cubicBezTo>
                <a:cubicBezTo>
                  <a:pt x="326628" y="266599"/>
                  <a:pt x="343710" y="251026"/>
                  <a:pt x="354572" y="231466"/>
                </a:cubicBezTo>
                <a:close/>
                <a:moveTo>
                  <a:pt x="275754" y="231374"/>
                </a:moveTo>
                <a:lnTo>
                  <a:pt x="275754" y="279577"/>
                </a:lnTo>
                <a:cubicBezTo>
                  <a:pt x="285594" y="269658"/>
                  <a:pt x="298127" y="253899"/>
                  <a:pt x="306204" y="231374"/>
                </a:cubicBezTo>
                <a:close/>
                <a:moveTo>
                  <a:pt x="224880" y="231374"/>
                </a:moveTo>
                <a:cubicBezTo>
                  <a:pt x="232863" y="253621"/>
                  <a:pt x="245303" y="269473"/>
                  <a:pt x="255144" y="279484"/>
                </a:cubicBezTo>
                <a:lnTo>
                  <a:pt x="255144" y="231374"/>
                </a:lnTo>
                <a:close/>
                <a:moveTo>
                  <a:pt x="176233" y="231374"/>
                </a:moveTo>
                <a:cubicBezTo>
                  <a:pt x="187188" y="251026"/>
                  <a:pt x="204270" y="266599"/>
                  <a:pt x="224972" y="275498"/>
                </a:cubicBezTo>
                <a:cubicBezTo>
                  <a:pt x="216710" y="264003"/>
                  <a:pt x="208633" y="249264"/>
                  <a:pt x="203063" y="231374"/>
                </a:cubicBezTo>
                <a:close/>
                <a:moveTo>
                  <a:pt x="332569" y="153137"/>
                </a:moveTo>
                <a:cubicBezTo>
                  <a:pt x="334055" y="162128"/>
                  <a:pt x="334890" y="171769"/>
                  <a:pt x="334890" y="182059"/>
                </a:cubicBezTo>
                <a:cubicBezTo>
                  <a:pt x="334890" y="192441"/>
                  <a:pt x="334055" y="201989"/>
                  <a:pt x="332569" y="210980"/>
                </a:cubicBezTo>
                <a:lnTo>
                  <a:pt x="363205" y="210980"/>
                </a:lnTo>
                <a:cubicBezTo>
                  <a:pt x="365990" y="201803"/>
                  <a:pt x="367476" y="192070"/>
                  <a:pt x="367476" y="182059"/>
                </a:cubicBezTo>
                <a:cubicBezTo>
                  <a:pt x="367476" y="172047"/>
                  <a:pt x="365990" y="162407"/>
                  <a:pt x="363205" y="153137"/>
                </a:cubicBezTo>
                <a:close/>
                <a:moveTo>
                  <a:pt x="275754" y="153137"/>
                </a:moveTo>
                <a:lnTo>
                  <a:pt x="275754" y="210980"/>
                </a:lnTo>
                <a:lnTo>
                  <a:pt x="311774" y="210980"/>
                </a:lnTo>
                <a:cubicBezTo>
                  <a:pt x="313445" y="202081"/>
                  <a:pt x="314466" y="192441"/>
                  <a:pt x="314466" y="182059"/>
                </a:cubicBezTo>
                <a:cubicBezTo>
                  <a:pt x="314466" y="171584"/>
                  <a:pt x="313445" y="162036"/>
                  <a:pt x="311774" y="153137"/>
                </a:cubicBezTo>
                <a:close/>
                <a:moveTo>
                  <a:pt x="219124" y="153137"/>
                </a:moveTo>
                <a:cubicBezTo>
                  <a:pt x="217453" y="162036"/>
                  <a:pt x="216431" y="171676"/>
                  <a:pt x="216431" y="182059"/>
                </a:cubicBezTo>
                <a:cubicBezTo>
                  <a:pt x="216431" y="192533"/>
                  <a:pt x="217453" y="202081"/>
                  <a:pt x="219124" y="210980"/>
                </a:cubicBezTo>
                <a:lnTo>
                  <a:pt x="255144" y="210980"/>
                </a:lnTo>
                <a:lnTo>
                  <a:pt x="255144" y="153137"/>
                </a:lnTo>
                <a:close/>
                <a:moveTo>
                  <a:pt x="167693" y="153137"/>
                </a:moveTo>
                <a:cubicBezTo>
                  <a:pt x="164907" y="162407"/>
                  <a:pt x="163422" y="172047"/>
                  <a:pt x="163422" y="182059"/>
                </a:cubicBezTo>
                <a:cubicBezTo>
                  <a:pt x="163422" y="192070"/>
                  <a:pt x="164907" y="201803"/>
                  <a:pt x="167693" y="210980"/>
                </a:cubicBezTo>
                <a:lnTo>
                  <a:pt x="198328" y="210980"/>
                </a:lnTo>
                <a:cubicBezTo>
                  <a:pt x="196843" y="201989"/>
                  <a:pt x="196008" y="192348"/>
                  <a:pt x="196008" y="182059"/>
                </a:cubicBezTo>
                <a:cubicBezTo>
                  <a:pt x="196008" y="171676"/>
                  <a:pt x="196843" y="162128"/>
                  <a:pt x="198328" y="153137"/>
                </a:cubicBezTo>
                <a:close/>
                <a:moveTo>
                  <a:pt x="305925" y="88619"/>
                </a:moveTo>
                <a:cubicBezTo>
                  <a:pt x="314188" y="100114"/>
                  <a:pt x="322265" y="114853"/>
                  <a:pt x="327835" y="132743"/>
                </a:cubicBezTo>
                <a:lnTo>
                  <a:pt x="354664" y="132743"/>
                </a:lnTo>
                <a:cubicBezTo>
                  <a:pt x="343710" y="113091"/>
                  <a:pt x="326628" y="97518"/>
                  <a:pt x="305925" y="88619"/>
                </a:cubicBezTo>
                <a:close/>
                <a:moveTo>
                  <a:pt x="225065" y="88619"/>
                </a:moveTo>
                <a:cubicBezTo>
                  <a:pt x="204270" y="97518"/>
                  <a:pt x="187188" y="113091"/>
                  <a:pt x="176326" y="132743"/>
                </a:cubicBezTo>
                <a:lnTo>
                  <a:pt x="203156" y="132743"/>
                </a:lnTo>
                <a:cubicBezTo>
                  <a:pt x="208726" y="114853"/>
                  <a:pt x="216803" y="100206"/>
                  <a:pt x="225065" y="88619"/>
                </a:cubicBezTo>
                <a:close/>
                <a:moveTo>
                  <a:pt x="275754" y="84633"/>
                </a:moveTo>
                <a:lnTo>
                  <a:pt x="275754" y="132743"/>
                </a:lnTo>
                <a:lnTo>
                  <a:pt x="306018" y="132743"/>
                </a:lnTo>
                <a:cubicBezTo>
                  <a:pt x="298034" y="110496"/>
                  <a:pt x="285594" y="94644"/>
                  <a:pt x="275754" y="84633"/>
                </a:cubicBezTo>
                <a:close/>
                <a:moveTo>
                  <a:pt x="255144" y="84540"/>
                </a:moveTo>
                <a:cubicBezTo>
                  <a:pt x="245303" y="94459"/>
                  <a:pt x="232771" y="110218"/>
                  <a:pt x="224694" y="132743"/>
                </a:cubicBezTo>
                <a:lnTo>
                  <a:pt x="255144" y="132743"/>
                </a:lnTo>
                <a:close/>
                <a:moveTo>
                  <a:pt x="249017" y="0"/>
                </a:moveTo>
                <a:lnTo>
                  <a:pt x="281788" y="0"/>
                </a:lnTo>
                <a:cubicBezTo>
                  <a:pt x="288379" y="0"/>
                  <a:pt x="293764" y="5284"/>
                  <a:pt x="293764" y="11958"/>
                </a:cubicBezTo>
                <a:lnTo>
                  <a:pt x="293764" y="39211"/>
                </a:lnTo>
                <a:cubicBezTo>
                  <a:pt x="312981" y="42919"/>
                  <a:pt x="330806" y="50428"/>
                  <a:pt x="346495" y="60902"/>
                </a:cubicBezTo>
                <a:lnTo>
                  <a:pt x="365805" y="41621"/>
                </a:lnTo>
                <a:cubicBezTo>
                  <a:pt x="370539" y="36986"/>
                  <a:pt x="378245" y="36986"/>
                  <a:pt x="382887" y="41621"/>
                </a:cubicBezTo>
                <a:lnTo>
                  <a:pt x="406096" y="64796"/>
                </a:lnTo>
                <a:cubicBezTo>
                  <a:pt x="410737" y="69431"/>
                  <a:pt x="410737" y="77125"/>
                  <a:pt x="406096" y="81852"/>
                </a:cubicBezTo>
                <a:lnTo>
                  <a:pt x="386786" y="101133"/>
                </a:lnTo>
                <a:cubicBezTo>
                  <a:pt x="397276" y="116799"/>
                  <a:pt x="404703" y="134597"/>
                  <a:pt x="408509" y="153786"/>
                </a:cubicBezTo>
                <a:lnTo>
                  <a:pt x="435803" y="153786"/>
                </a:lnTo>
                <a:cubicBezTo>
                  <a:pt x="442302" y="153786"/>
                  <a:pt x="447779" y="159069"/>
                  <a:pt x="447779" y="165744"/>
                </a:cubicBezTo>
                <a:lnTo>
                  <a:pt x="447779" y="198466"/>
                </a:lnTo>
                <a:cubicBezTo>
                  <a:pt x="447779" y="205048"/>
                  <a:pt x="442487" y="210517"/>
                  <a:pt x="435803" y="210517"/>
                </a:cubicBezTo>
                <a:lnTo>
                  <a:pt x="408509" y="210517"/>
                </a:lnTo>
                <a:cubicBezTo>
                  <a:pt x="404796" y="229612"/>
                  <a:pt x="397276" y="247410"/>
                  <a:pt x="386786" y="263169"/>
                </a:cubicBezTo>
                <a:lnTo>
                  <a:pt x="406096" y="282265"/>
                </a:lnTo>
                <a:cubicBezTo>
                  <a:pt x="410737" y="286992"/>
                  <a:pt x="410737" y="294686"/>
                  <a:pt x="406096" y="299321"/>
                </a:cubicBezTo>
                <a:lnTo>
                  <a:pt x="382887" y="322496"/>
                </a:lnTo>
                <a:cubicBezTo>
                  <a:pt x="378245" y="327131"/>
                  <a:pt x="370539" y="327131"/>
                  <a:pt x="365805" y="322496"/>
                </a:cubicBezTo>
                <a:lnTo>
                  <a:pt x="346495" y="303215"/>
                </a:lnTo>
                <a:cubicBezTo>
                  <a:pt x="330806" y="313597"/>
                  <a:pt x="312981" y="321105"/>
                  <a:pt x="293764" y="324906"/>
                </a:cubicBezTo>
                <a:lnTo>
                  <a:pt x="293764" y="352159"/>
                </a:lnTo>
                <a:cubicBezTo>
                  <a:pt x="293764" y="358833"/>
                  <a:pt x="288472" y="364117"/>
                  <a:pt x="281788" y="364117"/>
                </a:cubicBezTo>
                <a:lnTo>
                  <a:pt x="249017" y="364117"/>
                </a:lnTo>
                <a:cubicBezTo>
                  <a:pt x="242426" y="364117"/>
                  <a:pt x="236948" y="358833"/>
                  <a:pt x="236948" y="352159"/>
                </a:cubicBezTo>
                <a:lnTo>
                  <a:pt x="236948" y="324906"/>
                </a:lnTo>
                <a:cubicBezTo>
                  <a:pt x="217824" y="321198"/>
                  <a:pt x="199999" y="313689"/>
                  <a:pt x="184217" y="303215"/>
                </a:cubicBezTo>
                <a:lnTo>
                  <a:pt x="164907" y="322496"/>
                </a:lnTo>
                <a:cubicBezTo>
                  <a:pt x="160266" y="327131"/>
                  <a:pt x="152560" y="327131"/>
                  <a:pt x="147826" y="322496"/>
                </a:cubicBezTo>
                <a:lnTo>
                  <a:pt x="124709" y="299321"/>
                </a:lnTo>
                <a:cubicBezTo>
                  <a:pt x="119975" y="294686"/>
                  <a:pt x="119975" y="286992"/>
                  <a:pt x="124709" y="282265"/>
                </a:cubicBezTo>
                <a:lnTo>
                  <a:pt x="144019" y="262984"/>
                </a:lnTo>
                <a:cubicBezTo>
                  <a:pt x="133529" y="247318"/>
                  <a:pt x="126102" y="229520"/>
                  <a:pt x="122203" y="210331"/>
                </a:cubicBezTo>
                <a:lnTo>
                  <a:pt x="95002" y="210331"/>
                </a:lnTo>
                <a:cubicBezTo>
                  <a:pt x="88410" y="210331"/>
                  <a:pt x="83026" y="205048"/>
                  <a:pt x="83026" y="198373"/>
                </a:cubicBezTo>
                <a:lnTo>
                  <a:pt x="83026" y="165651"/>
                </a:lnTo>
                <a:cubicBezTo>
                  <a:pt x="83026" y="159069"/>
                  <a:pt x="88318" y="153600"/>
                  <a:pt x="95002" y="153600"/>
                </a:cubicBezTo>
                <a:lnTo>
                  <a:pt x="95002" y="153786"/>
                </a:lnTo>
                <a:lnTo>
                  <a:pt x="122389" y="153786"/>
                </a:lnTo>
                <a:cubicBezTo>
                  <a:pt x="126102" y="134597"/>
                  <a:pt x="133622" y="116799"/>
                  <a:pt x="144112" y="101133"/>
                </a:cubicBezTo>
                <a:lnTo>
                  <a:pt x="124709" y="81852"/>
                </a:lnTo>
                <a:cubicBezTo>
                  <a:pt x="119975" y="77125"/>
                  <a:pt x="119975" y="69431"/>
                  <a:pt x="124709" y="64796"/>
                </a:cubicBezTo>
                <a:lnTo>
                  <a:pt x="147826" y="41621"/>
                </a:lnTo>
                <a:cubicBezTo>
                  <a:pt x="152560" y="36986"/>
                  <a:pt x="160266" y="36986"/>
                  <a:pt x="164907" y="41621"/>
                </a:cubicBezTo>
                <a:lnTo>
                  <a:pt x="184217" y="60902"/>
                </a:lnTo>
                <a:cubicBezTo>
                  <a:pt x="199999" y="50428"/>
                  <a:pt x="217824" y="43012"/>
                  <a:pt x="236948" y="39211"/>
                </a:cubicBezTo>
                <a:lnTo>
                  <a:pt x="236948" y="11958"/>
                </a:lnTo>
                <a:cubicBezTo>
                  <a:pt x="236948" y="5469"/>
                  <a:pt x="242333" y="0"/>
                  <a:pt x="2490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lIns="91440" rIns="91440" spcFirstLastPara="1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l" indent="0" lvl="0" marL="0" marR="0" rtl="0">
              <a:spcBef>
                <a:spcPct val="0"/>
              </a:spcBef>
              <a:spcAft>
                <a:spcPct val="0"/>
              </a:spcAft>
              <a:buNone/>
            </a:pPr>
            <a:endParaRPr sz="1600">
              <a:latin charset="-122" panose="00000500000000000000" pitchFamily="2" typeface="三极准柔宋"/>
            </a:endParaRPr>
          </a:p>
        </p:txBody>
      </p:sp>
      <p:sp>
        <p:nvSpPr>
          <p:cNvPr id="26" name="islidè">
            <a:extLst>
              <a:ext uri="{FF2B5EF4-FFF2-40B4-BE49-F238E27FC236}">
                <a16:creationId xmlns:a16="http://schemas.microsoft.com/office/drawing/2014/main" id="{E1BB6FC7-50B6-4DBE-9C32-BA17B6BD27D1}"/>
              </a:ext>
            </a:extLst>
          </p:cNvPr>
          <p:cNvSpPr txBox="1"/>
          <p:nvPr/>
        </p:nvSpPr>
        <p:spPr>
          <a:xfrm>
            <a:off x="662905" y="3689247"/>
            <a:ext cx="2939191" cy="385791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20" lIns="91440" rIns="91440" spcFirstLastPara="1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altLang="zh-CN" i="1" lang="en-US">
                <a:latin charset="-122" panose="00000500000000000000" pitchFamily="2" typeface="三极准柔宋"/>
                <a:ea charset="-122" panose="00000500000000000000" pitchFamily="2" typeface="三极准柔宋"/>
              </a:rPr>
              <a:t>01.Text here</a:t>
            </a:r>
          </a:p>
        </p:txBody>
      </p:sp>
      <p:sp>
        <p:nvSpPr>
          <p:cNvPr id="27" name="iṣľîḍè">
            <a:extLst>
              <a:ext uri="{FF2B5EF4-FFF2-40B4-BE49-F238E27FC236}">
                <a16:creationId xmlns:a16="http://schemas.microsoft.com/office/drawing/2014/main" id="{EFF6F2BB-2D7C-4225-B0FE-AA9522120998}"/>
              </a:ext>
            </a:extLst>
          </p:cNvPr>
          <p:cNvSpPr txBox="1"/>
          <p:nvPr/>
        </p:nvSpPr>
        <p:spPr>
          <a:xfrm>
            <a:off x="662905" y="4205550"/>
            <a:ext cx="2939191" cy="904585"/>
          </a:xfrm>
          <a:prstGeom prst="rect">
            <a:avLst/>
          </a:prstGeom>
          <a:noFill/>
          <a:ln>
            <a:noFill/>
          </a:ln>
        </p:spPr>
        <p:txBody>
          <a:bodyPr anchor="t" anchorCtr="0" bIns="45720" lIns="91440" rIns="91440" spcFirstLastPara="1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  <p:sp>
        <p:nvSpPr>
          <p:cNvPr id="28" name="îsḻîḓé">
            <a:extLst>
              <a:ext uri="{FF2B5EF4-FFF2-40B4-BE49-F238E27FC236}">
                <a16:creationId xmlns:a16="http://schemas.microsoft.com/office/drawing/2014/main" id="{EFF6F2BB-2D7C-4225-B0FE-AA9522120998}"/>
              </a:ext>
            </a:extLst>
          </p:cNvPr>
          <p:cNvSpPr txBox="1"/>
          <p:nvPr/>
        </p:nvSpPr>
        <p:spPr>
          <a:xfrm>
            <a:off x="662905" y="5110135"/>
            <a:ext cx="2939191" cy="904585"/>
          </a:xfrm>
          <a:prstGeom prst="rect">
            <a:avLst/>
          </a:prstGeom>
          <a:noFill/>
          <a:ln>
            <a:noFill/>
          </a:ln>
        </p:spPr>
        <p:txBody>
          <a:bodyPr anchor="t" anchorCtr="0" bIns="45720" lIns="91440" rIns="91440" spcFirstLastPara="1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  <p:sp>
        <p:nvSpPr>
          <p:cNvPr id="24" name="íşļiḋé">
            <a:extLst>
              <a:ext uri="{FF2B5EF4-FFF2-40B4-BE49-F238E27FC236}">
                <a16:creationId xmlns:a16="http://schemas.microsoft.com/office/drawing/2014/main" id="{BFAFAB77-E2A8-485A-AF59-DD23A619CB4C}"/>
              </a:ext>
            </a:extLst>
          </p:cNvPr>
          <p:cNvSpPr/>
          <p:nvPr/>
        </p:nvSpPr>
        <p:spPr>
          <a:xfrm>
            <a:off x="9664812" y="2876967"/>
            <a:ext cx="748594" cy="748594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tx1"/>
            </a:solidFill>
            <a:prstDash val="solid"/>
            <a:miter lim="800000"/>
            <a:headEnd len="sm" type="none" w="sm"/>
            <a:tailEnd len="sm" type="none" w="sm"/>
          </a:ln>
        </p:spPr>
        <p:txBody>
          <a:bodyPr anchor="ctr" anchorCtr="0" bIns="45720" lIns="91440" rIns="91440" spcFirstLastPara="1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indent="0" lvl="0" marL="0" marR="0" rtl="0">
              <a:spcBef>
                <a:spcPct val="0"/>
              </a:spcBef>
              <a:spcAft>
                <a:spcPct val="0"/>
              </a:spcAft>
              <a:buNone/>
            </a:pPr>
            <a:endParaRPr sz="1600">
              <a:solidFill>
                <a:schemeClr val="lt1"/>
              </a:solidFill>
              <a:latin charset="-122" panose="00000500000000000000" pitchFamily="2" typeface="三极准柔宋"/>
            </a:endParaRPr>
          </a:p>
        </p:txBody>
      </p:sp>
      <p:sp>
        <p:nvSpPr>
          <p:cNvPr id="25" name="iṩlíḍe">
            <a:extLst>
              <a:ext uri="{FF2B5EF4-FFF2-40B4-BE49-F238E27FC236}">
                <a16:creationId xmlns:a16="http://schemas.microsoft.com/office/drawing/2014/main" id="{0C934234-ED99-422C-B0DA-EAC4031DD958}"/>
              </a:ext>
            </a:extLst>
          </p:cNvPr>
          <p:cNvSpPr/>
          <p:nvPr/>
        </p:nvSpPr>
        <p:spPr>
          <a:xfrm>
            <a:off x="9868089" y="3056208"/>
            <a:ext cx="342040" cy="390112"/>
          </a:xfrm>
          <a:custGeom>
            <a:gdLst>
              <a:gd fmla="*/ 358559 w 530968" name="connsiteX0"/>
              <a:gd fmla="*/ 360518 h 605592" name="connsiteY0"/>
              <a:gd fmla="*/ 462357 w 530968" name="connsiteX1"/>
              <a:gd fmla="*/ 410571 h 605592" name="connsiteY1"/>
              <a:gd fmla="*/ 530968 w 530968" name="connsiteX2"/>
              <a:gd fmla="*/ 605592 h 605592" name="connsiteY2"/>
              <a:gd fmla="*/ 0 w 530968" name="connsiteX3"/>
              <a:gd fmla="*/ 605592 h 605592" name="connsiteY3"/>
              <a:gd fmla="*/ 68518 w 530968" name="connsiteX4"/>
              <a:gd fmla="*/ 410756 h 605592" name="connsiteY4"/>
              <a:gd fmla="*/ 172316 w 530968" name="connsiteX5"/>
              <a:gd fmla="*/ 360703 h 605592" name="connsiteY5"/>
              <a:gd fmla="*/ 222358 w 530968" name="connsiteX6"/>
              <a:gd fmla="*/ 518648 h 605592" name="connsiteY6"/>
              <a:gd fmla="*/ 229136 w 530968" name="connsiteX7"/>
              <a:gd fmla="*/ 539967 h 605592" name="connsiteY7"/>
              <a:gd fmla="*/ 251790 w 530968" name="connsiteX8"/>
              <a:gd fmla="*/ 476474 h 605592" name="connsiteY8"/>
              <a:gd fmla="*/ 265345 w 530968" name="connsiteX9"/>
              <a:gd fmla="*/ 401209 h 605592" name="connsiteY9"/>
              <a:gd fmla="*/ 265438 w 530968" name="connsiteX10"/>
              <a:gd fmla="*/ 401209 h 605592" name="connsiteY10"/>
              <a:gd fmla="*/ 265530 w 530968" name="connsiteX11"/>
              <a:gd fmla="*/ 401209 h 605592" name="connsiteY11"/>
              <a:gd fmla="*/ 265716 w 530968" name="connsiteX12"/>
              <a:gd fmla="*/ 401209 h 605592" name="connsiteY12"/>
              <a:gd fmla="*/ 265809 w 530968" name="connsiteX13"/>
              <a:gd fmla="*/ 401209 h 605592" name="connsiteY13"/>
              <a:gd fmla="*/ 279271 w 530968" name="connsiteX14"/>
              <a:gd fmla="*/ 476474 h 605592" name="connsiteY14"/>
              <a:gd fmla="*/ 301739 w 530968" name="connsiteX15"/>
              <a:gd fmla="*/ 539874 h 605592" name="connsiteY15"/>
              <a:gd fmla="*/ 308517 w 530968" name="connsiteX16"/>
              <a:gd fmla="*/ 518463 h 605592" name="connsiteY16"/>
              <a:gd fmla="*/ 327742 w 530968" name="connsiteX17"/>
              <a:gd fmla="*/ 231466 h 605592" name="connsiteY17"/>
              <a:gd fmla="*/ 305833 w 530968" name="connsiteX18"/>
              <a:gd fmla="*/ 275591 h 605592" name="connsiteY18"/>
              <a:gd fmla="*/ 354572 w 530968" name="connsiteX19"/>
              <a:gd fmla="*/ 231466 h 605592" name="connsiteY19"/>
              <a:gd fmla="*/ 275754 w 530968" name="connsiteX20"/>
              <a:gd fmla="*/ 231374 h 605592" name="connsiteY20"/>
              <a:gd fmla="*/ 275754 w 530968" name="connsiteX21"/>
              <a:gd fmla="*/ 279577 h 605592" name="connsiteY21"/>
              <a:gd fmla="*/ 306204 w 530968" name="connsiteX22"/>
              <a:gd fmla="*/ 231374 h 605592" name="connsiteY22"/>
              <a:gd fmla="*/ 224880 w 530968" name="connsiteX23"/>
              <a:gd fmla="*/ 231374 h 605592" name="connsiteY23"/>
              <a:gd fmla="*/ 255144 w 530968" name="connsiteX24"/>
              <a:gd fmla="*/ 279484 h 605592" name="connsiteY24"/>
              <a:gd fmla="*/ 255144 w 530968" name="connsiteX25"/>
              <a:gd fmla="*/ 231374 h 605592" name="connsiteY25"/>
              <a:gd fmla="*/ 176233 w 530968" name="connsiteX26"/>
              <a:gd fmla="*/ 231374 h 605592" name="connsiteY26"/>
              <a:gd fmla="*/ 224972 w 530968" name="connsiteX27"/>
              <a:gd fmla="*/ 275498 h 605592" name="connsiteY27"/>
              <a:gd fmla="*/ 203063 w 530968" name="connsiteX28"/>
              <a:gd fmla="*/ 231374 h 605592" name="connsiteY28"/>
              <a:gd fmla="*/ 332569 w 530968" name="connsiteX29"/>
              <a:gd fmla="*/ 153137 h 605592" name="connsiteY29"/>
              <a:gd fmla="*/ 334890 w 530968" name="connsiteX30"/>
              <a:gd fmla="*/ 182059 h 605592" name="connsiteY30"/>
              <a:gd fmla="*/ 332569 w 530968" name="connsiteX31"/>
              <a:gd fmla="*/ 210980 h 605592" name="connsiteY31"/>
              <a:gd fmla="*/ 363205 w 530968" name="connsiteX32"/>
              <a:gd fmla="*/ 210980 h 605592" name="connsiteY32"/>
              <a:gd fmla="*/ 367476 w 530968" name="connsiteX33"/>
              <a:gd fmla="*/ 182059 h 605592" name="connsiteY33"/>
              <a:gd fmla="*/ 363205 w 530968" name="connsiteX34"/>
              <a:gd fmla="*/ 153137 h 605592" name="connsiteY34"/>
              <a:gd fmla="*/ 275754 w 530968" name="connsiteX35"/>
              <a:gd fmla="*/ 153137 h 605592" name="connsiteY35"/>
              <a:gd fmla="*/ 275754 w 530968" name="connsiteX36"/>
              <a:gd fmla="*/ 210980 h 605592" name="connsiteY36"/>
              <a:gd fmla="*/ 311774 w 530968" name="connsiteX37"/>
              <a:gd fmla="*/ 210980 h 605592" name="connsiteY37"/>
              <a:gd fmla="*/ 314466 w 530968" name="connsiteX38"/>
              <a:gd fmla="*/ 182059 h 605592" name="connsiteY38"/>
              <a:gd fmla="*/ 311774 w 530968" name="connsiteX39"/>
              <a:gd fmla="*/ 153137 h 605592" name="connsiteY39"/>
              <a:gd fmla="*/ 219124 w 530968" name="connsiteX40"/>
              <a:gd fmla="*/ 153137 h 605592" name="connsiteY40"/>
              <a:gd fmla="*/ 216431 w 530968" name="connsiteX41"/>
              <a:gd fmla="*/ 182059 h 605592" name="connsiteY41"/>
              <a:gd fmla="*/ 219124 w 530968" name="connsiteX42"/>
              <a:gd fmla="*/ 210980 h 605592" name="connsiteY42"/>
              <a:gd fmla="*/ 255144 w 530968" name="connsiteX43"/>
              <a:gd fmla="*/ 210980 h 605592" name="connsiteY43"/>
              <a:gd fmla="*/ 255144 w 530968" name="connsiteX44"/>
              <a:gd fmla="*/ 153137 h 605592" name="connsiteY44"/>
              <a:gd fmla="*/ 167693 w 530968" name="connsiteX45"/>
              <a:gd fmla="*/ 153137 h 605592" name="connsiteY45"/>
              <a:gd fmla="*/ 163422 w 530968" name="connsiteX46"/>
              <a:gd fmla="*/ 182059 h 605592" name="connsiteY46"/>
              <a:gd fmla="*/ 167693 w 530968" name="connsiteX47"/>
              <a:gd fmla="*/ 210980 h 605592" name="connsiteY47"/>
              <a:gd fmla="*/ 198328 w 530968" name="connsiteX48"/>
              <a:gd fmla="*/ 210980 h 605592" name="connsiteY48"/>
              <a:gd fmla="*/ 196008 w 530968" name="connsiteX49"/>
              <a:gd fmla="*/ 182059 h 605592" name="connsiteY49"/>
              <a:gd fmla="*/ 198328 w 530968" name="connsiteX50"/>
              <a:gd fmla="*/ 153137 h 605592" name="connsiteY50"/>
              <a:gd fmla="*/ 305925 w 530968" name="connsiteX51"/>
              <a:gd fmla="*/ 88619 h 605592" name="connsiteY51"/>
              <a:gd fmla="*/ 327835 w 530968" name="connsiteX52"/>
              <a:gd fmla="*/ 132743 h 605592" name="connsiteY52"/>
              <a:gd fmla="*/ 354664 w 530968" name="connsiteX53"/>
              <a:gd fmla="*/ 132743 h 605592" name="connsiteY53"/>
              <a:gd fmla="*/ 305925 w 530968" name="connsiteX54"/>
              <a:gd fmla="*/ 88619 h 605592" name="connsiteY54"/>
              <a:gd fmla="*/ 225065 w 530968" name="connsiteX55"/>
              <a:gd fmla="*/ 88619 h 605592" name="connsiteY55"/>
              <a:gd fmla="*/ 176326 w 530968" name="connsiteX56"/>
              <a:gd fmla="*/ 132743 h 605592" name="connsiteY56"/>
              <a:gd fmla="*/ 203156 w 530968" name="connsiteX57"/>
              <a:gd fmla="*/ 132743 h 605592" name="connsiteY57"/>
              <a:gd fmla="*/ 225065 w 530968" name="connsiteX58"/>
              <a:gd fmla="*/ 88619 h 605592" name="connsiteY58"/>
              <a:gd fmla="*/ 275754 w 530968" name="connsiteX59"/>
              <a:gd fmla="*/ 84633 h 605592" name="connsiteY59"/>
              <a:gd fmla="*/ 275754 w 530968" name="connsiteX60"/>
              <a:gd fmla="*/ 132743 h 605592" name="connsiteY60"/>
              <a:gd fmla="*/ 306018 w 530968" name="connsiteX61"/>
              <a:gd fmla="*/ 132743 h 605592" name="connsiteY61"/>
              <a:gd fmla="*/ 275754 w 530968" name="connsiteX62"/>
              <a:gd fmla="*/ 84633 h 605592" name="connsiteY62"/>
              <a:gd fmla="*/ 255144 w 530968" name="connsiteX63"/>
              <a:gd fmla="*/ 84540 h 605592" name="connsiteY63"/>
              <a:gd fmla="*/ 224694 w 530968" name="connsiteX64"/>
              <a:gd fmla="*/ 132743 h 605592" name="connsiteY64"/>
              <a:gd fmla="*/ 255144 w 530968" name="connsiteX65"/>
              <a:gd fmla="*/ 132743 h 605592" name="connsiteY65"/>
              <a:gd fmla="*/ 249017 w 530968" name="connsiteX66"/>
              <a:gd fmla="*/ 0 h 605592" name="connsiteY66"/>
              <a:gd fmla="*/ 281788 w 530968" name="connsiteX67"/>
              <a:gd fmla="*/ 0 h 605592" name="connsiteY67"/>
              <a:gd fmla="*/ 293764 w 530968" name="connsiteX68"/>
              <a:gd fmla="*/ 11958 h 605592" name="connsiteY68"/>
              <a:gd fmla="*/ 293764 w 530968" name="connsiteX69"/>
              <a:gd fmla="*/ 39211 h 605592" name="connsiteY69"/>
              <a:gd fmla="*/ 346495 w 530968" name="connsiteX70"/>
              <a:gd fmla="*/ 60902 h 605592" name="connsiteY70"/>
              <a:gd fmla="*/ 365805 w 530968" name="connsiteX71"/>
              <a:gd fmla="*/ 41621 h 605592" name="connsiteY71"/>
              <a:gd fmla="*/ 382887 w 530968" name="connsiteX72"/>
              <a:gd fmla="*/ 41621 h 605592" name="connsiteY72"/>
              <a:gd fmla="*/ 406096 w 530968" name="connsiteX73"/>
              <a:gd fmla="*/ 64796 h 605592" name="connsiteY73"/>
              <a:gd fmla="*/ 406096 w 530968" name="connsiteX74"/>
              <a:gd fmla="*/ 81852 h 605592" name="connsiteY74"/>
              <a:gd fmla="*/ 386786 w 530968" name="connsiteX75"/>
              <a:gd fmla="*/ 101133 h 605592" name="connsiteY75"/>
              <a:gd fmla="*/ 408509 w 530968" name="connsiteX76"/>
              <a:gd fmla="*/ 153786 h 605592" name="connsiteY76"/>
              <a:gd fmla="*/ 435803 w 530968" name="connsiteX77"/>
              <a:gd fmla="*/ 153786 h 605592" name="connsiteY77"/>
              <a:gd fmla="*/ 447779 w 530968" name="connsiteX78"/>
              <a:gd fmla="*/ 165744 h 605592" name="connsiteY78"/>
              <a:gd fmla="*/ 447779 w 530968" name="connsiteX79"/>
              <a:gd fmla="*/ 198466 h 605592" name="connsiteY79"/>
              <a:gd fmla="*/ 435803 w 530968" name="connsiteX80"/>
              <a:gd fmla="*/ 210517 h 605592" name="connsiteY80"/>
              <a:gd fmla="*/ 408509 w 530968" name="connsiteX81"/>
              <a:gd fmla="*/ 210517 h 605592" name="connsiteY81"/>
              <a:gd fmla="*/ 386786 w 530968" name="connsiteX82"/>
              <a:gd fmla="*/ 263169 h 605592" name="connsiteY82"/>
              <a:gd fmla="*/ 406096 w 530968" name="connsiteX83"/>
              <a:gd fmla="*/ 282265 h 605592" name="connsiteY83"/>
              <a:gd fmla="*/ 406096 w 530968" name="connsiteX84"/>
              <a:gd fmla="*/ 299321 h 605592" name="connsiteY84"/>
              <a:gd fmla="*/ 382887 w 530968" name="connsiteX85"/>
              <a:gd fmla="*/ 322496 h 605592" name="connsiteY85"/>
              <a:gd fmla="*/ 365805 w 530968" name="connsiteX86"/>
              <a:gd fmla="*/ 322496 h 605592" name="connsiteY86"/>
              <a:gd fmla="*/ 346495 w 530968" name="connsiteX87"/>
              <a:gd fmla="*/ 303215 h 605592" name="connsiteY87"/>
              <a:gd fmla="*/ 293764 w 530968" name="connsiteX88"/>
              <a:gd fmla="*/ 324906 h 605592" name="connsiteY88"/>
              <a:gd fmla="*/ 293764 w 530968" name="connsiteX89"/>
              <a:gd fmla="*/ 352159 h 605592" name="connsiteY89"/>
              <a:gd fmla="*/ 281788 w 530968" name="connsiteX90"/>
              <a:gd fmla="*/ 364117 h 605592" name="connsiteY90"/>
              <a:gd fmla="*/ 249017 w 530968" name="connsiteX91"/>
              <a:gd fmla="*/ 364117 h 605592" name="connsiteY91"/>
              <a:gd fmla="*/ 236948 w 530968" name="connsiteX92"/>
              <a:gd fmla="*/ 352159 h 605592" name="connsiteY92"/>
              <a:gd fmla="*/ 236948 w 530968" name="connsiteX93"/>
              <a:gd fmla="*/ 324906 h 605592" name="connsiteY93"/>
              <a:gd fmla="*/ 184217 w 530968" name="connsiteX94"/>
              <a:gd fmla="*/ 303215 h 605592" name="connsiteY94"/>
              <a:gd fmla="*/ 164907 w 530968" name="connsiteX95"/>
              <a:gd fmla="*/ 322496 h 605592" name="connsiteY95"/>
              <a:gd fmla="*/ 147826 w 530968" name="connsiteX96"/>
              <a:gd fmla="*/ 322496 h 605592" name="connsiteY96"/>
              <a:gd fmla="*/ 124709 w 530968" name="connsiteX97"/>
              <a:gd fmla="*/ 299321 h 605592" name="connsiteY97"/>
              <a:gd fmla="*/ 124709 w 530968" name="connsiteX98"/>
              <a:gd fmla="*/ 282265 h 605592" name="connsiteY98"/>
              <a:gd fmla="*/ 144019 w 530968" name="connsiteX99"/>
              <a:gd fmla="*/ 262984 h 605592" name="connsiteY99"/>
              <a:gd fmla="*/ 122203 w 530968" name="connsiteX100"/>
              <a:gd fmla="*/ 210331 h 605592" name="connsiteY100"/>
              <a:gd fmla="*/ 95002 w 530968" name="connsiteX101"/>
              <a:gd fmla="*/ 210331 h 605592" name="connsiteY101"/>
              <a:gd fmla="*/ 83026 w 530968" name="connsiteX102"/>
              <a:gd fmla="*/ 198373 h 605592" name="connsiteY102"/>
              <a:gd fmla="*/ 83026 w 530968" name="connsiteX103"/>
              <a:gd fmla="*/ 165651 h 605592" name="connsiteY103"/>
              <a:gd fmla="*/ 95002 w 530968" name="connsiteX104"/>
              <a:gd fmla="*/ 153600 h 605592" name="connsiteY104"/>
              <a:gd fmla="*/ 95002 w 530968" name="connsiteX105"/>
              <a:gd fmla="*/ 153786 h 605592" name="connsiteY105"/>
              <a:gd fmla="*/ 122389 w 530968" name="connsiteX106"/>
              <a:gd fmla="*/ 153786 h 605592" name="connsiteY106"/>
              <a:gd fmla="*/ 144112 w 530968" name="connsiteX107"/>
              <a:gd fmla="*/ 101133 h 605592" name="connsiteY107"/>
              <a:gd fmla="*/ 124709 w 530968" name="connsiteX108"/>
              <a:gd fmla="*/ 81852 h 605592" name="connsiteY108"/>
              <a:gd fmla="*/ 124709 w 530968" name="connsiteX109"/>
              <a:gd fmla="*/ 64796 h 605592" name="connsiteY109"/>
              <a:gd fmla="*/ 147826 w 530968" name="connsiteX110"/>
              <a:gd fmla="*/ 41621 h 605592" name="connsiteY110"/>
              <a:gd fmla="*/ 164907 w 530968" name="connsiteX111"/>
              <a:gd fmla="*/ 41621 h 605592" name="connsiteY111"/>
              <a:gd fmla="*/ 184217 w 530968" name="connsiteX112"/>
              <a:gd fmla="*/ 60902 h 605592" name="connsiteY112"/>
              <a:gd fmla="*/ 236948 w 530968" name="connsiteX113"/>
              <a:gd fmla="*/ 39211 h 605592" name="connsiteY113"/>
              <a:gd fmla="*/ 236948 w 530968" name="connsiteX114"/>
              <a:gd fmla="*/ 11958 h 605592" name="connsiteY114"/>
              <a:gd fmla="*/ 249017 w 530968" name="connsiteX115"/>
              <a:gd fmla="*/ 0 h 605592" name="connsiteY1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b="b" l="l" r="r" t="t"/>
            <a:pathLst>
              <a:path h="605592" w="530968">
                <a:moveTo>
                  <a:pt x="358559" y="360518"/>
                </a:moveTo>
                <a:cubicBezTo>
                  <a:pt x="358559" y="360518"/>
                  <a:pt x="397367" y="385915"/>
                  <a:pt x="462357" y="410571"/>
                </a:cubicBezTo>
                <a:cubicBezTo>
                  <a:pt x="533939" y="436524"/>
                  <a:pt x="529483" y="495383"/>
                  <a:pt x="530968" y="605592"/>
                </a:cubicBezTo>
                <a:lnTo>
                  <a:pt x="0" y="605592"/>
                </a:lnTo>
                <a:cubicBezTo>
                  <a:pt x="1392" y="495383"/>
                  <a:pt x="-3064" y="436710"/>
                  <a:pt x="68518" y="410756"/>
                </a:cubicBezTo>
                <a:cubicBezTo>
                  <a:pt x="133508" y="386008"/>
                  <a:pt x="172316" y="360703"/>
                  <a:pt x="172316" y="360703"/>
                </a:cubicBezTo>
                <a:lnTo>
                  <a:pt x="222358" y="518648"/>
                </a:lnTo>
                <a:lnTo>
                  <a:pt x="229136" y="539967"/>
                </a:lnTo>
                <a:lnTo>
                  <a:pt x="251790" y="476474"/>
                </a:lnTo>
                <a:cubicBezTo>
                  <a:pt x="200355" y="404639"/>
                  <a:pt x="255689" y="401302"/>
                  <a:pt x="265345" y="401209"/>
                </a:cubicBezTo>
                <a:lnTo>
                  <a:pt x="265438" y="401209"/>
                </a:lnTo>
                <a:lnTo>
                  <a:pt x="265530" y="401209"/>
                </a:lnTo>
                <a:lnTo>
                  <a:pt x="265716" y="401209"/>
                </a:lnTo>
                <a:lnTo>
                  <a:pt x="265809" y="401209"/>
                </a:lnTo>
                <a:cubicBezTo>
                  <a:pt x="275372" y="401302"/>
                  <a:pt x="330799" y="404824"/>
                  <a:pt x="279271" y="476474"/>
                </a:cubicBezTo>
                <a:lnTo>
                  <a:pt x="301739" y="539874"/>
                </a:lnTo>
                <a:lnTo>
                  <a:pt x="308517" y="518463"/>
                </a:lnTo>
                <a:close/>
                <a:moveTo>
                  <a:pt x="327742" y="231466"/>
                </a:moveTo>
                <a:cubicBezTo>
                  <a:pt x="322172" y="249450"/>
                  <a:pt x="314095" y="264003"/>
                  <a:pt x="305833" y="275591"/>
                </a:cubicBezTo>
                <a:cubicBezTo>
                  <a:pt x="326628" y="266599"/>
                  <a:pt x="343710" y="251026"/>
                  <a:pt x="354572" y="231466"/>
                </a:cubicBezTo>
                <a:close/>
                <a:moveTo>
                  <a:pt x="275754" y="231374"/>
                </a:moveTo>
                <a:lnTo>
                  <a:pt x="275754" y="279577"/>
                </a:lnTo>
                <a:cubicBezTo>
                  <a:pt x="285594" y="269658"/>
                  <a:pt x="298127" y="253899"/>
                  <a:pt x="306204" y="231374"/>
                </a:cubicBezTo>
                <a:close/>
                <a:moveTo>
                  <a:pt x="224880" y="231374"/>
                </a:moveTo>
                <a:cubicBezTo>
                  <a:pt x="232863" y="253621"/>
                  <a:pt x="245303" y="269473"/>
                  <a:pt x="255144" y="279484"/>
                </a:cubicBezTo>
                <a:lnTo>
                  <a:pt x="255144" y="231374"/>
                </a:lnTo>
                <a:close/>
                <a:moveTo>
                  <a:pt x="176233" y="231374"/>
                </a:moveTo>
                <a:cubicBezTo>
                  <a:pt x="187188" y="251026"/>
                  <a:pt x="204270" y="266599"/>
                  <a:pt x="224972" y="275498"/>
                </a:cubicBezTo>
                <a:cubicBezTo>
                  <a:pt x="216710" y="264003"/>
                  <a:pt x="208633" y="249264"/>
                  <a:pt x="203063" y="231374"/>
                </a:cubicBezTo>
                <a:close/>
                <a:moveTo>
                  <a:pt x="332569" y="153137"/>
                </a:moveTo>
                <a:cubicBezTo>
                  <a:pt x="334055" y="162128"/>
                  <a:pt x="334890" y="171769"/>
                  <a:pt x="334890" y="182059"/>
                </a:cubicBezTo>
                <a:cubicBezTo>
                  <a:pt x="334890" y="192441"/>
                  <a:pt x="334055" y="201989"/>
                  <a:pt x="332569" y="210980"/>
                </a:cubicBezTo>
                <a:lnTo>
                  <a:pt x="363205" y="210980"/>
                </a:lnTo>
                <a:cubicBezTo>
                  <a:pt x="365990" y="201803"/>
                  <a:pt x="367476" y="192070"/>
                  <a:pt x="367476" y="182059"/>
                </a:cubicBezTo>
                <a:cubicBezTo>
                  <a:pt x="367476" y="172047"/>
                  <a:pt x="365990" y="162407"/>
                  <a:pt x="363205" y="153137"/>
                </a:cubicBezTo>
                <a:close/>
                <a:moveTo>
                  <a:pt x="275754" y="153137"/>
                </a:moveTo>
                <a:lnTo>
                  <a:pt x="275754" y="210980"/>
                </a:lnTo>
                <a:lnTo>
                  <a:pt x="311774" y="210980"/>
                </a:lnTo>
                <a:cubicBezTo>
                  <a:pt x="313445" y="202081"/>
                  <a:pt x="314466" y="192441"/>
                  <a:pt x="314466" y="182059"/>
                </a:cubicBezTo>
                <a:cubicBezTo>
                  <a:pt x="314466" y="171584"/>
                  <a:pt x="313445" y="162036"/>
                  <a:pt x="311774" y="153137"/>
                </a:cubicBezTo>
                <a:close/>
                <a:moveTo>
                  <a:pt x="219124" y="153137"/>
                </a:moveTo>
                <a:cubicBezTo>
                  <a:pt x="217453" y="162036"/>
                  <a:pt x="216431" y="171676"/>
                  <a:pt x="216431" y="182059"/>
                </a:cubicBezTo>
                <a:cubicBezTo>
                  <a:pt x="216431" y="192533"/>
                  <a:pt x="217453" y="202081"/>
                  <a:pt x="219124" y="210980"/>
                </a:cubicBezTo>
                <a:lnTo>
                  <a:pt x="255144" y="210980"/>
                </a:lnTo>
                <a:lnTo>
                  <a:pt x="255144" y="153137"/>
                </a:lnTo>
                <a:close/>
                <a:moveTo>
                  <a:pt x="167693" y="153137"/>
                </a:moveTo>
                <a:cubicBezTo>
                  <a:pt x="164907" y="162407"/>
                  <a:pt x="163422" y="172047"/>
                  <a:pt x="163422" y="182059"/>
                </a:cubicBezTo>
                <a:cubicBezTo>
                  <a:pt x="163422" y="192070"/>
                  <a:pt x="164907" y="201803"/>
                  <a:pt x="167693" y="210980"/>
                </a:cubicBezTo>
                <a:lnTo>
                  <a:pt x="198328" y="210980"/>
                </a:lnTo>
                <a:cubicBezTo>
                  <a:pt x="196843" y="201989"/>
                  <a:pt x="196008" y="192348"/>
                  <a:pt x="196008" y="182059"/>
                </a:cubicBezTo>
                <a:cubicBezTo>
                  <a:pt x="196008" y="171676"/>
                  <a:pt x="196843" y="162128"/>
                  <a:pt x="198328" y="153137"/>
                </a:cubicBezTo>
                <a:close/>
                <a:moveTo>
                  <a:pt x="305925" y="88619"/>
                </a:moveTo>
                <a:cubicBezTo>
                  <a:pt x="314188" y="100114"/>
                  <a:pt x="322265" y="114853"/>
                  <a:pt x="327835" y="132743"/>
                </a:cubicBezTo>
                <a:lnTo>
                  <a:pt x="354664" y="132743"/>
                </a:lnTo>
                <a:cubicBezTo>
                  <a:pt x="343710" y="113091"/>
                  <a:pt x="326628" y="97518"/>
                  <a:pt x="305925" y="88619"/>
                </a:cubicBezTo>
                <a:close/>
                <a:moveTo>
                  <a:pt x="225065" y="88619"/>
                </a:moveTo>
                <a:cubicBezTo>
                  <a:pt x="204270" y="97518"/>
                  <a:pt x="187188" y="113091"/>
                  <a:pt x="176326" y="132743"/>
                </a:cubicBezTo>
                <a:lnTo>
                  <a:pt x="203156" y="132743"/>
                </a:lnTo>
                <a:cubicBezTo>
                  <a:pt x="208726" y="114853"/>
                  <a:pt x="216803" y="100206"/>
                  <a:pt x="225065" y="88619"/>
                </a:cubicBezTo>
                <a:close/>
                <a:moveTo>
                  <a:pt x="275754" y="84633"/>
                </a:moveTo>
                <a:lnTo>
                  <a:pt x="275754" y="132743"/>
                </a:lnTo>
                <a:lnTo>
                  <a:pt x="306018" y="132743"/>
                </a:lnTo>
                <a:cubicBezTo>
                  <a:pt x="298034" y="110496"/>
                  <a:pt x="285594" y="94644"/>
                  <a:pt x="275754" y="84633"/>
                </a:cubicBezTo>
                <a:close/>
                <a:moveTo>
                  <a:pt x="255144" y="84540"/>
                </a:moveTo>
                <a:cubicBezTo>
                  <a:pt x="245303" y="94459"/>
                  <a:pt x="232771" y="110218"/>
                  <a:pt x="224694" y="132743"/>
                </a:cubicBezTo>
                <a:lnTo>
                  <a:pt x="255144" y="132743"/>
                </a:lnTo>
                <a:close/>
                <a:moveTo>
                  <a:pt x="249017" y="0"/>
                </a:moveTo>
                <a:lnTo>
                  <a:pt x="281788" y="0"/>
                </a:lnTo>
                <a:cubicBezTo>
                  <a:pt x="288379" y="0"/>
                  <a:pt x="293764" y="5284"/>
                  <a:pt x="293764" y="11958"/>
                </a:cubicBezTo>
                <a:lnTo>
                  <a:pt x="293764" y="39211"/>
                </a:lnTo>
                <a:cubicBezTo>
                  <a:pt x="312981" y="42919"/>
                  <a:pt x="330806" y="50428"/>
                  <a:pt x="346495" y="60902"/>
                </a:cubicBezTo>
                <a:lnTo>
                  <a:pt x="365805" y="41621"/>
                </a:lnTo>
                <a:cubicBezTo>
                  <a:pt x="370539" y="36986"/>
                  <a:pt x="378245" y="36986"/>
                  <a:pt x="382887" y="41621"/>
                </a:cubicBezTo>
                <a:lnTo>
                  <a:pt x="406096" y="64796"/>
                </a:lnTo>
                <a:cubicBezTo>
                  <a:pt x="410737" y="69431"/>
                  <a:pt x="410737" y="77125"/>
                  <a:pt x="406096" y="81852"/>
                </a:cubicBezTo>
                <a:lnTo>
                  <a:pt x="386786" y="101133"/>
                </a:lnTo>
                <a:cubicBezTo>
                  <a:pt x="397276" y="116799"/>
                  <a:pt x="404703" y="134597"/>
                  <a:pt x="408509" y="153786"/>
                </a:cubicBezTo>
                <a:lnTo>
                  <a:pt x="435803" y="153786"/>
                </a:lnTo>
                <a:cubicBezTo>
                  <a:pt x="442302" y="153786"/>
                  <a:pt x="447779" y="159069"/>
                  <a:pt x="447779" y="165744"/>
                </a:cubicBezTo>
                <a:lnTo>
                  <a:pt x="447779" y="198466"/>
                </a:lnTo>
                <a:cubicBezTo>
                  <a:pt x="447779" y="205048"/>
                  <a:pt x="442487" y="210517"/>
                  <a:pt x="435803" y="210517"/>
                </a:cubicBezTo>
                <a:lnTo>
                  <a:pt x="408509" y="210517"/>
                </a:lnTo>
                <a:cubicBezTo>
                  <a:pt x="404796" y="229612"/>
                  <a:pt x="397276" y="247410"/>
                  <a:pt x="386786" y="263169"/>
                </a:cubicBezTo>
                <a:lnTo>
                  <a:pt x="406096" y="282265"/>
                </a:lnTo>
                <a:cubicBezTo>
                  <a:pt x="410737" y="286992"/>
                  <a:pt x="410737" y="294686"/>
                  <a:pt x="406096" y="299321"/>
                </a:cubicBezTo>
                <a:lnTo>
                  <a:pt x="382887" y="322496"/>
                </a:lnTo>
                <a:cubicBezTo>
                  <a:pt x="378245" y="327131"/>
                  <a:pt x="370539" y="327131"/>
                  <a:pt x="365805" y="322496"/>
                </a:cubicBezTo>
                <a:lnTo>
                  <a:pt x="346495" y="303215"/>
                </a:lnTo>
                <a:cubicBezTo>
                  <a:pt x="330806" y="313597"/>
                  <a:pt x="312981" y="321105"/>
                  <a:pt x="293764" y="324906"/>
                </a:cubicBezTo>
                <a:lnTo>
                  <a:pt x="293764" y="352159"/>
                </a:lnTo>
                <a:cubicBezTo>
                  <a:pt x="293764" y="358833"/>
                  <a:pt x="288472" y="364117"/>
                  <a:pt x="281788" y="364117"/>
                </a:cubicBezTo>
                <a:lnTo>
                  <a:pt x="249017" y="364117"/>
                </a:lnTo>
                <a:cubicBezTo>
                  <a:pt x="242426" y="364117"/>
                  <a:pt x="236948" y="358833"/>
                  <a:pt x="236948" y="352159"/>
                </a:cubicBezTo>
                <a:lnTo>
                  <a:pt x="236948" y="324906"/>
                </a:lnTo>
                <a:cubicBezTo>
                  <a:pt x="217824" y="321198"/>
                  <a:pt x="199999" y="313689"/>
                  <a:pt x="184217" y="303215"/>
                </a:cubicBezTo>
                <a:lnTo>
                  <a:pt x="164907" y="322496"/>
                </a:lnTo>
                <a:cubicBezTo>
                  <a:pt x="160266" y="327131"/>
                  <a:pt x="152560" y="327131"/>
                  <a:pt x="147826" y="322496"/>
                </a:cubicBezTo>
                <a:lnTo>
                  <a:pt x="124709" y="299321"/>
                </a:lnTo>
                <a:cubicBezTo>
                  <a:pt x="119975" y="294686"/>
                  <a:pt x="119975" y="286992"/>
                  <a:pt x="124709" y="282265"/>
                </a:cubicBezTo>
                <a:lnTo>
                  <a:pt x="144019" y="262984"/>
                </a:lnTo>
                <a:cubicBezTo>
                  <a:pt x="133529" y="247318"/>
                  <a:pt x="126102" y="229520"/>
                  <a:pt x="122203" y="210331"/>
                </a:cubicBezTo>
                <a:lnTo>
                  <a:pt x="95002" y="210331"/>
                </a:lnTo>
                <a:cubicBezTo>
                  <a:pt x="88410" y="210331"/>
                  <a:pt x="83026" y="205048"/>
                  <a:pt x="83026" y="198373"/>
                </a:cubicBezTo>
                <a:lnTo>
                  <a:pt x="83026" y="165651"/>
                </a:lnTo>
                <a:cubicBezTo>
                  <a:pt x="83026" y="159069"/>
                  <a:pt x="88318" y="153600"/>
                  <a:pt x="95002" y="153600"/>
                </a:cubicBezTo>
                <a:lnTo>
                  <a:pt x="95002" y="153786"/>
                </a:lnTo>
                <a:lnTo>
                  <a:pt x="122389" y="153786"/>
                </a:lnTo>
                <a:cubicBezTo>
                  <a:pt x="126102" y="134597"/>
                  <a:pt x="133622" y="116799"/>
                  <a:pt x="144112" y="101133"/>
                </a:cubicBezTo>
                <a:lnTo>
                  <a:pt x="124709" y="81852"/>
                </a:lnTo>
                <a:cubicBezTo>
                  <a:pt x="119975" y="77125"/>
                  <a:pt x="119975" y="69431"/>
                  <a:pt x="124709" y="64796"/>
                </a:cubicBezTo>
                <a:lnTo>
                  <a:pt x="147826" y="41621"/>
                </a:lnTo>
                <a:cubicBezTo>
                  <a:pt x="152560" y="36986"/>
                  <a:pt x="160266" y="36986"/>
                  <a:pt x="164907" y="41621"/>
                </a:cubicBezTo>
                <a:lnTo>
                  <a:pt x="184217" y="60902"/>
                </a:lnTo>
                <a:cubicBezTo>
                  <a:pt x="199999" y="50428"/>
                  <a:pt x="217824" y="43012"/>
                  <a:pt x="236948" y="39211"/>
                </a:cubicBezTo>
                <a:lnTo>
                  <a:pt x="236948" y="11958"/>
                </a:lnTo>
                <a:cubicBezTo>
                  <a:pt x="236948" y="5469"/>
                  <a:pt x="242333" y="0"/>
                  <a:pt x="24901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lIns="91440" rIns="91440" spcFirstLastPara="1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l" indent="0" lvl="0" marL="0" marR="0" rtl="0">
              <a:spcBef>
                <a:spcPct val="0"/>
              </a:spcBef>
              <a:spcAft>
                <a:spcPct val="0"/>
              </a:spcAft>
              <a:buNone/>
            </a:pPr>
            <a:endParaRPr sz="1600">
              <a:solidFill>
                <a:schemeClr val="dk1"/>
              </a:solidFill>
              <a:latin charset="-122" panose="00000500000000000000" pitchFamily="2" typeface="三极准柔宋"/>
            </a:endParaRPr>
          </a:p>
        </p:txBody>
      </p:sp>
      <p:sp>
        <p:nvSpPr>
          <p:cNvPr id="21" name="ïs1iḑê">
            <a:extLst>
              <a:ext uri="{FF2B5EF4-FFF2-40B4-BE49-F238E27FC236}">
                <a16:creationId xmlns:a16="http://schemas.microsoft.com/office/drawing/2014/main" id="{E1BB6FC7-50B6-4DBE-9C32-BA17B6BD27D1}"/>
              </a:ext>
            </a:extLst>
          </p:cNvPr>
          <p:cNvSpPr txBox="1"/>
          <p:nvPr/>
        </p:nvSpPr>
        <p:spPr>
          <a:xfrm>
            <a:off x="8569514" y="3689247"/>
            <a:ext cx="2939191" cy="385791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20" lIns="91440" rIns="91440" spcFirstLastPara="1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altLang="zh-CN" i="1" lang="en-US">
                <a:latin charset="-122" panose="00000500000000000000" pitchFamily="2" typeface="三极准柔宋"/>
                <a:ea charset="-122" panose="00000500000000000000" pitchFamily="2" typeface="三极准柔宋"/>
              </a:rPr>
              <a:t>02.Text here</a:t>
            </a:r>
          </a:p>
        </p:txBody>
      </p:sp>
      <p:sp>
        <p:nvSpPr>
          <p:cNvPr id="22" name="îšlïḋè">
            <a:extLst>
              <a:ext uri="{FF2B5EF4-FFF2-40B4-BE49-F238E27FC236}">
                <a16:creationId xmlns:a16="http://schemas.microsoft.com/office/drawing/2014/main" id="{EFF6F2BB-2D7C-4225-B0FE-AA9522120998}"/>
              </a:ext>
            </a:extLst>
          </p:cNvPr>
          <p:cNvSpPr txBox="1"/>
          <p:nvPr/>
        </p:nvSpPr>
        <p:spPr>
          <a:xfrm>
            <a:off x="8569514" y="4205550"/>
            <a:ext cx="2939191" cy="904585"/>
          </a:xfrm>
          <a:prstGeom prst="rect">
            <a:avLst/>
          </a:prstGeom>
          <a:noFill/>
          <a:ln>
            <a:noFill/>
          </a:ln>
        </p:spPr>
        <p:txBody>
          <a:bodyPr anchor="t" anchorCtr="0" bIns="45720" lIns="91440" rIns="91440" spcFirstLastPara="1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  <p:sp>
        <p:nvSpPr>
          <p:cNvPr id="23" name="îṧļidê">
            <a:extLst>
              <a:ext uri="{FF2B5EF4-FFF2-40B4-BE49-F238E27FC236}">
                <a16:creationId xmlns:a16="http://schemas.microsoft.com/office/drawing/2014/main" id="{EFF6F2BB-2D7C-4225-B0FE-AA9522120998}"/>
              </a:ext>
            </a:extLst>
          </p:cNvPr>
          <p:cNvSpPr txBox="1"/>
          <p:nvPr/>
        </p:nvSpPr>
        <p:spPr>
          <a:xfrm>
            <a:off x="8569514" y="5110135"/>
            <a:ext cx="2939191" cy="904585"/>
          </a:xfrm>
          <a:prstGeom prst="rect">
            <a:avLst/>
          </a:prstGeom>
          <a:noFill/>
          <a:ln>
            <a:noFill/>
          </a:ln>
        </p:spPr>
        <p:txBody>
          <a:bodyPr anchor="t" anchorCtr="0" bIns="45720" lIns="91440" rIns="91440" spcFirstLastPara="1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4F15EA57-A975-4C4D-AA21-FEDFDCB17C5B}"/>
              </a:ext>
            </a:extLst>
          </p:cNvPr>
          <p:cNvGrpSpPr/>
          <p:nvPr/>
        </p:nvGrpSpPr>
        <p:grpSpPr>
          <a:xfrm>
            <a:off x="3935874" y="2788607"/>
            <a:ext cx="4299862" cy="2535373"/>
            <a:chOff x="3935874" y="2788607"/>
            <a:chExt cx="4299862" cy="2535373"/>
          </a:xfrm>
        </p:grpSpPr>
        <p:sp>
          <p:nvSpPr>
            <p:cNvPr id="9" name="íṥ1iḋè">
              <a:extLst>
                <a:ext uri="{FF2B5EF4-FFF2-40B4-BE49-F238E27FC236}">
                  <a16:creationId xmlns:a16="http://schemas.microsoft.com/office/drawing/2014/main" id="{775AB207-D84E-4F29-B295-FC20FD4F641A}"/>
                </a:ext>
              </a:extLst>
            </p:cNvPr>
            <p:cNvSpPr/>
            <p:nvPr/>
          </p:nvSpPr>
          <p:spPr>
            <a:xfrm>
              <a:off x="4489206" y="5171070"/>
              <a:ext cx="3250347" cy="15291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30000"/>
              </a:schemeClr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altLang="en-US" b="1" i="1" lang="zh-CN" sz="2000">
                <a:solidFill>
                  <a:schemeClr val="tx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endParaRPr>
            </a:p>
          </p:txBody>
        </p:sp>
        <p:sp>
          <p:nvSpPr>
            <p:cNvPr id="14" name="isḻîďé">
              <a:extLst>
                <a:ext uri="{FF2B5EF4-FFF2-40B4-BE49-F238E27FC236}">
                  <a16:creationId xmlns:a16="http://schemas.microsoft.com/office/drawing/2014/main" id="{5CD5A196-BEFA-4D6E-A53B-BBA2CB7AF119}"/>
                </a:ext>
              </a:extLst>
            </p:cNvPr>
            <p:cNvSpPr/>
            <p:nvPr/>
          </p:nvSpPr>
          <p:spPr bwMode="auto">
            <a:xfrm>
              <a:off x="4032353" y="2918289"/>
              <a:ext cx="4100513" cy="1900238"/>
            </a:xfrm>
            <a:custGeom>
              <a:gdLst>
                <a:gd fmla="*/ 21512 w 21512" name="T0"/>
                <a:gd fmla="*/ 985 h 9968" name="T1"/>
                <a:gd fmla="*/ 21512 w 21512" name="T2"/>
                <a:gd fmla="*/ 8984 h 9968" name="T3"/>
                <a:gd fmla="*/ 20528 w 21512" name="T4"/>
                <a:gd fmla="*/ 9968 h 9968" name="T5"/>
                <a:gd fmla="*/ 985 w 21512" name="T6"/>
                <a:gd fmla="*/ 9968 h 9968" name="T7"/>
                <a:gd fmla="*/ 0 w 21512" name="T8"/>
                <a:gd fmla="*/ 8984 h 9968" name="T9"/>
                <a:gd fmla="*/ 0 w 21512" name="T10"/>
                <a:gd fmla="*/ 985 h 9968" name="T11"/>
                <a:gd fmla="*/ 985 w 21512" name="T12"/>
                <a:gd fmla="*/ 0 h 9968" name="T13"/>
                <a:gd fmla="*/ 20528 w 21512" name="T14"/>
                <a:gd fmla="*/ 0 h 9968" name="T15"/>
                <a:gd fmla="*/ 21512 w 21512" name="T16"/>
                <a:gd fmla="*/ 985 h 996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968" w="21512">
                  <a:moveTo>
                    <a:pt x="21512" y="985"/>
                  </a:moveTo>
                  <a:lnTo>
                    <a:pt x="21512" y="8984"/>
                  </a:lnTo>
                  <a:cubicBezTo>
                    <a:pt x="21512" y="9528"/>
                    <a:pt x="21072" y="9968"/>
                    <a:pt x="20528" y="9968"/>
                  </a:cubicBezTo>
                  <a:lnTo>
                    <a:pt x="985" y="9968"/>
                  </a:lnTo>
                  <a:cubicBezTo>
                    <a:pt x="441" y="9968"/>
                    <a:pt x="0" y="9528"/>
                    <a:pt x="0" y="8984"/>
                  </a:cubicBezTo>
                  <a:lnTo>
                    <a:pt x="0" y="985"/>
                  </a:lnTo>
                  <a:cubicBezTo>
                    <a:pt x="0" y="441"/>
                    <a:pt x="441" y="0"/>
                    <a:pt x="985" y="0"/>
                  </a:cubicBezTo>
                  <a:lnTo>
                    <a:pt x="20528" y="0"/>
                  </a:lnTo>
                  <a:cubicBezTo>
                    <a:pt x="21072" y="0"/>
                    <a:pt x="21512" y="441"/>
                    <a:pt x="21512" y="985"/>
                  </a:cubicBezTo>
                  <a:close/>
                </a:path>
              </a:pathLst>
            </a:custGeom>
            <a:blipFill>
              <a:blip r:embed="rId2"/>
              <a:stretch>
                <a:fillRect b="-21783" t="-22077"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 altLang="en-US" lang="zh-CN">
                <a:solidFill>
                  <a:schemeClr val="lt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endParaRPr>
            </a:p>
          </p:txBody>
        </p:sp>
        <p:sp>
          <p:nvSpPr>
            <p:cNvPr id="15" name="işlíḑè">
              <a:extLst>
                <a:ext uri="{FF2B5EF4-FFF2-40B4-BE49-F238E27FC236}">
                  <a16:creationId xmlns:a16="http://schemas.microsoft.com/office/drawing/2014/main" id="{760FE669-9617-471A-9838-9BE86565B448}"/>
                </a:ext>
              </a:extLst>
            </p:cNvPr>
            <p:cNvSpPr/>
            <p:nvPr/>
          </p:nvSpPr>
          <p:spPr>
            <a:xfrm rot="5400000">
              <a:off x="6972874" y="4689488"/>
              <a:ext cx="34608" cy="47875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96" w="21572">
                  <a:moveTo>
                    <a:pt x="0" y="0"/>
                  </a:moveTo>
                  <a:lnTo>
                    <a:pt x="0" y="21596"/>
                  </a:lnTo>
                  <a:lnTo>
                    <a:pt x="9420" y="21596"/>
                  </a:lnTo>
                  <a:cubicBezTo>
                    <a:pt x="12945" y="21596"/>
                    <a:pt x="14707" y="21598"/>
                    <a:pt x="16579" y="21555"/>
                  </a:cubicBezTo>
                  <a:cubicBezTo>
                    <a:pt x="18628" y="21501"/>
                    <a:pt x="20261" y="21383"/>
                    <a:pt x="21007" y="21235"/>
                  </a:cubicBezTo>
                  <a:cubicBezTo>
                    <a:pt x="21600" y="21099"/>
                    <a:pt x="21572" y="20968"/>
                    <a:pt x="21572" y="20717"/>
                  </a:cubicBezTo>
                  <a:lnTo>
                    <a:pt x="21572" y="879"/>
                  </a:lnTo>
                  <a:cubicBezTo>
                    <a:pt x="21572" y="624"/>
                    <a:pt x="21600" y="497"/>
                    <a:pt x="21007" y="361"/>
                  </a:cubicBezTo>
                  <a:cubicBezTo>
                    <a:pt x="20261" y="213"/>
                    <a:pt x="18628" y="95"/>
                    <a:pt x="16579" y="41"/>
                  </a:cubicBezTo>
                  <a:cubicBezTo>
                    <a:pt x="14707" y="-2"/>
                    <a:pt x="12986" y="0"/>
                    <a:pt x="951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numCol="1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  <a:latin charset="-122" panose="00000500000000000000" pitchFamily="2" typeface="三极准柔宋"/>
              </a:endParaRPr>
            </a:p>
          </p:txBody>
        </p:sp>
        <p:sp>
          <p:nvSpPr>
            <p:cNvPr id="16" name="íṡļiďê">
              <a:extLst>
                <a:ext uri="{FF2B5EF4-FFF2-40B4-BE49-F238E27FC236}">
                  <a16:creationId xmlns:a16="http://schemas.microsoft.com/office/drawing/2014/main" id="{9EE79D3D-A12D-4520-B79D-83AA88B11EA6}"/>
                </a:ext>
              </a:extLst>
            </p:cNvPr>
            <p:cNvSpPr/>
            <p:nvPr/>
          </p:nvSpPr>
          <p:spPr>
            <a:xfrm rot="5400000">
              <a:off x="7128605" y="2303960"/>
              <a:ext cx="33851" cy="100314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571">
                  <a:moveTo>
                    <a:pt x="12326" y="0"/>
                  </a:moveTo>
                  <a:cubicBezTo>
                    <a:pt x="8816" y="0"/>
                    <a:pt x="6993" y="3"/>
                    <a:pt x="5104" y="23"/>
                  </a:cubicBezTo>
                  <a:cubicBezTo>
                    <a:pt x="3009" y="49"/>
                    <a:pt x="1340" y="102"/>
                    <a:pt x="577" y="172"/>
                  </a:cubicBezTo>
                  <a:cubicBezTo>
                    <a:pt x="-29" y="237"/>
                    <a:pt x="0" y="300"/>
                    <a:pt x="0" y="420"/>
                  </a:cubicBezTo>
                  <a:lnTo>
                    <a:pt x="0" y="3023"/>
                  </a:lnTo>
                  <a:cubicBezTo>
                    <a:pt x="0" y="3145"/>
                    <a:pt x="-29" y="3206"/>
                    <a:pt x="577" y="3270"/>
                  </a:cubicBezTo>
                  <a:cubicBezTo>
                    <a:pt x="1340" y="3341"/>
                    <a:pt x="3009" y="3394"/>
                    <a:pt x="5104" y="3420"/>
                  </a:cubicBezTo>
                  <a:cubicBezTo>
                    <a:pt x="7018" y="3440"/>
                    <a:pt x="8778" y="3443"/>
                    <a:pt x="12326" y="3443"/>
                  </a:cubicBezTo>
                  <a:lnTo>
                    <a:pt x="21571" y="3443"/>
                  </a:lnTo>
                  <a:lnTo>
                    <a:pt x="21571" y="0"/>
                  </a:lnTo>
                  <a:lnTo>
                    <a:pt x="12326" y="0"/>
                  </a:lnTo>
                  <a:close/>
                  <a:moveTo>
                    <a:pt x="12326" y="6632"/>
                  </a:moveTo>
                  <a:cubicBezTo>
                    <a:pt x="8816" y="6632"/>
                    <a:pt x="6993" y="6631"/>
                    <a:pt x="5104" y="6651"/>
                  </a:cubicBezTo>
                  <a:cubicBezTo>
                    <a:pt x="3009" y="6677"/>
                    <a:pt x="1340" y="6733"/>
                    <a:pt x="577" y="6804"/>
                  </a:cubicBezTo>
                  <a:cubicBezTo>
                    <a:pt x="-29" y="6869"/>
                    <a:pt x="0" y="6928"/>
                    <a:pt x="0" y="7048"/>
                  </a:cubicBezTo>
                  <a:lnTo>
                    <a:pt x="0" y="12814"/>
                  </a:lnTo>
                  <a:cubicBezTo>
                    <a:pt x="0" y="12936"/>
                    <a:pt x="-29" y="12997"/>
                    <a:pt x="577" y="13062"/>
                  </a:cubicBezTo>
                  <a:cubicBezTo>
                    <a:pt x="1340" y="13132"/>
                    <a:pt x="3009" y="13189"/>
                    <a:pt x="5104" y="13214"/>
                  </a:cubicBezTo>
                  <a:cubicBezTo>
                    <a:pt x="7018" y="13235"/>
                    <a:pt x="8778" y="13234"/>
                    <a:pt x="12326" y="13234"/>
                  </a:cubicBezTo>
                  <a:lnTo>
                    <a:pt x="21571" y="13234"/>
                  </a:lnTo>
                  <a:lnTo>
                    <a:pt x="21571" y="6632"/>
                  </a:lnTo>
                  <a:lnTo>
                    <a:pt x="12326" y="6632"/>
                  </a:lnTo>
                  <a:close/>
                  <a:moveTo>
                    <a:pt x="12326" y="14994"/>
                  </a:moveTo>
                  <a:cubicBezTo>
                    <a:pt x="8816" y="14994"/>
                    <a:pt x="6993" y="14997"/>
                    <a:pt x="5104" y="15017"/>
                  </a:cubicBezTo>
                  <a:cubicBezTo>
                    <a:pt x="3009" y="15043"/>
                    <a:pt x="1340" y="15096"/>
                    <a:pt x="577" y="15167"/>
                  </a:cubicBezTo>
                  <a:cubicBezTo>
                    <a:pt x="-29" y="15232"/>
                    <a:pt x="0" y="15294"/>
                    <a:pt x="0" y="15414"/>
                  </a:cubicBezTo>
                  <a:lnTo>
                    <a:pt x="0" y="21180"/>
                  </a:lnTo>
                  <a:cubicBezTo>
                    <a:pt x="0" y="21302"/>
                    <a:pt x="-29" y="21363"/>
                    <a:pt x="577" y="21428"/>
                  </a:cubicBezTo>
                  <a:cubicBezTo>
                    <a:pt x="1340" y="21498"/>
                    <a:pt x="3009" y="21551"/>
                    <a:pt x="5104" y="21577"/>
                  </a:cubicBezTo>
                  <a:cubicBezTo>
                    <a:pt x="7018" y="21598"/>
                    <a:pt x="8778" y="21600"/>
                    <a:pt x="12326" y="21600"/>
                  </a:cubicBezTo>
                  <a:lnTo>
                    <a:pt x="21571" y="21600"/>
                  </a:lnTo>
                  <a:lnTo>
                    <a:pt x="21571" y="14994"/>
                  </a:lnTo>
                  <a:lnTo>
                    <a:pt x="12326" y="1499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numCol="1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defRPr sz="3200">
                  <a:solidFill>
                    <a:schemeClr val="accent1">
                      <a:hueOff val="-12342858"/>
                      <a:satOff val="-30434"/>
                      <a:lumOff val="4509"/>
                    </a:schemeClr>
                  </a:solidFill>
                </a:defRPr>
              </a:pPr>
              <a:endParaRPr>
                <a:latin charset="-122" panose="00000500000000000000" pitchFamily="2" typeface="三极准柔宋"/>
              </a:endParaRPr>
            </a:p>
          </p:txBody>
        </p:sp>
        <p:sp>
          <p:nvSpPr>
            <p:cNvPr id="17" name="íśḷiḍè">
              <a:extLst>
                <a:ext uri="{FF2B5EF4-FFF2-40B4-BE49-F238E27FC236}">
                  <a16:creationId xmlns:a16="http://schemas.microsoft.com/office/drawing/2014/main" id="{F0B498B5-112A-4BDB-8C1E-6EA33335A8C9}"/>
                </a:ext>
              </a:extLst>
            </p:cNvPr>
            <p:cNvSpPr/>
            <p:nvPr/>
          </p:nvSpPr>
          <p:spPr>
            <a:xfrm rot="5400000">
              <a:off x="5024932" y="1717091"/>
              <a:ext cx="2121746" cy="429986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4862" y="0"/>
                  </a:moveTo>
                  <a:cubicBezTo>
                    <a:pt x="3463" y="0"/>
                    <a:pt x="2756" y="1"/>
                    <a:pt x="2009" y="118"/>
                  </a:cubicBezTo>
                  <a:cubicBezTo>
                    <a:pt x="1186" y="265"/>
                    <a:pt x="538" y="585"/>
                    <a:pt x="238" y="991"/>
                  </a:cubicBezTo>
                  <a:cubicBezTo>
                    <a:pt x="0" y="1362"/>
                    <a:pt x="0" y="1711"/>
                    <a:pt x="0" y="2399"/>
                  </a:cubicBezTo>
                  <a:lnTo>
                    <a:pt x="0" y="19190"/>
                  </a:lnTo>
                  <a:cubicBezTo>
                    <a:pt x="0" y="19888"/>
                    <a:pt x="0" y="20238"/>
                    <a:pt x="238" y="20609"/>
                  </a:cubicBezTo>
                  <a:cubicBezTo>
                    <a:pt x="538" y="21015"/>
                    <a:pt x="1186" y="21335"/>
                    <a:pt x="2009" y="21482"/>
                  </a:cubicBezTo>
                  <a:cubicBezTo>
                    <a:pt x="2761" y="21600"/>
                    <a:pt x="3468" y="21600"/>
                    <a:pt x="4862" y="21600"/>
                  </a:cubicBezTo>
                  <a:lnTo>
                    <a:pt x="16717" y="21600"/>
                  </a:lnTo>
                  <a:cubicBezTo>
                    <a:pt x="18133" y="21600"/>
                    <a:pt x="18840" y="21600"/>
                    <a:pt x="19592" y="21482"/>
                  </a:cubicBezTo>
                  <a:cubicBezTo>
                    <a:pt x="20415" y="21335"/>
                    <a:pt x="21062" y="21015"/>
                    <a:pt x="21362" y="20609"/>
                  </a:cubicBezTo>
                  <a:cubicBezTo>
                    <a:pt x="21600" y="20238"/>
                    <a:pt x="21600" y="19888"/>
                    <a:pt x="21600" y="19200"/>
                  </a:cubicBezTo>
                  <a:lnTo>
                    <a:pt x="21600" y="2410"/>
                  </a:lnTo>
                  <a:cubicBezTo>
                    <a:pt x="21600" y="1711"/>
                    <a:pt x="21600" y="1362"/>
                    <a:pt x="21362" y="991"/>
                  </a:cubicBezTo>
                  <a:cubicBezTo>
                    <a:pt x="21062" y="585"/>
                    <a:pt x="20415" y="265"/>
                    <a:pt x="19592" y="118"/>
                  </a:cubicBezTo>
                  <a:cubicBezTo>
                    <a:pt x="18840" y="0"/>
                    <a:pt x="18132" y="0"/>
                    <a:pt x="16738" y="0"/>
                  </a:cubicBezTo>
                  <a:lnTo>
                    <a:pt x="4862" y="0"/>
                  </a:lnTo>
                  <a:close/>
                  <a:moveTo>
                    <a:pt x="4609" y="377"/>
                  </a:moveTo>
                  <a:lnTo>
                    <a:pt x="16991" y="377"/>
                  </a:lnTo>
                  <a:cubicBezTo>
                    <a:pt x="18073" y="377"/>
                    <a:pt x="18624" y="376"/>
                    <a:pt x="19208" y="468"/>
                  </a:cubicBezTo>
                  <a:cubicBezTo>
                    <a:pt x="19847" y="582"/>
                    <a:pt x="20351" y="831"/>
                    <a:pt x="20583" y="1146"/>
                  </a:cubicBezTo>
                  <a:cubicBezTo>
                    <a:pt x="20768" y="1434"/>
                    <a:pt x="20768" y="1706"/>
                    <a:pt x="20768" y="2249"/>
                  </a:cubicBezTo>
                  <a:lnTo>
                    <a:pt x="20768" y="19359"/>
                  </a:lnTo>
                  <a:cubicBezTo>
                    <a:pt x="20768" y="19893"/>
                    <a:pt x="20768" y="20165"/>
                    <a:pt x="20583" y="20453"/>
                  </a:cubicBezTo>
                  <a:cubicBezTo>
                    <a:pt x="20351" y="20768"/>
                    <a:pt x="19847" y="21017"/>
                    <a:pt x="19208" y="21132"/>
                  </a:cubicBezTo>
                  <a:cubicBezTo>
                    <a:pt x="18624" y="21223"/>
                    <a:pt x="18073" y="21223"/>
                    <a:pt x="16974" y="21223"/>
                  </a:cubicBezTo>
                  <a:lnTo>
                    <a:pt x="4609" y="21223"/>
                  </a:lnTo>
                  <a:cubicBezTo>
                    <a:pt x="3527" y="21223"/>
                    <a:pt x="2976" y="21223"/>
                    <a:pt x="2392" y="21132"/>
                  </a:cubicBezTo>
                  <a:cubicBezTo>
                    <a:pt x="1753" y="21017"/>
                    <a:pt x="1251" y="20768"/>
                    <a:pt x="1018" y="20453"/>
                  </a:cubicBezTo>
                  <a:cubicBezTo>
                    <a:pt x="833" y="20165"/>
                    <a:pt x="832" y="19893"/>
                    <a:pt x="832" y="19351"/>
                  </a:cubicBezTo>
                  <a:lnTo>
                    <a:pt x="832" y="2240"/>
                  </a:lnTo>
                  <a:cubicBezTo>
                    <a:pt x="832" y="1706"/>
                    <a:pt x="833" y="1434"/>
                    <a:pt x="1018" y="1146"/>
                  </a:cubicBezTo>
                  <a:cubicBezTo>
                    <a:pt x="1251" y="831"/>
                    <a:pt x="1753" y="582"/>
                    <a:pt x="2392" y="468"/>
                  </a:cubicBezTo>
                  <a:cubicBezTo>
                    <a:pt x="2973" y="377"/>
                    <a:pt x="3522" y="377"/>
                    <a:pt x="4609" y="37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numCol="1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defRPr sz="3200">
                  <a:solidFill>
                    <a:schemeClr val="accent1">
                      <a:hueOff val="-12342858"/>
                      <a:satOff val="-30434"/>
                      <a:lumOff val="4509"/>
                    </a:schemeClr>
                  </a:solidFill>
                </a:defRPr>
              </a:pPr>
              <a:endParaRPr>
                <a:latin charset="-122" panose="00000500000000000000" pitchFamily="2" typeface="三极准柔宋"/>
              </a:endParaRPr>
            </a:p>
          </p:txBody>
        </p:sp>
        <p:sp>
          <p:nvSpPr>
            <p:cNvPr id="18" name="išlíďê">
              <a:extLst>
                <a:ext uri="{FF2B5EF4-FFF2-40B4-BE49-F238E27FC236}">
                  <a16:creationId xmlns:a16="http://schemas.microsoft.com/office/drawing/2014/main" id="{2C827A4B-E5E9-4302-87C5-46E8D16E4835}"/>
                </a:ext>
              </a:extLst>
            </p:cNvPr>
            <p:cNvSpPr/>
            <p:nvPr/>
          </p:nvSpPr>
          <p:spPr>
            <a:xfrm rot="5400000">
              <a:off x="5057153" y="1749565"/>
              <a:ext cx="2057463" cy="423503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4478" y="0"/>
                  </a:moveTo>
                  <a:cubicBezTo>
                    <a:pt x="3189" y="0"/>
                    <a:pt x="2539" y="1"/>
                    <a:pt x="1850" y="107"/>
                  </a:cubicBezTo>
                  <a:cubicBezTo>
                    <a:pt x="1093" y="241"/>
                    <a:pt x="495" y="531"/>
                    <a:pt x="219" y="899"/>
                  </a:cubicBezTo>
                  <a:cubicBezTo>
                    <a:pt x="0" y="1235"/>
                    <a:pt x="0" y="1552"/>
                    <a:pt x="0" y="2175"/>
                  </a:cubicBezTo>
                  <a:lnTo>
                    <a:pt x="0" y="19415"/>
                  </a:lnTo>
                  <a:cubicBezTo>
                    <a:pt x="0" y="20049"/>
                    <a:pt x="0" y="20365"/>
                    <a:pt x="219" y="20701"/>
                  </a:cubicBezTo>
                  <a:cubicBezTo>
                    <a:pt x="495" y="21069"/>
                    <a:pt x="1093" y="21359"/>
                    <a:pt x="1850" y="21493"/>
                  </a:cubicBezTo>
                  <a:cubicBezTo>
                    <a:pt x="2543" y="21600"/>
                    <a:pt x="3194" y="21600"/>
                    <a:pt x="4478" y="21600"/>
                  </a:cubicBezTo>
                  <a:lnTo>
                    <a:pt x="17103" y="21600"/>
                  </a:lnTo>
                  <a:cubicBezTo>
                    <a:pt x="18407" y="21600"/>
                    <a:pt x="19057" y="21600"/>
                    <a:pt x="19750" y="21493"/>
                  </a:cubicBezTo>
                  <a:cubicBezTo>
                    <a:pt x="20507" y="21359"/>
                    <a:pt x="21105" y="21069"/>
                    <a:pt x="21381" y="20701"/>
                  </a:cubicBezTo>
                  <a:cubicBezTo>
                    <a:pt x="21600" y="20365"/>
                    <a:pt x="21600" y="20048"/>
                    <a:pt x="21600" y="19425"/>
                  </a:cubicBezTo>
                  <a:lnTo>
                    <a:pt x="21600" y="2185"/>
                  </a:lnTo>
                  <a:cubicBezTo>
                    <a:pt x="21600" y="1551"/>
                    <a:pt x="21600" y="1235"/>
                    <a:pt x="21381" y="899"/>
                  </a:cubicBezTo>
                  <a:cubicBezTo>
                    <a:pt x="21105" y="531"/>
                    <a:pt x="20507" y="241"/>
                    <a:pt x="19750" y="107"/>
                  </a:cubicBezTo>
                  <a:cubicBezTo>
                    <a:pt x="19057" y="0"/>
                    <a:pt x="18406" y="0"/>
                    <a:pt x="17122" y="0"/>
                  </a:cubicBezTo>
                  <a:lnTo>
                    <a:pt x="4478" y="0"/>
                  </a:lnTo>
                  <a:close/>
                  <a:moveTo>
                    <a:pt x="4068" y="499"/>
                  </a:moveTo>
                  <a:lnTo>
                    <a:pt x="5025" y="499"/>
                  </a:lnTo>
                  <a:cubicBezTo>
                    <a:pt x="5096" y="503"/>
                    <a:pt x="5163" y="515"/>
                    <a:pt x="5212" y="541"/>
                  </a:cubicBezTo>
                  <a:cubicBezTo>
                    <a:pt x="5257" y="565"/>
                    <a:pt x="5280" y="596"/>
                    <a:pt x="5285" y="628"/>
                  </a:cubicBezTo>
                  <a:cubicBezTo>
                    <a:pt x="5292" y="675"/>
                    <a:pt x="5300" y="719"/>
                    <a:pt x="5312" y="761"/>
                  </a:cubicBezTo>
                  <a:cubicBezTo>
                    <a:pt x="5325" y="807"/>
                    <a:pt x="5343" y="851"/>
                    <a:pt x="5369" y="893"/>
                  </a:cubicBezTo>
                  <a:cubicBezTo>
                    <a:pt x="5426" y="969"/>
                    <a:pt x="5516" y="1037"/>
                    <a:pt x="5631" y="1092"/>
                  </a:cubicBezTo>
                  <a:cubicBezTo>
                    <a:pt x="5746" y="1148"/>
                    <a:pt x="5886" y="1192"/>
                    <a:pt x="6042" y="1220"/>
                  </a:cubicBezTo>
                  <a:cubicBezTo>
                    <a:pt x="6185" y="1242"/>
                    <a:pt x="6324" y="1253"/>
                    <a:pt x="6494" y="1258"/>
                  </a:cubicBezTo>
                  <a:cubicBezTo>
                    <a:pt x="6664" y="1264"/>
                    <a:pt x="6866" y="1263"/>
                    <a:pt x="7135" y="1263"/>
                  </a:cubicBezTo>
                  <a:lnTo>
                    <a:pt x="14440" y="1263"/>
                  </a:lnTo>
                  <a:cubicBezTo>
                    <a:pt x="14708" y="1263"/>
                    <a:pt x="14910" y="1264"/>
                    <a:pt x="15080" y="1258"/>
                  </a:cubicBezTo>
                  <a:cubicBezTo>
                    <a:pt x="15251" y="1253"/>
                    <a:pt x="15390" y="1242"/>
                    <a:pt x="15533" y="1220"/>
                  </a:cubicBezTo>
                  <a:cubicBezTo>
                    <a:pt x="15689" y="1192"/>
                    <a:pt x="15829" y="1148"/>
                    <a:pt x="15944" y="1092"/>
                  </a:cubicBezTo>
                  <a:cubicBezTo>
                    <a:pt x="16058" y="1037"/>
                    <a:pt x="16148" y="969"/>
                    <a:pt x="16205" y="893"/>
                  </a:cubicBezTo>
                  <a:cubicBezTo>
                    <a:pt x="16232" y="851"/>
                    <a:pt x="16249" y="807"/>
                    <a:pt x="16262" y="761"/>
                  </a:cubicBezTo>
                  <a:cubicBezTo>
                    <a:pt x="16274" y="719"/>
                    <a:pt x="16282" y="675"/>
                    <a:pt x="16289" y="628"/>
                  </a:cubicBezTo>
                  <a:cubicBezTo>
                    <a:pt x="16294" y="596"/>
                    <a:pt x="16318" y="565"/>
                    <a:pt x="16362" y="541"/>
                  </a:cubicBezTo>
                  <a:cubicBezTo>
                    <a:pt x="16412" y="515"/>
                    <a:pt x="16480" y="503"/>
                    <a:pt x="16551" y="499"/>
                  </a:cubicBezTo>
                  <a:lnTo>
                    <a:pt x="17532" y="499"/>
                  </a:lnTo>
                  <a:cubicBezTo>
                    <a:pt x="18404" y="499"/>
                    <a:pt x="18846" y="499"/>
                    <a:pt x="19317" y="571"/>
                  </a:cubicBezTo>
                  <a:cubicBezTo>
                    <a:pt x="19831" y="662"/>
                    <a:pt x="20237" y="859"/>
                    <a:pt x="20424" y="1109"/>
                  </a:cubicBezTo>
                  <a:cubicBezTo>
                    <a:pt x="20573" y="1338"/>
                    <a:pt x="20573" y="1553"/>
                    <a:pt x="20573" y="1983"/>
                  </a:cubicBezTo>
                  <a:lnTo>
                    <a:pt x="20573" y="19623"/>
                  </a:lnTo>
                  <a:cubicBezTo>
                    <a:pt x="20573" y="20046"/>
                    <a:pt x="20573" y="20262"/>
                    <a:pt x="20424" y="20491"/>
                  </a:cubicBezTo>
                  <a:cubicBezTo>
                    <a:pt x="20237" y="20741"/>
                    <a:pt x="19831" y="20938"/>
                    <a:pt x="19317" y="21029"/>
                  </a:cubicBezTo>
                  <a:cubicBezTo>
                    <a:pt x="18846" y="21101"/>
                    <a:pt x="18403" y="21101"/>
                    <a:pt x="17517" y="21101"/>
                  </a:cubicBezTo>
                  <a:lnTo>
                    <a:pt x="4068" y="21101"/>
                  </a:lnTo>
                  <a:cubicBezTo>
                    <a:pt x="3196" y="21101"/>
                    <a:pt x="2754" y="21101"/>
                    <a:pt x="2283" y="21029"/>
                  </a:cubicBezTo>
                  <a:cubicBezTo>
                    <a:pt x="1769" y="20938"/>
                    <a:pt x="1363" y="20741"/>
                    <a:pt x="1176" y="20491"/>
                  </a:cubicBezTo>
                  <a:cubicBezTo>
                    <a:pt x="1027" y="20262"/>
                    <a:pt x="1027" y="20047"/>
                    <a:pt x="1027" y="19617"/>
                  </a:cubicBezTo>
                  <a:lnTo>
                    <a:pt x="1027" y="1977"/>
                  </a:lnTo>
                  <a:cubicBezTo>
                    <a:pt x="1027" y="1554"/>
                    <a:pt x="1027" y="1338"/>
                    <a:pt x="1176" y="1109"/>
                  </a:cubicBezTo>
                  <a:cubicBezTo>
                    <a:pt x="1363" y="859"/>
                    <a:pt x="1769" y="662"/>
                    <a:pt x="2283" y="571"/>
                  </a:cubicBezTo>
                  <a:cubicBezTo>
                    <a:pt x="2751" y="499"/>
                    <a:pt x="3195" y="499"/>
                    <a:pt x="4068" y="4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numCol="1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defRPr sz="3200">
                  <a:solidFill>
                    <a:schemeClr val="accent1">
                      <a:hueOff val="-12342858"/>
                      <a:satOff val="-30434"/>
                      <a:lumOff val="4509"/>
                    </a:schemeClr>
                  </a:solidFill>
                </a:defRPr>
              </a:pPr>
              <a:endParaRPr>
                <a:latin charset="-122" panose="00000500000000000000" pitchFamily="2" typeface="三极准柔宋"/>
              </a:endParaRPr>
            </a:p>
          </p:txBody>
        </p:sp>
        <p:sp>
          <p:nvSpPr>
            <p:cNvPr id="19" name="ïṧḻîdè">
              <a:extLst>
                <a:ext uri="{FF2B5EF4-FFF2-40B4-BE49-F238E27FC236}">
                  <a16:creationId xmlns:a16="http://schemas.microsoft.com/office/drawing/2014/main" id="{A2E1B7FE-7848-432E-BCC0-216AD5A5FA25}"/>
                </a:ext>
              </a:extLst>
            </p:cNvPr>
            <p:cNvSpPr/>
            <p:nvPr/>
          </p:nvSpPr>
          <p:spPr>
            <a:xfrm rot="5400000">
              <a:off x="8036951" y="4059134"/>
              <a:ext cx="60651" cy="6065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numCol="1" rIns="91440" tIns="45720" wrap="square">
              <a:normAutofit fontScale="22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defRPr sz="3200">
                  <a:solidFill>
                    <a:schemeClr val="accent1">
                      <a:hueOff val="-12342858"/>
                      <a:satOff val="-30434"/>
                      <a:lumOff val="4509"/>
                    </a:schemeClr>
                  </a:solidFill>
                </a:defRPr>
              </a:pPr>
              <a:endParaRPr>
                <a:latin charset="-122" panose="00000500000000000000" pitchFamily="2" typeface="三极准柔宋"/>
              </a:endParaRPr>
            </a:p>
          </p:txBody>
        </p:sp>
        <p:sp>
          <p:nvSpPr>
            <p:cNvPr id="20" name="ïşḻîḓè">
              <a:extLst>
                <a:ext uri="{FF2B5EF4-FFF2-40B4-BE49-F238E27FC236}">
                  <a16:creationId xmlns:a16="http://schemas.microsoft.com/office/drawing/2014/main" id="{4E4765C5-F38D-47EC-8509-64EFE7E5CA21}"/>
                </a:ext>
              </a:extLst>
            </p:cNvPr>
            <p:cNvSpPr/>
            <p:nvPr/>
          </p:nvSpPr>
          <p:spPr>
            <a:xfrm rot="5400000">
              <a:off x="7937648" y="3846984"/>
              <a:ext cx="259174" cy="3657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524" y="0"/>
                  </a:moveTo>
                  <a:cubicBezTo>
                    <a:pt x="1103" y="0"/>
                    <a:pt x="729" y="1260"/>
                    <a:pt x="453" y="3213"/>
                  </a:cubicBezTo>
                  <a:cubicBezTo>
                    <a:pt x="178" y="5166"/>
                    <a:pt x="0" y="7820"/>
                    <a:pt x="0" y="10800"/>
                  </a:cubicBezTo>
                  <a:cubicBezTo>
                    <a:pt x="0" y="16761"/>
                    <a:pt x="683" y="21600"/>
                    <a:pt x="1524" y="21600"/>
                  </a:cubicBezTo>
                  <a:cubicBezTo>
                    <a:pt x="1961" y="21600"/>
                    <a:pt x="2397" y="21600"/>
                    <a:pt x="2834" y="21600"/>
                  </a:cubicBezTo>
                  <a:cubicBezTo>
                    <a:pt x="5336" y="21600"/>
                    <a:pt x="7838" y="21600"/>
                    <a:pt x="10340" y="21600"/>
                  </a:cubicBezTo>
                  <a:cubicBezTo>
                    <a:pt x="10533" y="21600"/>
                    <a:pt x="10727" y="21600"/>
                    <a:pt x="10920" y="21600"/>
                  </a:cubicBezTo>
                  <a:lnTo>
                    <a:pt x="20076" y="21600"/>
                  </a:lnTo>
                  <a:cubicBezTo>
                    <a:pt x="20497" y="21600"/>
                    <a:pt x="20871" y="20340"/>
                    <a:pt x="21147" y="18387"/>
                  </a:cubicBezTo>
                  <a:cubicBezTo>
                    <a:pt x="21422" y="16434"/>
                    <a:pt x="21600" y="13780"/>
                    <a:pt x="21600" y="10800"/>
                  </a:cubicBezTo>
                  <a:cubicBezTo>
                    <a:pt x="21600" y="4839"/>
                    <a:pt x="20917" y="0"/>
                    <a:pt x="20076" y="0"/>
                  </a:cubicBezTo>
                  <a:cubicBezTo>
                    <a:pt x="19639" y="0"/>
                    <a:pt x="19203" y="0"/>
                    <a:pt x="18766" y="0"/>
                  </a:cubicBezTo>
                  <a:cubicBezTo>
                    <a:pt x="16264" y="0"/>
                    <a:pt x="13762" y="0"/>
                    <a:pt x="11260" y="0"/>
                  </a:cubicBezTo>
                  <a:lnTo>
                    <a:pt x="152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numCol="1" rIns="91440" tIns="45720" wrap="square">
              <a:normAutofit fontScale="22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defRPr sz="3200">
                  <a:solidFill>
                    <a:schemeClr val="accent1">
                      <a:hueOff val="-12342858"/>
                      <a:satOff val="-30434"/>
                      <a:lumOff val="4509"/>
                    </a:schemeClr>
                  </a:solidFill>
                </a:defRPr>
              </a:pPr>
              <a:endParaRPr>
                <a:latin charset="-122" panose="00000500000000000000" pitchFamily="2" typeface="三极准柔宋"/>
              </a:endParaRPr>
            </a:p>
          </p:txBody>
        </p:sp>
      </p:grpSp>
      <p:sp>
        <p:nvSpPr>
          <p:cNvPr id="12" name="islíďé">
            <a:extLst>
              <a:ext uri="{FF2B5EF4-FFF2-40B4-BE49-F238E27FC236}">
                <a16:creationId xmlns:a16="http://schemas.microsoft.com/office/drawing/2014/main" id="{5B1DC4E1-D735-42D5-97DB-3A25431EC523}"/>
              </a:ext>
            </a:extLst>
          </p:cNvPr>
          <p:cNvSpPr txBox="1"/>
          <p:nvPr/>
        </p:nvSpPr>
        <p:spPr>
          <a:xfrm>
            <a:off x="662910" y="1055880"/>
            <a:ext cx="10845795" cy="457280"/>
          </a:xfrm>
          <a:prstGeom prst="rect">
            <a:avLst/>
          </a:prstGeom>
          <a:noFill/>
          <a:ln>
            <a:noFill/>
          </a:ln>
        </p:spPr>
        <p:txBody>
          <a:bodyPr anchor="b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r>
              <a:rPr b="1" lang="en-US" sz="2400">
                <a:latin charset="-122" panose="00000500000000000000" pitchFamily="2" typeface="三极准柔宋"/>
              </a:rPr>
              <a:t>Unified fonts make reading more fluent.</a:t>
            </a:r>
          </a:p>
        </p:txBody>
      </p:sp>
      <p:sp>
        <p:nvSpPr>
          <p:cNvPr id="13" name="iṡļiḓê">
            <a:extLst>
              <a:ext uri="{FF2B5EF4-FFF2-40B4-BE49-F238E27FC236}">
                <a16:creationId xmlns:a16="http://schemas.microsoft.com/office/drawing/2014/main" id="{2DE2F430-1992-4186-8059-67DA11E3F516}"/>
              </a:ext>
            </a:extLst>
          </p:cNvPr>
          <p:cNvSpPr txBox="1"/>
          <p:nvPr/>
        </p:nvSpPr>
        <p:spPr>
          <a:xfrm>
            <a:off x="662905" y="1513159"/>
            <a:ext cx="10845797" cy="606416"/>
          </a:xfrm>
          <a:prstGeom prst="rect">
            <a:avLst/>
          </a:prstGeom>
          <a:noFill/>
          <a:ln>
            <a:noFill/>
          </a:ln>
        </p:spPr>
        <p:txBody>
          <a:bodyPr anchor="t" anchorCtr="0" bIns="45720" lIns="91440" rIns="91440" tIns="45720" wrap="square">
            <a:normAutofit fontScale="95000"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buSzPct val="25000"/>
            </a:pPr>
            <a:r>
              <a:rPr lang="en-US" sz="1100">
                <a:latin charset="-122" panose="00000500000000000000" pitchFamily="2" typeface="三极准柔宋"/>
              </a:rPr>
              <a:t>Theme color makes PPT more convenient to change.Adjust the spacing to adapt to Chinese typesetting, use the reference line in PPT.</a:t>
            </a:r>
          </a:p>
          <a:p>
            <a:pPr algn="ctr">
              <a:lnSpc>
                <a:spcPct val="150000"/>
              </a:lnSpc>
              <a:buSzPct val="25000"/>
            </a:pPr>
            <a:r>
              <a:rPr lang="en-US" sz="1100">
                <a:latin charset="-122" panose="00000500000000000000" pitchFamily="2" typeface="三极准柔宋"/>
              </a:rPr>
              <a:t>……</a:t>
            </a:r>
          </a:p>
        </p:txBody>
      </p:sp>
    </p:spTree>
    <p:extLst>
      <p:ext uri="{BB962C8B-B14F-4D97-AF65-F5344CB8AC3E}">
        <p14:creationId val="83261960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0" spid="26"/>
      <p:bldP grpId="0" spid="27"/>
      <p:bldP grpId="0" spid="28"/>
      <p:bldP grpId="0" spid="24"/>
      <p:bldP grpId="0" spid="25"/>
      <p:bldP grpId="0" spid="21"/>
      <p:bldP grpId="0" spid="22"/>
      <p:bldP grpId="0" spid="23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iṥḷiḍé">
            <a:extLst>
              <a:ext uri="{FF2B5EF4-FFF2-40B4-BE49-F238E27FC236}">
                <a16:creationId xmlns:a16="http://schemas.microsoft.com/office/drawing/2014/main" id="{B31DC354-7620-48FF-992A-C324C089BF1D}"/>
              </a:ext>
            </a:extLst>
          </p:cNvPr>
          <p:cNvSpPr/>
          <p:nvPr/>
        </p:nvSpPr>
        <p:spPr>
          <a:xfrm>
            <a:off x="680458" y="1940192"/>
            <a:ext cx="3552438" cy="3497716"/>
          </a:xfrm>
          <a:prstGeom prst="rect">
            <a:avLst/>
          </a:pr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22" name="íṣļîḑe">
            <a:extLst>
              <a:ext uri="{FF2B5EF4-FFF2-40B4-BE49-F238E27FC236}">
                <a16:creationId xmlns:a16="http://schemas.microsoft.com/office/drawing/2014/main" id="{6AAC8DF0-6EDC-4247-9B7A-48A703113768}"/>
              </a:ext>
            </a:extLst>
          </p:cNvPr>
          <p:cNvSpPr/>
          <p:nvPr/>
        </p:nvSpPr>
        <p:spPr>
          <a:xfrm>
            <a:off x="954833" y="1703439"/>
            <a:ext cx="3552438" cy="3971222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23" name="íSľïḓé">
            <a:extLst>
              <a:ext uri="{FF2B5EF4-FFF2-40B4-BE49-F238E27FC236}">
                <a16:creationId xmlns:a16="http://schemas.microsoft.com/office/drawing/2014/main" id="{8275CCDF-C1A6-4553-B2C0-72793945BB2C}"/>
              </a:ext>
            </a:extLst>
          </p:cNvPr>
          <p:cNvSpPr/>
          <p:nvPr/>
        </p:nvSpPr>
        <p:spPr>
          <a:xfrm>
            <a:off x="1244966" y="1492528"/>
            <a:ext cx="4070991" cy="43930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6" name="iş1iďé">
            <a:extLst>
              <a:ext uri="{FF2B5EF4-FFF2-40B4-BE49-F238E27FC236}">
                <a16:creationId xmlns:a16="http://schemas.microsoft.com/office/drawing/2014/main" id="{BC33AB1A-1251-495B-966E-B7A43923EE3F}"/>
              </a:ext>
            </a:extLst>
          </p:cNvPr>
          <p:cNvSpPr txBox="1"/>
          <p:nvPr/>
        </p:nvSpPr>
        <p:spPr>
          <a:xfrm>
            <a:off x="6299202" y="1130300"/>
            <a:ext cx="5219698" cy="604841"/>
          </a:xfrm>
          <a:prstGeom prst="rect">
            <a:avLst/>
          </a:prstGeom>
          <a:noFill/>
          <a:ln>
            <a:noFill/>
          </a:ln>
        </p:spPr>
        <p:txBody>
          <a:bodyPr anchor="b" anchorCtr="0" bIns="45720" lIns="91440" rIns="91440" tIns="45720" wrap="square">
            <a:normAutofit lnSpcReduction="20000"/>
          </a:bodyPr>
          <a:lstStyle/>
          <a:p>
            <a:pPr>
              <a:buSzPct val="25000"/>
            </a:pPr>
            <a:r>
              <a:rPr lang="en-US" sz="2000">
                <a:latin charset="-122" panose="00000500000000000000" pitchFamily="2" typeface="三极准柔宋"/>
              </a:rPr>
              <a:t>Unified fonts make reading more fluent.</a:t>
            </a:r>
          </a:p>
        </p:txBody>
      </p:sp>
      <p:sp>
        <p:nvSpPr>
          <p:cNvPr id="7" name="ïṩḷiḑê">
            <a:extLst>
              <a:ext uri="{FF2B5EF4-FFF2-40B4-BE49-F238E27FC236}">
                <a16:creationId xmlns:a16="http://schemas.microsoft.com/office/drawing/2014/main" id="{E130F9A7-620F-4F58-8324-B7FE419C773B}"/>
              </a:ext>
            </a:extLst>
          </p:cNvPr>
          <p:cNvSpPr txBox="1"/>
          <p:nvPr/>
        </p:nvSpPr>
        <p:spPr>
          <a:xfrm>
            <a:off x="6299200" y="1735141"/>
            <a:ext cx="5219699" cy="1042172"/>
          </a:xfrm>
          <a:prstGeom prst="rect">
            <a:avLst/>
          </a:prstGeom>
          <a:noFill/>
          <a:ln>
            <a:noFill/>
          </a:ln>
        </p:spPr>
        <p:txBody>
          <a:bodyPr anchor="t" anchorCtr="0" bIns="45720" lIns="91440" rIns="91440" tIns="45720" wrap="square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200">
                <a:latin charset="-122" panose="00000500000000000000" pitchFamily="2" typeface="三极准柔宋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>
                <a:latin charset="-122" panose="00000500000000000000" pitchFamily="2" typeface="三极准柔宋"/>
              </a:rPr>
              <a:t>Adjust the spacing to adapt to Chinese typesetting, use the reference line in PPT.</a:t>
            </a:r>
          </a:p>
        </p:txBody>
      </p:sp>
      <p:sp>
        <p:nvSpPr>
          <p:cNvPr id="8" name="i$ḻïḑe">
            <a:extLst>
              <a:ext uri="{FF2B5EF4-FFF2-40B4-BE49-F238E27FC236}">
                <a16:creationId xmlns:a16="http://schemas.microsoft.com/office/drawing/2014/main" id="{3A53F1BD-4B9A-4FE3-A1B7-42FE72682A0A}"/>
              </a:ext>
            </a:extLst>
          </p:cNvPr>
          <p:cNvSpPr/>
          <p:nvPr/>
        </p:nvSpPr>
        <p:spPr>
          <a:xfrm>
            <a:off x="6296024" y="2917793"/>
            <a:ext cx="612775" cy="5112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9" name="ïṣlïḑe">
            <a:extLst>
              <a:ext uri="{FF2B5EF4-FFF2-40B4-BE49-F238E27FC236}">
                <a16:creationId xmlns:a16="http://schemas.microsoft.com/office/drawing/2014/main" id="{69B14D24-99FF-4AAA-9809-4D20F5F11501}"/>
              </a:ext>
            </a:extLst>
          </p:cNvPr>
          <p:cNvSpPr/>
          <p:nvPr/>
        </p:nvSpPr>
        <p:spPr>
          <a:xfrm>
            <a:off x="6908799" y="2917793"/>
            <a:ext cx="2565400" cy="5112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Supporting text here. </a:t>
            </a:r>
          </a:p>
        </p:txBody>
      </p:sp>
      <p:sp>
        <p:nvSpPr>
          <p:cNvPr id="10" name="isḻiḍê">
            <a:extLst>
              <a:ext uri="{FF2B5EF4-FFF2-40B4-BE49-F238E27FC236}">
                <a16:creationId xmlns:a16="http://schemas.microsoft.com/office/drawing/2014/main" id="{C82A9588-D118-4FD6-85CD-167AB56F035D}"/>
              </a:ext>
            </a:extLst>
          </p:cNvPr>
          <p:cNvSpPr/>
          <p:nvPr/>
        </p:nvSpPr>
        <p:spPr bwMode="auto">
          <a:xfrm>
            <a:off x="6489082" y="3076558"/>
            <a:ext cx="215901" cy="193675"/>
          </a:xfrm>
          <a:custGeom>
            <a:gdLst>
              <a:gd fmla="*/ 54 w 109" name="T0"/>
              <a:gd fmla="*/ 63 h 98" name="T1"/>
              <a:gd fmla="*/ 36 w 109" name="T2"/>
              <a:gd fmla="*/ 31 h 98" name="T3"/>
              <a:gd fmla="*/ 33 w 109" name="T4"/>
              <a:gd fmla="*/ 21 h 98" name="T5"/>
              <a:gd fmla="*/ 55 w 109" name="T6"/>
              <a:gd fmla="*/ 0 h 98" name="T7"/>
              <a:gd fmla="*/ 76 w 109" name="T8"/>
              <a:gd fmla="*/ 21 h 98" name="T9"/>
              <a:gd fmla="*/ 73 w 109" name="T10"/>
              <a:gd fmla="*/ 32 h 98" name="T11"/>
              <a:gd fmla="*/ 54 w 109" name="T12"/>
              <a:gd fmla="*/ 63 h 98" name="T13"/>
              <a:gd fmla="*/ 55 w 109" name="T14"/>
              <a:gd fmla="*/ 9 h 98" name="T15"/>
              <a:gd fmla="*/ 67 w 109" name="T16"/>
              <a:gd fmla="*/ 21 h 98" name="T17"/>
              <a:gd fmla="*/ 55 w 109" name="T18"/>
              <a:gd fmla="*/ 34 h 98" name="T19"/>
              <a:gd fmla="*/ 43 w 109" name="T20"/>
              <a:gd fmla="*/ 21 h 98" name="T21"/>
              <a:gd fmla="*/ 55 w 109" name="T22"/>
              <a:gd fmla="*/ 9 h 98" name="T23"/>
              <a:gd fmla="*/ 20 w 109" name="T24"/>
              <a:gd fmla="*/ 41 h 98" name="T25"/>
              <a:gd fmla="*/ 39 w 109" name="T26"/>
              <a:gd fmla="*/ 41 h 98" name="T27"/>
              <a:gd fmla="*/ 54 w 109" name="T28"/>
              <a:gd fmla="*/ 68 h 98" name="T29"/>
              <a:gd fmla="*/ 70 w 109" name="T30"/>
              <a:gd fmla="*/ 41 h 98" name="T31"/>
              <a:gd fmla="*/ 89 w 109" name="T32"/>
              <a:gd fmla="*/ 41 h 98" name="T33"/>
              <a:gd fmla="*/ 90 w 109" name="T34"/>
              <a:gd fmla="*/ 43 h 98" name="T35"/>
              <a:gd fmla="*/ 109 w 109" name="T36"/>
              <a:gd fmla="*/ 97 h 98" name="T37"/>
              <a:gd fmla="*/ 108 w 109" name="T38"/>
              <a:gd fmla="*/ 98 h 98" name="T39"/>
              <a:gd fmla="*/ 1 w 109" name="T40"/>
              <a:gd fmla="*/ 98 h 98" name="T41"/>
              <a:gd fmla="*/ 0 w 109" name="T42"/>
              <a:gd fmla="*/ 97 h 98" name="T43"/>
              <a:gd fmla="*/ 19 w 109" name="T44"/>
              <a:gd fmla="*/ 43 h 98" name="T45"/>
              <a:gd fmla="*/ 20 w 109" name="T46"/>
              <a:gd fmla="*/ 41 h 98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98" w="109">
                <a:moveTo>
                  <a:pt x="54" y="63"/>
                </a:moveTo>
                <a:cubicBezTo>
                  <a:pt x="36" y="31"/>
                  <a:pt x="36" y="31"/>
                  <a:pt x="36" y="31"/>
                </a:cubicBezTo>
                <a:cubicBezTo>
                  <a:pt x="35" y="28"/>
                  <a:pt x="33" y="25"/>
                  <a:pt x="33" y="21"/>
                </a:cubicBezTo>
                <a:cubicBezTo>
                  <a:pt x="33" y="9"/>
                  <a:pt x="43" y="0"/>
                  <a:pt x="55" y="0"/>
                </a:cubicBezTo>
                <a:cubicBezTo>
                  <a:pt x="66" y="0"/>
                  <a:pt x="76" y="9"/>
                  <a:pt x="76" y="21"/>
                </a:cubicBezTo>
                <a:cubicBezTo>
                  <a:pt x="76" y="25"/>
                  <a:pt x="75" y="29"/>
                  <a:pt x="73" y="32"/>
                </a:cubicBezTo>
                <a:lnTo>
                  <a:pt x="54" y="63"/>
                </a:lnTo>
                <a:close/>
                <a:moveTo>
                  <a:pt x="55" y="9"/>
                </a:moveTo>
                <a:cubicBezTo>
                  <a:pt x="62" y="9"/>
                  <a:pt x="67" y="15"/>
                  <a:pt x="67" y="21"/>
                </a:cubicBezTo>
                <a:cubicBezTo>
                  <a:pt x="67" y="28"/>
                  <a:pt x="62" y="34"/>
                  <a:pt x="55" y="34"/>
                </a:cubicBezTo>
                <a:cubicBezTo>
                  <a:pt x="48" y="34"/>
                  <a:pt x="43" y="28"/>
                  <a:pt x="43" y="21"/>
                </a:cubicBezTo>
                <a:cubicBezTo>
                  <a:pt x="43" y="15"/>
                  <a:pt x="48" y="9"/>
                  <a:pt x="55" y="9"/>
                </a:cubicBezTo>
                <a:close/>
                <a:moveTo>
                  <a:pt x="20" y="41"/>
                </a:moveTo>
                <a:cubicBezTo>
                  <a:pt x="39" y="41"/>
                  <a:pt x="39" y="41"/>
                  <a:pt x="39" y="41"/>
                </a:cubicBezTo>
                <a:cubicBezTo>
                  <a:pt x="54" y="68"/>
                  <a:pt x="54" y="68"/>
                  <a:pt x="54" y="68"/>
                </a:cubicBezTo>
                <a:cubicBezTo>
                  <a:pt x="70" y="41"/>
                  <a:pt x="70" y="41"/>
                  <a:pt x="70" y="41"/>
                </a:cubicBezTo>
                <a:cubicBezTo>
                  <a:pt x="89" y="41"/>
                  <a:pt x="89" y="41"/>
                  <a:pt x="89" y="41"/>
                </a:cubicBezTo>
                <a:cubicBezTo>
                  <a:pt x="90" y="41"/>
                  <a:pt x="90" y="42"/>
                  <a:pt x="90" y="43"/>
                </a:cubicBezTo>
                <a:cubicBezTo>
                  <a:pt x="109" y="97"/>
                  <a:pt x="109" y="97"/>
                  <a:pt x="109" y="97"/>
                </a:cubicBezTo>
                <a:cubicBezTo>
                  <a:pt x="109" y="98"/>
                  <a:pt x="109" y="98"/>
                  <a:pt x="108" y="98"/>
                </a:cubicBezTo>
                <a:cubicBezTo>
                  <a:pt x="1" y="98"/>
                  <a:pt x="1" y="98"/>
                  <a:pt x="1" y="98"/>
                </a:cubicBezTo>
                <a:cubicBezTo>
                  <a:pt x="1" y="98"/>
                  <a:pt x="0" y="98"/>
                  <a:pt x="0" y="97"/>
                </a:cubicBezTo>
                <a:cubicBezTo>
                  <a:pt x="19" y="43"/>
                  <a:pt x="19" y="43"/>
                  <a:pt x="19" y="43"/>
                </a:cubicBezTo>
                <a:cubicBezTo>
                  <a:pt x="20" y="42"/>
                  <a:pt x="20" y="41"/>
                  <a:pt x="20" y="4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lang="en-ID">
              <a:latin charset="-122" panose="00000500000000000000" pitchFamily="2" typeface="三极准柔宋"/>
            </a:endParaRPr>
          </a:p>
        </p:txBody>
      </p:sp>
      <p:sp>
        <p:nvSpPr>
          <p:cNvPr id="11" name="ïṥ1idé">
            <a:extLst>
              <a:ext uri="{FF2B5EF4-FFF2-40B4-BE49-F238E27FC236}">
                <a16:creationId xmlns:a16="http://schemas.microsoft.com/office/drawing/2014/main" id="{4E11E019-B913-4185-BF14-D8C4AD5322D9}"/>
              </a:ext>
            </a:extLst>
          </p:cNvPr>
          <p:cNvSpPr/>
          <p:nvPr/>
        </p:nvSpPr>
        <p:spPr bwMode="auto">
          <a:xfrm>
            <a:off x="7036957" y="4130855"/>
            <a:ext cx="4172810" cy="65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 lnSpcReduction="20000"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  <p:sp>
        <p:nvSpPr>
          <p:cNvPr id="12" name="íšḷidê">
            <a:extLst>
              <a:ext uri="{FF2B5EF4-FFF2-40B4-BE49-F238E27FC236}">
                <a16:creationId xmlns:a16="http://schemas.microsoft.com/office/drawing/2014/main" id="{03370132-C199-466C-9FF3-97790D081173}"/>
              </a:ext>
            </a:extLst>
          </p:cNvPr>
          <p:cNvSpPr txBox="1"/>
          <p:nvPr/>
        </p:nvSpPr>
        <p:spPr bwMode="auto">
          <a:xfrm>
            <a:off x="7036957" y="3689050"/>
            <a:ext cx="4172810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altLang="zh-CN" b="1" lang="en-US"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grpSp>
        <p:nvGrpSpPr>
          <p:cNvPr id="13" name="iṣḷïḍè">
            <a:extLst>
              <a:ext uri="{FF2B5EF4-FFF2-40B4-BE49-F238E27FC236}">
                <a16:creationId xmlns:a16="http://schemas.microsoft.com/office/drawing/2014/main" id="{B45FE3EF-9D29-4919-82E4-03CD3AFCDE83}"/>
              </a:ext>
            </a:extLst>
          </p:cNvPr>
          <p:cNvGrpSpPr/>
          <p:nvPr/>
        </p:nvGrpSpPr>
        <p:grpSpPr>
          <a:xfrm>
            <a:off x="6296024" y="3771902"/>
            <a:ext cx="698500" cy="698500"/>
            <a:chOff x="6527800" y="3898900"/>
            <a:chExt cx="812802" cy="812802"/>
          </a:xfrm>
        </p:grpSpPr>
        <p:sp>
          <p:nvSpPr>
            <p:cNvPr id="19" name="ïS1îḑè">
              <a:extLst>
                <a:ext uri="{FF2B5EF4-FFF2-40B4-BE49-F238E27FC236}">
                  <a16:creationId xmlns:a16="http://schemas.microsoft.com/office/drawing/2014/main" id="{DD8EAC9B-5B88-423B-90A9-EAB6F78CF964}"/>
                </a:ext>
              </a:extLst>
            </p:cNvPr>
            <p:cNvSpPr/>
            <p:nvPr/>
          </p:nvSpPr>
          <p:spPr>
            <a:xfrm>
              <a:off x="6527800" y="3898900"/>
              <a:ext cx="812802" cy="812802"/>
            </a:xfrm>
            <a:prstGeom prst="ellipse">
              <a:avLst/>
            </a:prstGeom>
            <a:solidFill>
              <a:srgbClr val="CEE8E4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altLang="en-US" b="1" i="1" lang="zh-CN" sz="2000">
                <a:solidFill>
                  <a:schemeClr val="tx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endParaRPr>
            </a:p>
          </p:txBody>
        </p:sp>
        <p:sp>
          <p:nvSpPr>
            <p:cNvPr id="20" name="íṩľiḋe">
              <a:extLst>
                <a:ext uri="{FF2B5EF4-FFF2-40B4-BE49-F238E27FC236}">
                  <a16:creationId xmlns:a16="http://schemas.microsoft.com/office/drawing/2014/main" id="{7EE441B1-11CC-4DD2-8CEA-BC5870CC6827}"/>
                </a:ext>
              </a:extLst>
            </p:cNvPr>
            <p:cNvSpPr/>
            <p:nvPr/>
          </p:nvSpPr>
          <p:spPr bwMode="auto">
            <a:xfrm>
              <a:off x="6702727" y="4073611"/>
              <a:ext cx="462949" cy="463381"/>
            </a:xfrm>
            <a:custGeom>
              <a:gdLst>
                <a:gd fmla="*/ 451337 w 606157" name="connsiteX0"/>
                <a:gd fmla="*/ 147905 h 606722" name="connsiteY0"/>
                <a:gd fmla="*/ 569477 w 606157" name="connsiteX1"/>
                <a:gd fmla="*/ 147905 h 606722" name="connsiteY1"/>
                <a:gd fmla="*/ 606157 w 606157" name="connsiteX2"/>
                <a:gd fmla="*/ 186562 h 606722" name="connsiteY2"/>
                <a:gd fmla="*/ 606157 w 606157" name="connsiteX3"/>
                <a:gd fmla="*/ 363939 h 606722" name="connsiteY3"/>
                <a:gd fmla="*/ 584434 w 606157" name="connsiteX4"/>
                <a:gd fmla="*/ 385711 h 606722" name="connsiteY4"/>
                <a:gd fmla="*/ 557904 w 606157" name="connsiteX5"/>
                <a:gd fmla="*/ 385711 h 606722" name="connsiteY5"/>
                <a:gd fmla="*/ 549980 w 606157" name="connsiteX6"/>
                <a:gd fmla="*/ 548781 h 606722" name="connsiteY6"/>
                <a:gd fmla="*/ 489085 w 606157" name="connsiteX7"/>
                <a:gd fmla="*/ 606722 h 606722" name="connsiteY7"/>
                <a:gd fmla="*/ 426854 w 606157" name="connsiteX8"/>
                <a:gd fmla="*/ 547537 h 606722" name="connsiteY8"/>
                <a:gd fmla="*/ 420711 w 606157" name="connsiteX9"/>
                <a:gd fmla="*/ 420814 h 606722" name="connsiteY9"/>
                <a:gd fmla="*/ 461219 w 606157" name="connsiteX10"/>
                <a:gd fmla="*/ 363228 h 606722" name="connsiteY10"/>
                <a:gd fmla="*/ 461219 w 606157" name="connsiteX11"/>
                <a:gd fmla="*/ 185762 h 606722" name="connsiteY11"/>
                <a:gd fmla="*/ 451337 w 606157" name="connsiteX12"/>
                <a:gd fmla="*/ 147905 h 606722" name="connsiteY12"/>
                <a:gd fmla="*/ 38457 w 606157" name="connsiteX13"/>
                <a:gd fmla="*/ 147552 h 606722" name="connsiteY13"/>
                <a:gd fmla="*/ 155074 w 606157" name="connsiteX14"/>
                <a:gd fmla="*/ 147552 h 606722" name="connsiteY14"/>
                <a:gd fmla="*/ 145014 w 606157" name="connsiteX15"/>
                <a:gd fmla="*/ 185766 h 606722" name="connsiteY15"/>
                <a:gd fmla="*/ 145014 w 606157" name="connsiteX16"/>
                <a:gd fmla="*/ 363239 h 606722" name="connsiteY16"/>
                <a:gd fmla="*/ 187210 w 606157" name="connsiteX17"/>
                <a:gd fmla="*/ 421360 h 606722" name="connsiteY17"/>
                <a:gd fmla="*/ 181068 w 606157" name="connsiteX18"/>
                <a:gd fmla="*/ 548444 h 606722" name="connsiteY18"/>
                <a:gd fmla="*/ 120178 w 606157" name="connsiteX19"/>
                <a:gd fmla="*/ 606298 h 606722" name="connsiteY19"/>
                <a:gd fmla="*/ 57952 w 606157" name="connsiteX20"/>
                <a:gd fmla="*/ 547200 h 606722" name="connsiteY20"/>
                <a:gd fmla="*/ 50029 w 606157" name="connsiteX21"/>
                <a:gd fmla="*/ 385279 h 606722" name="connsiteY21"/>
                <a:gd fmla="*/ 21810 w 606157" name="connsiteX22"/>
                <a:gd fmla="*/ 385279 h 606722" name="connsiteY22"/>
                <a:gd fmla="*/ 0 w 606157" name="connsiteX23"/>
                <a:gd fmla="*/ 363595 h 606722" name="connsiteY23"/>
                <a:gd fmla="*/ 0 w 606157" name="connsiteX24"/>
                <a:gd fmla="*/ 186122 h 606722" name="connsiteY24"/>
                <a:gd fmla="*/ 38457 w 606157" name="connsiteX25"/>
                <a:gd fmla="*/ 147552 h 606722" name="connsiteY25"/>
                <a:gd fmla="*/ 222975 w 606157" name="connsiteX26"/>
                <a:gd fmla="*/ 147058 h 606722" name="connsiteY26"/>
                <a:gd fmla="*/ 282512 w 606157" name="connsiteX27"/>
                <a:gd fmla="*/ 147058 h 606722" name="connsiteY27"/>
                <a:gd fmla="*/ 270498 w 606157" name="connsiteX28"/>
                <a:gd fmla="*/ 159057 h 606722" name="connsiteY28"/>
                <a:gd fmla="*/ 270498 w 606157" name="connsiteX29"/>
                <a:gd fmla="*/ 169278 h 606722" name="connsiteY29"/>
                <a:gd fmla="*/ 283224 w 606157" name="connsiteX30"/>
                <a:gd fmla="*/ 181988 h 606722" name="connsiteY30"/>
                <a:gd fmla="*/ 273345 w 606157" name="connsiteX31"/>
                <a:gd fmla="*/ 292199 h 606722" name="connsiteY31"/>
                <a:gd fmla="*/ 276193 w 606157" name="connsiteX32"/>
                <a:gd fmla="*/ 302953 h 606722" name="connsiteY32"/>
                <a:gd fmla="*/ 297196 w 606157" name="connsiteX33"/>
                <a:gd fmla="*/ 332550 h 606722" name="connsiteY33"/>
                <a:gd fmla="*/ 303070 w 606157" name="connsiteX34"/>
                <a:gd fmla="*/ 335572 h 606722" name="connsiteY34"/>
                <a:gd fmla="*/ 309032 w 606157" name="connsiteX35"/>
                <a:gd fmla="*/ 332550 h 606722" name="connsiteY35"/>
                <a:gd fmla="*/ 329946 w 606157" name="connsiteX36"/>
                <a:gd fmla="*/ 302953 h 606722" name="connsiteY36"/>
                <a:gd fmla="*/ 332883 w 606157" name="connsiteX37"/>
                <a:gd fmla="*/ 292199 h 606722" name="connsiteY37"/>
                <a:gd fmla="*/ 323004 w 606157" name="connsiteX38"/>
                <a:gd fmla="*/ 181988 h 606722" name="connsiteY38"/>
                <a:gd fmla="*/ 335641 w 606157" name="connsiteX39"/>
                <a:gd fmla="*/ 169278 h 606722" name="connsiteY39"/>
                <a:gd fmla="*/ 335641 w 606157" name="connsiteX40"/>
                <a:gd fmla="*/ 159057 h 606722" name="connsiteY40"/>
                <a:gd fmla="*/ 323627 w 606157" name="connsiteX41"/>
                <a:gd fmla="*/ 147058 h 606722" name="connsiteY41"/>
                <a:gd fmla="*/ 385033 w 606157" name="connsiteX42"/>
                <a:gd fmla="*/ 147058 h 606722" name="connsiteY42"/>
                <a:gd fmla="*/ 385033 w 606157" name="connsiteX43"/>
                <a:gd fmla="*/ 147147 h 606722" name="connsiteY43"/>
                <a:gd fmla="*/ 421699 w 606157" name="connsiteX44"/>
                <a:gd fmla="*/ 185721 h 606722" name="connsiteY44"/>
                <a:gd fmla="*/ 421699 w 606157" name="connsiteX45"/>
                <a:gd fmla="*/ 363214 h 606722" name="connsiteY45"/>
                <a:gd fmla="*/ 399895 w 606157" name="connsiteX46"/>
                <a:gd fmla="*/ 384901 h 606722" name="connsiteY46"/>
                <a:gd fmla="*/ 373375 w 606157" name="connsiteX47"/>
                <a:gd fmla="*/ 384901 h 606722" name="connsiteY47"/>
                <a:gd fmla="*/ 371506 w 606157" name="connsiteX48"/>
                <a:gd fmla="*/ 424363 h 606722" name="connsiteY48"/>
                <a:gd fmla="*/ 365455 w 606157" name="connsiteX49"/>
                <a:gd fmla="*/ 548084 h 606722" name="connsiteY49"/>
                <a:gd fmla="*/ 304582 w 606157" name="connsiteX50"/>
                <a:gd fmla="*/ 605945 h 606722" name="connsiteY50"/>
                <a:gd fmla="*/ 242464 w 606157" name="connsiteX51"/>
                <a:gd fmla="*/ 546840 h 606722" name="connsiteY51"/>
                <a:gd fmla="*/ 236502 w 606157" name="connsiteX52"/>
                <a:gd fmla="*/ 424363 h 606722" name="connsiteY52"/>
                <a:gd fmla="*/ 234544 w 606157" name="connsiteX53"/>
                <a:gd fmla="*/ 384901 h 606722" name="connsiteY53"/>
                <a:gd fmla="*/ 206244 w 606157" name="connsiteX54"/>
                <a:gd fmla="*/ 384901 h 606722" name="connsiteY54"/>
                <a:gd fmla="*/ 184529 w 606157" name="connsiteX55"/>
                <a:gd fmla="*/ 363214 h 606722" name="connsiteY55"/>
                <a:gd fmla="*/ 184529 w 606157" name="connsiteX56"/>
                <a:gd fmla="*/ 185721 h 606722" name="connsiteY56"/>
                <a:gd fmla="*/ 222975 w 606157" name="connsiteX57"/>
                <a:gd fmla="*/ 147058 h 606722" name="connsiteY57"/>
                <a:gd fmla="*/ 488454 w 606157" name="connsiteX58"/>
                <a:gd fmla="*/ 706 h 606722" name="connsiteY58"/>
                <a:gd fmla="*/ 550481 w 606157" name="connsiteX59"/>
                <a:gd fmla="*/ 62663 h 606722" name="connsiteY59"/>
                <a:gd fmla="*/ 488454 w 606157" name="connsiteX60"/>
                <a:gd fmla="*/ 124620 h 606722" name="connsiteY60"/>
                <a:gd fmla="*/ 426427 w 606157" name="connsiteX61"/>
                <a:gd fmla="*/ 62663 h 606722" name="connsiteY61"/>
                <a:gd fmla="*/ 488454 w 606157" name="connsiteX62"/>
                <a:gd fmla="*/ 706 h 606722" name="connsiteY62"/>
                <a:gd fmla="*/ 119538 w 606157" name="connsiteX63"/>
                <a:gd fmla="*/ 353 h 606722" name="connsiteY63"/>
                <a:gd fmla="*/ 181565 w 606157" name="connsiteX64"/>
                <a:gd fmla="*/ 62310 h 606722" name="connsiteY64"/>
                <a:gd fmla="*/ 119538 w 606157" name="connsiteX65"/>
                <a:gd fmla="*/ 124267 h 606722" name="connsiteY65"/>
                <a:gd fmla="*/ 57511 w 606157" name="connsiteX66"/>
                <a:gd fmla="*/ 62310 h 606722" name="connsiteY66"/>
                <a:gd fmla="*/ 119538 w 606157" name="connsiteX67"/>
                <a:gd fmla="*/ 353 h 606722" name="connsiteY67"/>
                <a:gd fmla="*/ 303961 w 606157" name="connsiteX68"/>
                <a:gd fmla="*/ 0 h 606722" name="connsiteY68"/>
                <a:gd fmla="*/ 366024 w 606157" name="connsiteX69"/>
                <a:gd fmla="*/ 61957 h 606722" name="connsiteY69"/>
                <a:gd fmla="*/ 303961 w 606157" name="connsiteX70"/>
                <a:gd fmla="*/ 123914 h 606722" name="connsiteY70"/>
                <a:gd fmla="*/ 241898 w 606157" name="connsiteX71"/>
                <a:gd fmla="*/ 61957 h 606722" name="connsiteY71"/>
                <a:gd fmla="*/ 303961 w 606157" name="connsiteX72"/>
                <a:gd fmla="*/ 0 h 606722" name="connsiteY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b="b" l="l" r="r" t="t"/>
              <a:pathLst>
                <a:path h="606722" w="606157">
                  <a:moveTo>
                    <a:pt x="451337" y="147905"/>
                  </a:moveTo>
                  <a:lnTo>
                    <a:pt x="569477" y="147905"/>
                  </a:lnTo>
                  <a:cubicBezTo>
                    <a:pt x="589954" y="148971"/>
                    <a:pt x="606157" y="165856"/>
                    <a:pt x="606157" y="186562"/>
                  </a:cubicBezTo>
                  <a:lnTo>
                    <a:pt x="606157" y="363939"/>
                  </a:lnTo>
                  <a:cubicBezTo>
                    <a:pt x="606157" y="375936"/>
                    <a:pt x="596453" y="385711"/>
                    <a:pt x="584434" y="385711"/>
                  </a:cubicBezTo>
                  <a:lnTo>
                    <a:pt x="557904" y="385711"/>
                  </a:lnTo>
                  <a:lnTo>
                    <a:pt x="549980" y="548781"/>
                  </a:lnTo>
                  <a:cubicBezTo>
                    <a:pt x="548378" y="581217"/>
                    <a:pt x="521580" y="606722"/>
                    <a:pt x="489085" y="606722"/>
                  </a:cubicBezTo>
                  <a:cubicBezTo>
                    <a:pt x="455877" y="606722"/>
                    <a:pt x="428456" y="580684"/>
                    <a:pt x="426854" y="547537"/>
                  </a:cubicBezTo>
                  <a:lnTo>
                    <a:pt x="420711" y="420814"/>
                  </a:lnTo>
                  <a:cubicBezTo>
                    <a:pt x="444482" y="412194"/>
                    <a:pt x="461219" y="389355"/>
                    <a:pt x="461219" y="363228"/>
                  </a:cubicBezTo>
                  <a:lnTo>
                    <a:pt x="461219" y="185762"/>
                  </a:lnTo>
                  <a:cubicBezTo>
                    <a:pt x="461219" y="172077"/>
                    <a:pt x="457658" y="159102"/>
                    <a:pt x="451337" y="147905"/>
                  </a:cubicBezTo>
                  <a:close/>
                  <a:moveTo>
                    <a:pt x="38457" y="147552"/>
                  </a:moveTo>
                  <a:lnTo>
                    <a:pt x="155074" y="147552"/>
                  </a:lnTo>
                  <a:cubicBezTo>
                    <a:pt x="148664" y="158839"/>
                    <a:pt x="145014" y="171902"/>
                    <a:pt x="145014" y="185766"/>
                  </a:cubicBezTo>
                  <a:lnTo>
                    <a:pt x="145014" y="363239"/>
                  </a:lnTo>
                  <a:cubicBezTo>
                    <a:pt x="145014" y="389811"/>
                    <a:pt x="162284" y="413184"/>
                    <a:pt x="187210" y="421360"/>
                  </a:cubicBezTo>
                  <a:lnTo>
                    <a:pt x="181068" y="548444"/>
                  </a:lnTo>
                  <a:cubicBezTo>
                    <a:pt x="179465" y="580881"/>
                    <a:pt x="152670" y="606298"/>
                    <a:pt x="120178" y="606298"/>
                  </a:cubicBezTo>
                  <a:cubicBezTo>
                    <a:pt x="86973" y="606298"/>
                    <a:pt x="59555" y="580348"/>
                    <a:pt x="57952" y="547200"/>
                  </a:cubicBezTo>
                  <a:lnTo>
                    <a:pt x="50029" y="385279"/>
                  </a:lnTo>
                  <a:lnTo>
                    <a:pt x="21810" y="385279"/>
                  </a:lnTo>
                  <a:cubicBezTo>
                    <a:pt x="9792" y="385279"/>
                    <a:pt x="0" y="375592"/>
                    <a:pt x="0" y="363595"/>
                  </a:cubicBezTo>
                  <a:lnTo>
                    <a:pt x="0" y="186122"/>
                  </a:lnTo>
                  <a:cubicBezTo>
                    <a:pt x="0" y="164882"/>
                    <a:pt x="17181" y="147641"/>
                    <a:pt x="38457" y="147552"/>
                  </a:cubicBezTo>
                  <a:close/>
                  <a:moveTo>
                    <a:pt x="222975" y="147058"/>
                  </a:moveTo>
                  <a:lnTo>
                    <a:pt x="282512" y="147058"/>
                  </a:lnTo>
                  <a:lnTo>
                    <a:pt x="270498" y="159057"/>
                  </a:lnTo>
                  <a:cubicBezTo>
                    <a:pt x="267739" y="161901"/>
                    <a:pt x="267739" y="166523"/>
                    <a:pt x="270498" y="169278"/>
                  </a:cubicBezTo>
                  <a:lnTo>
                    <a:pt x="283224" y="181988"/>
                  </a:lnTo>
                  <a:lnTo>
                    <a:pt x="273345" y="292199"/>
                  </a:lnTo>
                  <a:cubicBezTo>
                    <a:pt x="272989" y="296021"/>
                    <a:pt x="274057" y="299754"/>
                    <a:pt x="276193" y="302953"/>
                  </a:cubicBezTo>
                  <a:lnTo>
                    <a:pt x="297196" y="332550"/>
                  </a:lnTo>
                  <a:cubicBezTo>
                    <a:pt x="298531" y="334417"/>
                    <a:pt x="300756" y="335572"/>
                    <a:pt x="303070" y="335572"/>
                  </a:cubicBezTo>
                  <a:cubicBezTo>
                    <a:pt x="305472" y="335572"/>
                    <a:pt x="307608" y="334417"/>
                    <a:pt x="309032" y="332550"/>
                  </a:cubicBezTo>
                  <a:lnTo>
                    <a:pt x="329946" y="302953"/>
                  </a:lnTo>
                  <a:cubicBezTo>
                    <a:pt x="332171" y="299754"/>
                    <a:pt x="333239" y="296021"/>
                    <a:pt x="332883" y="292199"/>
                  </a:cubicBezTo>
                  <a:lnTo>
                    <a:pt x="323004" y="181988"/>
                  </a:lnTo>
                  <a:lnTo>
                    <a:pt x="335641" y="169278"/>
                  </a:lnTo>
                  <a:cubicBezTo>
                    <a:pt x="338489" y="166523"/>
                    <a:pt x="338489" y="161901"/>
                    <a:pt x="335641" y="159057"/>
                  </a:cubicBezTo>
                  <a:lnTo>
                    <a:pt x="323627" y="147058"/>
                  </a:lnTo>
                  <a:lnTo>
                    <a:pt x="385033" y="147058"/>
                  </a:lnTo>
                  <a:lnTo>
                    <a:pt x="385033" y="147147"/>
                  </a:lnTo>
                  <a:cubicBezTo>
                    <a:pt x="405413" y="148214"/>
                    <a:pt x="421699" y="165101"/>
                    <a:pt x="421699" y="185721"/>
                  </a:cubicBezTo>
                  <a:lnTo>
                    <a:pt x="421699" y="363214"/>
                  </a:lnTo>
                  <a:cubicBezTo>
                    <a:pt x="421699" y="375213"/>
                    <a:pt x="411910" y="384901"/>
                    <a:pt x="399895" y="384901"/>
                  </a:cubicBezTo>
                  <a:lnTo>
                    <a:pt x="373375" y="384901"/>
                  </a:lnTo>
                  <a:lnTo>
                    <a:pt x="371506" y="424363"/>
                  </a:lnTo>
                  <a:lnTo>
                    <a:pt x="365455" y="548084"/>
                  </a:lnTo>
                  <a:cubicBezTo>
                    <a:pt x="363853" y="580525"/>
                    <a:pt x="337154" y="605945"/>
                    <a:pt x="304582" y="605945"/>
                  </a:cubicBezTo>
                  <a:cubicBezTo>
                    <a:pt x="271388" y="605945"/>
                    <a:pt x="244066" y="579903"/>
                    <a:pt x="242464" y="546840"/>
                  </a:cubicBezTo>
                  <a:lnTo>
                    <a:pt x="236502" y="424363"/>
                  </a:lnTo>
                  <a:lnTo>
                    <a:pt x="234544" y="384901"/>
                  </a:lnTo>
                  <a:lnTo>
                    <a:pt x="206244" y="384901"/>
                  </a:lnTo>
                  <a:cubicBezTo>
                    <a:pt x="194229" y="384901"/>
                    <a:pt x="184529" y="375213"/>
                    <a:pt x="184529" y="363214"/>
                  </a:cubicBezTo>
                  <a:lnTo>
                    <a:pt x="184529" y="185721"/>
                  </a:lnTo>
                  <a:cubicBezTo>
                    <a:pt x="184529" y="164479"/>
                    <a:pt x="201705" y="147236"/>
                    <a:pt x="222975" y="147058"/>
                  </a:cubicBezTo>
                  <a:close/>
                  <a:moveTo>
                    <a:pt x="488454" y="706"/>
                  </a:moveTo>
                  <a:cubicBezTo>
                    <a:pt x="522711" y="706"/>
                    <a:pt x="550481" y="28445"/>
                    <a:pt x="550481" y="62663"/>
                  </a:cubicBezTo>
                  <a:cubicBezTo>
                    <a:pt x="550481" y="96881"/>
                    <a:pt x="522711" y="124620"/>
                    <a:pt x="488454" y="124620"/>
                  </a:cubicBezTo>
                  <a:cubicBezTo>
                    <a:pt x="454197" y="124620"/>
                    <a:pt x="426427" y="96881"/>
                    <a:pt x="426427" y="62663"/>
                  </a:cubicBezTo>
                  <a:cubicBezTo>
                    <a:pt x="426427" y="28445"/>
                    <a:pt x="454197" y="706"/>
                    <a:pt x="488454" y="706"/>
                  </a:cubicBezTo>
                  <a:close/>
                  <a:moveTo>
                    <a:pt x="119538" y="353"/>
                  </a:moveTo>
                  <a:cubicBezTo>
                    <a:pt x="153795" y="353"/>
                    <a:pt x="181565" y="28092"/>
                    <a:pt x="181565" y="62310"/>
                  </a:cubicBezTo>
                  <a:cubicBezTo>
                    <a:pt x="181565" y="96528"/>
                    <a:pt x="153795" y="124267"/>
                    <a:pt x="119538" y="124267"/>
                  </a:cubicBezTo>
                  <a:cubicBezTo>
                    <a:pt x="85281" y="124267"/>
                    <a:pt x="57511" y="96528"/>
                    <a:pt x="57511" y="62310"/>
                  </a:cubicBezTo>
                  <a:cubicBezTo>
                    <a:pt x="57511" y="28092"/>
                    <a:pt x="85281" y="353"/>
                    <a:pt x="119538" y="353"/>
                  </a:cubicBezTo>
                  <a:close/>
                  <a:moveTo>
                    <a:pt x="303961" y="0"/>
                  </a:moveTo>
                  <a:cubicBezTo>
                    <a:pt x="338237" y="0"/>
                    <a:pt x="366024" y="27739"/>
                    <a:pt x="366024" y="61957"/>
                  </a:cubicBezTo>
                  <a:cubicBezTo>
                    <a:pt x="366024" y="96175"/>
                    <a:pt x="338237" y="123914"/>
                    <a:pt x="303961" y="123914"/>
                  </a:cubicBezTo>
                  <a:cubicBezTo>
                    <a:pt x="269685" y="123914"/>
                    <a:pt x="241898" y="96175"/>
                    <a:pt x="241898" y="61957"/>
                  </a:cubicBezTo>
                  <a:cubicBezTo>
                    <a:pt x="241898" y="27739"/>
                    <a:pt x="269685" y="0"/>
                    <a:pt x="303961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defTabSz="914354"/>
              <a:endParaRPr altLang="en-US" b="1" i="1" lang="zh-CN" sz="2000">
                <a:latin charset="-122" panose="00000500000000000000" pitchFamily="2" typeface="三极准柔宋"/>
                <a:ea charset="-122" panose="00000500000000000000" pitchFamily="2" typeface="三极准柔宋"/>
              </a:endParaRPr>
            </a:p>
          </p:txBody>
        </p:sp>
      </p:grpSp>
      <p:sp>
        <p:nvSpPr>
          <p:cNvPr id="14" name="îṩľïdé">
            <a:extLst>
              <a:ext uri="{FF2B5EF4-FFF2-40B4-BE49-F238E27FC236}">
                <a16:creationId xmlns:a16="http://schemas.microsoft.com/office/drawing/2014/main" id="{E8173198-00EE-4A44-8A39-E48713F49824}"/>
              </a:ext>
            </a:extLst>
          </p:cNvPr>
          <p:cNvSpPr/>
          <p:nvPr/>
        </p:nvSpPr>
        <p:spPr bwMode="auto">
          <a:xfrm>
            <a:off x="7036957" y="5253116"/>
            <a:ext cx="4172810" cy="65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 lnSpcReduction="20000"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  <p:sp>
        <p:nvSpPr>
          <p:cNvPr id="15" name="îṧḻïḍê">
            <a:extLst>
              <a:ext uri="{FF2B5EF4-FFF2-40B4-BE49-F238E27FC236}">
                <a16:creationId xmlns:a16="http://schemas.microsoft.com/office/drawing/2014/main" id="{6D3897AF-D75D-4019-9417-B85EC484E42D}"/>
              </a:ext>
            </a:extLst>
          </p:cNvPr>
          <p:cNvSpPr txBox="1"/>
          <p:nvPr/>
        </p:nvSpPr>
        <p:spPr bwMode="auto">
          <a:xfrm>
            <a:off x="7036957" y="4811311"/>
            <a:ext cx="4172810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altLang="zh-CN" b="1" lang="en-US"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grpSp>
        <p:nvGrpSpPr>
          <p:cNvPr id="16" name="işļiḓé">
            <a:extLst>
              <a:ext uri="{FF2B5EF4-FFF2-40B4-BE49-F238E27FC236}">
                <a16:creationId xmlns:a16="http://schemas.microsoft.com/office/drawing/2014/main" id="{77061CF2-D2A0-495F-8DC2-98F1D49EE510}"/>
              </a:ext>
            </a:extLst>
          </p:cNvPr>
          <p:cNvGrpSpPr/>
          <p:nvPr/>
        </p:nvGrpSpPr>
        <p:grpSpPr>
          <a:xfrm>
            <a:off x="6296024" y="4894163"/>
            <a:ext cx="698500" cy="698500"/>
            <a:chOff x="6527800" y="3898900"/>
            <a:chExt cx="812802" cy="812802"/>
          </a:xfrm>
        </p:grpSpPr>
        <p:sp>
          <p:nvSpPr>
            <p:cNvPr id="17" name="ïş1íḍê">
              <a:extLst>
                <a:ext uri="{FF2B5EF4-FFF2-40B4-BE49-F238E27FC236}">
                  <a16:creationId xmlns:a16="http://schemas.microsoft.com/office/drawing/2014/main" id="{E0A8A7A2-2DFF-4BC1-8352-AEED514FECA5}"/>
                </a:ext>
              </a:extLst>
            </p:cNvPr>
            <p:cNvSpPr/>
            <p:nvPr/>
          </p:nvSpPr>
          <p:spPr>
            <a:xfrm>
              <a:off x="6527800" y="3898900"/>
              <a:ext cx="812802" cy="8128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/>
            <a:p>
              <a:pPr algn="ctr"/>
              <a:endParaRPr altLang="en-US" lang="zh-CN">
                <a:latin charset="-122" panose="00000500000000000000" pitchFamily="2" typeface="三极准柔宋"/>
                <a:ea charset="-122" panose="00000500000000000000" pitchFamily="2" typeface="三极准柔宋"/>
              </a:endParaRPr>
            </a:p>
          </p:txBody>
        </p:sp>
        <p:sp>
          <p:nvSpPr>
            <p:cNvPr id="18" name="íṣļiďè">
              <a:extLst>
                <a:ext uri="{FF2B5EF4-FFF2-40B4-BE49-F238E27FC236}">
                  <a16:creationId xmlns:a16="http://schemas.microsoft.com/office/drawing/2014/main" id="{15F23958-C2D1-4780-8951-1CDE9A9A8138}"/>
                </a:ext>
              </a:extLst>
            </p:cNvPr>
            <p:cNvSpPr/>
            <p:nvPr/>
          </p:nvSpPr>
          <p:spPr bwMode="auto">
            <a:xfrm>
              <a:off x="6702727" y="4073611"/>
              <a:ext cx="462949" cy="463381"/>
            </a:xfrm>
            <a:custGeom>
              <a:gdLst>
                <a:gd fmla="*/ 451337 w 606157" name="connsiteX0"/>
                <a:gd fmla="*/ 147905 h 606722" name="connsiteY0"/>
                <a:gd fmla="*/ 569477 w 606157" name="connsiteX1"/>
                <a:gd fmla="*/ 147905 h 606722" name="connsiteY1"/>
                <a:gd fmla="*/ 606157 w 606157" name="connsiteX2"/>
                <a:gd fmla="*/ 186562 h 606722" name="connsiteY2"/>
                <a:gd fmla="*/ 606157 w 606157" name="connsiteX3"/>
                <a:gd fmla="*/ 363939 h 606722" name="connsiteY3"/>
                <a:gd fmla="*/ 584434 w 606157" name="connsiteX4"/>
                <a:gd fmla="*/ 385711 h 606722" name="connsiteY4"/>
                <a:gd fmla="*/ 557904 w 606157" name="connsiteX5"/>
                <a:gd fmla="*/ 385711 h 606722" name="connsiteY5"/>
                <a:gd fmla="*/ 549980 w 606157" name="connsiteX6"/>
                <a:gd fmla="*/ 548781 h 606722" name="connsiteY6"/>
                <a:gd fmla="*/ 489085 w 606157" name="connsiteX7"/>
                <a:gd fmla="*/ 606722 h 606722" name="connsiteY7"/>
                <a:gd fmla="*/ 426854 w 606157" name="connsiteX8"/>
                <a:gd fmla="*/ 547537 h 606722" name="connsiteY8"/>
                <a:gd fmla="*/ 420711 w 606157" name="connsiteX9"/>
                <a:gd fmla="*/ 420814 h 606722" name="connsiteY9"/>
                <a:gd fmla="*/ 461219 w 606157" name="connsiteX10"/>
                <a:gd fmla="*/ 363228 h 606722" name="connsiteY10"/>
                <a:gd fmla="*/ 461219 w 606157" name="connsiteX11"/>
                <a:gd fmla="*/ 185762 h 606722" name="connsiteY11"/>
                <a:gd fmla="*/ 451337 w 606157" name="connsiteX12"/>
                <a:gd fmla="*/ 147905 h 606722" name="connsiteY12"/>
                <a:gd fmla="*/ 38457 w 606157" name="connsiteX13"/>
                <a:gd fmla="*/ 147552 h 606722" name="connsiteY13"/>
                <a:gd fmla="*/ 155074 w 606157" name="connsiteX14"/>
                <a:gd fmla="*/ 147552 h 606722" name="connsiteY14"/>
                <a:gd fmla="*/ 145014 w 606157" name="connsiteX15"/>
                <a:gd fmla="*/ 185766 h 606722" name="connsiteY15"/>
                <a:gd fmla="*/ 145014 w 606157" name="connsiteX16"/>
                <a:gd fmla="*/ 363239 h 606722" name="connsiteY16"/>
                <a:gd fmla="*/ 187210 w 606157" name="connsiteX17"/>
                <a:gd fmla="*/ 421360 h 606722" name="connsiteY17"/>
                <a:gd fmla="*/ 181068 w 606157" name="connsiteX18"/>
                <a:gd fmla="*/ 548444 h 606722" name="connsiteY18"/>
                <a:gd fmla="*/ 120178 w 606157" name="connsiteX19"/>
                <a:gd fmla="*/ 606298 h 606722" name="connsiteY19"/>
                <a:gd fmla="*/ 57952 w 606157" name="connsiteX20"/>
                <a:gd fmla="*/ 547200 h 606722" name="connsiteY20"/>
                <a:gd fmla="*/ 50029 w 606157" name="connsiteX21"/>
                <a:gd fmla="*/ 385279 h 606722" name="connsiteY21"/>
                <a:gd fmla="*/ 21810 w 606157" name="connsiteX22"/>
                <a:gd fmla="*/ 385279 h 606722" name="connsiteY22"/>
                <a:gd fmla="*/ 0 w 606157" name="connsiteX23"/>
                <a:gd fmla="*/ 363595 h 606722" name="connsiteY23"/>
                <a:gd fmla="*/ 0 w 606157" name="connsiteX24"/>
                <a:gd fmla="*/ 186122 h 606722" name="connsiteY24"/>
                <a:gd fmla="*/ 38457 w 606157" name="connsiteX25"/>
                <a:gd fmla="*/ 147552 h 606722" name="connsiteY25"/>
                <a:gd fmla="*/ 222975 w 606157" name="connsiteX26"/>
                <a:gd fmla="*/ 147058 h 606722" name="connsiteY26"/>
                <a:gd fmla="*/ 282512 w 606157" name="connsiteX27"/>
                <a:gd fmla="*/ 147058 h 606722" name="connsiteY27"/>
                <a:gd fmla="*/ 270498 w 606157" name="connsiteX28"/>
                <a:gd fmla="*/ 159057 h 606722" name="connsiteY28"/>
                <a:gd fmla="*/ 270498 w 606157" name="connsiteX29"/>
                <a:gd fmla="*/ 169278 h 606722" name="connsiteY29"/>
                <a:gd fmla="*/ 283224 w 606157" name="connsiteX30"/>
                <a:gd fmla="*/ 181988 h 606722" name="connsiteY30"/>
                <a:gd fmla="*/ 273345 w 606157" name="connsiteX31"/>
                <a:gd fmla="*/ 292199 h 606722" name="connsiteY31"/>
                <a:gd fmla="*/ 276193 w 606157" name="connsiteX32"/>
                <a:gd fmla="*/ 302953 h 606722" name="connsiteY32"/>
                <a:gd fmla="*/ 297196 w 606157" name="connsiteX33"/>
                <a:gd fmla="*/ 332550 h 606722" name="connsiteY33"/>
                <a:gd fmla="*/ 303070 w 606157" name="connsiteX34"/>
                <a:gd fmla="*/ 335572 h 606722" name="connsiteY34"/>
                <a:gd fmla="*/ 309032 w 606157" name="connsiteX35"/>
                <a:gd fmla="*/ 332550 h 606722" name="connsiteY35"/>
                <a:gd fmla="*/ 329946 w 606157" name="connsiteX36"/>
                <a:gd fmla="*/ 302953 h 606722" name="connsiteY36"/>
                <a:gd fmla="*/ 332883 w 606157" name="connsiteX37"/>
                <a:gd fmla="*/ 292199 h 606722" name="connsiteY37"/>
                <a:gd fmla="*/ 323004 w 606157" name="connsiteX38"/>
                <a:gd fmla="*/ 181988 h 606722" name="connsiteY38"/>
                <a:gd fmla="*/ 335641 w 606157" name="connsiteX39"/>
                <a:gd fmla="*/ 169278 h 606722" name="connsiteY39"/>
                <a:gd fmla="*/ 335641 w 606157" name="connsiteX40"/>
                <a:gd fmla="*/ 159057 h 606722" name="connsiteY40"/>
                <a:gd fmla="*/ 323627 w 606157" name="connsiteX41"/>
                <a:gd fmla="*/ 147058 h 606722" name="connsiteY41"/>
                <a:gd fmla="*/ 385033 w 606157" name="connsiteX42"/>
                <a:gd fmla="*/ 147058 h 606722" name="connsiteY42"/>
                <a:gd fmla="*/ 385033 w 606157" name="connsiteX43"/>
                <a:gd fmla="*/ 147147 h 606722" name="connsiteY43"/>
                <a:gd fmla="*/ 421699 w 606157" name="connsiteX44"/>
                <a:gd fmla="*/ 185721 h 606722" name="connsiteY44"/>
                <a:gd fmla="*/ 421699 w 606157" name="connsiteX45"/>
                <a:gd fmla="*/ 363214 h 606722" name="connsiteY45"/>
                <a:gd fmla="*/ 399895 w 606157" name="connsiteX46"/>
                <a:gd fmla="*/ 384901 h 606722" name="connsiteY46"/>
                <a:gd fmla="*/ 373375 w 606157" name="connsiteX47"/>
                <a:gd fmla="*/ 384901 h 606722" name="connsiteY47"/>
                <a:gd fmla="*/ 371506 w 606157" name="connsiteX48"/>
                <a:gd fmla="*/ 424363 h 606722" name="connsiteY48"/>
                <a:gd fmla="*/ 365455 w 606157" name="connsiteX49"/>
                <a:gd fmla="*/ 548084 h 606722" name="connsiteY49"/>
                <a:gd fmla="*/ 304582 w 606157" name="connsiteX50"/>
                <a:gd fmla="*/ 605945 h 606722" name="connsiteY50"/>
                <a:gd fmla="*/ 242464 w 606157" name="connsiteX51"/>
                <a:gd fmla="*/ 546840 h 606722" name="connsiteY51"/>
                <a:gd fmla="*/ 236502 w 606157" name="connsiteX52"/>
                <a:gd fmla="*/ 424363 h 606722" name="connsiteY52"/>
                <a:gd fmla="*/ 234544 w 606157" name="connsiteX53"/>
                <a:gd fmla="*/ 384901 h 606722" name="connsiteY53"/>
                <a:gd fmla="*/ 206244 w 606157" name="connsiteX54"/>
                <a:gd fmla="*/ 384901 h 606722" name="connsiteY54"/>
                <a:gd fmla="*/ 184529 w 606157" name="connsiteX55"/>
                <a:gd fmla="*/ 363214 h 606722" name="connsiteY55"/>
                <a:gd fmla="*/ 184529 w 606157" name="connsiteX56"/>
                <a:gd fmla="*/ 185721 h 606722" name="connsiteY56"/>
                <a:gd fmla="*/ 222975 w 606157" name="connsiteX57"/>
                <a:gd fmla="*/ 147058 h 606722" name="connsiteY57"/>
                <a:gd fmla="*/ 488454 w 606157" name="connsiteX58"/>
                <a:gd fmla="*/ 706 h 606722" name="connsiteY58"/>
                <a:gd fmla="*/ 550481 w 606157" name="connsiteX59"/>
                <a:gd fmla="*/ 62663 h 606722" name="connsiteY59"/>
                <a:gd fmla="*/ 488454 w 606157" name="connsiteX60"/>
                <a:gd fmla="*/ 124620 h 606722" name="connsiteY60"/>
                <a:gd fmla="*/ 426427 w 606157" name="connsiteX61"/>
                <a:gd fmla="*/ 62663 h 606722" name="connsiteY61"/>
                <a:gd fmla="*/ 488454 w 606157" name="connsiteX62"/>
                <a:gd fmla="*/ 706 h 606722" name="connsiteY62"/>
                <a:gd fmla="*/ 119538 w 606157" name="connsiteX63"/>
                <a:gd fmla="*/ 353 h 606722" name="connsiteY63"/>
                <a:gd fmla="*/ 181565 w 606157" name="connsiteX64"/>
                <a:gd fmla="*/ 62310 h 606722" name="connsiteY64"/>
                <a:gd fmla="*/ 119538 w 606157" name="connsiteX65"/>
                <a:gd fmla="*/ 124267 h 606722" name="connsiteY65"/>
                <a:gd fmla="*/ 57511 w 606157" name="connsiteX66"/>
                <a:gd fmla="*/ 62310 h 606722" name="connsiteY66"/>
                <a:gd fmla="*/ 119538 w 606157" name="connsiteX67"/>
                <a:gd fmla="*/ 353 h 606722" name="connsiteY67"/>
                <a:gd fmla="*/ 303961 w 606157" name="connsiteX68"/>
                <a:gd fmla="*/ 0 h 606722" name="connsiteY68"/>
                <a:gd fmla="*/ 366024 w 606157" name="connsiteX69"/>
                <a:gd fmla="*/ 61957 h 606722" name="connsiteY69"/>
                <a:gd fmla="*/ 303961 w 606157" name="connsiteX70"/>
                <a:gd fmla="*/ 123914 h 606722" name="connsiteY70"/>
                <a:gd fmla="*/ 241898 w 606157" name="connsiteX71"/>
                <a:gd fmla="*/ 61957 h 606722" name="connsiteY71"/>
                <a:gd fmla="*/ 303961 w 606157" name="connsiteX72"/>
                <a:gd fmla="*/ 0 h 606722" name="connsiteY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b="b" l="l" r="r" t="t"/>
              <a:pathLst>
                <a:path h="606722" w="606157">
                  <a:moveTo>
                    <a:pt x="451337" y="147905"/>
                  </a:moveTo>
                  <a:lnTo>
                    <a:pt x="569477" y="147905"/>
                  </a:lnTo>
                  <a:cubicBezTo>
                    <a:pt x="589954" y="148971"/>
                    <a:pt x="606157" y="165856"/>
                    <a:pt x="606157" y="186562"/>
                  </a:cubicBezTo>
                  <a:lnTo>
                    <a:pt x="606157" y="363939"/>
                  </a:lnTo>
                  <a:cubicBezTo>
                    <a:pt x="606157" y="375936"/>
                    <a:pt x="596453" y="385711"/>
                    <a:pt x="584434" y="385711"/>
                  </a:cubicBezTo>
                  <a:lnTo>
                    <a:pt x="557904" y="385711"/>
                  </a:lnTo>
                  <a:lnTo>
                    <a:pt x="549980" y="548781"/>
                  </a:lnTo>
                  <a:cubicBezTo>
                    <a:pt x="548378" y="581217"/>
                    <a:pt x="521580" y="606722"/>
                    <a:pt x="489085" y="606722"/>
                  </a:cubicBezTo>
                  <a:cubicBezTo>
                    <a:pt x="455877" y="606722"/>
                    <a:pt x="428456" y="580684"/>
                    <a:pt x="426854" y="547537"/>
                  </a:cubicBezTo>
                  <a:lnTo>
                    <a:pt x="420711" y="420814"/>
                  </a:lnTo>
                  <a:cubicBezTo>
                    <a:pt x="444482" y="412194"/>
                    <a:pt x="461219" y="389355"/>
                    <a:pt x="461219" y="363228"/>
                  </a:cubicBezTo>
                  <a:lnTo>
                    <a:pt x="461219" y="185762"/>
                  </a:lnTo>
                  <a:cubicBezTo>
                    <a:pt x="461219" y="172077"/>
                    <a:pt x="457658" y="159102"/>
                    <a:pt x="451337" y="147905"/>
                  </a:cubicBezTo>
                  <a:close/>
                  <a:moveTo>
                    <a:pt x="38457" y="147552"/>
                  </a:moveTo>
                  <a:lnTo>
                    <a:pt x="155074" y="147552"/>
                  </a:lnTo>
                  <a:cubicBezTo>
                    <a:pt x="148664" y="158839"/>
                    <a:pt x="145014" y="171902"/>
                    <a:pt x="145014" y="185766"/>
                  </a:cubicBezTo>
                  <a:lnTo>
                    <a:pt x="145014" y="363239"/>
                  </a:lnTo>
                  <a:cubicBezTo>
                    <a:pt x="145014" y="389811"/>
                    <a:pt x="162284" y="413184"/>
                    <a:pt x="187210" y="421360"/>
                  </a:cubicBezTo>
                  <a:lnTo>
                    <a:pt x="181068" y="548444"/>
                  </a:lnTo>
                  <a:cubicBezTo>
                    <a:pt x="179465" y="580881"/>
                    <a:pt x="152670" y="606298"/>
                    <a:pt x="120178" y="606298"/>
                  </a:cubicBezTo>
                  <a:cubicBezTo>
                    <a:pt x="86973" y="606298"/>
                    <a:pt x="59555" y="580348"/>
                    <a:pt x="57952" y="547200"/>
                  </a:cubicBezTo>
                  <a:lnTo>
                    <a:pt x="50029" y="385279"/>
                  </a:lnTo>
                  <a:lnTo>
                    <a:pt x="21810" y="385279"/>
                  </a:lnTo>
                  <a:cubicBezTo>
                    <a:pt x="9792" y="385279"/>
                    <a:pt x="0" y="375592"/>
                    <a:pt x="0" y="363595"/>
                  </a:cubicBezTo>
                  <a:lnTo>
                    <a:pt x="0" y="186122"/>
                  </a:lnTo>
                  <a:cubicBezTo>
                    <a:pt x="0" y="164882"/>
                    <a:pt x="17181" y="147641"/>
                    <a:pt x="38457" y="147552"/>
                  </a:cubicBezTo>
                  <a:close/>
                  <a:moveTo>
                    <a:pt x="222975" y="147058"/>
                  </a:moveTo>
                  <a:lnTo>
                    <a:pt x="282512" y="147058"/>
                  </a:lnTo>
                  <a:lnTo>
                    <a:pt x="270498" y="159057"/>
                  </a:lnTo>
                  <a:cubicBezTo>
                    <a:pt x="267739" y="161901"/>
                    <a:pt x="267739" y="166523"/>
                    <a:pt x="270498" y="169278"/>
                  </a:cubicBezTo>
                  <a:lnTo>
                    <a:pt x="283224" y="181988"/>
                  </a:lnTo>
                  <a:lnTo>
                    <a:pt x="273345" y="292199"/>
                  </a:lnTo>
                  <a:cubicBezTo>
                    <a:pt x="272989" y="296021"/>
                    <a:pt x="274057" y="299754"/>
                    <a:pt x="276193" y="302953"/>
                  </a:cubicBezTo>
                  <a:lnTo>
                    <a:pt x="297196" y="332550"/>
                  </a:lnTo>
                  <a:cubicBezTo>
                    <a:pt x="298531" y="334417"/>
                    <a:pt x="300756" y="335572"/>
                    <a:pt x="303070" y="335572"/>
                  </a:cubicBezTo>
                  <a:cubicBezTo>
                    <a:pt x="305472" y="335572"/>
                    <a:pt x="307608" y="334417"/>
                    <a:pt x="309032" y="332550"/>
                  </a:cubicBezTo>
                  <a:lnTo>
                    <a:pt x="329946" y="302953"/>
                  </a:lnTo>
                  <a:cubicBezTo>
                    <a:pt x="332171" y="299754"/>
                    <a:pt x="333239" y="296021"/>
                    <a:pt x="332883" y="292199"/>
                  </a:cubicBezTo>
                  <a:lnTo>
                    <a:pt x="323004" y="181988"/>
                  </a:lnTo>
                  <a:lnTo>
                    <a:pt x="335641" y="169278"/>
                  </a:lnTo>
                  <a:cubicBezTo>
                    <a:pt x="338489" y="166523"/>
                    <a:pt x="338489" y="161901"/>
                    <a:pt x="335641" y="159057"/>
                  </a:cubicBezTo>
                  <a:lnTo>
                    <a:pt x="323627" y="147058"/>
                  </a:lnTo>
                  <a:lnTo>
                    <a:pt x="385033" y="147058"/>
                  </a:lnTo>
                  <a:lnTo>
                    <a:pt x="385033" y="147147"/>
                  </a:lnTo>
                  <a:cubicBezTo>
                    <a:pt x="405413" y="148214"/>
                    <a:pt x="421699" y="165101"/>
                    <a:pt x="421699" y="185721"/>
                  </a:cubicBezTo>
                  <a:lnTo>
                    <a:pt x="421699" y="363214"/>
                  </a:lnTo>
                  <a:cubicBezTo>
                    <a:pt x="421699" y="375213"/>
                    <a:pt x="411910" y="384901"/>
                    <a:pt x="399895" y="384901"/>
                  </a:cubicBezTo>
                  <a:lnTo>
                    <a:pt x="373375" y="384901"/>
                  </a:lnTo>
                  <a:lnTo>
                    <a:pt x="371506" y="424363"/>
                  </a:lnTo>
                  <a:lnTo>
                    <a:pt x="365455" y="548084"/>
                  </a:lnTo>
                  <a:cubicBezTo>
                    <a:pt x="363853" y="580525"/>
                    <a:pt x="337154" y="605945"/>
                    <a:pt x="304582" y="605945"/>
                  </a:cubicBezTo>
                  <a:cubicBezTo>
                    <a:pt x="271388" y="605945"/>
                    <a:pt x="244066" y="579903"/>
                    <a:pt x="242464" y="546840"/>
                  </a:cubicBezTo>
                  <a:lnTo>
                    <a:pt x="236502" y="424363"/>
                  </a:lnTo>
                  <a:lnTo>
                    <a:pt x="234544" y="384901"/>
                  </a:lnTo>
                  <a:lnTo>
                    <a:pt x="206244" y="384901"/>
                  </a:lnTo>
                  <a:cubicBezTo>
                    <a:pt x="194229" y="384901"/>
                    <a:pt x="184529" y="375213"/>
                    <a:pt x="184529" y="363214"/>
                  </a:cubicBezTo>
                  <a:lnTo>
                    <a:pt x="184529" y="185721"/>
                  </a:lnTo>
                  <a:cubicBezTo>
                    <a:pt x="184529" y="164479"/>
                    <a:pt x="201705" y="147236"/>
                    <a:pt x="222975" y="147058"/>
                  </a:cubicBezTo>
                  <a:close/>
                  <a:moveTo>
                    <a:pt x="488454" y="706"/>
                  </a:moveTo>
                  <a:cubicBezTo>
                    <a:pt x="522711" y="706"/>
                    <a:pt x="550481" y="28445"/>
                    <a:pt x="550481" y="62663"/>
                  </a:cubicBezTo>
                  <a:cubicBezTo>
                    <a:pt x="550481" y="96881"/>
                    <a:pt x="522711" y="124620"/>
                    <a:pt x="488454" y="124620"/>
                  </a:cubicBezTo>
                  <a:cubicBezTo>
                    <a:pt x="454197" y="124620"/>
                    <a:pt x="426427" y="96881"/>
                    <a:pt x="426427" y="62663"/>
                  </a:cubicBezTo>
                  <a:cubicBezTo>
                    <a:pt x="426427" y="28445"/>
                    <a:pt x="454197" y="706"/>
                    <a:pt x="488454" y="706"/>
                  </a:cubicBezTo>
                  <a:close/>
                  <a:moveTo>
                    <a:pt x="119538" y="353"/>
                  </a:moveTo>
                  <a:cubicBezTo>
                    <a:pt x="153795" y="353"/>
                    <a:pt x="181565" y="28092"/>
                    <a:pt x="181565" y="62310"/>
                  </a:cubicBezTo>
                  <a:cubicBezTo>
                    <a:pt x="181565" y="96528"/>
                    <a:pt x="153795" y="124267"/>
                    <a:pt x="119538" y="124267"/>
                  </a:cubicBezTo>
                  <a:cubicBezTo>
                    <a:pt x="85281" y="124267"/>
                    <a:pt x="57511" y="96528"/>
                    <a:pt x="57511" y="62310"/>
                  </a:cubicBezTo>
                  <a:cubicBezTo>
                    <a:pt x="57511" y="28092"/>
                    <a:pt x="85281" y="353"/>
                    <a:pt x="119538" y="353"/>
                  </a:cubicBezTo>
                  <a:close/>
                  <a:moveTo>
                    <a:pt x="303961" y="0"/>
                  </a:moveTo>
                  <a:cubicBezTo>
                    <a:pt x="338237" y="0"/>
                    <a:pt x="366024" y="27739"/>
                    <a:pt x="366024" y="61957"/>
                  </a:cubicBezTo>
                  <a:cubicBezTo>
                    <a:pt x="366024" y="96175"/>
                    <a:pt x="338237" y="123914"/>
                    <a:pt x="303961" y="123914"/>
                  </a:cubicBezTo>
                  <a:cubicBezTo>
                    <a:pt x="269685" y="123914"/>
                    <a:pt x="241898" y="96175"/>
                    <a:pt x="241898" y="61957"/>
                  </a:cubicBezTo>
                  <a:cubicBezTo>
                    <a:pt x="241898" y="27739"/>
                    <a:pt x="269685" y="0"/>
                    <a:pt x="30396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altLang="en-US" lang="zh-CN">
                <a:latin charset="-122" panose="00000500000000000000" pitchFamily="2" typeface="三极准柔宋"/>
                <a:ea charset="-122" panose="00000500000000000000" pitchFamily="2" typeface="三极准柔宋"/>
              </a:endParaRPr>
            </a:p>
          </p:txBody>
        </p:sp>
      </p:grpSp>
    </p:spTree>
    <p:extLst>
      <p:ext uri="{BB962C8B-B14F-4D97-AF65-F5344CB8AC3E}">
        <p14:creationId val="193273652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4"/>
      <p:bldP grpId="0" spid="1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7A4847-566A-4F18-AB2B-F86B5F70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altLang="en-US" lang="zh-CN"/>
          </a:p>
        </p:txBody>
      </p:sp>
      <p:sp>
        <p:nvSpPr>
          <p:cNvPr id="4" name="ï$1íḋê">
            <a:extLst>
              <a:ext uri="{FF2B5EF4-FFF2-40B4-BE49-F238E27FC236}">
                <a16:creationId xmlns:a16="http://schemas.microsoft.com/office/drawing/2014/main" id="{50264382-068A-42A6-9034-8106148DCE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altLang="en-US" b="1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5" name="í$ľïde">
            <a:extLst>
              <a:ext uri="{FF2B5EF4-FFF2-40B4-BE49-F238E27FC236}">
                <a16:creationId xmlns:a16="http://schemas.microsoft.com/office/drawing/2014/main" id="{905F92B3-BAD7-4BBC-809D-2C0BF68B333C}"/>
              </a:ext>
            </a:extLst>
          </p:cNvPr>
          <p:cNvSpPr/>
          <p:nvPr/>
        </p:nvSpPr>
        <p:spPr>
          <a:xfrm>
            <a:off x="673100" y="1130299"/>
            <a:ext cx="5406516" cy="5016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25400" rotWithShape="0" sx="101000" sy="10100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6" name="îş1íḓè">
            <a:extLst>
              <a:ext uri="{FF2B5EF4-FFF2-40B4-BE49-F238E27FC236}">
                <a16:creationId xmlns:a16="http://schemas.microsoft.com/office/drawing/2014/main" id="{FBA70958-15AE-42A6-9F06-4227D98EFD4F}"/>
              </a:ext>
            </a:extLst>
          </p:cNvPr>
          <p:cNvSpPr/>
          <p:nvPr/>
        </p:nvSpPr>
        <p:spPr>
          <a:xfrm>
            <a:off x="6079616" y="1130299"/>
            <a:ext cx="5439284" cy="501332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E721688-5E0F-4FE4-A4C1-DB2F761D9A63}"/>
              </a:ext>
            </a:extLst>
          </p:cNvPr>
          <p:cNvCxnSpPr/>
          <p:nvPr/>
        </p:nvCxnSpPr>
        <p:spPr>
          <a:xfrm>
            <a:off x="3182071" y="2495999"/>
            <a:ext cx="3411895" cy="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íṡḻïdê">
            <a:extLst>
              <a:ext uri="{FF2B5EF4-FFF2-40B4-BE49-F238E27FC236}">
                <a16:creationId xmlns:a16="http://schemas.microsoft.com/office/drawing/2014/main" id="{64DC2847-DA63-4AF3-B015-B0D0DC7F9B4A}"/>
              </a:ext>
            </a:extLst>
          </p:cNvPr>
          <p:cNvSpPr txBox="1"/>
          <p:nvPr/>
        </p:nvSpPr>
        <p:spPr>
          <a:xfrm>
            <a:off x="1187450" y="1477852"/>
            <a:ext cx="4694132" cy="1184938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20" lIns="91440" rIns="91440" tIns="45720" wrap="square">
            <a:normAutofit lnSpcReduction="20000"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altLang="zh-CN" lang="en-US" sz="2800">
                <a:latin charset="-122" panose="00000500000000000000" pitchFamily="2" typeface="三极准柔宋"/>
                <a:ea charset="-122" panose="00000500000000000000" pitchFamily="2" typeface="三极准柔宋"/>
              </a:rPr>
              <a:t>Unified fonts make reading</a:t>
            </a:r>
          </a:p>
          <a:p>
            <a:pPr>
              <a:buSzPct val="25000"/>
            </a:pPr>
            <a:r>
              <a:rPr altLang="zh-CN" lang="en-US" sz="2800">
                <a:latin charset="-122" panose="00000500000000000000" pitchFamily="2" typeface="三极准柔宋"/>
                <a:ea charset="-122" panose="00000500000000000000" pitchFamily="2" typeface="三极准柔宋"/>
              </a:rPr>
              <a:t>more fluent.</a:t>
            </a:r>
          </a:p>
        </p:txBody>
      </p:sp>
      <p:sp>
        <p:nvSpPr>
          <p:cNvPr id="9" name="íśľïďé">
            <a:extLst>
              <a:ext uri="{FF2B5EF4-FFF2-40B4-BE49-F238E27FC236}">
                <a16:creationId xmlns:a16="http://schemas.microsoft.com/office/drawing/2014/main" id="{3B950780-7948-4FAA-A6F7-B8139C8A20A7}"/>
              </a:ext>
            </a:extLst>
          </p:cNvPr>
          <p:cNvSpPr/>
          <p:nvPr/>
        </p:nvSpPr>
        <p:spPr bwMode="auto">
          <a:xfrm>
            <a:off x="1288323" y="3125194"/>
            <a:ext cx="676159" cy="676790"/>
          </a:xfrm>
          <a:custGeom>
            <a:gdLst>
              <a:gd fmla="*/ 451337 w 606157" name="connsiteX0"/>
              <a:gd fmla="*/ 147905 h 606722" name="connsiteY0"/>
              <a:gd fmla="*/ 569477 w 606157" name="connsiteX1"/>
              <a:gd fmla="*/ 147905 h 606722" name="connsiteY1"/>
              <a:gd fmla="*/ 606157 w 606157" name="connsiteX2"/>
              <a:gd fmla="*/ 186562 h 606722" name="connsiteY2"/>
              <a:gd fmla="*/ 606157 w 606157" name="connsiteX3"/>
              <a:gd fmla="*/ 363939 h 606722" name="connsiteY3"/>
              <a:gd fmla="*/ 584434 w 606157" name="connsiteX4"/>
              <a:gd fmla="*/ 385711 h 606722" name="connsiteY4"/>
              <a:gd fmla="*/ 557904 w 606157" name="connsiteX5"/>
              <a:gd fmla="*/ 385711 h 606722" name="connsiteY5"/>
              <a:gd fmla="*/ 549980 w 606157" name="connsiteX6"/>
              <a:gd fmla="*/ 548781 h 606722" name="connsiteY6"/>
              <a:gd fmla="*/ 489085 w 606157" name="connsiteX7"/>
              <a:gd fmla="*/ 606722 h 606722" name="connsiteY7"/>
              <a:gd fmla="*/ 426854 w 606157" name="connsiteX8"/>
              <a:gd fmla="*/ 547537 h 606722" name="connsiteY8"/>
              <a:gd fmla="*/ 420711 w 606157" name="connsiteX9"/>
              <a:gd fmla="*/ 420814 h 606722" name="connsiteY9"/>
              <a:gd fmla="*/ 461219 w 606157" name="connsiteX10"/>
              <a:gd fmla="*/ 363228 h 606722" name="connsiteY10"/>
              <a:gd fmla="*/ 461219 w 606157" name="connsiteX11"/>
              <a:gd fmla="*/ 185762 h 606722" name="connsiteY11"/>
              <a:gd fmla="*/ 451337 w 606157" name="connsiteX12"/>
              <a:gd fmla="*/ 147905 h 606722" name="connsiteY12"/>
              <a:gd fmla="*/ 38457 w 606157" name="connsiteX13"/>
              <a:gd fmla="*/ 147552 h 606722" name="connsiteY13"/>
              <a:gd fmla="*/ 155074 w 606157" name="connsiteX14"/>
              <a:gd fmla="*/ 147552 h 606722" name="connsiteY14"/>
              <a:gd fmla="*/ 145014 w 606157" name="connsiteX15"/>
              <a:gd fmla="*/ 185766 h 606722" name="connsiteY15"/>
              <a:gd fmla="*/ 145014 w 606157" name="connsiteX16"/>
              <a:gd fmla="*/ 363239 h 606722" name="connsiteY16"/>
              <a:gd fmla="*/ 187210 w 606157" name="connsiteX17"/>
              <a:gd fmla="*/ 421360 h 606722" name="connsiteY17"/>
              <a:gd fmla="*/ 181068 w 606157" name="connsiteX18"/>
              <a:gd fmla="*/ 548444 h 606722" name="connsiteY18"/>
              <a:gd fmla="*/ 120178 w 606157" name="connsiteX19"/>
              <a:gd fmla="*/ 606298 h 606722" name="connsiteY19"/>
              <a:gd fmla="*/ 57952 w 606157" name="connsiteX20"/>
              <a:gd fmla="*/ 547200 h 606722" name="connsiteY20"/>
              <a:gd fmla="*/ 50029 w 606157" name="connsiteX21"/>
              <a:gd fmla="*/ 385279 h 606722" name="connsiteY21"/>
              <a:gd fmla="*/ 21810 w 606157" name="connsiteX22"/>
              <a:gd fmla="*/ 385279 h 606722" name="connsiteY22"/>
              <a:gd fmla="*/ 0 w 606157" name="connsiteX23"/>
              <a:gd fmla="*/ 363595 h 606722" name="connsiteY23"/>
              <a:gd fmla="*/ 0 w 606157" name="connsiteX24"/>
              <a:gd fmla="*/ 186122 h 606722" name="connsiteY24"/>
              <a:gd fmla="*/ 38457 w 606157" name="connsiteX25"/>
              <a:gd fmla="*/ 147552 h 606722" name="connsiteY25"/>
              <a:gd fmla="*/ 222975 w 606157" name="connsiteX26"/>
              <a:gd fmla="*/ 147058 h 606722" name="connsiteY26"/>
              <a:gd fmla="*/ 282512 w 606157" name="connsiteX27"/>
              <a:gd fmla="*/ 147058 h 606722" name="connsiteY27"/>
              <a:gd fmla="*/ 270498 w 606157" name="connsiteX28"/>
              <a:gd fmla="*/ 159057 h 606722" name="connsiteY28"/>
              <a:gd fmla="*/ 270498 w 606157" name="connsiteX29"/>
              <a:gd fmla="*/ 169278 h 606722" name="connsiteY29"/>
              <a:gd fmla="*/ 283224 w 606157" name="connsiteX30"/>
              <a:gd fmla="*/ 181988 h 606722" name="connsiteY30"/>
              <a:gd fmla="*/ 273345 w 606157" name="connsiteX31"/>
              <a:gd fmla="*/ 292199 h 606722" name="connsiteY31"/>
              <a:gd fmla="*/ 276193 w 606157" name="connsiteX32"/>
              <a:gd fmla="*/ 302953 h 606722" name="connsiteY32"/>
              <a:gd fmla="*/ 297196 w 606157" name="connsiteX33"/>
              <a:gd fmla="*/ 332550 h 606722" name="connsiteY33"/>
              <a:gd fmla="*/ 303070 w 606157" name="connsiteX34"/>
              <a:gd fmla="*/ 335572 h 606722" name="connsiteY34"/>
              <a:gd fmla="*/ 309032 w 606157" name="connsiteX35"/>
              <a:gd fmla="*/ 332550 h 606722" name="connsiteY35"/>
              <a:gd fmla="*/ 329946 w 606157" name="connsiteX36"/>
              <a:gd fmla="*/ 302953 h 606722" name="connsiteY36"/>
              <a:gd fmla="*/ 332883 w 606157" name="connsiteX37"/>
              <a:gd fmla="*/ 292199 h 606722" name="connsiteY37"/>
              <a:gd fmla="*/ 323004 w 606157" name="connsiteX38"/>
              <a:gd fmla="*/ 181988 h 606722" name="connsiteY38"/>
              <a:gd fmla="*/ 335641 w 606157" name="connsiteX39"/>
              <a:gd fmla="*/ 169278 h 606722" name="connsiteY39"/>
              <a:gd fmla="*/ 335641 w 606157" name="connsiteX40"/>
              <a:gd fmla="*/ 159057 h 606722" name="connsiteY40"/>
              <a:gd fmla="*/ 323627 w 606157" name="connsiteX41"/>
              <a:gd fmla="*/ 147058 h 606722" name="connsiteY41"/>
              <a:gd fmla="*/ 385033 w 606157" name="connsiteX42"/>
              <a:gd fmla="*/ 147058 h 606722" name="connsiteY42"/>
              <a:gd fmla="*/ 385033 w 606157" name="connsiteX43"/>
              <a:gd fmla="*/ 147147 h 606722" name="connsiteY43"/>
              <a:gd fmla="*/ 421699 w 606157" name="connsiteX44"/>
              <a:gd fmla="*/ 185721 h 606722" name="connsiteY44"/>
              <a:gd fmla="*/ 421699 w 606157" name="connsiteX45"/>
              <a:gd fmla="*/ 363214 h 606722" name="connsiteY45"/>
              <a:gd fmla="*/ 399895 w 606157" name="connsiteX46"/>
              <a:gd fmla="*/ 384901 h 606722" name="connsiteY46"/>
              <a:gd fmla="*/ 373375 w 606157" name="connsiteX47"/>
              <a:gd fmla="*/ 384901 h 606722" name="connsiteY47"/>
              <a:gd fmla="*/ 371506 w 606157" name="connsiteX48"/>
              <a:gd fmla="*/ 424363 h 606722" name="connsiteY48"/>
              <a:gd fmla="*/ 365455 w 606157" name="connsiteX49"/>
              <a:gd fmla="*/ 548084 h 606722" name="connsiteY49"/>
              <a:gd fmla="*/ 304582 w 606157" name="connsiteX50"/>
              <a:gd fmla="*/ 605945 h 606722" name="connsiteY50"/>
              <a:gd fmla="*/ 242464 w 606157" name="connsiteX51"/>
              <a:gd fmla="*/ 546840 h 606722" name="connsiteY51"/>
              <a:gd fmla="*/ 236502 w 606157" name="connsiteX52"/>
              <a:gd fmla="*/ 424363 h 606722" name="connsiteY52"/>
              <a:gd fmla="*/ 234544 w 606157" name="connsiteX53"/>
              <a:gd fmla="*/ 384901 h 606722" name="connsiteY53"/>
              <a:gd fmla="*/ 206244 w 606157" name="connsiteX54"/>
              <a:gd fmla="*/ 384901 h 606722" name="connsiteY54"/>
              <a:gd fmla="*/ 184529 w 606157" name="connsiteX55"/>
              <a:gd fmla="*/ 363214 h 606722" name="connsiteY55"/>
              <a:gd fmla="*/ 184529 w 606157" name="connsiteX56"/>
              <a:gd fmla="*/ 185721 h 606722" name="connsiteY56"/>
              <a:gd fmla="*/ 222975 w 606157" name="connsiteX57"/>
              <a:gd fmla="*/ 147058 h 606722" name="connsiteY57"/>
              <a:gd fmla="*/ 488454 w 606157" name="connsiteX58"/>
              <a:gd fmla="*/ 706 h 606722" name="connsiteY58"/>
              <a:gd fmla="*/ 550481 w 606157" name="connsiteX59"/>
              <a:gd fmla="*/ 62663 h 606722" name="connsiteY59"/>
              <a:gd fmla="*/ 488454 w 606157" name="connsiteX60"/>
              <a:gd fmla="*/ 124620 h 606722" name="connsiteY60"/>
              <a:gd fmla="*/ 426427 w 606157" name="connsiteX61"/>
              <a:gd fmla="*/ 62663 h 606722" name="connsiteY61"/>
              <a:gd fmla="*/ 488454 w 606157" name="connsiteX62"/>
              <a:gd fmla="*/ 706 h 606722" name="connsiteY62"/>
              <a:gd fmla="*/ 119538 w 606157" name="connsiteX63"/>
              <a:gd fmla="*/ 353 h 606722" name="connsiteY63"/>
              <a:gd fmla="*/ 181565 w 606157" name="connsiteX64"/>
              <a:gd fmla="*/ 62310 h 606722" name="connsiteY64"/>
              <a:gd fmla="*/ 119538 w 606157" name="connsiteX65"/>
              <a:gd fmla="*/ 124267 h 606722" name="connsiteY65"/>
              <a:gd fmla="*/ 57511 w 606157" name="connsiteX66"/>
              <a:gd fmla="*/ 62310 h 606722" name="connsiteY66"/>
              <a:gd fmla="*/ 119538 w 606157" name="connsiteX67"/>
              <a:gd fmla="*/ 353 h 606722" name="connsiteY67"/>
              <a:gd fmla="*/ 303961 w 606157" name="connsiteX68"/>
              <a:gd fmla="*/ 0 h 606722" name="connsiteY68"/>
              <a:gd fmla="*/ 366024 w 606157" name="connsiteX69"/>
              <a:gd fmla="*/ 61957 h 606722" name="connsiteY69"/>
              <a:gd fmla="*/ 303961 w 606157" name="connsiteX70"/>
              <a:gd fmla="*/ 123914 h 606722" name="connsiteY70"/>
              <a:gd fmla="*/ 241898 w 606157" name="connsiteX71"/>
              <a:gd fmla="*/ 61957 h 606722" name="connsiteY71"/>
              <a:gd fmla="*/ 303961 w 606157" name="connsiteX72"/>
              <a:gd fmla="*/ 0 h 606722" name="connsiteY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b="b" l="l" r="r" t="t"/>
            <a:pathLst>
              <a:path h="606722" w="606157">
                <a:moveTo>
                  <a:pt x="451337" y="147905"/>
                </a:moveTo>
                <a:lnTo>
                  <a:pt x="569477" y="147905"/>
                </a:lnTo>
                <a:cubicBezTo>
                  <a:pt x="589954" y="148971"/>
                  <a:pt x="606157" y="165856"/>
                  <a:pt x="606157" y="186562"/>
                </a:cubicBezTo>
                <a:lnTo>
                  <a:pt x="606157" y="363939"/>
                </a:lnTo>
                <a:cubicBezTo>
                  <a:pt x="606157" y="375936"/>
                  <a:pt x="596453" y="385711"/>
                  <a:pt x="584434" y="385711"/>
                </a:cubicBezTo>
                <a:lnTo>
                  <a:pt x="557904" y="385711"/>
                </a:lnTo>
                <a:lnTo>
                  <a:pt x="549980" y="548781"/>
                </a:lnTo>
                <a:cubicBezTo>
                  <a:pt x="548378" y="581217"/>
                  <a:pt x="521580" y="606722"/>
                  <a:pt x="489085" y="606722"/>
                </a:cubicBezTo>
                <a:cubicBezTo>
                  <a:pt x="455877" y="606722"/>
                  <a:pt x="428456" y="580684"/>
                  <a:pt x="426854" y="547537"/>
                </a:cubicBezTo>
                <a:lnTo>
                  <a:pt x="420711" y="420814"/>
                </a:lnTo>
                <a:cubicBezTo>
                  <a:pt x="444482" y="412194"/>
                  <a:pt x="461219" y="389355"/>
                  <a:pt x="461219" y="363228"/>
                </a:cubicBezTo>
                <a:lnTo>
                  <a:pt x="461219" y="185762"/>
                </a:lnTo>
                <a:cubicBezTo>
                  <a:pt x="461219" y="172077"/>
                  <a:pt x="457658" y="159102"/>
                  <a:pt x="451337" y="147905"/>
                </a:cubicBezTo>
                <a:close/>
                <a:moveTo>
                  <a:pt x="38457" y="147552"/>
                </a:moveTo>
                <a:lnTo>
                  <a:pt x="155074" y="147552"/>
                </a:lnTo>
                <a:cubicBezTo>
                  <a:pt x="148664" y="158839"/>
                  <a:pt x="145014" y="171902"/>
                  <a:pt x="145014" y="185766"/>
                </a:cubicBezTo>
                <a:lnTo>
                  <a:pt x="145014" y="363239"/>
                </a:lnTo>
                <a:cubicBezTo>
                  <a:pt x="145014" y="389811"/>
                  <a:pt x="162284" y="413184"/>
                  <a:pt x="187210" y="421360"/>
                </a:cubicBezTo>
                <a:lnTo>
                  <a:pt x="181068" y="548444"/>
                </a:lnTo>
                <a:cubicBezTo>
                  <a:pt x="179465" y="580881"/>
                  <a:pt x="152670" y="606298"/>
                  <a:pt x="120178" y="606298"/>
                </a:cubicBezTo>
                <a:cubicBezTo>
                  <a:pt x="86973" y="606298"/>
                  <a:pt x="59555" y="580348"/>
                  <a:pt x="57952" y="547200"/>
                </a:cubicBezTo>
                <a:lnTo>
                  <a:pt x="50029" y="385279"/>
                </a:lnTo>
                <a:lnTo>
                  <a:pt x="21810" y="385279"/>
                </a:lnTo>
                <a:cubicBezTo>
                  <a:pt x="9792" y="385279"/>
                  <a:pt x="0" y="375592"/>
                  <a:pt x="0" y="363595"/>
                </a:cubicBezTo>
                <a:lnTo>
                  <a:pt x="0" y="186122"/>
                </a:lnTo>
                <a:cubicBezTo>
                  <a:pt x="0" y="164882"/>
                  <a:pt x="17181" y="147641"/>
                  <a:pt x="38457" y="147552"/>
                </a:cubicBezTo>
                <a:close/>
                <a:moveTo>
                  <a:pt x="222975" y="147058"/>
                </a:moveTo>
                <a:lnTo>
                  <a:pt x="282512" y="147058"/>
                </a:lnTo>
                <a:lnTo>
                  <a:pt x="270498" y="159057"/>
                </a:lnTo>
                <a:cubicBezTo>
                  <a:pt x="267739" y="161901"/>
                  <a:pt x="267739" y="166523"/>
                  <a:pt x="270498" y="169278"/>
                </a:cubicBezTo>
                <a:lnTo>
                  <a:pt x="283224" y="181988"/>
                </a:lnTo>
                <a:lnTo>
                  <a:pt x="273345" y="292199"/>
                </a:lnTo>
                <a:cubicBezTo>
                  <a:pt x="272989" y="296021"/>
                  <a:pt x="274057" y="299754"/>
                  <a:pt x="276193" y="302953"/>
                </a:cubicBezTo>
                <a:lnTo>
                  <a:pt x="297196" y="332550"/>
                </a:lnTo>
                <a:cubicBezTo>
                  <a:pt x="298531" y="334417"/>
                  <a:pt x="300756" y="335572"/>
                  <a:pt x="303070" y="335572"/>
                </a:cubicBezTo>
                <a:cubicBezTo>
                  <a:pt x="305472" y="335572"/>
                  <a:pt x="307608" y="334417"/>
                  <a:pt x="309032" y="332550"/>
                </a:cubicBezTo>
                <a:lnTo>
                  <a:pt x="329946" y="302953"/>
                </a:lnTo>
                <a:cubicBezTo>
                  <a:pt x="332171" y="299754"/>
                  <a:pt x="333239" y="296021"/>
                  <a:pt x="332883" y="292199"/>
                </a:cubicBezTo>
                <a:lnTo>
                  <a:pt x="323004" y="181988"/>
                </a:lnTo>
                <a:lnTo>
                  <a:pt x="335641" y="169278"/>
                </a:lnTo>
                <a:cubicBezTo>
                  <a:pt x="338489" y="166523"/>
                  <a:pt x="338489" y="161901"/>
                  <a:pt x="335641" y="159057"/>
                </a:cubicBezTo>
                <a:lnTo>
                  <a:pt x="323627" y="147058"/>
                </a:lnTo>
                <a:lnTo>
                  <a:pt x="385033" y="147058"/>
                </a:lnTo>
                <a:lnTo>
                  <a:pt x="385033" y="147147"/>
                </a:lnTo>
                <a:cubicBezTo>
                  <a:pt x="405413" y="148214"/>
                  <a:pt x="421699" y="165101"/>
                  <a:pt x="421699" y="185721"/>
                </a:cubicBezTo>
                <a:lnTo>
                  <a:pt x="421699" y="363214"/>
                </a:lnTo>
                <a:cubicBezTo>
                  <a:pt x="421699" y="375213"/>
                  <a:pt x="411910" y="384901"/>
                  <a:pt x="399895" y="384901"/>
                </a:cubicBezTo>
                <a:lnTo>
                  <a:pt x="373375" y="384901"/>
                </a:lnTo>
                <a:lnTo>
                  <a:pt x="371506" y="424363"/>
                </a:lnTo>
                <a:lnTo>
                  <a:pt x="365455" y="548084"/>
                </a:lnTo>
                <a:cubicBezTo>
                  <a:pt x="363853" y="580525"/>
                  <a:pt x="337154" y="605945"/>
                  <a:pt x="304582" y="605945"/>
                </a:cubicBezTo>
                <a:cubicBezTo>
                  <a:pt x="271388" y="605945"/>
                  <a:pt x="244066" y="579903"/>
                  <a:pt x="242464" y="546840"/>
                </a:cubicBezTo>
                <a:lnTo>
                  <a:pt x="236502" y="424363"/>
                </a:lnTo>
                <a:lnTo>
                  <a:pt x="234544" y="384901"/>
                </a:lnTo>
                <a:lnTo>
                  <a:pt x="206244" y="384901"/>
                </a:lnTo>
                <a:cubicBezTo>
                  <a:pt x="194229" y="384901"/>
                  <a:pt x="184529" y="375213"/>
                  <a:pt x="184529" y="363214"/>
                </a:cubicBezTo>
                <a:lnTo>
                  <a:pt x="184529" y="185721"/>
                </a:lnTo>
                <a:cubicBezTo>
                  <a:pt x="184529" y="164479"/>
                  <a:pt x="201705" y="147236"/>
                  <a:pt x="222975" y="147058"/>
                </a:cubicBezTo>
                <a:close/>
                <a:moveTo>
                  <a:pt x="488454" y="706"/>
                </a:moveTo>
                <a:cubicBezTo>
                  <a:pt x="522711" y="706"/>
                  <a:pt x="550481" y="28445"/>
                  <a:pt x="550481" y="62663"/>
                </a:cubicBezTo>
                <a:cubicBezTo>
                  <a:pt x="550481" y="96881"/>
                  <a:pt x="522711" y="124620"/>
                  <a:pt x="488454" y="124620"/>
                </a:cubicBezTo>
                <a:cubicBezTo>
                  <a:pt x="454197" y="124620"/>
                  <a:pt x="426427" y="96881"/>
                  <a:pt x="426427" y="62663"/>
                </a:cubicBezTo>
                <a:cubicBezTo>
                  <a:pt x="426427" y="28445"/>
                  <a:pt x="454197" y="706"/>
                  <a:pt x="488454" y="706"/>
                </a:cubicBezTo>
                <a:close/>
                <a:moveTo>
                  <a:pt x="119538" y="353"/>
                </a:moveTo>
                <a:cubicBezTo>
                  <a:pt x="153795" y="353"/>
                  <a:pt x="181565" y="28092"/>
                  <a:pt x="181565" y="62310"/>
                </a:cubicBezTo>
                <a:cubicBezTo>
                  <a:pt x="181565" y="96528"/>
                  <a:pt x="153795" y="124267"/>
                  <a:pt x="119538" y="124267"/>
                </a:cubicBezTo>
                <a:cubicBezTo>
                  <a:pt x="85281" y="124267"/>
                  <a:pt x="57511" y="96528"/>
                  <a:pt x="57511" y="62310"/>
                </a:cubicBezTo>
                <a:cubicBezTo>
                  <a:pt x="57511" y="28092"/>
                  <a:pt x="85281" y="353"/>
                  <a:pt x="119538" y="353"/>
                </a:cubicBezTo>
                <a:close/>
                <a:moveTo>
                  <a:pt x="303961" y="0"/>
                </a:moveTo>
                <a:cubicBezTo>
                  <a:pt x="338237" y="0"/>
                  <a:pt x="366024" y="27739"/>
                  <a:pt x="366024" y="61957"/>
                </a:cubicBezTo>
                <a:cubicBezTo>
                  <a:pt x="366024" y="96175"/>
                  <a:pt x="338237" y="123914"/>
                  <a:pt x="303961" y="123914"/>
                </a:cubicBezTo>
                <a:cubicBezTo>
                  <a:pt x="269685" y="123914"/>
                  <a:pt x="241898" y="96175"/>
                  <a:pt x="241898" y="61957"/>
                </a:cubicBezTo>
                <a:cubicBezTo>
                  <a:pt x="241898" y="27739"/>
                  <a:pt x="269685" y="0"/>
                  <a:pt x="30396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0" name="isľíďe">
            <a:extLst>
              <a:ext uri="{FF2B5EF4-FFF2-40B4-BE49-F238E27FC236}">
                <a16:creationId xmlns:a16="http://schemas.microsoft.com/office/drawing/2014/main" id="{31E60ED8-9995-4138-A4A5-B26AD066B087}"/>
              </a:ext>
            </a:extLst>
          </p:cNvPr>
          <p:cNvSpPr/>
          <p:nvPr/>
        </p:nvSpPr>
        <p:spPr bwMode="auto">
          <a:xfrm>
            <a:off x="1320800" y="4643989"/>
            <a:ext cx="676790" cy="674969"/>
          </a:xfrm>
          <a:custGeom>
            <a:gdLst>
              <a:gd fmla="*/ 221655 w 603405" name="connsiteX0"/>
              <a:gd fmla="*/ 220235 h 601782" name="connsiteY0"/>
              <a:gd fmla="*/ 382456 w 603405" name="connsiteX1"/>
              <a:gd fmla="*/ 220235 h 601782" name="connsiteY1"/>
              <a:gd fmla="*/ 411961 w 603405" name="connsiteX2"/>
              <a:gd fmla="*/ 249698 h 601782" name="connsiteY2"/>
              <a:gd fmla="*/ 411961 w 603405" name="connsiteX3"/>
              <a:gd fmla="*/ 297576 h 601782" name="connsiteY3"/>
              <a:gd fmla="*/ 411961 w 603405" name="connsiteX4"/>
              <a:gd fmla="*/ 403275 h 601782" name="connsiteY4"/>
              <a:gd fmla="*/ 382456 w 603405" name="connsiteX5"/>
              <a:gd fmla="*/ 432738 h 601782" name="connsiteY5"/>
              <a:gd fmla="*/ 371392 w 603405" name="connsiteX6"/>
              <a:gd fmla="*/ 432738 h 601782" name="connsiteY6"/>
              <a:gd fmla="*/ 371392 w 603405" name="connsiteX7"/>
              <a:gd fmla="*/ 572319 h 601782" name="connsiteY7"/>
              <a:gd fmla="*/ 341887 w 603405" name="connsiteX8"/>
              <a:gd fmla="*/ 601782 h 601782" name="connsiteY8"/>
              <a:gd fmla="*/ 262593 w 603405" name="connsiteX9"/>
              <a:gd fmla="*/ 601782 h 601782" name="connsiteY9"/>
              <a:gd fmla="*/ 233088 w 603405" name="connsiteX10"/>
              <a:gd fmla="*/ 572319 h 601782" name="connsiteY10"/>
              <a:gd fmla="*/ 233088 w 603405" name="connsiteX11"/>
              <a:gd fmla="*/ 433106 h 601782" name="connsiteY11"/>
              <a:gd fmla="*/ 221655 w 603405" name="connsiteX12"/>
              <a:gd fmla="*/ 433106 h 601782" name="connsiteY12"/>
              <a:gd fmla="*/ 192150 w 603405" name="connsiteX13"/>
              <a:gd fmla="*/ 403643 h 601782" name="connsiteY13"/>
              <a:gd fmla="*/ 192150 w 603405" name="connsiteX14"/>
              <a:gd fmla="*/ 297576 h 601782" name="connsiteY14"/>
              <a:gd fmla="*/ 192150 w 603405" name="connsiteX15"/>
              <a:gd fmla="*/ 249698 h 601782" name="connsiteY15"/>
              <a:gd fmla="*/ 221655 w 603405" name="connsiteX16"/>
              <a:gd fmla="*/ 220235 h 601782" name="connsiteY16"/>
              <a:gd fmla="*/ 29507 w 603405" name="connsiteX17"/>
              <a:gd fmla="*/ 141060 h 601782" name="connsiteY17"/>
              <a:gd fmla="*/ 162290 w 603405" name="connsiteX18"/>
              <a:gd fmla="*/ 141060 h 601782" name="connsiteY18"/>
              <a:gd fmla="*/ 191797 w 603405" name="connsiteX19"/>
              <a:gd fmla="*/ 170522 h 601782" name="connsiteY19"/>
              <a:gd fmla="*/ 191797 w 603405" name="connsiteX20"/>
              <a:gd fmla="*/ 182306 h 601782" name="connsiteY20"/>
              <a:gd fmla="*/ 147536 w 603405" name="connsiteX21"/>
              <a:gd fmla="*/ 249699 h 601782" name="connsiteY21"/>
              <a:gd fmla="*/ 147536 w 603405" name="connsiteX22"/>
              <a:gd fmla="*/ 403634 h 601782" name="connsiteY22"/>
              <a:gd fmla="*/ 156388 w 603405" name="connsiteX23"/>
              <a:gd fmla="*/ 438251 h 601782" name="connsiteY23"/>
              <a:gd fmla="*/ 156388 w 603405" name="connsiteX24"/>
              <a:gd fmla="*/ 444880 h 601782" name="connsiteY24"/>
              <a:gd fmla="*/ 126881 w 603405" name="connsiteX25"/>
              <a:gd fmla="*/ 474341 h 601782" name="connsiteY25"/>
              <a:gd fmla="*/ 64916 w 603405" name="connsiteX26"/>
              <a:gd fmla="*/ 474341 h 601782" name="connsiteY26"/>
              <a:gd fmla="*/ 35409 w 603405" name="connsiteX27"/>
              <a:gd fmla="*/ 444880 h 601782" name="connsiteY27"/>
              <a:gd fmla="*/ 35409 w 603405" name="connsiteX28"/>
              <a:gd fmla="*/ 327035 h 601782" name="connsiteY28"/>
              <a:gd fmla="*/ 29507 w 603405" name="connsiteX29"/>
              <a:gd fmla="*/ 327035 h 601782" name="connsiteY29"/>
              <a:gd fmla="*/ 0 w 603405" name="connsiteX30"/>
              <a:gd fmla="*/ 297573 h 601782" name="connsiteY30"/>
              <a:gd fmla="*/ 0 w 603405" name="connsiteX31"/>
              <a:gd fmla="*/ 170522 h 601782" name="connsiteY31"/>
              <a:gd fmla="*/ 29507 w 603405" name="connsiteX32"/>
              <a:gd fmla="*/ 141060 h 601782" name="connsiteY32"/>
              <a:gd fmla="*/ 441115 w 603405" name="connsiteX33"/>
              <a:gd fmla="*/ 140707 h 601782" name="connsiteY33"/>
              <a:gd fmla="*/ 573898 w 603405" name="connsiteX34"/>
              <a:gd fmla="*/ 140707 h 601782" name="connsiteY34"/>
              <a:gd fmla="*/ 603405 w 603405" name="connsiteX35"/>
              <a:gd fmla="*/ 170170 h 601782" name="connsiteY35"/>
              <a:gd fmla="*/ 603405 w 603405" name="connsiteX36"/>
              <a:gd fmla="*/ 296859 h 601782" name="connsiteY36"/>
              <a:gd fmla="*/ 573898 w 603405" name="connsiteX37"/>
              <a:gd fmla="*/ 326322 h 601782" name="connsiteY37"/>
              <a:gd fmla="*/ 567996 w 603405" name="connsiteX38"/>
              <a:gd fmla="*/ 326322 h 601782" name="connsiteY38"/>
              <a:gd fmla="*/ 567996 w 603405" name="connsiteX39"/>
              <a:gd fmla="*/ 444173 h 601782" name="connsiteY39"/>
              <a:gd fmla="*/ 538489 w 603405" name="connsiteX40"/>
              <a:gd fmla="*/ 473635 h 601782" name="connsiteY40"/>
              <a:gd fmla="*/ 476524 w 603405" name="connsiteX41"/>
              <a:gd fmla="*/ 473635 h 601782" name="connsiteY41"/>
              <a:gd fmla="*/ 447017 w 603405" name="connsiteX42"/>
              <a:gd fmla="*/ 444173 h 601782" name="connsiteY42"/>
              <a:gd fmla="*/ 447017 w 603405" name="connsiteX43"/>
              <a:gd fmla="*/ 437175 h 601782" name="connsiteY43"/>
              <a:gd fmla="*/ 455869 w 603405" name="connsiteX44"/>
              <a:gd fmla="*/ 402925 h 601782" name="connsiteY44"/>
              <a:gd fmla="*/ 455869 w 603405" name="connsiteX45"/>
              <a:gd fmla="*/ 248983 h 601782" name="connsiteY45"/>
              <a:gd fmla="*/ 411608 w 603405" name="connsiteX46"/>
              <a:gd fmla="*/ 181955 h 601782" name="connsiteY46"/>
              <a:gd fmla="*/ 411608 w 603405" name="connsiteX47"/>
              <a:gd fmla="*/ 170170 h 601782" name="connsiteY47"/>
              <a:gd fmla="*/ 441115 w 603405" name="connsiteX48"/>
              <a:gd fmla="*/ 140707 h 601782" name="connsiteY48"/>
              <a:gd fmla="*/ 301843 w 603405" name="connsiteX49"/>
              <a:gd fmla="*/ 58922 h 601782" name="connsiteY49"/>
              <a:gd fmla="*/ 370256 w 603405" name="connsiteX50"/>
              <a:gd fmla="*/ 127230 h 601782" name="connsiteY50"/>
              <a:gd fmla="*/ 301843 w 603405" name="connsiteX51"/>
              <a:gd fmla="*/ 195538 h 601782" name="connsiteY51"/>
              <a:gd fmla="*/ 233430 w 603405" name="connsiteX52"/>
              <a:gd fmla="*/ 127230 h 601782" name="connsiteY52"/>
              <a:gd fmla="*/ 301843 w 603405" name="connsiteX53"/>
              <a:gd fmla="*/ 58922 h 601782" name="connsiteY53"/>
              <a:gd fmla="*/ 508036 w 603405" name="connsiteX54"/>
              <a:gd fmla="*/ 0 h 601782" name="connsiteY54"/>
              <a:gd fmla="*/ 567629 w 603405" name="connsiteX55"/>
              <a:gd fmla="*/ 59487 h 601782" name="connsiteY55"/>
              <a:gd fmla="*/ 508036 w 603405" name="connsiteX56"/>
              <a:gd fmla="*/ 118974 h 601782" name="connsiteY56"/>
              <a:gd fmla="*/ 448443 w 603405" name="connsiteX57"/>
              <a:gd fmla="*/ 59487 h 601782" name="connsiteY57"/>
              <a:gd fmla="*/ 508036 w 603405" name="connsiteX58"/>
              <a:gd fmla="*/ 0 h 601782" name="connsiteY58"/>
              <a:gd fmla="*/ 95863 w 603405" name="connsiteX59"/>
              <a:gd fmla="*/ 0 h 601782" name="connsiteY59"/>
              <a:gd fmla="*/ 155244 w 603405" name="connsiteX60"/>
              <a:gd fmla="*/ 59487 h 601782" name="connsiteY60"/>
              <a:gd fmla="*/ 95863 w 603405" name="connsiteX61"/>
              <a:gd fmla="*/ 118974 h 601782" name="connsiteY61"/>
              <a:gd fmla="*/ 36482 w 603405" name="connsiteX62"/>
              <a:gd fmla="*/ 59487 h 601782" name="connsiteY62"/>
              <a:gd fmla="*/ 95863 w 603405" name="connsiteX63"/>
              <a:gd fmla="*/ 0 h 601782" name="connsiteY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b="b" l="l" r="r" t="t"/>
            <a:pathLst>
              <a:path h="601782" w="603405">
                <a:moveTo>
                  <a:pt x="221655" y="220235"/>
                </a:moveTo>
                <a:lnTo>
                  <a:pt x="382456" y="220235"/>
                </a:lnTo>
                <a:cubicBezTo>
                  <a:pt x="398684" y="220235"/>
                  <a:pt x="411961" y="233494"/>
                  <a:pt x="411961" y="249698"/>
                </a:cubicBezTo>
                <a:lnTo>
                  <a:pt x="411961" y="297576"/>
                </a:lnTo>
                <a:lnTo>
                  <a:pt x="411961" y="403275"/>
                </a:lnTo>
                <a:cubicBezTo>
                  <a:pt x="411961" y="419479"/>
                  <a:pt x="398684" y="432738"/>
                  <a:pt x="382456" y="432738"/>
                </a:cubicBezTo>
                <a:lnTo>
                  <a:pt x="371392" y="432738"/>
                </a:lnTo>
                <a:lnTo>
                  <a:pt x="371392" y="572319"/>
                </a:lnTo>
                <a:cubicBezTo>
                  <a:pt x="371392" y="588524"/>
                  <a:pt x="358115" y="601782"/>
                  <a:pt x="341887" y="601782"/>
                </a:cubicBezTo>
                <a:lnTo>
                  <a:pt x="262593" y="601782"/>
                </a:lnTo>
                <a:cubicBezTo>
                  <a:pt x="246365" y="601782"/>
                  <a:pt x="233088" y="588524"/>
                  <a:pt x="233088" y="572319"/>
                </a:cubicBezTo>
                <a:lnTo>
                  <a:pt x="233088" y="433106"/>
                </a:lnTo>
                <a:lnTo>
                  <a:pt x="221655" y="433106"/>
                </a:lnTo>
                <a:cubicBezTo>
                  <a:pt x="205427" y="433106"/>
                  <a:pt x="192150" y="419848"/>
                  <a:pt x="192150" y="403643"/>
                </a:cubicBezTo>
                <a:lnTo>
                  <a:pt x="192150" y="297576"/>
                </a:lnTo>
                <a:lnTo>
                  <a:pt x="192150" y="249698"/>
                </a:lnTo>
                <a:cubicBezTo>
                  <a:pt x="192150" y="233494"/>
                  <a:pt x="205058" y="220235"/>
                  <a:pt x="221655" y="220235"/>
                </a:cubicBezTo>
                <a:close/>
                <a:moveTo>
                  <a:pt x="29507" y="141060"/>
                </a:moveTo>
                <a:lnTo>
                  <a:pt x="162290" y="141060"/>
                </a:lnTo>
                <a:cubicBezTo>
                  <a:pt x="178519" y="141060"/>
                  <a:pt x="191797" y="154318"/>
                  <a:pt x="191797" y="170522"/>
                </a:cubicBezTo>
                <a:lnTo>
                  <a:pt x="191797" y="182306"/>
                </a:lnTo>
                <a:cubicBezTo>
                  <a:pt x="165609" y="193722"/>
                  <a:pt x="147536" y="219501"/>
                  <a:pt x="147536" y="249699"/>
                </a:cubicBezTo>
                <a:lnTo>
                  <a:pt x="147536" y="403634"/>
                </a:lnTo>
                <a:cubicBezTo>
                  <a:pt x="147536" y="416155"/>
                  <a:pt x="150856" y="427940"/>
                  <a:pt x="156388" y="438251"/>
                </a:cubicBezTo>
                <a:lnTo>
                  <a:pt x="156388" y="444880"/>
                </a:lnTo>
                <a:cubicBezTo>
                  <a:pt x="156388" y="461084"/>
                  <a:pt x="143110" y="474341"/>
                  <a:pt x="126881" y="474341"/>
                </a:cubicBezTo>
                <a:lnTo>
                  <a:pt x="64916" y="474341"/>
                </a:lnTo>
                <a:cubicBezTo>
                  <a:pt x="48687" y="474341"/>
                  <a:pt x="35409" y="461084"/>
                  <a:pt x="35409" y="444880"/>
                </a:cubicBezTo>
                <a:lnTo>
                  <a:pt x="35409" y="327035"/>
                </a:lnTo>
                <a:lnTo>
                  <a:pt x="29507" y="327035"/>
                </a:lnTo>
                <a:cubicBezTo>
                  <a:pt x="12909" y="327035"/>
                  <a:pt x="0" y="313777"/>
                  <a:pt x="0" y="297573"/>
                </a:cubicBezTo>
                <a:lnTo>
                  <a:pt x="0" y="170522"/>
                </a:lnTo>
                <a:cubicBezTo>
                  <a:pt x="0" y="154318"/>
                  <a:pt x="13278" y="141060"/>
                  <a:pt x="29507" y="141060"/>
                </a:cubicBezTo>
                <a:close/>
                <a:moveTo>
                  <a:pt x="441115" y="140707"/>
                </a:moveTo>
                <a:lnTo>
                  <a:pt x="573898" y="140707"/>
                </a:lnTo>
                <a:cubicBezTo>
                  <a:pt x="590127" y="140707"/>
                  <a:pt x="603405" y="153965"/>
                  <a:pt x="603405" y="170170"/>
                </a:cubicBezTo>
                <a:lnTo>
                  <a:pt x="603405" y="296859"/>
                </a:lnTo>
                <a:cubicBezTo>
                  <a:pt x="603405" y="313064"/>
                  <a:pt x="590127" y="326322"/>
                  <a:pt x="573898" y="326322"/>
                </a:cubicBezTo>
                <a:lnTo>
                  <a:pt x="567996" y="326322"/>
                </a:lnTo>
                <a:lnTo>
                  <a:pt x="567996" y="444173"/>
                </a:lnTo>
                <a:cubicBezTo>
                  <a:pt x="567996" y="460377"/>
                  <a:pt x="554718" y="473635"/>
                  <a:pt x="538489" y="473635"/>
                </a:cubicBezTo>
                <a:lnTo>
                  <a:pt x="476524" y="473635"/>
                </a:lnTo>
                <a:cubicBezTo>
                  <a:pt x="460295" y="473635"/>
                  <a:pt x="447017" y="460377"/>
                  <a:pt x="447017" y="444173"/>
                </a:cubicBezTo>
                <a:lnTo>
                  <a:pt x="447017" y="437175"/>
                </a:lnTo>
                <a:cubicBezTo>
                  <a:pt x="452918" y="426863"/>
                  <a:pt x="455869" y="415078"/>
                  <a:pt x="455869" y="402925"/>
                </a:cubicBezTo>
                <a:lnTo>
                  <a:pt x="455869" y="248983"/>
                </a:lnTo>
                <a:cubicBezTo>
                  <a:pt x="455869" y="219152"/>
                  <a:pt x="437796" y="193003"/>
                  <a:pt x="411608" y="181955"/>
                </a:cubicBezTo>
                <a:lnTo>
                  <a:pt x="411608" y="170170"/>
                </a:lnTo>
                <a:cubicBezTo>
                  <a:pt x="411608" y="153965"/>
                  <a:pt x="424886" y="140707"/>
                  <a:pt x="441115" y="140707"/>
                </a:cubicBezTo>
                <a:close/>
                <a:moveTo>
                  <a:pt x="301843" y="58922"/>
                </a:moveTo>
                <a:cubicBezTo>
                  <a:pt x="339626" y="58922"/>
                  <a:pt x="370256" y="89505"/>
                  <a:pt x="370256" y="127230"/>
                </a:cubicBezTo>
                <a:cubicBezTo>
                  <a:pt x="370256" y="164955"/>
                  <a:pt x="339626" y="195538"/>
                  <a:pt x="301843" y="195538"/>
                </a:cubicBezTo>
                <a:cubicBezTo>
                  <a:pt x="264060" y="195538"/>
                  <a:pt x="233430" y="164955"/>
                  <a:pt x="233430" y="127230"/>
                </a:cubicBezTo>
                <a:cubicBezTo>
                  <a:pt x="233430" y="89505"/>
                  <a:pt x="264060" y="58922"/>
                  <a:pt x="301843" y="58922"/>
                </a:cubicBezTo>
                <a:close/>
                <a:moveTo>
                  <a:pt x="508036" y="0"/>
                </a:moveTo>
                <a:cubicBezTo>
                  <a:pt x="540948" y="0"/>
                  <a:pt x="567629" y="26633"/>
                  <a:pt x="567629" y="59487"/>
                </a:cubicBezTo>
                <a:cubicBezTo>
                  <a:pt x="567629" y="92341"/>
                  <a:pt x="540948" y="118974"/>
                  <a:pt x="508036" y="118974"/>
                </a:cubicBezTo>
                <a:cubicBezTo>
                  <a:pt x="475124" y="118974"/>
                  <a:pt x="448443" y="92341"/>
                  <a:pt x="448443" y="59487"/>
                </a:cubicBezTo>
                <a:cubicBezTo>
                  <a:pt x="448443" y="26633"/>
                  <a:pt x="475124" y="0"/>
                  <a:pt x="508036" y="0"/>
                </a:cubicBezTo>
                <a:close/>
                <a:moveTo>
                  <a:pt x="95863" y="0"/>
                </a:moveTo>
                <a:cubicBezTo>
                  <a:pt x="128658" y="0"/>
                  <a:pt x="155244" y="26633"/>
                  <a:pt x="155244" y="59487"/>
                </a:cubicBezTo>
                <a:cubicBezTo>
                  <a:pt x="155244" y="92341"/>
                  <a:pt x="128658" y="118974"/>
                  <a:pt x="95863" y="118974"/>
                </a:cubicBezTo>
                <a:cubicBezTo>
                  <a:pt x="63068" y="118974"/>
                  <a:pt x="36482" y="92341"/>
                  <a:pt x="36482" y="59487"/>
                </a:cubicBezTo>
                <a:cubicBezTo>
                  <a:pt x="36482" y="26633"/>
                  <a:pt x="63068" y="0"/>
                  <a:pt x="9586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1" name="îṧlíḍè">
            <a:extLst>
              <a:ext uri="{FF2B5EF4-FFF2-40B4-BE49-F238E27FC236}">
                <a16:creationId xmlns:a16="http://schemas.microsoft.com/office/drawing/2014/main" id="{F693BC23-3201-4087-8E92-F66704BDEBA9}"/>
              </a:ext>
            </a:extLst>
          </p:cNvPr>
          <p:cNvSpPr/>
          <p:nvPr/>
        </p:nvSpPr>
        <p:spPr bwMode="auto">
          <a:xfrm>
            <a:off x="2225801" y="3512214"/>
            <a:ext cx="3837429" cy="75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indent="-171450" marL="171450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 indent="-171450" marL="171450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  <p:sp>
        <p:nvSpPr>
          <p:cNvPr id="12" name="ísľîdè">
            <a:extLst>
              <a:ext uri="{FF2B5EF4-FFF2-40B4-BE49-F238E27FC236}">
                <a16:creationId xmlns:a16="http://schemas.microsoft.com/office/drawing/2014/main" id="{10E124E1-5506-4E5E-9E3C-9384BE5D7475}"/>
              </a:ext>
            </a:extLst>
          </p:cNvPr>
          <p:cNvSpPr txBox="1"/>
          <p:nvPr/>
        </p:nvSpPr>
        <p:spPr bwMode="auto">
          <a:xfrm>
            <a:off x="2225801" y="2956109"/>
            <a:ext cx="3837429" cy="5561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altLang="zh-CN" lang="en-US">
                <a:latin charset="-122" panose="00000500000000000000" pitchFamily="2" typeface="三极准柔宋"/>
                <a:ea charset="-122" panose="00000500000000000000" pitchFamily="2" typeface="三极准柔宋"/>
              </a:rPr>
              <a:t>01.Text here</a:t>
            </a:r>
          </a:p>
        </p:txBody>
      </p:sp>
      <p:sp>
        <p:nvSpPr>
          <p:cNvPr id="13" name="išľïďè">
            <a:extLst>
              <a:ext uri="{FF2B5EF4-FFF2-40B4-BE49-F238E27FC236}">
                <a16:creationId xmlns:a16="http://schemas.microsoft.com/office/drawing/2014/main" id="{3AD1759A-F07F-4EAF-B210-CDBEAAD3DD24}"/>
              </a:ext>
            </a:extLst>
          </p:cNvPr>
          <p:cNvSpPr/>
          <p:nvPr/>
        </p:nvSpPr>
        <p:spPr bwMode="auto">
          <a:xfrm>
            <a:off x="2258571" y="5030099"/>
            <a:ext cx="3837429" cy="75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indent="-171450" marL="171450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 indent="-171450" marL="171450">
              <a:lnSpc>
                <a:spcPct val="120000"/>
              </a:lnSpc>
              <a:buFont charset="0" panose="020b0604020202020204" pitchFamily="34" typeface="Arial"/>
              <a:buChar char="•"/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  <p:sp>
        <p:nvSpPr>
          <p:cNvPr id="14" name="ïşlide">
            <a:extLst>
              <a:ext uri="{FF2B5EF4-FFF2-40B4-BE49-F238E27FC236}">
                <a16:creationId xmlns:a16="http://schemas.microsoft.com/office/drawing/2014/main" id="{48A4A9A8-5FFA-44E5-9AF3-68BD1625C21E}"/>
              </a:ext>
            </a:extLst>
          </p:cNvPr>
          <p:cNvSpPr txBox="1"/>
          <p:nvPr/>
        </p:nvSpPr>
        <p:spPr bwMode="auto">
          <a:xfrm>
            <a:off x="2258571" y="4473994"/>
            <a:ext cx="3837429" cy="5561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altLang="zh-CN" lang="en-US">
                <a:latin charset="-122" panose="00000500000000000000" pitchFamily="2" typeface="三极准柔宋"/>
                <a:ea charset="-122" panose="00000500000000000000" pitchFamily="2" typeface="三极准柔宋"/>
              </a:rPr>
              <a:t>02.Text here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2C1AC0C-8EB0-495A-8E92-8E759DBD9A26}"/>
              </a:ext>
            </a:extLst>
          </p:cNvPr>
          <p:cNvCxnSpPr/>
          <p:nvPr/>
        </p:nvCxnSpPr>
        <p:spPr>
          <a:xfrm>
            <a:off x="2225801" y="4264925"/>
            <a:ext cx="3837429" cy="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23479053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8"/>
      <p:bldP grpId="0" spid="9"/>
      <p:bldP grpId="0" spid="10"/>
      <p:bldP grpId="0" spid="11"/>
      <p:bldP grpId="0" spid="12"/>
      <p:bldP grpId="0" spid="13"/>
      <p:bldP grpId="0" spid="1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B102A4A-749B-421F-8743-D8EDD07EEED5}"/>
              </a:ext>
            </a:extLst>
          </p:cNvPr>
          <p:cNvSpPr/>
          <p:nvPr/>
        </p:nvSpPr>
        <p:spPr>
          <a:xfrm>
            <a:off x="1196340" y="1402080"/>
            <a:ext cx="9646920" cy="43281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2A6EEF1-A50F-462A-8654-83319569E4D4}"/>
              </a:ext>
            </a:extLst>
          </p:cNvPr>
          <p:cNvSpPr txBox="1"/>
          <p:nvPr/>
        </p:nvSpPr>
        <p:spPr>
          <a:xfrm rot="21184148">
            <a:off x="4850908" y="1110777"/>
            <a:ext cx="8719503" cy="3124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9900">
                <a:solidFill>
                  <a:srgbClr val="CEE8E4"/>
                </a:solidFill>
                <a:latin charset="-122" panose="03000509000000000000" pitchFamily="65" typeface="南构王天喜字体"/>
                <a:ea charset="-122" panose="03000509000000000000" pitchFamily="65" typeface="南构王天喜字体"/>
              </a:rPr>
              <a:t>SOON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804EFB-480B-4193-9997-DF18D85AD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12900" y="-462953"/>
            <a:ext cx="5762115" cy="633832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ACEC905-6EA4-48E9-ADF2-2D19263CE5CD}"/>
              </a:ext>
            </a:extLst>
          </p:cNvPr>
          <p:cNvSpPr/>
          <p:nvPr/>
        </p:nvSpPr>
        <p:spPr>
          <a:xfrm>
            <a:off x="2133600" y="699047"/>
            <a:ext cx="990600" cy="126492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1" name="îṩ1îde">
            <a:extLst>
              <a:ext uri="{FF2B5EF4-FFF2-40B4-BE49-F238E27FC236}">
                <a16:creationId xmlns:a16="http://schemas.microsoft.com/office/drawing/2014/main" id="{B741B286-5E91-44E9-9DEE-18C047BED806}"/>
              </a:ext>
            </a:extLst>
          </p:cNvPr>
          <p:cNvSpPr txBox="1"/>
          <p:nvPr/>
        </p:nvSpPr>
        <p:spPr>
          <a:xfrm>
            <a:off x="2102299" y="3098337"/>
            <a:ext cx="3190108" cy="1489585"/>
          </a:xfrm>
          <a:prstGeom prst="rect">
            <a:avLst/>
          </a:prstGeom>
          <a:noFill/>
        </p:spPr>
        <p:txBody>
          <a:bodyPr anchor="ctr" anchorCtr="0" bIns="45720" lIns="91440" rIns="91440" tIns="45720" wrap="square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zh-CN" lang="en-US" sz="1000">
                <a:latin charset="-122" panose="00000500000000000000" pitchFamily="2" typeface="三极准柔宋"/>
                <a:ea charset="-122" panose="00000500000000000000" pitchFamily="2" typeface="三极准柔宋"/>
              </a:rPr>
              <a:t>Unified fonts make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zh-CN" lang="en-US" sz="1000">
                <a:latin charset="-122" panose="00000500000000000000" pitchFamily="2" typeface="三极准柔宋"/>
                <a:ea charset="-122" panose="00000500000000000000" pitchFamily="2" typeface="三极准柔宋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zh-CN" lang="en-US" sz="1000">
                <a:latin charset="-122" panose="00000500000000000000" pitchFamily="2" typeface="三极准柔宋"/>
                <a:ea charset="-122" panose="00000500000000000000" pitchFamily="2" typeface="三极准柔宋"/>
              </a:rPr>
              <a:t>Adjust the spacing to adapt to Chinese typesetting, use the reference line in PPT.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E7CBE59-99FF-4E9D-97F2-ED221434B4B3}"/>
              </a:ext>
            </a:extLst>
          </p:cNvPr>
          <p:cNvSpPr txBox="1"/>
          <p:nvPr/>
        </p:nvSpPr>
        <p:spPr>
          <a:xfrm>
            <a:off x="2102298" y="2158627"/>
            <a:ext cx="2460211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72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0000500000000000000" pitchFamily="2" typeface="三极准柔宋"/>
                <a:ea charset="-122" panose="00000500000000000000" pitchFamily="2" typeface="三极准柔宋"/>
              </a:rPr>
              <a:t>FOUR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537430CA-29C0-4456-BB5B-6BAF932C97D7}"/>
              </a:ext>
            </a:extLst>
          </p:cNvPr>
          <p:cNvSpPr/>
          <p:nvPr/>
        </p:nvSpPr>
        <p:spPr>
          <a:xfrm>
            <a:off x="2234055" y="4582521"/>
            <a:ext cx="1242091" cy="436559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C96860E-19D4-4F32-9E73-1A0D68EBBA6C}"/>
              </a:ext>
            </a:extLst>
          </p:cNvPr>
          <p:cNvSpPr txBox="1"/>
          <p:nvPr/>
        </p:nvSpPr>
        <p:spPr>
          <a:xfrm>
            <a:off x="2592210" y="4518813"/>
            <a:ext cx="52578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0000500000000000000" pitchFamily="2" typeface="三极准柔宋"/>
                <a:ea charset="-122" panose="00000500000000000000" pitchFamily="2" typeface="三极准柔宋"/>
              </a:rPr>
              <a:t>&gt;</a:t>
            </a:r>
          </a:p>
        </p:txBody>
      </p:sp>
      <p:sp>
        <p:nvSpPr>
          <p:cNvPr id="15" name="加号 14">
            <a:extLst>
              <a:ext uri="{FF2B5EF4-FFF2-40B4-BE49-F238E27FC236}">
                <a16:creationId xmlns:a16="http://schemas.microsoft.com/office/drawing/2014/main" id="{AF751DB8-F275-4DEF-BE05-1F9CBE1AC3CF}"/>
              </a:ext>
            </a:extLst>
          </p:cNvPr>
          <p:cNvSpPr/>
          <p:nvPr/>
        </p:nvSpPr>
        <p:spPr>
          <a:xfrm>
            <a:off x="2429236" y="1179372"/>
            <a:ext cx="399327" cy="399327"/>
          </a:xfrm>
          <a:prstGeom prst="mathPlus">
            <a:avLst/>
          </a:prstGeom>
          <a:solidFill>
            <a:srgbClr val="062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</p:spTree>
    <p:extLst>
      <p:ext uri="{BB962C8B-B14F-4D97-AF65-F5344CB8AC3E}">
        <p14:creationId val="374407887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1"/>
      <p:bldP grpId="0" spid="12"/>
      <p:bldP grpId="0" spid="13"/>
      <p:bldP grpId="0" spid="1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1A66957-3913-47AE-A59B-E02375E3AD6F}"/>
              </a:ext>
            </a:extLst>
          </p:cNvPr>
          <p:cNvSpPr txBox="1"/>
          <p:nvPr/>
        </p:nvSpPr>
        <p:spPr>
          <a:xfrm>
            <a:off x="3600100" y="342617"/>
            <a:ext cx="4991800" cy="3596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15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南构王天喜字体"/>
                <a:ea charset="-122" panose="03000509000000000000" pitchFamily="65" typeface="南构王天喜字体"/>
              </a:rPr>
              <a:t>Contents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B2B11D-2117-43DC-A311-69DEBDE82386}"/>
              </a:ext>
            </a:extLst>
          </p:cNvPr>
          <p:cNvSpPr/>
          <p:nvPr/>
        </p:nvSpPr>
        <p:spPr>
          <a:xfrm>
            <a:off x="2731625" y="2521353"/>
            <a:ext cx="8113853" cy="310896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46BE1B6-3FDB-46FF-BA82-6080073A8C62}"/>
              </a:ext>
            </a:extLst>
          </p:cNvPr>
          <p:cNvSpPr>
            <a:spLocks noChangeAspect="1"/>
          </p:cNvSpPr>
          <p:nvPr/>
        </p:nvSpPr>
        <p:spPr>
          <a:xfrm>
            <a:off x="1139429" y="2521353"/>
            <a:ext cx="3108960" cy="3108960"/>
          </a:xfrm>
          <a:prstGeom prst="ellipse">
            <a:avLst/>
          </a:prstGeom>
          <a:blipFill dpi="0" rotWithShape="1">
            <a:blip r:embed="rId2"/>
            <a:stretch>
              <a:fillRect l="-23322" r="-23131"/>
            </a:stretch>
          </a:blip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algn="ctr" cap="flat" cmpd="sng" w="12700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36" name="íṩļîde">
            <a:extLst>
              <a:ext uri="{FF2B5EF4-FFF2-40B4-BE49-F238E27FC236}">
                <a16:creationId xmlns:a16="http://schemas.microsoft.com/office/drawing/2014/main" id="{679899D2-E714-4138-A470-7639B16C95F6}"/>
              </a:ext>
            </a:extLst>
          </p:cNvPr>
          <p:cNvSpPr/>
          <p:nvPr/>
        </p:nvSpPr>
        <p:spPr bwMode="auto">
          <a:xfrm>
            <a:off x="5070384" y="3200416"/>
            <a:ext cx="837902" cy="841612"/>
          </a:xfrm>
          <a:prstGeom prst="ellips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fontAlgn="base" indent="-225425" marL="225425">
              <a:spcBef>
                <a:spcPct val="0"/>
              </a:spcBef>
              <a:spcAft>
                <a:spcPct val="0"/>
              </a:spcAft>
            </a:pPr>
            <a:endParaRPr b="1" kern="0" sz="2000">
              <a:solidFill>
                <a:schemeClr val="tx1"/>
              </a:solidFill>
              <a:latin charset="-122" panose="00000500000000000000" pitchFamily="2" typeface="三极准柔宋"/>
            </a:endParaRPr>
          </a:p>
        </p:txBody>
      </p:sp>
      <p:sp>
        <p:nvSpPr>
          <p:cNvPr id="42" name="íṣ1íďè">
            <a:extLst>
              <a:ext uri="{FF2B5EF4-FFF2-40B4-BE49-F238E27FC236}">
                <a16:creationId xmlns:a16="http://schemas.microsoft.com/office/drawing/2014/main" id="{077E210A-6337-4130-8537-978D3C8F5506}"/>
              </a:ext>
            </a:extLst>
          </p:cNvPr>
          <p:cNvSpPr/>
          <p:nvPr/>
        </p:nvSpPr>
        <p:spPr bwMode="auto">
          <a:xfrm>
            <a:off x="5276453" y="3462883"/>
            <a:ext cx="425763" cy="316677"/>
          </a:xfrm>
          <a:custGeom>
            <a:gdLst>
              <a:gd fmla="*/ 4546 w 5369" name="T0"/>
              <a:gd fmla="*/ 1300 h 4000" name="T1"/>
              <a:gd fmla="*/ 3316 w 5369" name="T2"/>
              <a:gd fmla="*/ 496 h 4000" name="T3"/>
              <a:gd fmla="*/ 2270 w 5369" name="T4"/>
              <a:gd fmla="*/ 0 h 4000" name="T5"/>
              <a:gd fmla="*/ 1450 w 5369" name="T6"/>
              <a:gd fmla="*/ 277 h 4000" name="T7"/>
              <a:gd fmla="*/ 1018 w 5369" name="T8"/>
              <a:gd fmla="*/ 843 h 4000" name="T9"/>
              <a:gd fmla="*/ 324 w 5369" name="T10"/>
              <a:gd fmla="*/ 1382 h 4000" name="T11"/>
              <a:gd fmla="*/ 0 w 5369" name="T12"/>
              <a:gd fmla="*/ 2361 h 4000" name="T13"/>
              <a:gd fmla="*/ 1639 w 5369" name="T14"/>
              <a:gd fmla="*/ 4000 h 4000" name="T15"/>
              <a:gd fmla="*/ 3954 w 5369" name="T16"/>
              <a:gd fmla="*/ 4000 h 4000" name="T17"/>
              <a:gd fmla="*/ 5369 w 5369" name="T18"/>
              <a:gd fmla="*/ 2585 h 4000" name="T19"/>
              <a:gd fmla="*/ 4546 w 5369" name="T20"/>
              <a:gd fmla="*/ 1300 h 4000" name="T21"/>
              <a:gd fmla="*/ 3954 w 5369" name="T22"/>
              <a:gd fmla="*/ 3467 h 4000" name="T23"/>
              <a:gd fmla="*/ 1639 w 5369" name="T24"/>
              <a:gd fmla="*/ 3467 h 4000" name="T25"/>
              <a:gd fmla="*/ 533 w 5369" name="T26"/>
              <a:gd fmla="*/ 2361 h 4000" name="T27"/>
              <a:gd fmla="*/ 1307 w 5369" name="T28"/>
              <a:gd fmla="*/ 1305 h 4000" name="T29"/>
              <a:gd fmla="*/ 1484 w 5369" name="T30"/>
              <a:gd fmla="*/ 1125 h 4000" name="T31"/>
              <a:gd fmla="*/ 2270 w 5369" name="T32"/>
              <a:gd fmla="*/ 534 h 4000" name="T33"/>
              <a:gd fmla="*/ 2963 w 5369" name="T34"/>
              <a:gd fmla="*/ 917 h 4000" name="T35"/>
              <a:gd fmla="*/ 3232 w 5369" name="T36"/>
              <a:gd fmla="*/ 1039 h 4000" name="T37"/>
              <a:gd fmla="*/ 3354 w 5369" name="T38"/>
              <a:gd fmla="*/ 1029 h 4000" name="T39"/>
              <a:gd fmla="*/ 4077 w 5369" name="T40"/>
              <a:gd fmla="*/ 1574 h 4000" name="T41"/>
              <a:gd fmla="*/ 4245 w 5369" name="T42"/>
              <a:gd fmla="*/ 1753 h 4000" name="T43"/>
              <a:gd fmla="*/ 4836 w 5369" name="T44"/>
              <a:gd fmla="*/ 2585 h 4000" name="T45"/>
              <a:gd fmla="*/ 3954 w 5369" name="T46"/>
              <a:gd fmla="*/ 3467 h 4000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4000" w="5369">
                <a:moveTo>
                  <a:pt x="4546" y="1300"/>
                </a:moveTo>
                <a:cubicBezTo>
                  <a:pt x="4347" y="808"/>
                  <a:pt x="3857" y="479"/>
                  <a:pt x="3316" y="496"/>
                </a:cubicBezTo>
                <a:cubicBezTo>
                  <a:pt x="3060" y="183"/>
                  <a:pt x="2680" y="0"/>
                  <a:pt x="2270" y="0"/>
                </a:cubicBezTo>
                <a:cubicBezTo>
                  <a:pt x="1971" y="0"/>
                  <a:pt x="1687" y="96"/>
                  <a:pt x="1450" y="277"/>
                </a:cubicBezTo>
                <a:cubicBezTo>
                  <a:pt x="1258" y="424"/>
                  <a:pt x="1108" y="621"/>
                  <a:pt x="1018" y="843"/>
                </a:cubicBezTo>
                <a:cubicBezTo>
                  <a:pt x="742" y="956"/>
                  <a:pt x="505" y="1140"/>
                  <a:pt x="324" y="1382"/>
                </a:cubicBezTo>
                <a:cubicBezTo>
                  <a:pt x="112" y="1666"/>
                  <a:pt x="0" y="2005"/>
                  <a:pt x="0" y="2361"/>
                </a:cubicBezTo>
                <a:cubicBezTo>
                  <a:pt x="0" y="3265"/>
                  <a:pt x="735" y="4000"/>
                  <a:pt x="1639" y="4000"/>
                </a:cubicBezTo>
                <a:lnTo>
                  <a:pt x="3954" y="4000"/>
                </a:lnTo>
                <a:cubicBezTo>
                  <a:pt x="4734" y="4000"/>
                  <a:pt x="5369" y="3366"/>
                  <a:pt x="5369" y="2585"/>
                </a:cubicBezTo>
                <a:cubicBezTo>
                  <a:pt x="5369" y="2030"/>
                  <a:pt x="5043" y="1529"/>
                  <a:pt x="4546" y="1300"/>
                </a:cubicBezTo>
                <a:close/>
                <a:moveTo>
                  <a:pt x="3954" y="3467"/>
                </a:moveTo>
                <a:lnTo>
                  <a:pt x="1639" y="3467"/>
                </a:lnTo>
                <a:cubicBezTo>
                  <a:pt x="1030" y="3467"/>
                  <a:pt x="533" y="2971"/>
                  <a:pt x="533" y="2361"/>
                </a:cubicBezTo>
                <a:cubicBezTo>
                  <a:pt x="533" y="1875"/>
                  <a:pt x="844" y="1451"/>
                  <a:pt x="1307" y="1305"/>
                </a:cubicBezTo>
                <a:cubicBezTo>
                  <a:pt x="1393" y="1279"/>
                  <a:pt x="1459" y="1211"/>
                  <a:pt x="1484" y="1125"/>
                </a:cubicBezTo>
                <a:cubicBezTo>
                  <a:pt x="1584" y="777"/>
                  <a:pt x="1907" y="534"/>
                  <a:pt x="2270" y="534"/>
                </a:cubicBezTo>
                <a:cubicBezTo>
                  <a:pt x="2553" y="534"/>
                  <a:pt x="2812" y="677"/>
                  <a:pt x="2963" y="917"/>
                </a:cubicBezTo>
                <a:cubicBezTo>
                  <a:pt x="3020" y="1008"/>
                  <a:pt x="3126" y="1056"/>
                  <a:pt x="3232" y="1039"/>
                </a:cubicBezTo>
                <a:cubicBezTo>
                  <a:pt x="3273" y="1032"/>
                  <a:pt x="3314" y="1029"/>
                  <a:pt x="3354" y="1029"/>
                </a:cubicBezTo>
                <a:cubicBezTo>
                  <a:pt x="3688" y="1029"/>
                  <a:pt x="3986" y="1253"/>
                  <a:pt x="4077" y="1574"/>
                </a:cubicBezTo>
                <a:cubicBezTo>
                  <a:pt x="4100" y="1658"/>
                  <a:pt x="4163" y="1724"/>
                  <a:pt x="4245" y="1753"/>
                </a:cubicBezTo>
                <a:cubicBezTo>
                  <a:pt x="4598" y="1877"/>
                  <a:pt x="4836" y="2211"/>
                  <a:pt x="4836" y="2585"/>
                </a:cubicBezTo>
                <a:cubicBezTo>
                  <a:pt x="4836" y="3072"/>
                  <a:pt x="4440" y="3467"/>
                  <a:pt x="3954" y="34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bIns="45720" lIns="91440" rIns="91440" tIns="45720" wrap="square">
            <a:norm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charset="-122" panose="00000500000000000000" pitchFamily="2" typeface="三极准柔宋"/>
            </a:endParaRPr>
          </a:p>
        </p:txBody>
      </p:sp>
      <p:grpSp>
        <p:nvGrpSpPr>
          <p:cNvPr id="11" name="ïṩliḓê">
            <a:extLst>
              <a:ext uri="{FF2B5EF4-FFF2-40B4-BE49-F238E27FC236}">
                <a16:creationId xmlns:a16="http://schemas.microsoft.com/office/drawing/2014/main" id="{EE1A5485-370F-40B4-AFE0-8703529F8833}"/>
              </a:ext>
            </a:extLst>
          </p:cNvPr>
          <p:cNvGrpSpPr/>
          <p:nvPr/>
        </p:nvGrpSpPr>
        <p:grpSpPr>
          <a:xfrm>
            <a:off x="5017504" y="4249952"/>
            <a:ext cx="936877" cy="855653"/>
            <a:chOff x="1876035" y="4832539"/>
            <a:chExt cx="1193467" cy="1089997"/>
          </a:xfrm>
        </p:grpSpPr>
        <p:sp>
          <p:nvSpPr>
            <p:cNvPr id="34" name="iṣļíḋê">
              <a:extLst>
                <a:ext uri="{FF2B5EF4-FFF2-40B4-BE49-F238E27FC236}">
                  <a16:creationId xmlns:a16="http://schemas.microsoft.com/office/drawing/2014/main" id="{E4E3EAFC-D4D9-4B62-A60F-220C199D46C7}"/>
                </a:ext>
              </a:extLst>
            </p:cNvPr>
            <p:cNvSpPr txBox="1"/>
            <p:nvPr/>
          </p:nvSpPr>
          <p:spPr bwMode="auto">
            <a:xfrm>
              <a:off x="2037393" y="4832539"/>
              <a:ext cx="870751" cy="83099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altLang="zh-CN" b="1" lang="en-US" sz="4800">
                  <a:latin charset="-122" panose="00000500000000000000" pitchFamily="2" typeface="三极准柔宋"/>
                  <a:ea charset="-122" panose="00000500000000000000" pitchFamily="2" typeface="三极准柔宋"/>
                </a:rPr>
                <a:t>01</a:t>
              </a:r>
            </a:p>
          </p:txBody>
        </p:sp>
        <p:sp>
          <p:nvSpPr>
            <p:cNvPr id="35" name="ïšľïḓé">
              <a:extLst>
                <a:ext uri="{FF2B5EF4-FFF2-40B4-BE49-F238E27FC236}">
                  <a16:creationId xmlns:a16="http://schemas.microsoft.com/office/drawing/2014/main" id="{3495B739-E5A7-4F4A-95FD-24BDFE4B18B1}"/>
                </a:ext>
              </a:extLst>
            </p:cNvPr>
            <p:cNvSpPr txBox="1"/>
            <p:nvPr/>
          </p:nvSpPr>
          <p:spPr bwMode="auto">
            <a:xfrm>
              <a:off x="1876035" y="5470104"/>
              <a:ext cx="1193467" cy="4524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 bIns="45720" lIns="91440" rIns="91440" tIns="45720" wrap="square">
              <a:normAutofit fontScale="57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altLang="zh-CN" b="1" lang="en-US">
                  <a:latin charset="-122" panose="00000500000000000000" pitchFamily="2" typeface="三极准柔宋"/>
                  <a:ea charset="-122" panose="00000500000000000000" pitchFamily="2" typeface="三极准柔宋"/>
                </a:rPr>
                <a:t>Text here</a:t>
              </a:r>
            </a:p>
          </p:txBody>
        </p:sp>
      </p:grpSp>
      <p:sp>
        <p:nvSpPr>
          <p:cNvPr id="32" name="íṩľîďé">
            <a:extLst>
              <a:ext uri="{FF2B5EF4-FFF2-40B4-BE49-F238E27FC236}">
                <a16:creationId xmlns:a16="http://schemas.microsoft.com/office/drawing/2014/main" id="{679899D2-E714-4138-A470-7639B16C95F6}"/>
              </a:ext>
            </a:extLst>
          </p:cNvPr>
          <p:cNvSpPr/>
          <p:nvPr/>
        </p:nvSpPr>
        <p:spPr bwMode="auto">
          <a:xfrm>
            <a:off x="7830983" y="3200416"/>
            <a:ext cx="837902" cy="841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fontAlgn="base" indent="-225425" marL="225425">
              <a:spcBef>
                <a:spcPct val="0"/>
              </a:spcBef>
              <a:spcAft>
                <a:spcPct val="0"/>
              </a:spcAft>
            </a:pPr>
            <a:endParaRPr b="1" kern="0" sz="2000">
              <a:solidFill>
                <a:schemeClr val="tx1"/>
              </a:solidFill>
              <a:latin charset="-122" panose="00000500000000000000" pitchFamily="2" typeface="三极准柔宋"/>
            </a:endParaRPr>
          </a:p>
        </p:txBody>
      </p:sp>
      <p:sp>
        <p:nvSpPr>
          <p:cNvPr id="40" name="is1iḑè">
            <a:extLst>
              <a:ext uri="{FF2B5EF4-FFF2-40B4-BE49-F238E27FC236}">
                <a16:creationId xmlns:a16="http://schemas.microsoft.com/office/drawing/2014/main" id="{B669E62F-BEC5-456C-B2C6-FA21793F1B04}"/>
              </a:ext>
            </a:extLst>
          </p:cNvPr>
          <p:cNvSpPr/>
          <p:nvPr/>
        </p:nvSpPr>
        <p:spPr bwMode="auto">
          <a:xfrm>
            <a:off x="8037052" y="3419084"/>
            <a:ext cx="425765" cy="404276"/>
          </a:xfrm>
          <a:custGeom>
            <a:gdLst>
              <a:gd fmla="*/ 4799 w 6135" name="T0"/>
              <a:gd fmla="*/ 5819 h 5834" name="T1"/>
              <a:gd fmla="*/ 4654 w 6135" name="T2"/>
              <a:gd fmla="*/ 5772 h 5834" name="T3"/>
              <a:gd fmla="*/ 3067 w 6135" name="T4"/>
              <a:gd fmla="*/ 4619 h 5834" name="T5"/>
              <a:gd fmla="*/ 1480 w 6135" name="T6"/>
              <a:gd fmla="*/ 5772 h 5834" name="T7"/>
              <a:gd fmla="*/ 1192 w 6135" name="T8"/>
              <a:gd fmla="*/ 5772 h 5834" name="T9"/>
              <a:gd fmla="*/ 1103 w 6135" name="T10"/>
              <a:gd fmla="*/ 5498 h 5834" name="T11"/>
              <a:gd fmla="*/ 1709 w 6135" name="T12"/>
              <a:gd fmla="*/ 3632 h 5834" name="T13"/>
              <a:gd fmla="*/ 122 w 6135" name="T14"/>
              <a:gd fmla="*/ 2479 h 5834" name="T15"/>
              <a:gd fmla="*/ 33 w 6135" name="T16"/>
              <a:gd fmla="*/ 2205 h 5834" name="T17"/>
              <a:gd fmla="*/ 266 w 6135" name="T18"/>
              <a:gd fmla="*/ 2035 h 5834" name="T19"/>
              <a:gd fmla="*/ 2228 w 6135" name="T20"/>
              <a:gd fmla="*/ 2035 h 5834" name="T21"/>
              <a:gd fmla="*/ 2834 w 6135" name="T22"/>
              <a:gd fmla="*/ 170 h 5834" name="T23"/>
              <a:gd fmla="*/ 3067 w 6135" name="T24"/>
              <a:gd fmla="*/ 0 h 5834" name="T25"/>
              <a:gd fmla="*/ 3301 w 6135" name="T26"/>
              <a:gd fmla="*/ 170 h 5834" name="T27"/>
              <a:gd fmla="*/ 3907 w 6135" name="T28"/>
              <a:gd fmla="*/ 2035 h 5834" name="T29"/>
              <a:gd fmla="*/ 5868 w 6135" name="T30"/>
              <a:gd fmla="*/ 2035 h 5834" name="T31"/>
              <a:gd fmla="*/ 6102 w 6135" name="T32"/>
              <a:gd fmla="*/ 2205 h 5834" name="T33"/>
              <a:gd fmla="*/ 6013 w 6135" name="T34"/>
              <a:gd fmla="*/ 2479 h 5834" name="T35"/>
              <a:gd fmla="*/ 4426 w 6135" name="T36"/>
              <a:gd fmla="*/ 3632 h 5834" name="T37"/>
              <a:gd fmla="*/ 5032 w 6135" name="T38"/>
              <a:gd fmla="*/ 5498 h 5834" name="T39"/>
              <a:gd fmla="*/ 4943 w 6135" name="T40"/>
              <a:gd fmla="*/ 5772 h 5834" name="T41"/>
              <a:gd fmla="*/ 4799 w 6135" name="T42"/>
              <a:gd fmla="*/ 5819 h 5834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5834" w="6135">
                <a:moveTo>
                  <a:pt x="4799" y="5819"/>
                </a:moveTo>
                <a:cubicBezTo>
                  <a:pt x="4748" y="5819"/>
                  <a:pt x="4697" y="5803"/>
                  <a:pt x="4654" y="5772"/>
                </a:cubicBezTo>
                <a:lnTo>
                  <a:pt x="3067" y="4619"/>
                </a:lnTo>
                <a:lnTo>
                  <a:pt x="1480" y="5772"/>
                </a:lnTo>
                <a:cubicBezTo>
                  <a:pt x="1394" y="5834"/>
                  <a:pt x="1278" y="5834"/>
                  <a:pt x="1192" y="5772"/>
                </a:cubicBezTo>
                <a:cubicBezTo>
                  <a:pt x="1106" y="5709"/>
                  <a:pt x="1070" y="5599"/>
                  <a:pt x="1103" y="5498"/>
                </a:cubicBezTo>
                <a:lnTo>
                  <a:pt x="1709" y="3632"/>
                </a:lnTo>
                <a:lnTo>
                  <a:pt x="122" y="2479"/>
                </a:lnTo>
                <a:cubicBezTo>
                  <a:pt x="36" y="2416"/>
                  <a:pt x="0" y="2306"/>
                  <a:pt x="33" y="2205"/>
                </a:cubicBezTo>
                <a:cubicBezTo>
                  <a:pt x="66" y="2104"/>
                  <a:pt x="160" y="2035"/>
                  <a:pt x="266" y="2035"/>
                </a:cubicBezTo>
                <a:lnTo>
                  <a:pt x="2228" y="2035"/>
                </a:lnTo>
                <a:lnTo>
                  <a:pt x="2834" y="170"/>
                </a:lnTo>
                <a:cubicBezTo>
                  <a:pt x="2867" y="68"/>
                  <a:pt x="2961" y="0"/>
                  <a:pt x="3067" y="0"/>
                </a:cubicBezTo>
                <a:cubicBezTo>
                  <a:pt x="3173" y="0"/>
                  <a:pt x="3268" y="68"/>
                  <a:pt x="3301" y="170"/>
                </a:cubicBezTo>
                <a:lnTo>
                  <a:pt x="3907" y="2035"/>
                </a:lnTo>
                <a:lnTo>
                  <a:pt x="5868" y="2035"/>
                </a:lnTo>
                <a:cubicBezTo>
                  <a:pt x="5975" y="2035"/>
                  <a:pt x="6069" y="2104"/>
                  <a:pt x="6102" y="2205"/>
                </a:cubicBezTo>
                <a:cubicBezTo>
                  <a:pt x="6135" y="2306"/>
                  <a:pt x="6099" y="2416"/>
                  <a:pt x="6013" y="2479"/>
                </a:cubicBezTo>
                <a:lnTo>
                  <a:pt x="4426" y="3632"/>
                </a:lnTo>
                <a:lnTo>
                  <a:pt x="5032" y="5498"/>
                </a:lnTo>
                <a:cubicBezTo>
                  <a:pt x="5065" y="5599"/>
                  <a:pt x="5029" y="5709"/>
                  <a:pt x="4943" y="5772"/>
                </a:cubicBezTo>
                <a:cubicBezTo>
                  <a:pt x="4900" y="5803"/>
                  <a:pt x="4849" y="5819"/>
                  <a:pt x="4799" y="58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bIns="45720" lIns="91440" rIns="91440" tIns="45720" wrap="square">
            <a:norm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charset="-122" panose="00000500000000000000" pitchFamily="2" typeface="三极准柔宋"/>
            </a:endParaRPr>
          </a:p>
        </p:txBody>
      </p:sp>
      <p:grpSp>
        <p:nvGrpSpPr>
          <p:cNvPr id="13" name="ísḷîḓé">
            <a:extLst>
              <a:ext uri="{FF2B5EF4-FFF2-40B4-BE49-F238E27FC236}">
                <a16:creationId xmlns:a16="http://schemas.microsoft.com/office/drawing/2014/main" id="{EDA07D4E-0DEE-4625-874A-6A5E60DDA991}"/>
              </a:ext>
            </a:extLst>
          </p:cNvPr>
          <p:cNvGrpSpPr/>
          <p:nvPr/>
        </p:nvGrpSpPr>
        <p:grpSpPr>
          <a:xfrm>
            <a:off x="7778104" y="4249952"/>
            <a:ext cx="936877" cy="855653"/>
            <a:chOff x="1876035" y="4832539"/>
            <a:chExt cx="1193467" cy="1089997"/>
          </a:xfrm>
        </p:grpSpPr>
        <p:sp>
          <p:nvSpPr>
            <p:cNvPr id="30" name="isḷïďe">
              <a:extLst>
                <a:ext uri="{FF2B5EF4-FFF2-40B4-BE49-F238E27FC236}">
                  <a16:creationId xmlns:a16="http://schemas.microsoft.com/office/drawing/2014/main" id="{E4E3EAFC-D4D9-4B62-A60F-220C199D46C7}"/>
                </a:ext>
              </a:extLst>
            </p:cNvPr>
            <p:cNvSpPr txBox="1"/>
            <p:nvPr/>
          </p:nvSpPr>
          <p:spPr bwMode="auto">
            <a:xfrm>
              <a:off x="2037393" y="4832539"/>
              <a:ext cx="870751" cy="83099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altLang="zh-CN" b="1" lang="en-US" sz="4800">
                  <a:latin charset="-122" panose="00000500000000000000" pitchFamily="2" typeface="三极准柔宋"/>
                  <a:ea charset="-122" panose="00000500000000000000" pitchFamily="2" typeface="三极准柔宋"/>
                </a:rPr>
                <a:t>03</a:t>
              </a:r>
            </a:p>
          </p:txBody>
        </p:sp>
        <p:sp>
          <p:nvSpPr>
            <p:cNvPr id="31" name="ïṥlîḓe">
              <a:extLst>
                <a:ext uri="{FF2B5EF4-FFF2-40B4-BE49-F238E27FC236}">
                  <a16:creationId xmlns:a16="http://schemas.microsoft.com/office/drawing/2014/main" id="{3495B739-E5A7-4F4A-95FD-24BDFE4B18B1}"/>
                </a:ext>
              </a:extLst>
            </p:cNvPr>
            <p:cNvSpPr txBox="1"/>
            <p:nvPr/>
          </p:nvSpPr>
          <p:spPr bwMode="auto">
            <a:xfrm>
              <a:off x="1876035" y="5470104"/>
              <a:ext cx="1193467" cy="4524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 bIns="45720" lIns="91440" rIns="91440" tIns="45720" wrap="square">
              <a:normAutofit fontScale="57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altLang="zh-CN" b="1" lang="en-US">
                  <a:latin charset="-122" panose="00000500000000000000" pitchFamily="2" typeface="三极准柔宋"/>
                  <a:ea charset="-122" panose="00000500000000000000" pitchFamily="2" typeface="三极准柔宋"/>
                </a:rPr>
                <a:t>Text here</a:t>
              </a:r>
            </a:p>
          </p:txBody>
        </p:sp>
      </p:grpSp>
      <p:sp>
        <p:nvSpPr>
          <p:cNvPr id="28" name="íṡlîḓê">
            <a:extLst>
              <a:ext uri="{FF2B5EF4-FFF2-40B4-BE49-F238E27FC236}">
                <a16:creationId xmlns:a16="http://schemas.microsoft.com/office/drawing/2014/main" id="{679899D2-E714-4138-A470-7639B16C95F6}"/>
              </a:ext>
            </a:extLst>
          </p:cNvPr>
          <p:cNvSpPr/>
          <p:nvPr/>
        </p:nvSpPr>
        <p:spPr bwMode="auto">
          <a:xfrm>
            <a:off x="6472593" y="3200416"/>
            <a:ext cx="837903" cy="841612"/>
          </a:xfrm>
          <a:prstGeom prst="ellips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fontAlgn="base" indent="-225425" marL="225425">
              <a:spcBef>
                <a:spcPct val="0"/>
              </a:spcBef>
              <a:spcAft>
                <a:spcPct val="0"/>
              </a:spcAft>
            </a:pPr>
            <a:endParaRPr b="1" kern="0" sz="2000">
              <a:solidFill>
                <a:schemeClr val="tx1"/>
              </a:solidFill>
              <a:latin charset="-122" panose="00000500000000000000" pitchFamily="2" typeface="三极准柔宋"/>
            </a:endParaRPr>
          </a:p>
        </p:txBody>
      </p:sp>
      <p:sp>
        <p:nvSpPr>
          <p:cNvPr id="39" name="iṥḷiḋé">
            <a:extLst>
              <a:ext uri="{FF2B5EF4-FFF2-40B4-BE49-F238E27FC236}">
                <a16:creationId xmlns:a16="http://schemas.microsoft.com/office/drawing/2014/main" id="{8887A3ED-FED8-4425-AD61-4043EA8B23E0}"/>
              </a:ext>
            </a:extLst>
          </p:cNvPr>
          <p:cNvSpPr/>
          <p:nvPr/>
        </p:nvSpPr>
        <p:spPr bwMode="auto">
          <a:xfrm>
            <a:off x="6719412" y="3448662"/>
            <a:ext cx="344241" cy="345123"/>
          </a:xfrm>
          <a:custGeom>
            <a:gdLst>
              <a:gd fmla="*/ 283655 w 606580" name="connsiteX0"/>
              <a:gd fmla="*/ 180789 h 608133" name="connsiteY0"/>
              <a:gd fmla="*/ 463969 w 606580" name="connsiteX1"/>
              <a:gd fmla="*/ 329895 h 608133" name="connsiteY1"/>
              <a:gd fmla="*/ 467288 w 606580" name="connsiteX2"/>
              <a:gd fmla="*/ 329803 h 608133" name="connsiteY2"/>
              <a:gd fmla="*/ 606580 w 606580" name="connsiteX3"/>
              <a:gd fmla="*/ 468968 h 608133" name="connsiteY3"/>
              <a:gd fmla="*/ 467288 w 606580" name="connsiteX4"/>
              <a:gd fmla="*/ 608133 h 608133" name="connsiteY4"/>
              <a:gd fmla="*/ 92278 w 606580" name="connsiteX5"/>
              <a:gd fmla="*/ 608133 h 608133" name="connsiteY5"/>
              <a:gd fmla="*/ 0 w 606580" name="connsiteX6"/>
              <a:gd fmla="*/ 508177 h 608133" name="connsiteY6"/>
              <a:gd fmla="*/ 100113 w 606580" name="connsiteX7"/>
              <a:gd fmla="*/ 408221 h 608133" name="connsiteY7"/>
              <a:gd fmla="*/ 105829 w 606580" name="connsiteX8"/>
              <a:gd fmla="*/ 408774 h 608133" name="connsiteY8"/>
              <a:gd fmla="*/ 100113 w 606580" name="connsiteX9"/>
              <a:gd fmla="*/ 364042 h 608133" name="connsiteY9"/>
              <a:gd fmla="*/ 283655 w 606580" name="connsiteX10"/>
              <a:gd fmla="*/ 180789 h 608133" name="connsiteY10"/>
              <a:gd fmla="*/ 399230 w 606580" name="connsiteX11"/>
              <a:gd fmla="*/ 97945 h 608133" name="connsiteY11"/>
              <a:gd fmla="*/ 506377 w 606580" name="connsiteX12"/>
              <a:gd fmla="*/ 204910 h 608133" name="connsiteY12"/>
              <a:gd fmla="*/ 476133 w 606580" name="connsiteX13"/>
              <a:gd fmla="*/ 235195 h 608133" name="connsiteY13"/>
              <a:gd fmla="*/ 445888 w 606580" name="connsiteX14"/>
              <a:gd fmla="*/ 204910 h 608133" name="connsiteY14"/>
              <a:gd fmla="*/ 399230 w 606580" name="connsiteX15"/>
              <a:gd fmla="*/ 158424 h 608133" name="connsiteY15"/>
              <a:gd fmla="*/ 368986 w 606580" name="connsiteX16"/>
              <a:gd fmla="*/ 128230 h 608133" name="connsiteY16"/>
              <a:gd fmla="*/ 399230 w 606580" name="connsiteX17"/>
              <a:gd fmla="*/ 97945 h 608133" name="connsiteY17"/>
              <a:gd fmla="*/ 403459 w 606580" name="connsiteX18"/>
              <a:gd fmla="*/ 0 h 608133" name="connsiteY18"/>
              <a:gd fmla="*/ 403552 w 606580" name="connsiteX19"/>
              <a:gd fmla="*/ 0 h 608133" name="connsiteY19"/>
              <a:gd fmla="*/ 604533 w 606580" name="connsiteX20"/>
              <a:gd fmla="*/ 200633 h 608133" name="connsiteY20"/>
              <a:gd fmla="*/ 574294 w 606580" name="connsiteX21"/>
              <a:gd fmla="*/ 230820 h 608133" name="connsiteY21"/>
              <a:gd fmla="*/ 574201 w 606580" name="connsiteX22"/>
              <a:gd fmla="*/ 230820 h 608133" name="connsiteY22"/>
              <a:gd fmla="*/ 543962 w 606580" name="connsiteX23"/>
              <a:gd fmla="*/ 200633 h 608133" name="connsiteY23"/>
              <a:gd fmla="*/ 403552 w 606580" name="connsiteX24"/>
              <a:gd fmla="*/ 60466 h 608133" name="connsiteY24"/>
              <a:gd fmla="*/ 403459 w 606580" name="connsiteX25"/>
              <a:gd fmla="*/ 60466 h 608133" name="connsiteY25"/>
              <a:gd fmla="*/ 373220 w 606580" name="connsiteX26"/>
              <a:gd fmla="*/ 30187 h 608133" name="connsiteY26"/>
              <a:gd fmla="*/ 403459 w 606580" name="connsiteX27"/>
              <a:gd fmla="*/ 0 h 608133" name="connsiteY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b="b" l="l" r="r" t="t"/>
            <a:pathLst>
              <a:path h="608133" w="606580">
                <a:moveTo>
                  <a:pt x="283655" y="180789"/>
                </a:moveTo>
                <a:cubicBezTo>
                  <a:pt x="373351" y="180789"/>
                  <a:pt x="447929" y="245034"/>
                  <a:pt x="463969" y="329895"/>
                </a:cubicBezTo>
                <a:cubicBezTo>
                  <a:pt x="465075" y="329895"/>
                  <a:pt x="466089" y="329803"/>
                  <a:pt x="467288" y="329803"/>
                </a:cubicBezTo>
                <a:cubicBezTo>
                  <a:pt x="544263" y="329803"/>
                  <a:pt x="606580" y="392022"/>
                  <a:pt x="606580" y="468968"/>
                </a:cubicBezTo>
                <a:cubicBezTo>
                  <a:pt x="606580" y="545730"/>
                  <a:pt x="544263" y="608133"/>
                  <a:pt x="467288" y="608133"/>
                </a:cubicBezTo>
                <a:lnTo>
                  <a:pt x="92278" y="608133"/>
                </a:lnTo>
                <a:cubicBezTo>
                  <a:pt x="40101" y="604636"/>
                  <a:pt x="0" y="561101"/>
                  <a:pt x="0" y="508177"/>
                </a:cubicBezTo>
                <a:cubicBezTo>
                  <a:pt x="0" y="452953"/>
                  <a:pt x="44802" y="408221"/>
                  <a:pt x="100113" y="408221"/>
                </a:cubicBezTo>
                <a:cubicBezTo>
                  <a:pt x="102049" y="408221"/>
                  <a:pt x="103893" y="408589"/>
                  <a:pt x="105829" y="408774"/>
                </a:cubicBezTo>
                <a:cubicBezTo>
                  <a:pt x="102234" y="394415"/>
                  <a:pt x="100113" y="379505"/>
                  <a:pt x="100113" y="364042"/>
                </a:cubicBezTo>
                <a:cubicBezTo>
                  <a:pt x="100113" y="262797"/>
                  <a:pt x="182251" y="180789"/>
                  <a:pt x="283655" y="180789"/>
                </a:cubicBezTo>
                <a:close/>
                <a:moveTo>
                  <a:pt x="399230" y="97945"/>
                </a:moveTo>
                <a:cubicBezTo>
                  <a:pt x="458336" y="97945"/>
                  <a:pt x="506377" y="145997"/>
                  <a:pt x="506377" y="204910"/>
                </a:cubicBezTo>
                <a:cubicBezTo>
                  <a:pt x="506377" y="221664"/>
                  <a:pt x="492822" y="235195"/>
                  <a:pt x="476133" y="235195"/>
                </a:cubicBezTo>
                <a:cubicBezTo>
                  <a:pt x="459443" y="235195"/>
                  <a:pt x="445888" y="221664"/>
                  <a:pt x="445888" y="204910"/>
                </a:cubicBezTo>
                <a:cubicBezTo>
                  <a:pt x="445888" y="179227"/>
                  <a:pt x="424957" y="158424"/>
                  <a:pt x="399230" y="158424"/>
                </a:cubicBezTo>
                <a:cubicBezTo>
                  <a:pt x="382541" y="158424"/>
                  <a:pt x="368986" y="144892"/>
                  <a:pt x="368986" y="128230"/>
                </a:cubicBezTo>
                <a:cubicBezTo>
                  <a:pt x="368986" y="111477"/>
                  <a:pt x="382541" y="97945"/>
                  <a:pt x="399230" y="97945"/>
                </a:cubicBezTo>
                <a:close/>
                <a:moveTo>
                  <a:pt x="403459" y="0"/>
                </a:moveTo>
                <a:lnTo>
                  <a:pt x="403552" y="0"/>
                </a:lnTo>
                <a:cubicBezTo>
                  <a:pt x="514276" y="0"/>
                  <a:pt x="604441" y="90009"/>
                  <a:pt x="604533" y="200633"/>
                </a:cubicBezTo>
                <a:cubicBezTo>
                  <a:pt x="604533" y="217291"/>
                  <a:pt x="590981" y="230820"/>
                  <a:pt x="574294" y="230820"/>
                </a:cubicBezTo>
                <a:lnTo>
                  <a:pt x="574201" y="230820"/>
                </a:lnTo>
                <a:cubicBezTo>
                  <a:pt x="557514" y="230820"/>
                  <a:pt x="543962" y="217291"/>
                  <a:pt x="543962" y="200633"/>
                </a:cubicBezTo>
                <a:cubicBezTo>
                  <a:pt x="543962" y="123325"/>
                  <a:pt x="480902" y="60466"/>
                  <a:pt x="403552" y="60466"/>
                </a:cubicBezTo>
                <a:lnTo>
                  <a:pt x="403459" y="60466"/>
                </a:lnTo>
                <a:cubicBezTo>
                  <a:pt x="386772" y="60466"/>
                  <a:pt x="373220" y="46937"/>
                  <a:pt x="373220" y="30187"/>
                </a:cubicBezTo>
                <a:cubicBezTo>
                  <a:pt x="373220" y="13529"/>
                  <a:pt x="386772" y="0"/>
                  <a:pt x="40345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bIns="45720" lIns="91440" rIns="91440" tIns="45720" wrap="square">
            <a:norm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charset="-122" panose="00000500000000000000" pitchFamily="2" typeface="三极准柔宋"/>
            </a:endParaRPr>
          </a:p>
        </p:txBody>
      </p:sp>
      <p:grpSp>
        <p:nvGrpSpPr>
          <p:cNvPr id="15" name="íṡḷîdè">
            <a:extLst>
              <a:ext uri="{FF2B5EF4-FFF2-40B4-BE49-F238E27FC236}">
                <a16:creationId xmlns:a16="http://schemas.microsoft.com/office/drawing/2014/main" id="{28A5B20A-E1D6-4865-9EA8-CF50EB3F5BD4}"/>
              </a:ext>
            </a:extLst>
          </p:cNvPr>
          <p:cNvGrpSpPr/>
          <p:nvPr/>
        </p:nvGrpSpPr>
        <p:grpSpPr>
          <a:xfrm>
            <a:off x="6419714" y="4249952"/>
            <a:ext cx="936877" cy="855653"/>
            <a:chOff x="1876035" y="4832539"/>
            <a:chExt cx="1193467" cy="1089997"/>
          </a:xfrm>
        </p:grpSpPr>
        <p:sp>
          <p:nvSpPr>
            <p:cNvPr id="26" name="îŝḷíḋê">
              <a:extLst>
                <a:ext uri="{FF2B5EF4-FFF2-40B4-BE49-F238E27FC236}">
                  <a16:creationId xmlns:a16="http://schemas.microsoft.com/office/drawing/2014/main" id="{E4E3EAFC-D4D9-4B62-A60F-220C199D46C7}"/>
                </a:ext>
              </a:extLst>
            </p:cNvPr>
            <p:cNvSpPr txBox="1"/>
            <p:nvPr/>
          </p:nvSpPr>
          <p:spPr bwMode="auto">
            <a:xfrm>
              <a:off x="2037393" y="4832539"/>
              <a:ext cx="870751" cy="83099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altLang="zh-CN" b="1" lang="en-US" sz="4800">
                  <a:latin charset="-122" panose="00000500000000000000" pitchFamily="2" typeface="三极准柔宋"/>
                  <a:ea charset="-122" panose="00000500000000000000" pitchFamily="2" typeface="三极准柔宋"/>
                </a:rPr>
                <a:t>02</a:t>
              </a:r>
            </a:p>
          </p:txBody>
        </p:sp>
        <p:sp>
          <p:nvSpPr>
            <p:cNvPr id="27" name="íš1íde">
              <a:extLst>
                <a:ext uri="{FF2B5EF4-FFF2-40B4-BE49-F238E27FC236}">
                  <a16:creationId xmlns:a16="http://schemas.microsoft.com/office/drawing/2014/main" id="{3495B739-E5A7-4F4A-95FD-24BDFE4B18B1}"/>
                </a:ext>
              </a:extLst>
            </p:cNvPr>
            <p:cNvSpPr txBox="1"/>
            <p:nvPr/>
          </p:nvSpPr>
          <p:spPr bwMode="auto">
            <a:xfrm>
              <a:off x="1876035" y="5470104"/>
              <a:ext cx="1193467" cy="4524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 bIns="45720" lIns="91440" rIns="91440" tIns="45720" wrap="square">
              <a:normAutofit fontScale="57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altLang="zh-CN" b="1" lang="en-US">
                  <a:latin charset="-122" panose="00000500000000000000" pitchFamily="2" typeface="三极准柔宋"/>
                  <a:ea charset="-122" panose="00000500000000000000" pitchFamily="2" typeface="三极准柔宋"/>
                </a:rPr>
                <a:t>Text here</a:t>
              </a:r>
            </a:p>
          </p:txBody>
        </p:sp>
      </p:grpSp>
      <p:sp>
        <p:nvSpPr>
          <p:cNvPr id="24" name="işḻide">
            <a:extLst>
              <a:ext uri="{FF2B5EF4-FFF2-40B4-BE49-F238E27FC236}">
                <a16:creationId xmlns:a16="http://schemas.microsoft.com/office/drawing/2014/main" id="{679899D2-E714-4138-A470-7639B16C95F6}"/>
              </a:ext>
            </a:extLst>
          </p:cNvPr>
          <p:cNvSpPr/>
          <p:nvPr/>
        </p:nvSpPr>
        <p:spPr bwMode="auto">
          <a:xfrm>
            <a:off x="9185579" y="3200416"/>
            <a:ext cx="837903" cy="841612"/>
          </a:xfrm>
          <a:prstGeom prst="ellips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fontAlgn="base" indent="-225425" marL="225425">
              <a:spcBef>
                <a:spcPct val="0"/>
              </a:spcBef>
              <a:spcAft>
                <a:spcPct val="0"/>
              </a:spcAft>
            </a:pPr>
            <a:endParaRPr b="1" kern="0" sz="2000">
              <a:solidFill>
                <a:schemeClr val="tx1"/>
              </a:solidFill>
              <a:latin charset="-122" panose="00000500000000000000" pitchFamily="2" typeface="三极准柔宋"/>
            </a:endParaRPr>
          </a:p>
        </p:txBody>
      </p:sp>
      <p:sp>
        <p:nvSpPr>
          <p:cNvPr id="41" name="iŝḷíḍé">
            <a:extLst>
              <a:ext uri="{FF2B5EF4-FFF2-40B4-BE49-F238E27FC236}">
                <a16:creationId xmlns:a16="http://schemas.microsoft.com/office/drawing/2014/main" id="{8887A3ED-FED8-4425-AD61-4043EA8B23E0}"/>
              </a:ext>
            </a:extLst>
          </p:cNvPr>
          <p:cNvSpPr/>
          <p:nvPr/>
        </p:nvSpPr>
        <p:spPr bwMode="auto">
          <a:xfrm>
            <a:off x="9378526" y="3426260"/>
            <a:ext cx="451984" cy="389927"/>
          </a:xfrm>
          <a:custGeom>
            <a:gdLst>
              <a:gd fmla="*/ 4223 w 5837" name="T0"/>
              <a:gd fmla="*/ 0 h 5043" name="T1"/>
              <a:gd fmla="*/ 5837 w 5837" name="T2"/>
              <a:gd fmla="*/ 1614 h 5043" name="T3"/>
              <a:gd fmla="*/ 2918 w 5837" name="T4"/>
              <a:gd fmla="*/ 5043 h 5043" name="T5"/>
              <a:gd fmla="*/ 0 w 5837" name="T6"/>
              <a:gd fmla="*/ 1614 h 5043" name="T7"/>
              <a:gd fmla="*/ 1614 w 5837" name="T8"/>
              <a:gd fmla="*/ 0 h 5043" name="T9"/>
              <a:gd fmla="*/ 2918 w 5837" name="T10"/>
              <a:gd fmla="*/ 666 h 5043" name="T11"/>
              <a:gd fmla="*/ 4223 w 5837" name="T12"/>
              <a:gd fmla="*/ 0 h 504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043" w="5837">
                <a:moveTo>
                  <a:pt x="4223" y="0"/>
                </a:moveTo>
                <a:cubicBezTo>
                  <a:pt x="5114" y="0"/>
                  <a:pt x="5837" y="723"/>
                  <a:pt x="5837" y="1614"/>
                </a:cubicBezTo>
                <a:cubicBezTo>
                  <a:pt x="5837" y="3087"/>
                  <a:pt x="2918" y="5043"/>
                  <a:pt x="2918" y="5043"/>
                </a:cubicBezTo>
                <a:cubicBezTo>
                  <a:pt x="2918" y="5043"/>
                  <a:pt x="0" y="3157"/>
                  <a:pt x="0" y="1614"/>
                </a:cubicBezTo>
                <a:cubicBezTo>
                  <a:pt x="0" y="504"/>
                  <a:pt x="723" y="0"/>
                  <a:pt x="1614" y="0"/>
                </a:cubicBezTo>
                <a:cubicBezTo>
                  <a:pt x="2151" y="0"/>
                  <a:pt x="2625" y="263"/>
                  <a:pt x="2918" y="666"/>
                </a:cubicBezTo>
                <a:cubicBezTo>
                  <a:pt x="3212" y="263"/>
                  <a:pt x="3686" y="0"/>
                  <a:pt x="42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bIns="45720" lIns="91440" rIns="91440" tIns="45720" wrap="square">
            <a:norm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charset="-122" panose="00000500000000000000" pitchFamily="2" typeface="三极准柔宋"/>
            </a:endParaRPr>
          </a:p>
        </p:txBody>
      </p:sp>
      <p:grpSp>
        <p:nvGrpSpPr>
          <p:cNvPr id="17" name="i$ḷîďe">
            <a:extLst>
              <a:ext uri="{FF2B5EF4-FFF2-40B4-BE49-F238E27FC236}">
                <a16:creationId xmlns:a16="http://schemas.microsoft.com/office/drawing/2014/main" id="{F454FCE1-F7B8-404A-885E-2AF11031E16F}"/>
              </a:ext>
            </a:extLst>
          </p:cNvPr>
          <p:cNvGrpSpPr/>
          <p:nvPr/>
        </p:nvGrpSpPr>
        <p:grpSpPr>
          <a:xfrm>
            <a:off x="9132701" y="4249952"/>
            <a:ext cx="936877" cy="855653"/>
            <a:chOff x="1876035" y="4832539"/>
            <a:chExt cx="1193467" cy="1089997"/>
          </a:xfrm>
        </p:grpSpPr>
        <p:sp>
          <p:nvSpPr>
            <p:cNvPr id="22" name="îṡľiḋê">
              <a:extLst>
                <a:ext uri="{FF2B5EF4-FFF2-40B4-BE49-F238E27FC236}">
                  <a16:creationId xmlns:a16="http://schemas.microsoft.com/office/drawing/2014/main" id="{E4E3EAFC-D4D9-4B62-A60F-220C199D46C7}"/>
                </a:ext>
              </a:extLst>
            </p:cNvPr>
            <p:cNvSpPr txBox="1"/>
            <p:nvPr/>
          </p:nvSpPr>
          <p:spPr bwMode="auto">
            <a:xfrm>
              <a:off x="2037393" y="4832539"/>
              <a:ext cx="870751" cy="83099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altLang="zh-CN" b="1" lang="en-US" sz="4800">
                  <a:latin charset="-122" panose="00000500000000000000" pitchFamily="2" typeface="三极准柔宋"/>
                  <a:ea charset="-122" panose="00000500000000000000" pitchFamily="2" typeface="三极准柔宋"/>
                </a:rPr>
                <a:t>04</a:t>
              </a:r>
            </a:p>
          </p:txBody>
        </p:sp>
        <p:sp>
          <p:nvSpPr>
            <p:cNvPr id="23" name="îsḷidè">
              <a:extLst>
                <a:ext uri="{FF2B5EF4-FFF2-40B4-BE49-F238E27FC236}">
                  <a16:creationId xmlns:a16="http://schemas.microsoft.com/office/drawing/2014/main" id="{3495B739-E5A7-4F4A-95FD-24BDFE4B18B1}"/>
                </a:ext>
              </a:extLst>
            </p:cNvPr>
            <p:cNvSpPr txBox="1"/>
            <p:nvPr/>
          </p:nvSpPr>
          <p:spPr bwMode="auto">
            <a:xfrm>
              <a:off x="1876035" y="5470104"/>
              <a:ext cx="1193467" cy="4524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 bIns="45720" lIns="91440" rIns="91440" tIns="45720" wrap="square">
              <a:normAutofit fontScale="57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</a:pPr>
              <a:r>
                <a:rPr altLang="zh-CN" b="1" lang="en-US">
                  <a:latin charset="-122" panose="00000500000000000000" pitchFamily="2" typeface="三极准柔宋"/>
                  <a:ea charset="-122" panose="00000500000000000000" pitchFamily="2" typeface="三极准柔宋"/>
                </a:rPr>
                <a:t>Text here</a:t>
              </a:r>
            </a:p>
          </p:txBody>
        </p:sp>
      </p:grpSp>
    </p:spTree>
    <p:extLst>
      <p:ext uri="{BB962C8B-B14F-4D97-AF65-F5344CB8AC3E}">
        <p14:creationId val="303357226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"/>
      <p:bldP grpId="0" spid="6"/>
      <p:bldP grpId="0" spid="36"/>
      <p:bldP grpId="0" spid="42"/>
      <p:bldP grpId="0" spid="32"/>
      <p:bldP grpId="0" spid="40"/>
      <p:bldP grpId="0" spid="28"/>
      <p:bldP grpId="0" spid="39"/>
      <p:bldP grpId="0" spid="24"/>
      <p:bldP grpId="0" spid="41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ísľîḓe">
            <a:extLst>
              <a:ext uri="{FF2B5EF4-FFF2-40B4-BE49-F238E27FC236}">
                <a16:creationId xmlns:a16="http://schemas.microsoft.com/office/drawing/2014/main" id="{BD37B779-6727-4309-A973-E48E7F4495B7}"/>
              </a:ext>
            </a:extLst>
          </p:cNvPr>
          <p:cNvSpPr txBox="1"/>
          <p:nvPr/>
        </p:nvSpPr>
        <p:spPr>
          <a:xfrm>
            <a:off x="802705" y="1613279"/>
            <a:ext cx="4210746" cy="852162"/>
          </a:xfrm>
          <a:prstGeom prst="rect">
            <a:avLst/>
          </a:prstGeom>
          <a:noFill/>
          <a:ln>
            <a:noFill/>
          </a:ln>
        </p:spPr>
        <p:txBody>
          <a:bodyPr anchor="b" anchorCtr="0" bIns="45720" lIns="91440" rIns="91440" tIns="45720" wrap="square">
            <a:normAutofit/>
          </a:bodyPr>
          <a:lstStyle/>
          <a:p>
            <a:pPr>
              <a:buSzPct val="25000"/>
            </a:pPr>
            <a:r>
              <a:rPr lang="en-US" sz="2000">
                <a:latin charset="-122" panose="00000500000000000000" pitchFamily="2" typeface="三极准柔宋"/>
              </a:rPr>
              <a:t>Unified fonts make</a:t>
            </a:r>
          </a:p>
          <a:p>
            <a:pPr>
              <a:buSzPct val="25000"/>
            </a:pPr>
            <a:r>
              <a:rPr lang="en-US" sz="2000">
                <a:latin charset="-122" panose="00000500000000000000" pitchFamily="2" typeface="三极准柔宋"/>
              </a:rPr>
              <a:t>reading more fluent.</a:t>
            </a:r>
          </a:p>
        </p:txBody>
      </p:sp>
      <p:sp>
        <p:nvSpPr>
          <p:cNvPr id="5" name="íśļíḑè">
            <a:extLst>
              <a:ext uri="{FF2B5EF4-FFF2-40B4-BE49-F238E27FC236}">
                <a16:creationId xmlns:a16="http://schemas.microsoft.com/office/drawing/2014/main" id="{C210BE2C-7575-454B-B4AF-FF12314438DD}"/>
              </a:ext>
            </a:extLst>
          </p:cNvPr>
          <p:cNvSpPr txBox="1"/>
          <p:nvPr/>
        </p:nvSpPr>
        <p:spPr>
          <a:xfrm>
            <a:off x="802703" y="2465440"/>
            <a:ext cx="4210747" cy="1042172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20" lIns="91440" rIns="91440" tIns="45720" wrap="square">
            <a:normAutofit fontScale="95000"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200">
                <a:latin charset="-122" panose="00000500000000000000" pitchFamily="2" typeface="三极准柔宋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>
                <a:latin charset="-122" panose="00000500000000000000" pitchFamily="2" typeface="三极准柔宋"/>
              </a:rPr>
              <a:t>Adjust the spacing to adapt to Chinese typesetting, use the reference line in PPT.</a:t>
            </a:r>
          </a:p>
        </p:txBody>
      </p:sp>
      <p:sp>
        <p:nvSpPr>
          <p:cNvPr id="6" name="ïṣḻíḓè">
            <a:extLst>
              <a:ext uri="{FF2B5EF4-FFF2-40B4-BE49-F238E27FC236}">
                <a16:creationId xmlns:a16="http://schemas.microsoft.com/office/drawing/2014/main" id="{423A6337-66A3-4D9B-93EE-F7C2A62EEB11}"/>
              </a:ext>
            </a:extLst>
          </p:cNvPr>
          <p:cNvSpPr/>
          <p:nvPr/>
        </p:nvSpPr>
        <p:spPr>
          <a:xfrm>
            <a:off x="5623559" y="1606296"/>
            <a:ext cx="2918484" cy="20419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latin charset="-122" panose="00000500000000000000" pitchFamily="2" typeface="三极准柔宋"/>
            </a:endParaRPr>
          </a:p>
        </p:txBody>
      </p:sp>
      <p:sp>
        <p:nvSpPr>
          <p:cNvPr id="7" name="í$ľïḍe">
            <a:extLst>
              <a:ext uri="{FF2B5EF4-FFF2-40B4-BE49-F238E27FC236}">
                <a16:creationId xmlns:a16="http://schemas.microsoft.com/office/drawing/2014/main" id="{6B8A5C0E-9E7F-4FB3-AEC3-BCBA59A3EC8D}"/>
              </a:ext>
            </a:extLst>
          </p:cNvPr>
          <p:cNvSpPr/>
          <p:nvPr/>
        </p:nvSpPr>
        <p:spPr>
          <a:xfrm>
            <a:off x="5623559" y="3215459"/>
            <a:ext cx="2918484" cy="432797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r>
              <a:rPr altLang="zh-CN" b="1" lang="en-US" sz="2000">
                <a:solidFill>
                  <a:schemeClr val="tx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sp>
        <p:nvSpPr>
          <p:cNvPr id="8" name="ïṧ1ïde">
            <a:extLst>
              <a:ext uri="{FF2B5EF4-FFF2-40B4-BE49-F238E27FC236}">
                <a16:creationId xmlns:a16="http://schemas.microsoft.com/office/drawing/2014/main" id="{A364AE06-3402-47EE-BEC2-F533A260DD7E}"/>
              </a:ext>
            </a:extLst>
          </p:cNvPr>
          <p:cNvSpPr/>
          <p:nvPr/>
        </p:nvSpPr>
        <p:spPr>
          <a:xfrm>
            <a:off x="8600412" y="1606296"/>
            <a:ext cx="2918484" cy="204196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latin charset="-122" panose="00000500000000000000" pitchFamily="2" typeface="三极准柔宋"/>
            </a:endParaRPr>
          </a:p>
        </p:txBody>
      </p:sp>
      <p:sp>
        <p:nvSpPr>
          <p:cNvPr id="9" name="ïṣļîḑé">
            <a:extLst>
              <a:ext uri="{FF2B5EF4-FFF2-40B4-BE49-F238E27FC236}">
                <a16:creationId xmlns:a16="http://schemas.microsoft.com/office/drawing/2014/main" id="{0A4DB7D4-65F0-47BD-A33E-552715ACCD70}"/>
              </a:ext>
            </a:extLst>
          </p:cNvPr>
          <p:cNvSpPr/>
          <p:nvPr/>
        </p:nvSpPr>
        <p:spPr>
          <a:xfrm>
            <a:off x="8600412" y="3215459"/>
            <a:ext cx="2918484" cy="432797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r>
              <a:rPr altLang="zh-CN" b="1" lang="en-US">
                <a:solidFill>
                  <a:schemeClr val="bg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sp>
        <p:nvSpPr>
          <p:cNvPr id="10" name="išļîḑe">
            <a:extLst>
              <a:ext uri="{FF2B5EF4-FFF2-40B4-BE49-F238E27FC236}">
                <a16:creationId xmlns:a16="http://schemas.microsoft.com/office/drawing/2014/main" id="{424171A4-07D1-46BF-8C32-8BC66EA7B40F}"/>
              </a:ext>
            </a:extLst>
          </p:cNvPr>
          <p:cNvSpPr/>
          <p:nvPr/>
        </p:nvSpPr>
        <p:spPr>
          <a:xfrm>
            <a:off x="5623559" y="3729935"/>
            <a:ext cx="2918484" cy="204196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latin charset="-122" panose="00000500000000000000" pitchFamily="2" typeface="三极准柔宋"/>
            </a:endParaRPr>
          </a:p>
        </p:txBody>
      </p:sp>
      <p:sp>
        <p:nvSpPr>
          <p:cNvPr id="11" name="íŝ1ïdé">
            <a:extLst>
              <a:ext uri="{FF2B5EF4-FFF2-40B4-BE49-F238E27FC236}">
                <a16:creationId xmlns:a16="http://schemas.microsoft.com/office/drawing/2014/main" id="{3A9ADCE4-6D7D-4F0C-9220-4F792DED3A22}"/>
              </a:ext>
            </a:extLst>
          </p:cNvPr>
          <p:cNvSpPr/>
          <p:nvPr/>
        </p:nvSpPr>
        <p:spPr>
          <a:xfrm>
            <a:off x="5623559" y="5339098"/>
            <a:ext cx="2918484" cy="432797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sp>
        <p:nvSpPr>
          <p:cNvPr id="12" name="íślïḑé">
            <a:extLst>
              <a:ext uri="{FF2B5EF4-FFF2-40B4-BE49-F238E27FC236}">
                <a16:creationId xmlns:a16="http://schemas.microsoft.com/office/drawing/2014/main" id="{9287C9A2-5B8B-4782-8C23-99988EAA5538}"/>
              </a:ext>
            </a:extLst>
          </p:cNvPr>
          <p:cNvSpPr/>
          <p:nvPr/>
        </p:nvSpPr>
        <p:spPr>
          <a:xfrm>
            <a:off x="8600412" y="3729935"/>
            <a:ext cx="2918484" cy="204196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latin charset="-122" panose="00000500000000000000" pitchFamily="2" typeface="三极准柔宋"/>
            </a:endParaRPr>
          </a:p>
        </p:txBody>
      </p:sp>
      <p:sp>
        <p:nvSpPr>
          <p:cNvPr id="13" name="ïṥḷíďê">
            <a:extLst>
              <a:ext uri="{FF2B5EF4-FFF2-40B4-BE49-F238E27FC236}">
                <a16:creationId xmlns:a16="http://schemas.microsoft.com/office/drawing/2014/main" id="{B9666DF4-AB55-4A9B-A05A-2632181391F3}"/>
              </a:ext>
            </a:extLst>
          </p:cNvPr>
          <p:cNvSpPr/>
          <p:nvPr/>
        </p:nvSpPr>
        <p:spPr>
          <a:xfrm>
            <a:off x="8600412" y="5339098"/>
            <a:ext cx="2918484" cy="432797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r>
              <a:rPr altLang="zh-CN" b="1" lang="en-US" sz="2000">
                <a:solidFill>
                  <a:schemeClr val="tx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sp>
        <p:nvSpPr>
          <p:cNvPr id="20" name="ïş1ïḓe">
            <a:extLst>
              <a:ext uri="{FF2B5EF4-FFF2-40B4-BE49-F238E27FC236}">
                <a16:creationId xmlns:a16="http://schemas.microsoft.com/office/drawing/2014/main" id="{225FC258-6A89-42D4-8D5E-66604A193F92}"/>
              </a:ext>
            </a:extLst>
          </p:cNvPr>
          <p:cNvSpPr/>
          <p:nvPr/>
        </p:nvSpPr>
        <p:spPr>
          <a:xfrm>
            <a:off x="815797" y="4704006"/>
            <a:ext cx="1518142" cy="446763"/>
          </a:xfrm>
          <a:prstGeom prst="rect">
            <a:avLst/>
          </a:prstGeom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lvl="0"/>
            <a:r>
              <a:rPr altLang="zh-CN" lang="en-US" sz="1200"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sp>
        <p:nvSpPr>
          <p:cNvPr id="21" name="ïṣḻîḑê">
            <a:extLst>
              <a:ext uri="{FF2B5EF4-FFF2-40B4-BE49-F238E27FC236}">
                <a16:creationId xmlns:a16="http://schemas.microsoft.com/office/drawing/2014/main" id="{5FE4B191-F58D-420F-BE99-0E1E31A8CB54}"/>
              </a:ext>
            </a:extLst>
          </p:cNvPr>
          <p:cNvSpPr/>
          <p:nvPr/>
        </p:nvSpPr>
        <p:spPr>
          <a:xfrm>
            <a:off x="1390419" y="4340286"/>
            <a:ext cx="368900" cy="323612"/>
          </a:xfrm>
          <a:custGeom>
            <a:gdLst>
              <a:gd fmla="*/ 352921 w 607646" name="connsiteX0"/>
              <a:gd fmla="*/ 457945 h 533051" name="connsiteY0"/>
              <a:gd fmla="*/ 342979 w 607646" name="connsiteX1"/>
              <a:gd fmla="*/ 462170 h 533051" name="connsiteY1"/>
              <a:gd fmla="*/ 338854 w 607646" name="connsiteX2"/>
              <a:gd fmla="*/ 472100 h 533051" name="connsiteY2"/>
              <a:gd fmla="*/ 342979 w 607646" name="connsiteX3"/>
              <a:gd fmla="*/ 482029 h 533051" name="connsiteY3"/>
              <a:gd fmla="*/ 352921 w 607646" name="connsiteX4"/>
              <a:gd fmla="*/ 486149 h 533051" name="connsiteY4"/>
              <a:gd fmla="*/ 362863 w 607646" name="connsiteX5"/>
              <a:gd fmla="*/ 482029 h 533051" name="connsiteY5"/>
              <a:gd fmla="*/ 366987 w 607646" name="connsiteX6"/>
              <a:gd fmla="*/ 472100 h 533051" name="connsiteY6"/>
              <a:gd fmla="*/ 362863 w 607646" name="connsiteX7"/>
              <a:gd fmla="*/ 462170 h 533051" name="connsiteY7"/>
              <a:gd fmla="*/ 352921 w 607646" name="connsiteX8"/>
              <a:gd fmla="*/ 457945 h 533051" name="connsiteY8"/>
              <a:gd fmla="*/ 438485 w 607646" name="connsiteX9"/>
              <a:gd fmla="*/ 375972 h 533051" name="connsiteY9"/>
              <a:gd fmla="*/ 431081 w 607646" name="connsiteX10"/>
              <a:gd fmla="*/ 379141 h 533051" name="connsiteY10"/>
              <a:gd fmla="*/ 372699 w 607646" name="connsiteX11"/>
              <a:gd fmla="*/ 437346 h 533051" name="connsiteY11"/>
              <a:gd fmla="*/ 369632 w 607646" name="connsiteX12"/>
              <a:gd fmla="*/ 444846 h 533051" name="connsiteY12"/>
              <a:gd fmla="*/ 372699 w 607646" name="connsiteX13"/>
              <a:gd fmla="*/ 452346 h 533051" name="connsiteY13"/>
              <a:gd fmla="*/ 380208 w 607646" name="connsiteX14"/>
              <a:gd fmla="*/ 455409 h 533051" name="connsiteY14"/>
              <a:gd fmla="*/ 387612 w 607646" name="connsiteX15"/>
              <a:gd fmla="*/ 452346 h 533051" name="connsiteY15"/>
              <a:gd fmla="*/ 445994 w 607646" name="connsiteX16"/>
              <a:gd fmla="*/ 394035 h 533051" name="connsiteY16"/>
              <a:gd fmla="*/ 449062 w 607646" name="connsiteX17"/>
              <a:gd fmla="*/ 386535 h 533051" name="connsiteY17"/>
              <a:gd fmla="*/ 445994 w 607646" name="connsiteX18"/>
              <a:gd fmla="*/ 379141 h 533051" name="connsiteY18"/>
              <a:gd fmla="*/ 438485 w 607646" name="connsiteX19"/>
              <a:gd fmla="*/ 375972 h 533051" name="connsiteY19"/>
              <a:gd fmla="*/ 534943 w 607646" name="connsiteX20"/>
              <a:gd fmla="*/ 217624 h 533051" name="connsiteY20"/>
              <a:gd fmla="*/ 553981 w 607646" name="connsiteX21"/>
              <a:gd fmla="*/ 225547 h 533051" name="connsiteY21"/>
              <a:gd fmla="*/ 554404 w 607646" name="connsiteX22"/>
              <a:gd fmla="*/ 225969 h 533051" name="connsiteY22"/>
              <a:gd fmla="*/ 556520 w 607646" name="connsiteX23"/>
              <a:gd fmla="*/ 230934 h 533051" name="connsiteY23"/>
              <a:gd fmla="*/ 554510 w 607646" name="connsiteX24"/>
              <a:gd fmla="*/ 235899 h 533051" name="connsiteY24"/>
              <a:gd fmla="*/ 524050 w 607646" name="connsiteX25"/>
              <a:gd fmla="*/ 266322 h 533051" name="connsiteY25"/>
              <a:gd fmla="*/ 516752 w 607646" name="connsiteX26"/>
              <a:gd fmla="*/ 283752 h 533051" name="connsiteY26"/>
              <a:gd fmla="*/ 524050 w 607646" name="connsiteX27"/>
              <a:gd fmla="*/ 301182 h 533051" name="connsiteY27"/>
              <a:gd fmla="*/ 541501 w 607646" name="connsiteX28"/>
              <a:gd fmla="*/ 308365 h 533051" name="connsiteY28"/>
              <a:gd fmla="*/ 558952 w 607646" name="connsiteX29"/>
              <a:gd fmla="*/ 301182 h 533051" name="connsiteY29"/>
              <a:gd fmla="*/ 589413 w 607646" name="connsiteX30"/>
              <a:gd fmla="*/ 270759 h 533051" name="connsiteY30"/>
              <a:gd fmla="*/ 594384 w 607646" name="connsiteX31"/>
              <a:gd fmla="*/ 268752 h 533051" name="connsiteY31"/>
              <a:gd fmla="*/ 599355 w 607646" name="connsiteX32"/>
              <a:gd fmla="*/ 270759 h 533051" name="connsiteY32"/>
              <a:gd fmla="*/ 599778 w 607646" name="connsiteX33"/>
              <a:gd fmla="*/ 271181 h 533051" name="connsiteY33"/>
              <a:gd fmla="*/ 606758 w 607646" name="connsiteX34"/>
              <a:gd fmla="*/ 297168 h 533051" name="connsiteY34"/>
              <a:gd fmla="*/ 590047 w 607646" name="connsiteX35"/>
              <a:gd fmla="*/ 359704 h 533051" name="connsiteY35"/>
              <a:gd fmla="*/ 571010 w 607646" name="connsiteX36"/>
              <a:gd fmla="*/ 378612 h 533051" name="connsiteY36"/>
              <a:gd fmla="*/ 570798 w 607646" name="connsiteX37"/>
              <a:gd fmla="*/ 378718 h 533051" name="connsiteY37"/>
              <a:gd fmla="*/ 501627 w 607646" name="connsiteX38"/>
              <a:gd fmla="*/ 395303 h 533051" name="connsiteY38"/>
              <a:gd fmla="*/ 377987 w 607646" name="connsiteX39"/>
              <a:gd fmla="*/ 518790 h 533051" name="connsiteY39"/>
              <a:gd fmla="*/ 343507 w 607646" name="connsiteX40"/>
              <a:gd fmla="*/ 533051 h 533051" name="connsiteY40"/>
              <a:gd fmla="*/ 309028 w 607646" name="connsiteX41"/>
              <a:gd fmla="*/ 518790 h 533051" name="connsiteY41"/>
              <a:gd fmla="*/ 306066 w 607646" name="connsiteX42"/>
              <a:gd fmla="*/ 515833 h 533051" name="connsiteY42"/>
              <a:gd fmla="*/ 291788 w 607646" name="connsiteX43"/>
              <a:gd fmla="*/ 481501 h 533051" name="connsiteY43"/>
              <a:gd fmla="*/ 306066 w 607646" name="connsiteX44"/>
              <a:gd fmla="*/ 447064 h 533051" name="connsiteY44"/>
              <a:gd fmla="*/ 429707 w 607646" name="connsiteX45"/>
              <a:gd fmla="*/ 323576 h 533051" name="connsiteY45"/>
              <a:gd fmla="*/ 446418 w 607646" name="connsiteX46"/>
              <a:gd fmla="*/ 254491 h 533051" name="connsiteY46"/>
              <a:gd fmla="*/ 446418 w 607646" name="connsiteX47"/>
              <a:gd fmla="*/ 254280 h 533051" name="connsiteY47"/>
              <a:gd fmla="*/ 465455 w 607646" name="connsiteX48"/>
              <a:gd fmla="*/ 235265 h 533051" name="connsiteY48"/>
              <a:gd fmla="*/ 527963 w 607646" name="connsiteX49"/>
              <a:gd fmla="*/ 218575 h 533051" name="connsiteY49"/>
              <a:gd fmla="*/ 534943 w 607646" name="connsiteX50"/>
              <a:gd fmla="*/ 217624 h 533051" name="connsiteY50"/>
              <a:gd fmla="*/ 253873 w 607646" name="connsiteX51"/>
              <a:gd fmla="*/ 140927 h 533051" name="connsiteY51"/>
              <a:gd fmla="*/ 141005 w 607646" name="connsiteX52"/>
              <a:gd fmla="*/ 253542 h 533051" name="connsiteY52"/>
              <a:gd fmla="*/ 253873 w 607646" name="connsiteX53"/>
              <a:gd fmla="*/ 366262 h 533051" name="connsiteY53"/>
              <a:gd fmla="*/ 366741 w 607646" name="connsiteX54"/>
              <a:gd fmla="*/ 253542 h 533051" name="connsiteY54"/>
              <a:gd fmla="*/ 253873 w 607646" name="connsiteX55"/>
              <a:gd fmla="*/ 140927 h 533051" name="connsiteY55"/>
              <a:gd fmla="*/ 232929 w 607646" name="connsiteX56"/>
              <a:gd fmla="*/ 0 h 533051" name="connsiteY56"/>
              <a:gd fmla="*/ 274818 w 607646" name="connsiteX57"/>
              <a:gd fmla="*/ 0 h 533051" name="connsiteY57"/>
              <a:gd fmla="*/ 316918 w 607646" name="connsiteX58"/>
              <a:gd fmla="*/ 42045 h 533051" name="connsiteY58"/>
              <a:gd fmla="*/ 316918 w 607646" name="connsiteX59"/>
              <a:gd fmla="*/ 55885 h 533051" name="connsiteY59"/>
              <a:gd fmla="*/ 349287 w 607646" name="connsiteX60"/>
              <a:gd fmla="*/ 69301 h 533051" name="connsiteY60"/>
              <a:gd fmla="*/ 359125 w 607646" name="connsiteX61"/>
              <a:gd fmla="*/ 59476 h 533051" name="connsiteY61"/>
              <a:gd fmla="*/ 388849 w 607646" name="connsiteX62"/>
              <a:gd fmla="*/ 47222 h 533051" name="connsiteY62"/>
              <a:gd fmla="*/ 418574 w 607646" name="connsiteX63"/>
              <a:gd fmla="*/ 59476 h 533051" name="connsiteY63"/>
              <a:gd fmla="*/ 448192 w 607646" name="connsiteX64"/>
              <a:gd fmla="*/ 89162 h 533051" name="connsiteY64"/>
              <a:gd fmla="*/ 448192 w 607646" name="connsiteX65"/>
              <a:gd fmla="*/ 148533 h 533051" name="connsiteY65"/>
              <a:gd fmla="*/ 438460 w 607646" name="connsiteX66"/>
              <a:gd fmla="*/ 158252 h 533051" name="connsiteY66"/>
              <a:gd fmla="*/ 451789 w 607646" name="connsiteX67"/>
              <a:gd fmla="*/ 190684 h 533051" name="connsiteY67"/>
              <a:gd fmla="*/ 465752 w 607646" name="connsiteX68"/>
              <a:gd fmla="*/ 190684 h 533051" name="connsiteY68"/>
              <a:gd fmla="*/ 497909 w 607646" name="connsiteX69"/>
              <a:gd fmla="*/ 205685 h 533051" name="connsiteY69"/>
              <a:gd fmla="*/ 450837 w 607646" name="connsiteX70"/>
              <a:gd fmla="*/ 218257 h 533051" name="connsiteY70"/>
              <a:gd fmla="*/ 419420 w 607646" name="connsiteX71"/>
              <a:gd fmla="*/ 249739 h 533051" name="connsiteY71"/>
              <a:gd fmla="*/ 419208 w 607646" name="connsiteX72"/>
              <a:gd fmla="*/ 250372 h 533051" name="connsiteY72"/>
              <a:gd fmla="*/ 403764 w 607646" name="connsiteX73"/>
              <a:gd fmla="*/ 314603 h 533051" name="connsiteY73"/>
              <a:gd fmla="*/ 283598 w 607646" name="connsiteX74"/>
              <a:gd fmla="*/ 434613 h 533051" name="connsiteY74"/>
              <a:gd fmla="*/ 264134 w 607646" name="connsiteX75"/>
              <a:gd fmla="*/ 481518 h 533051" name="connsiteY75"/>
              <a:gd fmla="*/ 269317 w 607646" name="connsiteX76"/>
              <a:gd fmla="*/ 507083 h 533051" name="connsiteY76"/>
              <a:gd fmla="*/ 232929 w 607646" name="connsiteX77"/>
              <a:gd fmla="*/ 507083 h 533051" name="connsiteY77"/>
              <a:gd fmla="*/ 190828 w 607646" name="connsiteX78"/>
              <a:gd fmla="*/ 465143 h 533051" name="connsiteY78"/>
              <a:gd fmla="*/ 190828 w 607646" name="connsiteX79"/>
              <a:gd fmla="*/ 451304 h 533051" name="connsiteY79"/>
              <a:gd fmla="*/ 158459 w 607646" name="connsiteX80"/>
              <a:gd fmla="*/ 437888 h 533051" name="connsiteY80"/>
              <a:gd fmla="*/ 148622 w 607646" name="connsiteX81"/>
              <a:gd fmla="*/ 447712 h 533051" name="connsiteY81"/>
              <a:gd fmla="*/ 118897 w 607646" name="connsiteX82"/>
              <a:gd fmla="*/ 459967 h 533051" name="connsiteY82"/>
              <a:gd fmla="*/ 89173 w 607646" name="connsiteX83"/>
              <a:gd fmla="*/ 447712 h 533051" name="connsiteY83"/>
              <a:gd fmla="*/ 59554 w 607646" name="connsiteX84"/>
              <a:gd fmla="*/ 418027 h 533051" name="connsiteY84"/>
              <a:gd fmla="*/ 59554 w 607646" name="connsiteX85"/>
              <a:gd fmla="*/ 358656 h 533051" name="connsiteY85"/>
              <a:gd fmla="*/ 69286 w 607646" name="connsiteX86"/>
              <a:gd fmla="*/ 348831 h 533051" name="connsiteY86"/>
              <a:gd fmla="*/ 55958 w 607646" name="connsiteX87"/>
              <a:gd fmla="*/ 316505 h 533051" name="connsiteY87"/>
              <a:gd fmla="*/ 41995 w 607646" name="connsiteX88"/>
              <a:gd fmla="*/ 316505 h 533051" name="connsiteY88"/>
              <a:gd fmla="*/ 0 w 607646" name="connsiteX89"/>
              <a:gd fmla="*/ 274565 h 533051" name="connsiteY89"/>
              <a:gd fmla="*/ 0 w 607646" name="connsiteX90"/>
              <a:gd fmla="*/ 232625 h 533051" name="connsiteY90"/>
              <a:gd fmla="*/ 41995 w 607646" name="connsiteX91"/>
              <a:gd fmla="*/ 190684 h 533051" name="connsiteY91"/>
              <a:gd fmla="*/ 55958 w 607646" name="connsiteX92"/>
              <a:gd fmla="*/ 190684 h 533051" name="connsiteY92"/>
              <a:gd fmla="*/ 69286 w 607646" name="connsiteX93"/>
              <a:gd fmla="*/ 158252 h 533051" name="connsiteY93"/>
              <a:gd fmla="*/ 59554 w 607646" name="connsiteX94"/>
              <a:gd fmla="*/ 148533 h 533051" name="connsiteY94"/>
              <a:gd fmla="*/ 59554 w 607646" name="connsiteX95"/>
              <a:gd fmla="*/ 89162 h 533051" name="connsiteY95"/>
              <a:gd fmla="*/ 89173 w 607646" name="connsiteX96"/>
              <a:gd fmla="*/ 59476 h 533051" name="connsiteY96"/>
              <a:gd fmla="*/ 118897 w 607646" name="connsiteX97"/>
              <a:gd fmla="*/ 47222 h 533051" name="connsiteY97"/>
              <a:gd fmla="*/ 148622 w 607646" name="connsiteX98"/>
              <a:gd fmla="*/ 59476 h 533051" name="connsiteY98"/>
              <a:gd fmla="*/ 158459 w 607646" name="connsiteX99"/>
              <a:gd fmla="*/ 69301 h 533051" name="connsiteY99"/>
              <a:gd fmla="*/ 190828 w 607646" name="connsiteX100"/>
              <a:gd fmla="*/ 55885 h 533051" name="connsiteY100"/>
              <a:gd fmla="*/ 190828 w 607646" name="connsiteX101"/>
              <a:gd fmla="*/ 42045 h 533051" name="connsiteY101"/>
              <a:gd fmla="*/ 232929 w 607646" name="connsiteX102"/>
              <a:gd fmla="*/ 0 h 533051" name="connsiteY10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b="b" l="l" r="r" t="t"/>
            <a:pathLst>
              <a:path h="533051" w="607646">
                <a:moveTo>
                  <a:pt x="352921" y="457945"/>
                </a:moveTo>
                <a:cubicBezTo>
                  <a:pt x="349113" y="457945"/>
                  <a:pt x="345623" y="459423"/>
                  <a:pt x="342979" y="462170"/>
                </a:cubicBezTo>
                <a:cubicBezTo>
                  <a:pt x="340229" y="464811"/>
                  <a:pt x="338854" y="468297"/>
                  <a:pt x="338854" y="472100"/>
                </a:cubicBezTo>
                <a:cubicBezTo>
                  <a:pt x="338854" y="475797"/>
                  <a:pt x="340229" y="479389"/>
                  <a:pt x="342979" y="482029"/>
                </a:cubicBezTo>
                <a:cubicBezTo>
                  <a:pt x="345623" y="484670"/>
                  <a:pt x="349113" y="486149"/>
                  <a:pt x="352921" y="486149"/>
                </a:cubicBezTo>
                <a:cubicBezTo>
                  <a:pt x="356622" y="486149"/>
                  <a:pt x="360218" y="484670"/>
                  <a:pt x="362863" y="482029"/>
                </a:cubicBezTo>
                <a:cubicBezTo>
                  <a:pt x="365507" y="479389"/>
                  <a:pt x="366987" y="475797"/>
                  <a:pt x="366987" y="472100"/>
                </a:cubicBezTo>
                <a:cubicBezTo>
                  <a:pt x="366987" y="468297"/>
                  <a:pt x="365507" y="464811"/>
                  <a:pt x="362863" y="462170"/>
                </a:cubicBezTo>
                <a:cubicBezTo>
                  <a:pt x="360218" y="459423"/>
                  <a:pt x="356622" y="457945"/>
                  <a:pt x="352921" y="457945"/>
                </a:cubicBezTo>
                <a:close/>
                <a:moveTo>
                  <a:pt x="438485" y="375972"/>
                </a:moveTo>
                <a:cubicBezTo>
                  <a:pt x="435735" y="375972"/>
                  <a:pt x="432985" y="377134"/>
                  <a:pt x="431081" y="379141"/>
                </a:cubicBezTo>
                <a:lnTo>
                  <a:pt x="372699" y="437346"/>
                </a:lnTo>
                <a:cubicBezTo>
                  <a:pt x="370689" y="439353"/>
                  <a:pt x="369632" y="441994"/>
                  <a:pt x="369632" y="444846"/>
                </a:cubicBezTo>
                <a:cubicBezTo>
                  <a:pt x="369632" y="447698"/>
                  <a:pt x="370689" y="450339"/>
                  <a:pt x="372699" y="452346"/>
                </a:cubicBezTo>
                <a:cubicBezTo>
                  <a:pt x="374708" y="454353"/>
                  <a:pt x="377352" y="455409"/>
                  <a:pt x="380208" y="455409"/>
                </a:cubicBezTo>
                <a:cubicBezTo>
                  <a:pt x="382958" y="455409"/>
                  <a:pt x="385602" y="454353"/>
                  <a:pt x="387612" y="452346"/>
                </a:cubicBezTo>
                <a:lnTo>
                  <a:pt x="445994" y="394035"/>
                </a:lnTo>
                <a:cubicBezTo>
                  <a:pt x="448004" y="392028"/>
                  <a:pt x="449062" y="389387"/>
                  <a:pt x="449062" y="386535"/>
                </a:cubicBezTo>
                <a:cubicBezTo>
                  <a:pt x="449062" y="383789"/>
                  <a:pt x="448004" y="381148"/>
                  <a:pt x="445994" y="379141"/>
                </a:cubicBezTo>
                <a:cubicBezTo>
                  <a:pt x="443985" y="377134"/>
                  <a:pt x="441341" y="375972"/>
                  <a:pt x="438485" y="375972"/>
                </a:cubicBezTo>
                <a:close/>
                <a:moveTo>
                  <a:pt x="534943" y="217624"/>
                </a:moveTo>
                <a:cubicBezTo>
                  <a:pt x="542136" y="217624"/>
                  <a:pt x="548905" y="220371"/>
                  <a:pt x="553981" y="225547"/>
                </a:cubicBezTo>
                <a:lnTo>
                  <a:pt x="554404" y="225969"/>
                </a:lnTo>
                <a:cubicBezTo>
                  <a:pt x="555779" y="227237"/>
                  <a:pt x="556520" y="229033"/>
                  <a:pt x="556520" y="230934"/>
                </a:cubicBezTo>
                <a:cubicBezTo>
                  <a:pt x="556520" y="232836"/>
                  <a:pt x="555779" y="234632"/>
                  <a:pt x="554510" y="235899"/>
                </a:cubicBezTo>
                <a:lnTo>
                  <a:pt x="524050" y="266322"/>
                </a:lnTo>
                <a:cubicBezTo>
                  <a:pt x="519396" y="270970"/>
                  <a:pt x="516752" y="277203"/>
                  <a:pt x="516752" y="283752"/>
                </a:cubicBezTo>
                <a:cubicBezTo>
                  <a:pt x="516752" y="290301"/>
                  <a:pt x="519396" y="296534"/>
                  <a:pt x="524050" y="301182"/>
                </a:cubicBezTo>
                <a:cubicBezTo>
                  <a:pt x="528703" y="305830"/>
                  <a:pt x="534838" y="308365"/>
                  <a:pt x="541501" y="308365"/>
                </a:cubicBezTo>
                <a:cubicBezTo>
                  <a:pt x="548058" y="308365"/>
                  <a:pt x="554299" y="305830"/>
                  <a:pt x="558952" y="301182"/>
                </a:cubicBezTo>
                <a:lnTo>
                  <a:pt x="589413" y="270759"/>
                </a:lnTo>
                <a:cubicBezTo>
                  <a:pt x="590682" y="269491"/>
                  <a:pt x="592480" y="268752"/>
                  <a:pt x="594384" y="268752"/>
                </a:cubicBezTo>
                <a:cubicBezTo>
                  <a:pt x="596288" y="268752"/>
                  <a:pt x="597980" y="269491"/>
                  <a:pt x="599355" y="270759"/>
                </a:cubicBezTo>
                <a:lnTo>
                  <a:pt x="599778" y="271181"/>
                </a:lnTo>
                <a:cubicBezTo>
                  <a:pt x="606547" y="277942"/>
                  <a:pt x="609191" y="287977"/>
                  <a:pt x="606758" y="297168"/>
                </a:cubicBezTo>
                <a:lnTo>
                  <a:pt x="590047" y="359704"/>
                </a:lnTo>
                <a:cubicBezTo>
                  <a:pt x="587509" y="368894"/>
                  <a:pt x="580211" y="376183"/>
                  <a:pt x="571010" y="378612"/>
                </a:cubicBezTo>
                <a:cubicBezTo>
                  <a:pt x="570904" y="378718"/>
                  <a:pt x="570904" y="378718"/>
                  <a:pt x="570798" y="378718"/>
                </a:cubicBezTo>
                <a:lnTo>
                  <a:pt x="501627" y="395303"/>
                </a:lnTo>
                <a:lnTo>
                  <a:pt x="377987" y="518790"/>
                </a:lnTo>
                <a:cubicBezTo>
                  <a:pt x="368785" y="527981"/>
                  <a:pt x="356517" y="533051"/>
                  <a:pt x="343507" y="533051"/>
                </a:cubicBezTo>
                <a:cubicBezTo>
                  <a:pt x="330498" y="533051"/>
                  <a:pt x="318229" y="527981"/>
                  <a:pt x="309028" y="518790"/>
                </a:cubicBezTo>
                <a:lnTo>
                  <a:pt x="306066" y="515833"/>
                </a:lnTo>
                <a:cubicBezTo>
                  <a:pt x="296865" y="506642"/>
                  <a:pt x="291788" y="494494"/>
                  <a:pt x="291788" y="481501"/>
                </a:cubicBezTo>
                <a:cubicBezTo>
                  <a:pt x="291788" y="468402"/>
                  <a:pt x="296865" y="456254"/>
                  <a:pt x="306066" y="447064"/>
                </a:cubicBezTo>
                <a:lnTo>
                  <a:pt x="429707" y="323576"/>
                </a:lnTo>
                <a:lnTo>
                  <a:pt x="446418" y="254491"/>
                </a:lnTo>
                <a:cubicBezTo>
                  <a:pt x="446418" y="254385"/>
                  <a:pt x="446418" y="254385"/>
                  <a:pt x="446418" y="254280"/>
                </a:cubicBezTo>
                <a:cubicBezTo>
                  <a:pt x="448956" y="245089"/>
                  <a:pt x="456254" y="237801"/>
                  <a:pt x="465455" y="235265"/>
                </a:cubicBezTo>
                <a:lnTo>
                  <a:pt x="527963" y="218575"/>
                </a:lnTo>
                <a:cubicBezTo>
                  <a:pt x="530290" y="217941"/>
                  <a:pt x="532617" y="217624"/>
                  <a:pt x="534943" y="217624"/>
                </a:cubicBezTo>
                <a:close/>
                <a:moveTo>
                  <a:pt x="253873" y="140927"/>
                </a:moveTo>
                <a:cubicBezTo>
                  <a:pt x="191674" y="140927"/>
                  <a:pt x="141005" y="191424"/>
                  <a:pt x="141005" y="253542"/>
                </a:cubicBezTo>
                <a:cubicBezTo>
                  <a:pt x="141005" y="315765"/>
                  <a:pt x="191674" y="366262"/>
                  <a:pt x="253873" y="366262"/>
                </a:cubicBezTo>
                <a:cubicBezTo>
                  <a:pt x="316072" y="366262"/>
                  <a:pt x="366741" y="315765"/>
                  <a:pt x="366741" y="253542"/>
                </a:cubicBezTo>
                <a:cubicBezTo>
                  <a:pt x="366741" y="191424"/>
                  <a:pt x="316072" y="140927"/>
                  <a:pt x="253873" y="140927"/>
                </a:cubicBezTo>
                <a:close/>
                <a:moveTo>
                  <a:pt x="232929" y="0"/>
                </a:moveTo>
                <a:lnTo>
                  <a:pt x="274818" y="0"/>
                </a:lnTo>
                <a:cubicBezTo>
                  <a:pt x="298090" y="0"/>
                  <a:pt x="316918" y="18910"/>
                  <a:pt x="316918" y="42045"/>
                </a:cubicBezTo>
                <a:lnTo>
                  <a:pt x="316918" y="55885"/>
                </a:lnTo>
                <a:cubicBezTo>
                  <a:pt x="328025" y="59371"/>
                  <a:pt x="338921" y="63913"/>
                  <a:pt x="349287" y="69301"/>
                </a:cubicBezTo>
                <a:lnTo>
                  <a:pt x="359125" y="59476"/>
                </a:lnTo>
                <a:cubicBezTo>
                  <a:pt x="367058" y="51553"/>
                  <a:pt x="377637" y="47222"/>
                  <a:pt x="388849" y="47222"/>
                </a:cubicBezTo>
                <a:cubicBezTo>
                  <a:pt x="400062" y="47222"/>
                  <a:pt x="410640" y="51553"/>
                  <a:pt x="418574" y="59476"/>
                </a:cubicBezTo>
                <a:lnTo>
                  <a:pt x="448192" y="89162"/>
                </a:lnTo>
                <a:cubicBezTo>
                  <a:pt x="464588" y="105536"/>
                  <a:pt x="464588" y="132158"/>
                  <a:pt x="448192" y="148533"/>
                </a:cubicBezTo>
                <a:lnTo>
                  <a:pt x="438460" y="158252"/>
                </a:lnTo>
                <a:cubicBezTo>
                  <a:pt x="443749" y="168710"/>
                  <a:pt x="448298" y="179486"/>
                  <a:pt x="451789" y="190684"/>
                </a:cubicBezTo>
                <a:lnTo>
                  <a:pt x="465752" y="190684"/>
                </a:lnTo>
                <a:cubicBezTo>
                  <a:pt x="478657" y="190684"/>
                  <a:pt x="490187" y="196494"/>
                  <a:pt x="497909" y="205685"/>
                </a:cubicBezTo>
                <a:lnTo>
                  <a:pt x="450837" y="218257"/>
                </a:lnTo>
                <a:cubicBezTo>
                  <a:pt x="435604" y="222377"/>
                  <a:pt x="423440" y="234420"/>
                  <a:pt x="419420" y="249739"/>
                </a:cubicBezTo>
                <a:cubicBezTo>
                  <a:pt x="419314" y="249950"/>
                  <a:pt x="419314" y="250161"/>
                  <a:pt x="419208" y="250372"/>
                </a:cubicBezTo>
                <a:lnTo>
                  <a:pt x="403764" y="314603"/>
                </a:lnTo>
                <a:lnTo>
                  <a:pt x="283598" y="434613"/>
                </a:lnTo>
                <a:cubicBezTo>
                  <a:pt x="271010" y="447078"/>
                  <a:pt x="264134" y="463770"/>
                  <a:pt x="264134" y="481518"/>
                </a:cubicBezTo>
                <a:cubicBezTo>
                  <a:pt x="264134" y="490392"/>
                  <a:pt x="265932" y="499160"/>
                  <a:pt x="269317" y="507083"/>
                </a:cubicBezTo>
                <a:lnTo>
                  <a:pt x="232929" y="507083"/>
                </a:lnTo>
                <a:cubicBezTo>
                  <a:pt x="209657" y="507083"/>
                  <a:pt x="190828" y="488279"/>
                  <a:pt x="190828" y="465143"/>
                </a:cubicBezTo>
                <a:lnTo>
                  <a:pt x="190828" y="451304"/>
                </a:lnTo>
                <a:cubicBezTo>
                  <a:pt x="179721" y="447712"/>
                  <a:pt x="168826" y="443275"/>
                  <a:pt x="158459" y="437888"/>
                </a:cubicBezTo>
                <a:lnTo>
                  <a:pt x="148622" y="447712"/>
                </a:lnTo>
                <a:cubicBezTo>
                  <a:pt x="140688" y="455635"/>
                  <a:pt x="130110" y="459967"/>
                  <a:pt x="118897" y="459967"/>
                </a:cubicBezTo>
                <a:cubicBezTo>
                  <a:pt x="107685" y="459967"/>
                  <a:pt x="97107" y="455635"/>
                  <a:pt x="89173" y="447712"/>
                </a:cubicBezTo>
                <a:lnTo>
                  <a:pt x="59554" y="418027"/>
                </a:lnTo>
                <a:cubicBezTo>
                  <a:pt x="43158" y="401652"/>
                  <a:pt x="43158" y="375030"/>
                  <a:pt x="59554" y="358656"/>
                </a:cubicBezTo>
                <a:lnTo>
                  <a:pt x="69286" y="348831"/>
                </a:lnTo>
                <a:cubicBezTo>
                  <a:pt x="63997" y="338478"/>
                  <a:pt x="59449" y="327597"/>
                  <a:pt x="55958" y="316505"/>
                </a:cubicBezTo>
                <a:lnTo>
                  <a:pt x="41995" y="316505"/>
                </a:lnTo>
                <a:cubicBezTo>
                  <a:pt x="18829" y="316505"/>
                  <a:pt x="0" y="297700"/>
                  <a:pt x="0" y="274565"/>
                </a:cubicBezTo>
                <a:lnTo>
                  <a:pt x="0" y="232625"/>
                </a:lnTo>
                <a:cubicBezTo>
                  <a:pt x="0" y="209488"/>
                  <a:pt x="18829" y="190684"/>
                  <a:pt x="41995" y="190684"/>
                </a:cubicBezTo>
                <a:lnTo>
                  <a:pt x="55958" y="190684"/>
                </a:lnTo>
                <a:cubicBezTo>
                  <a:pt x="59449" y="179486"/>
                  <a:pt x="63997" y="168710"/>
                  <a:pt x="69286" y="158252"/>
                </a:cubicBezTo>
                <a:lnTo>
                  <a:pt x="59554" y="148533"/>
                </a:lnTo>
                <a:cubicBezTo>
                  <a:pt x="43158" y="132158"/>
                  <a:pt x="43158" y="105536"/>
                  <a:pt x="59554" y="89162"/>
                </a:cubicBezTo>
                <a:lnTo>
                  <a:pt x="89173" y="59476"/>
                </a:lnTo>
                <a:cubicBezTo>
                  <a:pt x="97107" y="51553"/>
                  <a:pt x="107685" y="47222"/>
                  <a:pt x="118897" y="47222"/>
                </a:cubicBezTo>
                <a:cubicBezTo>
                  <a:pt x="130110" y="47222"/>
                  <a:pt x="140688" y="51553"/>
                  <a:pt x="148622" y="59476"/>
                </a:cubicBezTo>
                <a:lnTo>
                  <a:pt x="158459" y="69301"/>
                </a:lnTo>
                <a:cubicBezTo>
                  <a:pt x="168826" y="63913"/>
                  <a:pt x="179721" y="59371"/>
                  <a:pt x="190828" y="55885"/>
                </a:cubicBezTo>
                <a:lnTo>
                  <a:pt x="190828" y="42045"/>
                </a:lnTo>
                <a:cubicBezTo>
                  <a:pt x="190828" y="18910"/>
                  <a:pt x="209657" y="0"/>
                  <a:pt x="232929" y="0"/>
                </a:cubicBez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altLang="en-US" lang="zh-CN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22" name="ïš1iḋê">
            <a:extLst>
              <a:ext uri="{FF2B5EF4-FFF2-40B4-BE49-F238E27FC236}">
                <a16:creationId xmlns:a16="http://schemas.microsoft.com/office/drawing/2014/main" id="{0150CC0F-1A96-49D7-99EE-1DE5EF7C958D}"/>
              </a:ext>
            </a:extLst>
          </p:cNvPr>
          <p:cNvSpPr/>
          <p:nvPr/>
        </p:nvSpPr>
        <p:spPr>
          <a:xfrm>
            <a:off x="2832518" y="4704006"/>
            <a:ext cx="1518142" cy="446763"/>
          </a:xfrm>
          <a:prstGeom prst="rect">
            <a:avLst/>
          </a:prstGeom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lvl="0"/>
            <a:r>
              <a:rPr altLang="zh-CN" lang="en-US" sz="1200"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sp>
        <p:nvSpPr>
          <p:cNvPr id="23" name="îs1ídê">
            <a:extLst>
              <a:ext uri="{FF2B5EF4-FFF2-40B4-BE49-F238E27FC236}">
                <a16:creationId xmlns:a16="http://schemas.microsoft.com/office/drawing/2014/main" id="{7022266C-D4D4-4BEF-9DA9-953A79D4D47F}"/>
              </a:ext>
            </a:extLst>
          </p:cNvPr>
          <p:cNvSpPr/>
          <p:nvPr/>
        </p:nvSpPr>
        <p:spPr>
          <a:xfrm>
            <a:off x="3407140" y="4340286"/>
            <a:ext cx="368900" cy="323612"/>
          </a:xfrm>
          <a:custGeom>
            <a:gdLst>
              <a:gd fmla="*/ 352921 w 607646" name="connsiteX0"/>
              <a:gd fmla="*/ 457945 h 533051" name="connsiteY0"/>
              <a:gd fmla="*/ 342979 w 607646" name="connsiteX1"/>
              <a:gd fmla="*/ 462170 h 533051" name="connsiteY1"/>
              <a:gd fmla="*/ 338854 w 607646" name="connsiteX2"/>
              <a:gd fmla="*/ 472100 h 533051" name="connsiteY2"/>
              <a:gd fmla="*/ 342979 w 607646" name="connsiteX3"/>
              <a:gd fmla="*/ 482029 h 533051" name="connsiteY3"/>
              <a:gd fmla="*/ 352921 w 607646" name="connsiteX4"/>
              <a:gd fmla="*/ 486149 h 533051" name="connsiteY4"/>
              <a:gd fmla="*/ 362863 w 607646" name="connsiteX5"/>
              <a:gd fmla="*/ 482029 h 533051" name="connsiteY5"/>
              <a:gd fmla="*/ 366987 w 607646" name="connsiteX6"/>
              <a:gd fmla="*/ 472100 h 533051" name="connsiteY6"/>
              <a:gd fmla="*/ 362863 w 607646" name="connsiteX7"/>
              <a:gd fmla="*/ 462170 h 533051" name="connsiteY7"/>
              <a:gd fmla="*/ 352921 w 607646" name="connsiteX8"/>
              <a:gd fmla="*/ 457945 h 533051" name="connsiteY8"/>
              <a:gd fmla="*/ 438485 w 607646" name="connsiteX9"/>
              <a:gd fmla="*/ 375972 h 533051" name="connsiteY9"/>
              <a:gd fmla="*/ 431081 w 607646" name="connsiteX10"/>
              <a:gd fmla="*/ 379141 h 533051" name="connsiteY10"/>
              <a:gd fmla="*/ 372699 w 607646" name="connsiteX11"/>
              <a:gd fmla="*/ 437346 h 533051" name="connsiteY11"/>
              <a:gd fmla="*/ 369632 w 607646" name="connsiteX12"/>
              <a:gd fmla="*/ 444846 h 533051" name="connsiteY12"/>
              <a:gd fmla="*/ 372699 w 607646" name="connsiteX13"/>
              <a:gd fmla="*/ 452346 h 533051" name="connsiteY13"/>
              <a:gd fmla="*/ 380208 w 607646" name="connsiteX14"/>
              <a:gd fmla="*/ 455409 h 533051" name="connsiteY14"/>
              <a:gd fmla="*/ 387612 w 607646" name="connsiteX15"/>
              <a:gd fmla="*/ 452346 h 533051" name="connsiteY15"/>
              <a:gd fmla="*/ 445994 w 607646" name="connsiteX16"/>
              <a:gd fmla="*/ 394035 h 533051" name="connsiteY16"/>
              <a:gd fmla="*/ 449062 w 607646" name="connsiteX17"/>
              <a:gd fmla="*/ 386535 h 533051" name="connsiteY17"/>
              <a:gd fmla="*/ 445994 w 607646" name="connsiteX18"/>
              <a:gd fmla="*/ 379141 h 533051" name="connsiteY18"/>
              <a:gd fmla="*/ 438485 w 607646" name="connsiteX19"/>
              <a:gd fmla="*/ 375972 h 533051" name="connsiteY19"/>
              <a:gd fmla="*/ 534943 w 607646" name="connsiteX20"/>
              <a:gd fmla="*/ 217624 h 533051" name="connsiteY20"/>
              <a:gd fmla="*/ 553981 w 607646" name="connsiteX21"/>
              <a:gd fmla="*/ 225547 h 533051" name="connsiteY21"/>
              <a:gd fmla="*/ 554404 w 607646" name="connsiteX22"/>
              <a:gd fmla="*/ 225969 h 533051" name="connsiteY22"/>
              <a:gd fmla="*/ 556520 w 607646" name="connsiteX23"/>
              <a:gd fmla="*/ 230934 h 533051" name="connsiteY23"/>
              <a:gd fmla="*/ 554510 w 607646" name="connsiteX24"/>
              <a:gd fmla="*/ 235899 h 533051" name="connsiteY24"/>
              <a:gd fmla="*/ 524050 w 607646" name="connsiteX25"/>
              <a:gd fmla="*/ 266322 h 533051" name="connsiteY25"/>
              <a:gd fmla="*/ 516752 w 607646" name="connsiteX26"/>
              <a:gd fmla="*/ 283752 h 533051" name="connsiteY26"/>
              <a:gd fmla="*/ 524050 w 607646" name="connsiteX27"/>
              <a:gd fmla="*/ 301182 h 533051" name="connsiteY27"/>
              <a:gd fmla="*/ 541501 w 607646" name="connsiteX28"/>
              <a:gd fmla="*/ 308365 h 533051" name="connsiteY28"/>
              <a:gd fmla="*/ 558952 w 607646" name="connsiteX29"/>
              <a:gd fmla="*/ 301182 h 533051" name="connsiteY29"/>
              <a:gd fmla="*/ 589413 w 607646" name="connsiteX30"/>
              <a:gd fmla="*/ 270759 h 533051" name="connsiteY30"/>
              <a:gd fmla="*/ 594384 w 607646" name="connsiteX31"/>
              <a:gd fmla="*/ 268752 h 533051" name="connsiteY31"/>
              <a:gd fmla="*/ 599355 w 607646" name="connsiteX32"/>
              <a:gd fmla="*/ 270759 h 533051" name="connsiteY32"/>
              <a:gd fmla="*/ 599778 w 607646" name="connsiteX33"/>
              <a:gd fmla="*/ 271181 h 533051" name="connsiteY33"/>
              <a:gd fmla="*/ 606758 w 607646" name="connsiteX34"/>
              <a:gd fmla="*/ 297168 h 533051" name="connsiteY34"/>
              <a:gd fmla="*/ 590047 w 607646" name="connsiteX35"/>
              <a:gd fmla="*/ 359704 h 533051" name="connsiteY35"/>
              <a:gd fmla="*/ 571010 w 607646" name="connsiteX36"/>
              <a:gd fmla="*/ 378612 h 533051" name="connsiteY36"/>
              <a:gd fmla="*/ 570798 w 607646" name="connsiteX37"/>
              <a:gd fmla="*/ 378718 h 533051" name="connsiteY37"/>
              <a:gd fmla="*/ 501627 w 607646" name="connsiteX38"/>
              <a:gd fmla="*/ 395303 h 533051" name="connsiteY38"/>
              <a:gd fmla="*/ 377987 w 607646" name="connsiteX39"/>
              <a:gd fmla="*/ 518790 h 533051" name="connsiteY39"/>
              <a:gd fmla="*/ 343507 w 607646" name="connsiteX40"/>
              <a:gd fmla="*/ 533051 h 533051" name="connsiteY40"/>
              <a:gd fmla="*/ 309028 w 607646" name="connsiteX41"/>
              <a:gd fmla="*/ 518790 h 533051" name="connsiteY41"/>
              <a:gd fmla="*/ 306066 w 607646" name="connsiteX42"/>
              <a:gd fmla="*/ 515833 h 533051" name="connsiteY42"/>
              <a:gd fmla="*/ 291788 w 607646" name="connsiteX43"/>
              <a:gd fmla="*/ 481501 h 533051" name="connsiteY43"/>
              <a:gd fmla="*/ 306066 w 607646" name="connsiteX44"/>
              <a:gd fmla="*/ 447064 h 533051" name="connsiteY44"/>
              <a:gd fmla="*/ 429707 w 607646" name="connsiteX45"/>
              <a:gd fmla="*/ 323576 h 533051" name="connsiteY45"/>
              <a:gd fmla="*/ 446418 w 607646" name="connsiteX46"/>
              <a:gd fmla="*/ 254491 h 533051" name="connsiteY46"/>
              <a:gd fmla="*/ 446418 w 607646" name="connsiteX47"/>
              <a:gd fmla="*/ 254280 h 533051" name="connsiteY47"/>
              <a:gd fmla="*/ 465455 w 607646" name="connsiteX48"/>
              <a:gd fmla="*/ 235265 h 533051" name="connsiteY48"/>
              <a:gd fmla="*/ 527963 w 607646" name="connsiteX49"/>
              <a:gd fmla="*/ 218575 h 533051" name="connsiteY49"/>
              <a:gd fmla="*/ 534943 w 607646" name="connsiteX50"/>
              <a:gd fmla="*/ 217624 h 533051" name="connsiteY50"/>
              <a:gd fmla="*/ 253873 w 607646" name="connsiteX51"/>
              <a:gd fmla="*/ 140927 h 533051" name="connsiteY51"/>
              <a:gd fmla="*/ 141005 w 607646" name="connsiteX52"/>
              <a:gd fmla="*/ 253542 h 533051" name="connsiteY52"/>
              <a:gd fmla="*/ 253873 w 607646" name="connsiteX53"/>
              <a:gd fmla="*/ 366262 h 533051" name="connsiteY53"/>
              <a:gd fmla="*/ 366741 w 607646" name="connsiteX54"/>
              <a:gd fmla="*/ 253542 h 533051" name="connsiteY54"/>
              <a:gd fmla="*/ 253873 w 607646" name="connsiteX55"/>
              <a:gd fmla="*/ 140927 h 533051" name="connsiteY55"/>
              <a:gd fmla="*/ 232929 w 607646" name="connsiteX56"/>
              <a:gd fmla="*/ 0 h 533051" name="connsiteY56"/>
              <a:gd fmla="*/ 274818 w 607646" name="connsiteX57"/>
              <a:gd fmla="*/ 0 h 533051" name="connsiteY57"/>
              <a:gd fmla="*/ 316918 w 607646" name="connsiteX58"/>
              <a:gd fmla="*/ 42045 h 533051" name="connsiteY58"/>
              <a:gd fmla="*/ 316918 w 607646" name="connsiteX59"/>
              <a:gd fmla="*/ 55885 h 533051" name="connsiteY59"/>
              <a:gd fmla="*/ 349287 w 607646" name="connsiteX60"/>
              <a:gd fmla="*/ 69301 h 533051" name="connsiteY60"/>
              <a:gd fmla="*/ 359125 w 607646" name="connsiteX61"/>
              <a:gd fmla="*/ 59476 h 533051" name="connsiteY61"/>
              <a:gd fmla="*/ 388849 w 607646" name="connsiteX62"/>
              <a:gd fmla="*/ 47222 h 533051" name="connsiteY62"/>
              <a:gd fmla="*/ 418574 w 607646" name="connsiteX63"/>
              <a:gd fmla="*/ 59476 h 533051" name="connsiteY63"/>
              <a:gd fmla="*/ 448192 w 607646" name="connsiteX64"/>
              <a:gd fmla="*/ 89162 h 533051" name="connsiteY64"/>
              <a:gd fmla="*/ 448192 w 607646" name="connsiteX65"/>
              <a:gd fmla="*/ 148533 h 533051" name="connsiteY65"/>
              <a:gd fmla="*/ 438460 w 607646" name="connsiteX66"/>
              <a:gd fmla="*/ 158252 h 533051" name="connsiteY66"/>
              <a:gd fmla="*/ 451789 w 607646" name="connsiteX67"/>
              <a:gd fmla="*/ 190684 h 533051" name="connsiteY67"/>
              <a:gd fmla="*/ 465752 w 607646" name="connsiteX68"/>
              <a:gd fmla="*/ 190684 h 533051" name="connsiteY68"/>
              <a:gd fmla="*/ 497909 w 607646" name="connsiteX69"/>
              <a:gd fmla="*/ 205685 h 533051" name="connsiteY69"/>
              <a:gd fmla="*/ 450837 w 607646" name="connsiteX70"/>
              <a:gd fmla="*/ 218257 h 533051" name="connsiteY70"/>
              <a:gd fmla="*/ 419420 w 607646" name="connsiteX71"/>
              <a:gd fmla="*/ 249739 h 533051" name="connsiteY71"/>
              <a:gd fmla="*/ 419208 w 607646" name="connsiteX72"/>
              <a:gd fmla="*/ 250372 h 533051" name="connsiteY72"/>
              <a:gd fmla="*/ 403764 w 607646" name="connsiteX73"/>
              <a:gd fmla="*/ 314603 h 533051" name="connsiteY73"/>
              <a:gd fmla="*/ 283598 w 607646" name="connsiteX74"/>
              <a:gd fmla="*/ 434613 h 533051" name="connsiteY74"/>
              <a:gd fmla="*/ 264134 w 607646" name="connsiteX75"/>
              <a:gd fmla="*/ 481518 h 533051" name="connsiteY75"/>
              <a:gd fmla="*/ 269317 w 607646" name="connsiteX76"/>
              <a:gd fmla="*/ 507083 h 533051" name="connsiteY76"/>
              <a:gd fmla="*/ 232929 w 607646" name="connsiteX77"/>
              <a:gd fmla="*/ 507083 h 533051" name="connsiteY77"/>
              <a:gd fmla="*/ 190828 w 607646" name="connsiteX78"/>
              <a:gd fmla="*/ 465143 h 533051" name="connsiteY78"/>
              <a:gd fmla="*/ 190828 w 607646" name="connsiteX79"/>
              <a:gd fmla="*/ 451304 h 533051" name="connsiteY79"/>
              <a:gd fmla="*/ 158459 w 607646" name="connsiteX80"/>
              <a:gd fmla="*/ 437888 h 533051" name="connsiteY80"/>
              <a:gd fmla="*/ 148622 w 607646" name="connsiteX81"/>
              <a:gd fmla="*/ 447712 h 533051" name="connsiteY81"/>
              <a:gd fmla="*/ 118897 w 607646" name="connsiteX82"/>
              <a:gd fmla="*/ 459967 h 533051" name="connsiteY82"/>
              <a:gd fmla="*/ 89173 w 607646" name="connsiteX83"/>
              <a:gd fmla="*/ 447712 h 533051" name="connsiteY83"/>
              <a:gd fmla="*/ 59554 w 607646" name="connsiteX84"/>
              <a:gd fmla="*/ 418027 h 533051" name="connsiteY84"/>
              <a:gd fmla="*/ 59554 w 607646" name="connsiteX85"/>
              <a:gd fmla="*/ 358656 h 533051" name="connsiteY85"/>
              <a:gd fmla="*/ 69286 w 607646" name="connsiteX86"/>
              <a:gd fmla="*/ 348831 h 533051" name="connsiteY86"/>
              <a:gd fmla="*/ 55958 w 607646" name="connsiteX87"/>
              <a:gd fmla="*/ 316505 h 533051" name="connsiteY87"/>
              <a:gd fmla="*/ 41995 w 607646" name="connsiteX88"/>
              <a:gd fmla="*/ 316505 h 533051" name="connsiteY88"/>
              <a:gd fmla="*/ 0 w 607646" name="connsiteX89"/>
              <a:gd fmla="*/ 274565 h 533051" name="connsiteY89"/>
              <a:gd fmla="*/ 0 w 607646" name="connsiteX90"/>
              <a:gd fmla="*/ 232625 h 533051" name="connsiteY90"/>
              <a:gd fmla="*/ 41995 w 607646" name="connsiteX91"/>
              <a:gd fmla="*/ 190684 h 533051" name="connsiteY91"/>
              <a:gd fmla="*/ 55958 w 607646" name="connsiteX92"/>
              <a:gd fmla="*/ 190684 h 533051" name="connsiteY92"/>
              <a:gd fmla="*/ 69286 w 607646" name="connsiteX93"/>
              <a:gd fmla="*/ 158252 h 533051" name="connsiteY93"/>
              <a:gd fmla="*/ 59554 w 607646" name="connsiteX94"/>
              <a:gd fmla="*/ 148533 h 533051" name="connsiteY94"/>
              <a:gd fmla="*/ 59554 w 607646" name="connsiteX95"/>
              <a:gd fmla="*/ 89162 h 533051" name="connsiteY95"/>
              <a:gd fmla="*/ 89173 w 607646" name="connsiteX96"/>
              <a:gd fmla="*/ 59476 h 533051" name="connsiteY96"/>
              <a:gd fmla="*/ 118897 w 607646" name="connsiteX97"/>
              <a:gd fmla="*/ 47222 h 533051" name="connsiteY97"/>
              <a:gd fmla="*/ 148622 w 607646" name="connsiteX98"/>
              <a:gd fmla="*/ 59476 h 533051" name="connsiteY98"/>
              <a:gd fmla="*/ 158459 w 607646" name="connsiteX99"/>
              <a:gd fmla="*/ 69301 h 533051" name="connsiteY99"/>
              <a:gd fmla="*/ 190828 w 607646" name="connsiteX100"/>
              <a:gd fmla="*/ 55885 h 533051" name="connsiteY100"/>
              <a:gd fmla="*/ 190828 w 607646" name="connsiteX101"/>
              <a:gd fmla="*/ 42045 h 533051" name="connsiteY101"/>
              <a:gd fmla="*/ 232929 w 607646" name="connsiteX102"/>
              <a:gd fmla="*/ 0 h 533051" name="connsiteY10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b="b" l="l" r="r" t="t"/>
            <a:pathLst>
              <a:path h="533051" w="607646">
                <a:moveTo>
                  <a:pt x="352921" y="457945"/>
                </a:moveTo>
                <a:cubicBezTo>
                  <a:pt x="349113" y="457945"/>
                  <a:pt x="345623" y="459423"/>
                  <a:pt x="342979" y="462170"/>
                </a:cubicBezTo>
                <a:cubicBezTo>
                  <a:pt x="340229" y="464811"/>
                  <a:pt x="338854" y="468297"/>
                  <a:pt x="338854" y="472100"/>
                </a:cubicBezTo>
                <a:cubicBezTo>
                  <a:pt x="338854" y="475797"/>
                  <a:pt x="340229" y="479389"/>
                  <a:pt x="342979" y="482029"/>
                </a:cubicBezTo>
                <a:cubicBezTo>
                  <a:pt x="345623" y="484670"/>
                  <a:pt x="349113" y="486149"/>
                  <a:pt x="352921" y="486149"/>
                </a:cubicBezTo>
                <a:cubicBezTo>
                  <a:pt x="356622" y="486149"/>
                  <a:pt x="360218" y="484670"/>
                  <a:pt x="362863" y="482029"/>
                </a:cubicBezTo>
                <a:cubicBezTo>
                  <a:pt x="365507" y="479389"/>
                  <a:pt x="366987" y="475797"/>
                  <a:pt x="366987" y="472100"/>
                </a:cubicBezTo>
                <a:cubicBezTo>
                  <a:pt x="366987" y="468297"/>
                  <a:pt x="365507" y="464811"/>
                  <a:pt x="362863" y="462170"/>
                </a:cubicBezTo>
                <a:cubicBezTo>
                  <a:pt x="360218" y="459423"/>
                  <a:pt x="356622" y="457945"/>
                  <a:pt x="352921" y="457945"/>
                </a:cubicBezTo>
                <a:close/>
                <a:moveTo>
                  <a:pt x="438485" y="375972"/>
                </a:moveTo>
                <a:cubicBezTo>
                  <a:pt x="435735" y="375972"/>
                  <a:pt x="432985" y="377134"/>
                  <a:pt x="431081" y="379141"/>
                </a:cubicBezTo>
                <a:lnTo>
                  <a:pt x="372699" y="437346"/>
                </a:lnTo>
                <a:cubicBezTo>
                  <a:pt x="370689" y="439353"/>
                  <a:pt x="369632" y="441994"/>
                  <a:pt x="369632" y="444846"/>
                </a:cubicBezTo>
                <a:cubicBezTo>
                  <a:pt x="369632" y="447698"/>
                  <a:pt x="370689" y="450339"/>
                  <a:pt x="372699" y="452346"/>
                </a:cubicBezTo>
                <a:cubicBezTo>
                  <a:pt x="374708" y="454353"/>
                  <a:pt x="377352" y="455409"/>
                  <a:pt x="380208" y="455409"/>
                </a:cubicBezTo>
                <a:cubicBezTo>
                  <a:pt x="382958" y="455409"/>
                  <a:pt x="385602" y="454353"/>
                  <a:pt x="387612" y="452346"/>
                </a:cubicBezTo>
                <a:lnTo>
                  <a:pt x="445994" y="394035"/>
                </a:lnTo>
                <a:cubicBezTo>
                  <a:pt x="448004" y="392028"/>
                  <a:pt x="449062" y="389387"/>
                  <a:pt x="449062" y="386535"/>
                </a:cubicBezTo>
                <a:cubicBezTo>
                  <a:pt x="449062" y="383789"/>
                  <a:pt x="448004" y="381148"/>
                  <a:pt x="445994" y="379141"/>
                </a:cubicBezTo>
                <a:cubicBezTo>
                  <a:pt x="443985" y="377134"/>
                  <a:pt x="441341" y="375972"/>
                  <a:pt x="438485" y="375972"/>
                </a:cubicBezTo>
                <a:close/>
                <a:moveTo>
                  <a:pt x="534943" y="217624"/>
                </a:moveTo>
                <a:cubicBezTo>
                  <a:pt x="542136" y="217624"/>
                  <a:pt x="548905" y="220371"/>
                  <a:pt x="553981" y="225547"/>
                </a:cubicBezTo>
                <a:lnTo>
                  <a:pt x="554404" y="225969"/>
                </a:lnTo>
                <a:cubicBezTo>
                  <a:pt x="555779" y="227237"/>
                  <a:pt x="556520" y="229033"/>
                  <a:pt x="556520" y="230934"/>
                </a:cubicBezTo>
                <a:cubicBezTo>
                  <a:pt x="556520" y="232836"/>
                  <a:pt x="555779" y="234632"/>
                  <a:pt x="554510" y="235899"/>
                </a:cubicBezTo>
                <a:lnTo>
                  <a:pt x="524050" y="266322"/>
                </a:lnTo>
                <a:cubicBezTo>
                  <a:pt x="519396" y="270970"/>
                  <a:pt x="516752" y="277203"/>
                  <a:pt x="516752" y="283752"/>
                </a:cubicBezTo>
                <a:cubicBezTo>
                  <a:pt x="516752" y="290301"/>
                  <a:pt x="519396" y="296534"/>
                  <a:pt x="524050" y="301182"/>
                </a:cubicBezTo>
                <a:cubicBezTo>
                  <a:pt x="528703" y="305830"/>
                  <a:pt x="534838" y="308365"/>
                  <a:pt x="541501" y="308365"/>
                </a:cubicBezTo>
                <a:cubicBezTo>
                  <a:pt x="548058" y="308365"/>
                  <a:pt x="554299" y="305830"/>
                  <a:pt x="558952" y="301182"/>
                </a:cubicBezTo>
                <a:lnTo>
                  <a:pt x="589413" y="270759"/>
                </a:lnTo>
                <a:cubicBezTo>
                  <a:pt x="590682" y="269491"/>
                  <a:pt x="592480" y="268752"/>
                  <a:pt x="594384" y="268752"/>
                </a:cubicBezTo>
                <a:cubicBezTo>
                  <a:pt x="596288" y="268752"/>
                  <a:pt x="597980" y="269491"/>
                  <a:pt x="599355" y="270759"/>
                </a:cubicBezTo>
                <a:lnTo>
                  <a:pt x="599778" y="271181"/>
                </a:lnTo>
                <a:cubicBezTo>
                  <a:pt x="606547" y="277942"/>
                  <a:pt x="609191" y="287977"/>
                  <a:pt x="606758" y="297168"/>
                </a:cubicBezTo>
                <a:lnTo>
                  <a:pt x="590047" y="359704"/>
                </a:lnTo>
                <a:cubicBezTo>
                  <a:pt x="587509" y="368894"/>
                  <a:pt x="580211" y="376183"/>
                  <a:pt x="571010" y="378612"/>
                </a:cubicBezTo>
                <a:cubicBezTo>
                  <a:pt x="570904" y="378718"/>
                  <a:pt x="570904" y="378718"/>
                  <a:pt x="570798" y="378718"/>
                </a:cubicBezTo>
                <a:lnTo>
                  <a:pt x="501627" y="395303"/>
                </a:lnTo>
                <a:lnTo>
                  <a:pt x="377987" y="518790"/>
                </a:lnTo>
                <a:cubicBezTo>
                  <a:pt x="368785" y="527981"/>
                  <a:pt x="356517" y="533051"/>
                  <a:pt x="343507" y="533051"/>
                </a:cubicBezTo>
                <a:cubicBezTo>
                  <a:pt x="330498" y="533051"/>
                  <a:pt x="318229" y="527981"/>
                  <a:pt x="309028" y="518790"/>
                </a:cubicBezTo>
                <a:lnTo>
                  <a:pt x="306066" y="515833"/>
                </a:lnTo>
                <a:cubicBezTo>
                  <a:pt x="296865" y="506642"/>
                  <a:pt x="291788" y="494494"/>
                  <a:pt x="291788" y="481501"/>
                </a:cubicBezTo>
                <a:cubicBezTo>
                  <a:pt x="291788" y="468402"/>
                  <a:pt x="296865" y="456254"/>
                  <a:pt x="306066" y="447064"/>
                </a:cubicBezTo>
                <a:lnTo>
                  <a:pt x="429707" y="323576"/>
                </a:lnTo>
                <a:lnTo>
                  <a:pt x="446418" y="254491"/>
                </a:lnTo>
                <a:cubicBezTo>
                  <a:pt x="446418" y="254385"/>
                  <a:pt x="446418" y="254385"/>
                  <a:pt x="446418" y="254280"/>
                </a:cubicBezTo>
                <a:cubicBezTo>
                  <a:pt x="448956" y="245089"/>
                  <a:pt x="456254" y="237801"/>
                  <a:pt x="465455" y="235265"/>
                </a:cubicBezTo>
                <a:lnTo>
                  <a:pt x="527963" y="218575"/>
                </a:lnTo>
                <a:cubicBezTo>
                  <a:pt x="530290" y="217941"/>
                  <a:pt x="532617" y="217624"/>
                  <a:pt x="534943" y="217624"/>
                </a:cubicBezTo>
                <a:close/>
                <a:moveTo>
                  <a:pt x="253873" y="140927"/>
                </a:moveTo>
                <a:cubicBezTo>
                  <a:pt x="191674" y="140927"/>
                  <a:pt x="141005" y="191424"/>
                  <a:pt x="141005" y="253542"/>
                </a:cubicBezTo>
                <a:cubicBezTo>
                  <a:pt x="141005" y="315765"/>
                  <a:pt x="191674" y="366262"/>
                  <a:pt x="253873" y="366262"/>
                </a:cubicBezTo>
                <a:cubicBezTo>
                  <a:pt x="316072" y="366262"/>
                  <a:pt x="366741" y="315765"/>
                  <a:pt x="366741" y="253542"/>
                </a:cubicBezTo>
                <a:cubicBezTo>
                  <a:pt x="366741" y="191424"/>
                  <a:pt x="316072" y="140927"/>
                  <a:pt x="253873" y="140927"/>
                </a:cubicBezTo>
                <a:close/>
                <a:moveTo>
                  <a:pt x="232929" y="0"/>
                </a:moveTo>
                <a:lnTo>
                  <a:pt x="274818" y="0"/>
                </a:lnTo>
                <a:cubicBezTo>
                  <a:pt x="298090" y="0"/>
                  <a:pt x="316918" y="18910"/>
                  <a:pt x="316918" y="42045"/>
                </a:cubicBezTo>
                <a:lnTo>
                  <a:pt x="316918" y="55885"/>
                </a:lnTo>
                <a:cubicBezTo>
                  <a:pt x="328025" y="59371"/>
                  <a:pt x="338921" y="63913"/>
                  <a:pt x="349287" y="69301"/>
                </a:cubicBezTo>
                <a:lnTo>
                  <a:pt x="359125" y="59476"/>
                </a:lnTo>
                <a:cubicBezTo>
                  <a:pt x="367058" y="51553"/>
                  <a:pt x="377637" y="47222"/>
                  <a:pt x="388849" y="47222"/>
                </a:cubicBezTo>
                <a:cubicBezTo>
                  <a:pt x="400062" y="47222"/>
                  <a:pt x="410640" y="51553"/>
                  <a:pt x="418574" y="59476"/>
                </a:cubicBezTo>
                <a:lnTo>
                  <a:pt x="448192" y="89162"/>
                </a:lnTo>
                <a:cubicBezTo>
                  <a:pt x="464588" y="105536"/>
                  <a:pt x="464588" y="132158"/>
                  <a:pt x="448192" y="148533"/>
                </a:cubicBezTo>
                <a:lnTo>
                  <a:pt x="438460" y="158252"/>
                </a:lnTo>
                <a:cubicBezTo>
                  <a:pt x="443749" y="168710"/>
                  <a:pt x="448298" y="179486"/>
                  <a:pt x="451789" y="190684"/>
                </a:cubicBezTo>
                <a:lnTo>
                  <a:pt x="465752" y="190684"/>
                </a:lnTo>
                <a:cubicBezTo>
                  <a:pt x="478657" y="190684"/>
                  <a:pt x="490187" y="196494"/>
                  <a:pt x="497909" y="205685"/>
                </a:cubicBezTo>
                <a:lnTo>
                  <a:pt x="450837" y="218257"/>
                </a:lnTo>
                <a:cubicBezTo>
                  <a:pt x="435604" y="222377"/>
                  <a:pt x="423440" y="234420"/>
                  <a:pt x="419420" y="249739"/>
                </a:cubicBezTo>
                <a:cubicBezTo>
                  <a:pt x="419314" y="249950"/>
                  <a:pt x="419314" y="250161"/>
                  <a:pt x="419208" y="250372"/>
                </a:cubicBezTo>
                <a:lnTo>
                  <a:pt x="403764" y="314603"/>
                </a:lnTo>
                <a:lnTo>
                  <a:pt x="283598" y="434613"/>
                </a:lnTo>
                <a:cubicBezTo>
                  <a:pt x="271010" y="447078"/>
                  <a:pt x="264134" y="463770"/>
                  <a:pt x="264134" y="481518"/>
                </a:cubicBezTo>
                <a:cubicBezTo>
                  <a:pt x="264134" y="490392"/>
                  <a:pt x="265932" y="499160"/>
                  <a:pt x="269317" y="507083"/>
                </a:cubicBezTo>
                <a:lnTo>
                  <a:pt x="232929" y="507083"/>
                </a:lnTo>
                <a:cubicBezTo>
                  <a:pt x="209657" y="507083"/>
                  <a:pt x="190828" y="488279"/>
                  <a:pt x="190828" y="465143"/>
                </a:cubicBezTo>
                <a:lnTo>
                  <a:pt x="190828" y="451304"/>
                </a:lnTo>
                <a:cubicBezTo>
                  <a:pt x="179721" y="447712"/>
                  <a:pt x="168826" y="443275"/>
                  <a:pt x="158459" y="437888"/>
                </a:cubicBezTo>
                <a:lnTo>
                  <a:pt x="148622" y="447712"/>
                </a:lnTo>
                <a:cubicBezTo>
                  <a:pt x="140688" y="455635"/>
                  <a:pt x="130110" y="459967"/>
                  <a:pt x="118897" y="459967"/>
                </a:cubicBezTo>
                <a:cubicBezTo>
                  <a:pt x="107685" y="459967"/>
                  <a:pt x="97107" y="455635"/>
                  <a:pt x="89173" y="447712"/>
                </a:cubicBezTo>
                <a:lnTo>
                  <a:pt x="59554" y="418027"/>
                </a:lnTo>
                <a:cubicBezTo>
                  <a:pt x="43158" y="401652"/>
                  <a:pt x="43158" y="375030"/>
                  <a:pt x="59554" y="358656"/>
                </a:cubicBezTo>
                <a:lnTo>
                  <a:pt x="69286" y="348831"/>
                </a:lnTo>
                <a:cubicBezTo>
                  <a:pt x="63997" y="338478"/>
                  <a:pt x="59449" y="327597"/>
                  <a:pt x="55958" y="316505"/>
                </a:cubicBezTo>
                <a:lnTo>
                  <a:pt x="41995" y="316505"/>
                </a:lnTo>
                <a:cubicBezTo>
                  <a:pt x="18829" y="316505"/>
                  <a:pt x="0" y="297700"/>
                  <a:pt x="0" y="274565"/>
                </a:cubicBezTo>
                <a:lnTo>
                  <a:pt x="0" y="232625"/>
                </a:lnTo>
                <a:cubicBezTo>
                  <a:pt x="0" y="209488"/>
                  <a:pt x="18829" y="190684"/>
                  <a:pt x="41995" y="190684"/>
                </a:cubicBezTo>
                <a:lnTo>
                  <a:pt x="55958" y="190684"/>
                </a:lnTo>
                <a:cubicBezTo>
                  <a:pt x="59449" y="179486"/>
                  <a:pt x="63997" y="168710"/>
                  <a:pt x="69286" y="158252"/>
                </a:cubicBezTo>
                <a:lnTo>
                  <a:pt x="59554" y="148533"/>
                </a:lnTo>
                <a:cubicBezTo>
                  <a:pt x="43158" y="132158"/>
                  <a:pt x="43158" y="105536"/>
                  <a:pt x="59554" y="89162"/>
                </a:cubicBezTo>
                <a:lnTo>
                  <a:pt x="89173" y="59476"/>
                </a:lnTo>
                <a:cubicBezTo>
                  <a:pt x="97107" y="51553"/>
                  <a:pt x="107685" y="47222"/>
                  <a:pt x="118897" y="47222"/>
                </a:cubicBezTo>
                <a:cubicBezTo>
                  <a:pt x="130110" y="47222"/>
                  <a:pt x="140688" y="51553"/>
                  <a:pt x="148622" y="59476"/>
                </a:cubicBezTo>
                <a:lnTo>
                  <a:pt x="158459" y="69301"/>
                </a:lnTo>
                <a:cubicBezTo>
                  <a:pt x="168826" y="63913"/>
                  <a:pt x="179721" y="59371"/>
                  <a:pt x="190828" y="55885"/>
                </a:cubicBezTo>
                <a:lnTo>
                  <a:pt x="190828" y="42045"/>
                </a:lnTo>
                <a:cubicBezTo>
                  <a:pt x="190828" y="18910"/>
                  <a:pt x="209657" y="0"/>
                  <a:pt x="232929" y="0"/>
                </a:cubicBez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altLang="en-US" lang="zh-CN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24" name="ïṥḻiḍe">
            <a:extLst>
              <a:ext uri="{FF2B5EF4-FFF2-40B4-BE49-F238E27FC236}">
                <a16:creationId xmlns:a16="http://schemas.microsoft.com/office/drawing/2014/main" id="{EF4B8F51-B025-4075-B059-BAC60EA797D4}"/>
              </a:ext>
            </a:extLst>
          </p:cNvPr>
          <p:cNvSpPr/>
          <p:nvPr/>
        </p:nvSpPr>
        <p:spPr>
          <a:xfrm>
            <a:off x="815797" y="5115716"/>
            <a:ext cx="1518142" cy="446763"/>
          </a:xfrm>
          <a:prstGeom prst="rect">
            <a:avLst/>
          </a:prstGeom>
        </p:spPr>
        <p:txBody>
          <a:bodyPr anchor="t" anchorCtr="0" bIns="45720" lIns="91440" rIns="91440" tIns="45720" wrap="square">
            <a:normAutofit fontScale="75000"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Supporting text here. </a:t>
            </a:r>
          </a:p>
          <a:p>
            <a:pPr algn="ctr">
              <a:lnSpc>
                <a:spcPct val="12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  <p:sp>
        <p:nvSpPr>
          <p:cNvPr id="25" name="íṧ1îḍé">
            <a:extLst>
              <a:ext uri="{FF2B5EF4-FFF2-40B4-BE49-F238E27FC236}">
                <a16:creationId xmlns:a16="http://schemas.microsoft.com/office/drawing/2014/main" id="{DDBD4CAF-40E0-47E7-AB00-37AA2EEF4DF5}"/>
              </a:ext>
            </a:extLst>
          </p:cNvPr>
          <p:cNvSpPr/>
          <p:nvPr/>
        </p:nvSpPr>
        <p:spPr>
          <a:xfrm>
            <a:off x="2832518" y="5115716"/>
            <a:ext cx="1518142" cy="446763"/>
          </a:xfrm>
          <a:prstGeom prst="rect">
            <a:avLst/>
          </a:prstGeom>
        </p:spPr>
        <p:txBody>
          <a:bodyPr anchor="t" anchorCtr="0" bIns="45720" lIns="91440" rIns="91440" tIns="45720" wrap="square">
            <a:normAutofit fontScale="75000"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Supporting text here. </a:t>
            </a:r>
          </a:p>
          <a:p>
            <a:pPr algn="ctr">
              <a:lnSpc>
                <a:spcPct val="12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06DBBC7-6894-44C2-9E16-5BF1C1217F30}"/>
              </a:ext>
            </a:extLst>
          </p:cNvPr>
          <p:cNvCxnSpPr/>
          <p:nvPr/>
        </p:nvCxnSpPr>
        <p:spPr>
          <a:xfrm>
            <a:off x="799527" y="3655239"/>
            <a:ext cx="4039235" cy="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6464923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20"/>
      <p:bldP grpId="0" spid="21"/>
      <p:bldP grpId="0" spid="22"/>
      <p:bldP grpId="0" spid="23"/>
      <p:bldP grpId="0" spid="24"/>
      <p:bldP grpId="0" spid="25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ï$1îḑé">
            <a:extLst>
              <a:ext uri="{FF2B5EF4-FFF2-40B4-BE49-F238E27FC236}">
                <a16:creationId xmlns:a16="http://schemas.microsoft.com/office/drawing/2014/main" id="{6677529B-414C-4F97-BCED-84FE92F26E5D}"/>
              </a:ext>
            </a:extLst>
          </p:cNvPr>
          <p:cNvSpPr/>
          <p:nvPr/>
        </p:nvSpPr>
        <p:spPr bwMode="auto">
          <a:xfrm>
            <a:off x="0" y="2752725"/>
            <a:ext cx="3422650" cy="4105275"/>
          </a:xfrm>
          <a:custGeom>
            <a:gdLst>
              <a:gd fmla="*/ 2156 w 2156" name="T0"/>
              <a:gd fmla="*/ 2586 h 2586" name="T1"/>
              <a:gd fmla="*/ 1843 w 2156" name="T2"/>
              <a:gd fmla="*/ 2586 h 2586" name="T3"/>
              <a:gd fmla="*/ 1843 w 2156" name="T4"/>
              <a:gd fmla="*/ 329 h 2586" name="T5"/>
              <a:gd fmla="*/ 0 w 2156" name="T6"/>
              <a:gd fmla="*/ 329 h 2586" name="T7"/>
              <a:gd fmla="*/ 0 w 2156" name="T8"/>
              <a:gd fmla="*/ 0 h 2586" name="T9"/>
              <a:gd fmla="*/ 2156 w 2156" name="T10"/>
              <a:gd fmla="*/ 0 h 2586" name="T11"/>
              <a:gd fmla="*/ 2156 w 2156" name="T12"/>
              <a:gd fmla="*/ 2586 h 2586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586" w="2156">
                <a:moveTo>
                  <a:pt x="2156" y="2586"/>
                </a:moveTo>
                <a:lnTo>
                  <a:pt x="1843" y="2586"/>
                </a:lnTo>
                <a:lnTo>
                  <a:pt x="1843" y="329"/>
                </a:lnTo>
                <a:lnTo>
                  <a:pt x="0" y="329"/>
                </a:lnTo>
                <a:lnTo>
                  <a:pt x="0" y="0"/>
                </a:lnTo>
                <a:lnTo>
                  <a:pt x="2156" y="0"/>
                </a:lnTo>
                <a:lnTo>
                  <a:pt x="2156" y="2586"/>
                </a:lnTo>
                <a:close/>
              </a:path>
            </a:pathLst>
          </a:cu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altLang="en-US" b="1" i="1" lang="zh-CN" sz="2000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26" name="îšļîḑè">
            <a:extLst>
              <a:ext uri="{FF2B5EF4-FFF2-40B4-BE49-F238E27FC236}">
                <a16:creationId xmlns:a16="http://schemas.microsoft.com/office/drawing/2014/main" id="{7836BD4D-456A-4C4B-9361-11123B210C10}"/>
              </a:ext>
            </a:extLst>
          </p:cNvPr>
          <p:cNvSpPr/>
          <p:nvPr/>
        </p:nvSpPr>
        <p:spPr bwMode="auto">
          <a:xfrm>
            <a:off x="1861527" y="1164092"/>
            <a:ext cx="1945878" cy="4134615"/>
          </a:xfrm>
          <a:custGeom>
            <a:gdLst>
              <a:gd fmla="*/ 1137 w 8550" name="T0"/>
              <a:gd fmla="*/ 18168 h 18169" name="T1"/>
              <a:gd fmla="*/ 1137 w 8550" name="T2"/>
              <a:gd fmla="*/ 18168 h 18169" name="T3"/>
              <a:gd fmla="*/ 0 w 8550" name="T4"/>
              <a:gd fmla="*/ 17031 h 18169" name="T5"/>
              <a:gd fmla="*/ 0 w 8550" name="T6"/>
              <a:gd fmla="*/ 1137 h 18169" name="T7"/>
              <a:gd fmla="*/ 1137 w 8550" name="T8"/>
              <a:gd fmla="*/ 0 h 18169" name="T9"/>
              <a:gd fmla="*/ 7412 w 8550" name="T10"/>
              <a:gd fmla="*/ 0 h 18169" name="T11"/>
              <a:gd fmla="*/ 8549 w 8550" name="T12"/>
              <a:gd fmla="*/ 1137 h 18169" name="T13"/>
              <a:gd fmla="*/ 8549 w 8550" name="T14"/>
              <a:gd fmla="*/ 17031 h 18169" name="T15"/>
              <a:gd fmla="*/ 7412 w 8550" name="T16"/>
              <a:gd fmla="*/ 18168 h 18169" name="T17"/>
              <a:gd fmla="*/ 1137 w 8550" name="T18"/>
              <a:gd fmla="*/ 18168 h 18169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8169" w="8550">
                <a:moveTo>
                  <a:pt x="1137" y="18168"/>
                </a:moveTo>
                <a:lnTo>
                  <a:pt x="1137" y="18168"/>
                </a:lnTo>
                <a:cubicBezTo>
                  <a:pt x="525" y="18168"/>
                  <a:pt x="0" y="17665"/>
                  <a:pt x="0" y="17031"/>
                </a:cubicBezTo>
                <a:cubicBezTo>
                  <a:pt x="0" y="1137"/>
                  <a:pt x="0" y="1137"/>
                  <a:pt x="0" y="1137"/>
                </a:cubicBezTo>
                <a:cubicBezTo>
                  <a:pt x="0" y="481"/>
                  <a:pt x="481" y="0"/>
                  <a:pt x="1137" y="0"/>
                </a:cubicBezTo>
                <a:cubicBezTo>
                  <a:pt x="7412" y="0"/>
                  <a:pt x="7412" y="0"/>
                  <a:pt x="7412" y="0"/>
                </a:cubicBezTo>
                <a:cubicBezTo>
                  <a:pt x="8068" y="0"/>
                  <a:pt x="8549" y="481"/>
                  <a:pt x="8549" y="1137"/>
                </a:cubicBezTo>
                <a:cubicBezTo>
                  <a:pt x="8549" y="17031"/>
                  <a:pt x="8549" y="17031"/>
                  <a:pt x="8549" y="17031"/>
                </a:cubicBezTo>
                <a:cubicBezTo>
                  <a:pt x="8549" y="17665"/>
                  <a:pt x="8046" y="18168"/>
                  <a:pt x="7412" y="18168"/>
                </a:cubicBezTo>
                <a:lnTo>
                  <a:pt x="1137" y="18168"/>
                </a:lnTo>
              </a:path>
            </a:pathLst>
          </a:cu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:a16="http://schemas.microsoft.com/office/drawing/2014/main" xmlns:lc="http://schemas.openxmlformats.org/drawingml/2006/lockedCanvas" cap="flat" w="9525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6="http://schemas.microsoft.com/office/drawing/2014/main" xmlns:lc="http://schemas.openxmlformats.org/drawingml/2006/lockedCanvas"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endParaRPr lang="en-US">
              <a:latin charset="-122" panose="00000500000000000000" pitchFamily="2" typeface="三极准柔宋"/>
            </a:endParaRPr>
          </a:p>
        </p:txBody>
      </p:sp>
      <p:sp>
        <p:nvSpPr>
          <p:cNvPr id="27" name="îṣḻide">
            <a:extLst>
              <a:ext uri="{FF2B5EF4-FFF2-40B4-BE49-F238E27FC236}">
                <a16:creationId xmlns:a16="http://schemas.microsoft.com/office/drawing/2014/main" id="{47A6EA62-31C5-4BBC-8CD2-40761E1C1AD1}"/>
              </a:ext>
            </a:extLst>
          </p:cNvPr>
          <p:cNvSpPr/>
          <p:nvPr/>
        </p:nvSpPr>
        <p:spPr bwMode="auto">
          <a:xfrm>
            <a:off x="2653326" y="4831054"/>
            <a:ext cx="363284" cy="363284"/>
          </a:xfrm>
          <a:custGeom>
            <a:gdLst>
              <a:gd fmla="*/ 1596 w 1597" name="T0"/>
              <a:gd fmla="*/ 787 h 1597" name="T1"/>
              <a:gd fmla="*/ 1596 w 1597" name="T2"/>
              <a:gd fmla="*/ 787 h 1597" name="T3"/>
              <a:gd fmla="*/ 809 w 1597" name="T4"/>
              <a:gd fmla="*/ 1596 h 1597" name="T5"/>
              <a:gd fmla="*/ 0 w 1597" name="T6"/>
              <a:gd fmla="*/ 787 h 1597" name="T7"/>
              <a:gd fmla="*/ 809 w 1597" name="T8"/>
              <a:gd fmla="*/ 0 h 1597" name="T9"/>
              <a:gd fmla="*/ 1596 w 1597" name="T10"/>
              <a:gd fmla="*/ 787 h 1597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596" w="1596">
                <a:moveTo>
                  <a:pt x="1596" y="787"/>
                </a:moveTo>
                <a:lnTo>
                  <a:pt x="1596" y="787"/>
                </a:lnTo>
                <a:cubicBezTo>
                  <a:pt x="1596" y="1246"/>
                  <a:pt x="1246" y="1596"/>
                  <a:pt x="809" y="1596"/>
                </a:cubicBezTo>
                <a:cubicBezTo>
                  <a:pt x="372" y="1596"/>
                  <a:pt x="0" y="1246"/>
                  <a:pt x="0" y="787"/>
                </a:cubicBezTo>
                <a:cubicBezTo>
                  <a:pt x="0" y="350"/>
                  <a:pt x="372" y="0"/>
                  <a:pt x="809" y="0"/>
                </a:cubicBezTo>
                <a:cubicBezTo>
                  <a:pt x="1246" y="0"/>
                  <a:pt x="1596" y="350"/>
                  <a:pt x="1596" y="787"/>
                </a:cubicBezTo>
              </a:path>
            </a:pathLst>
          </a:custGeom>
          <a:solidFill>
            <a:srgbClr val="E2E2E2"/>
          </a:solidFill>
          <a:ln>
            <a:noFill/>
          </a:ln>
          <a:effectLst/>
          <a:extLst>
            <a:ext uri="{91240B29-F687-4f45-9708-019B960494DF}">
              <a14:hiddenLine xmlns:a16="http://schemas.microsoft.com/office/drawing/2014/main" xmlns:lc="http://schemas.openxmlformats.org/drawingml/2006/lockedCanvas" cap="flat" w="9525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6="http://schemas.microsoft.com/office/drawing/2014/main" xmlns:lc="http://schemas.openxmlformats.org/drawingml/2006/lockedCanvas"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endParaRPr lang="en-US">
              <a:latin charset="-122" panose="00000500000000000000" pitchFamily="2" typeface="三极准柔宋"/>
            </a:endParaRPr>
          </a:p>
        </p:txBody>
      </p:sp>
      <p:sp>
        <p:nvSpPr>
          <p:cNvPr id="28" name="iŝlïdé">
            <a:extLst>
              <a:ext uri="{FF2B5EF4-FFF2-40B4-BE49-F238E27FC236}">
                <a16:creationId xmlns:a16="http://schemas.microsoft.com/office/drawing/2014/main" id="{E555B94C-CAA5-4EC8-B889-1BB3F3820A74}"/>
              </a:ext>
            </a:extLst>
          </p:cNvPr>
          <p:cNvSpPr/>
          <p:nvPr/>
        </p:nvSpPr>
        <p:spPr bwMode="auto">
          <a:xfrm>
            <a:off x="2767730" y="4940440"/>
            <a:ext cx="139493" cy="144511"/>
          </a:xfrm>
          <a:custGeom>
            <a:gdLst>
              <a:gd fmla="*/ 481 w 614" name="T0"/>
              <a:gd fmla="*/ 634 h 635" name="T1"/>
              <a:gd fmla="*/ 481 w 614" name="T2"/>
              <a:gd fmla="*/ 634 h 635" name="T3"/>
              <a:gd fmla="*/ 131 w 614" name="T4"/>
              <a:gd fmla="*/ 634 h 635" name="T5"/>
              <a:gd fmla="*/ 0 w 614" name="T6"/>
              <a:gd fmla="*/ 503 h 635" name="T7"/>
              <a:gd fmla="*/ 0 w 614" name="T8"/>
              <a:gd fmla="*/ 131 h 635" name="T9"/>
              <a:gd fmla="*/ 131 w 614" name="T10"/>
              <a:gd fmla="*/ 0 h 635" name="T11"/>
              <a:gd fmla="*/ 481 w 614" name="T12"/>
              <a:gd fmla="*/ 0 h 635" name="T13"/>
              <a:gd fmla="*/ 613 w 614" name="T14"/>
              <a:gd fmla="*/ 131 h 635" name="T15"/>
              <a:gd fmla="*/ 613 w 614" name="T16"/>
              <a:gd fmla="*/ 503 h 635" name="T17"/>
              <a:gd fmla="*/ 481 w 614" name="T18"/>
              <a:gd fmla="*/ 634 h 635" name="T19"/>
              <a:gd fmla="*/ 131 w 614" name="T20"/>
              <a:gd fmla="*/ 44 h 635" name="T21"/>
              <a:gd fmla="*/ 131 w 614" name="T22"/>
              <a:gd fmla="*/ 44 h 635" name="T23"/>
              <a:gd fmla="*/ 44 w 614" name="T24"/>
              <a:gd fmla="*/ 131 h 635" name="T25"/>
              <a:gd fmla="*/ 44 w 614" name="T26"/>
              <a:gd fmla="*/ 503 h 635" name="T27"/>
              <a:gd fmla="*/ 131 w 614" name="T28"/>
              <a:gd fmla="*/ 568 h 635" name="T29"/>
              <a:gd fmla="*/ 481 w 614" name="T30"/>
              <a:gd fmla="*/ 568 h 635" name="T31"/>
              <a:gd fmla="*/ 547 w 614" name="T32"/>
              <a:gd fmla="*/ 503 h 635" name="T33"/>
              <a:gd fmla="*/ 547 w 614" name="T34"/>
              <a:gd fmla="*/ 131 h 635" name="T35"/>
              <a:gd fmla="*/ 481 w 614" name="T36"/>
              <a:gd fmla="*/ 44 h 635" name="T37"/>
              <a:gd fmla="*/ 131 w 614" name="T38"/>
              <a:gd fmla="*/ 44 h 635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635" w="614">
                <a:moveTo>
                  <a:pt x="481" y="634"/>
                </a:moveTo>
                <a:lnTo>
                  <a:pt x="481" y="634"/>
                </a:lnTo>
                <a:cubicBezTo>
                  <a:pt x="131" y="634"/>
                  <a:pt x="131" y="634"/>
                  <a:pt x="131" y="634"/>
                </a:cubicBezTo>
                <a:cubicBezTo>
                  <a:pt x="44" y="634"/>
                  <a:pt x="0" y="568"/>
                  <a:pt x="0" y="503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44"/>
                  <a:pt x="44" y="0"/>
                  <a:pt x="131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547" y="0"/>
                  <a:pt x="613" y="44"/>
                  <a:pt x="613" y="131"/>
                </a:cubicBezTo>
                <a:cubicBezTo>
                  <a:pt x="613" y="503"/>
                  <a:pt x="613" y="503"/>
                  <a:pt x="613" y="503"/>
                </a:cubicBezTo>
                <a:cubicBezTo>
                  <a:pt x="613" y="568"/>
                  <a:pt x="547" y="634"/>
                  <a:pt x="481" y="634"/>
                </a:cubicBezTo>
                <a:close/>
                <a:moveTo>
                  <a:pt x="131" y="44"/>
                </a:moveTo>
                <a:lnTo>
                  <a:pt x="131" y="44"/>
                </a:lnTo>
                <a:cubicBezTo>
                  <a:pt x="88" y="44"/>
                  <a:pt x="44" y="88"/>
                  <a:pt x="44" y="131"/>
                </a:cubicBezTo>
                <a:cubicBezTo>
                  <a:pt x="44" y="503"/>
                  <a:pt x="44" y="503"/>
                  <a:pt x="44" y="503"/>
                </a:cubicBezTo>
                <a:cubicBezTo>
                  <a:pt x="44" y="547"/>
                  <a:pt x="88" y="568"/>
                  <a:pt x="131" y="568"/>
                </a:cubicBezTo>
                <a:cubicBezTo>
                  <a:pt x="481" y="568"/>
                  <a:pt x="481" y="568"/>
                  <a:pt x="481" y="568"/>
                </a:cubicBezTo>
                <a:cubicBezTo>
                  <a:pt x="525" y="568"/>
                  <a:pt x="547" y="547"/>
                  <a:pt x="547" y="503"/>
                </a:cubicBezTo>
                <a:cubicBezTo>
                  <a:pt x="547" y="131"/>
                  <a:pt x="547" y="131"/>
                  <a:pt x="547" y="131"/>
                </a:cubicBezTo>
                <a:cubicBezTo>
                  <a:pt x="547" y="88"/>
                  <a:pt x="525" y="44"/>
                  <a:pt x="481" y="44"/>
                </a:cubicBezTo>
                <a:cubicBezTo>
                  <a:pt x="131" y="44"/>
                  <a:pt x="131" y="44"/>
                  <a:pt x="131" y="44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ffectLst/>
          <a:extLst>
            <a:ext uri="{91240B29-F687-4f45-9708-019B960494DF}">
              <a14:hiddenLine xmlns:a16="http://schemas.microsoft.com/office/drawing/2014/main" xmlns:lc="http://schemas.openxmlformats.org/drawingml/2006/lockedCanvas" cap="flat" w="9525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6="http://schemas.microsoft.com/office/drawing/2014/main" xmlns:lc="http://schemas.openxmlformats.org/drawingml/2006/lockedCanvas"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endParaRPr lang="en-US">
              <a:latin charset="-122" panose="00000500000000000000" pitchFamily="2" typeface="三极准柔宋"/>
            </a:endParaRPr>
          </a:p>
        </p:txBody>
      </p:sp>
      <p:sp>
        <p:nvSpPr>
          <p:cNvPr id="29" name="ïśľíḋé">
            <a:extLst>
              <a:ext uri="{FF2B5EF4-FFF2-40B4-BE49-F238E27FC236}">
                <a16:creationId xmlns:a16="http://schemas.microsoft.com/office/drawing/2014/main" id="{AD061DF0-F121-47D6-B93F-973776DE6C60}"/>
              </a:ext>
            </a:extLst>
          </p:cNvPr>
          <p:cNvSpPr/>
          <p:nvPr/>
        </p:nvSpPr>
        <p:spPr bwMode="auto">
          <a:xfrm>
            <a:off x="2682428" y="1522358"/>
            <a:ext cx="309092" cy="30106"/>
          </a:xfrm>
          <a:custGeom>
            <a:gdLst>
              <a:gd fmla="*/ 1268 w 1356" name="T0"/>
              <a:gd fmla="*/ 131 h 132" name="T1"/>
              <a:gd fmla="*/ 1268 w 1356" name="T2"/>
              <a:gd fmla="*/ 131 h 132" name="T3"/>
              <a:gd fmla="*/ 65 w 1356" name="T4"/>
              <a:gd fmla="*/ 131 h 132" name="T5"/>
              <a:gd fmla="*/ 0 w 1356" name="T6"/>
              <a:gd fmla="*/ 66 h 132" name="T7"/>
              <a:gd fmla="*/ 65 w 1356" name="T8"/>
              <a:gd fmla="*/ 0 h 132" name="T9"/>
              <a:gd fmla="*/ 1268 w 1356" name="T10"/>
              <a:gd fmla="*/ 0 h 132" name="T11"/>
              <a:gd fmla="*/ 1355 w 1356" name="T12"/>
              <a:gd fmla="*/ 66 h 132" name="T13"/>
              <a:gd fmla="*/ 1268 w 1356" name="T14"/>
              <a:gd fmla="*/ 131 h 132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32" w="1356">
                <a:moveTo>
                  <a:pt x="1268" y="131"/>
                </a:moveTo>
                <a:lnTo>
                  <a:pt x="1268" y="131"/>
                </a:lnTo>
                <a:cubicBezTo>
                  <a:pt x="65" y="131"/>
                  <a:pt x="65" y="131"/>
                  <a:pt x="65" y="131"/>
                </a:cubicBezTo>
                <a:cubicBezTo>
                  <a:pt x="22" y="131"/>
                  <a:pt x="0" y="109"/>
                  <a:pt x="0" y="66"/>
                </a:cubicBezTo>
                <a:cubicBezTo>
                  <a:pt x="0" y="22"/>
                  <a:pt x="22" y="0"/>
                  <a:pt x="65" y="0"/>
                </a:cubicBezTo>
                <a:cubicBezTo>
                  <a:pt x="1268" y="0"/>
                  <a:pt x="1268" y="0"/>
                  <a:pt x="1268" y="0"/>
                </a:cubicBezTo>
                <a:cubicBezTo>
                  <a:pt x="1311" y="0"/>
                  <a:pt x="1355" y="22"/>
                  <a:pt x="1355" y="66"/>
                </a:cubicBezTo>
                <a:cubicBezTo>
                  <a:pt x="1355" y="109"/>
                  <a:pt x="1311" y="131"/>
                  <a:pt x="1268" y="131"/>
                </a:cubicBezTo>
              </a:path>
            </a:pathLst>
          </a:cu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6="http://schemas.microsoft.com/office/drawing/2014/main" xmlns:lc="http://schemas.openxmlformats.org/drawingml/2006/lockedCanvas" cap="flat" w="9525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6="http://schemas.microsoft.com/office/drawing/2014/main" xmlns:lc="http://schemas.openxmlformats.org/drawingml/2006/lockedCanvas"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45720" lIns="91440" rIns="91440" tIns="45720" wrap="square">
            <a:normAutofit fontScale="22500" lnSpcReduction="20000"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endParaRPr lang="en-US">
              <a:latin charset="-122" panose="00000500000000000000" pitchFamily="2" typeface="三极准柔宋"/>
            </a:endParaRPr>
          </a:p>
        </p:txBody>
      </p:sp>
      <p:sp>
        <p:nvSpPr>
          <p:cNvPr id="30" name="íṧḷîḋê">
            <a:extLst>
              <a:ext uri="{FF2B5EF4-FFF2-40B4-BE49-F238E27FC236}">
                <a16:creationId xmlns:a16="http://schemas.microsoft.com/office/drawing/2014/main" id="{19EC455B-560D-41B8-86A6-1102A464F43E}"/>
              </a:ext>
            </a:extLst>
          </p:cNvPr>
          <p:cNvSpPr/>
          <p:nvPr/>
        </p:nvSpPr>
        <p:spPr bwMode="auto">
          <a:xfrm>
            <a:off x="2806868" y="1352759"/>
            <a:ext cx="55195" cy="55195"/>
          </a:xfrm>
          <a:custGeom>
            <a:gdLst>
              <a:gd fmla="*/ 131 w 242" name="T0"/>
              <a:gd fmla="*/ 0 h 242" name="T1"/>
              <a:gd fmla="*/ 131 w 242" name="T2"/>
              <a:gd fmla="*/ 0 h 242" name="T3"/>
              <a:gd fmla="*/ 0 w 242" name="T4"/>
              <a:gd fmla="*/ 110 h 242" name="T5"/>
              <a:gd fmla="*/ 0 w 242" name="T6"/>
              <a:gd fmla="*/ 132 h 242" name="T7"/>
              <a:gd fmla="*/ 131 w 242" name="T8"/>
              <a:gd fmla="*/ 241 h 242" name="T9"/>
              <a:gd fmla="*/ 241 w 242" name="T10"/>
              <a:gd fmla="*/ 132 h 242" name="T11"/>
              <a:gd fmla="*/ 241 w 242" name="T12"/>
              <a:gd fmla="*/ 110 h 242" name="T13"/>
              <a:gd fmla="*/ 131 w 242" name="T14"/>
              <a:gd fmla="*/ 0 h 242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241" w="241">
                <a:moveTo>
                  <a:pt x="131" y="0"/>
                </a:moveTo>
                <a:lnTo>
                  <a:pt x="131" y="0"/>
                </a:lnTo>
                <a:cubicBezTo>
                  <a:pt x="65" y="0"/>
                  <a:pt x="0" y="44"/>
                  <a:pt x="0" y="110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98"/>
                  <a:pt x="65" y="241"/>
                  <a:pt x="131" y="241"/>
                </a:cubicBezTo>
                <a:cubicBezTo>
                  <a:pt x="197" y="241"/>
                  <a:pt x="241" y="198"/>
                  <a:pt x="241" y="132"/>
                </a:cubicBezTo>
                <a:cubicBezTo>
                  <a:pt x="241" y="110"/>
                  <a:pt x="241" y="110"/>
                  <a:pt x="241" y="110"/>
                </a:cubicBezTo>
                <a:cubicBezTo>
                  <a:pt x="241" y="44"/>
                  <a:pt x="197" y="0"/>
                  <a:pt x="131" y="0"/>
                </a:cubicBezTo>
              </a:path>
            </a:pathLst>
          </a:cu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6="http://schemas.microsoft.com/office/drawing/2014/main" xmlns:lc="http://schemas.openxmlformats.org/drawingml/2006/lockedCanvas" cap="flat" w="9525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6="http://schemas.microsoft.com/office/drawing/2014/main" xmlns:lc="http://schemas.openxmlformats.org/drawingml/2006/lockedCanvas"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45720" lIns="91440" rIns="91440" tIns="45720" wrap="square">
            <a:normAutofit fontScale="22500" lnSpcReduction="20000"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endParaRPr lang="en-US">
              <a:latin charset="-122" panose="00000500000000000000" pitchFamily="2" typeface="三极准柔宋"/>
            </a:endParaRPr>
          </a:p>
        </p:txBody>
      </p:sp>
      <p:sp>
        <p:nvSpPr>
          <p:cNvPr id="31" name="ïśḻíḑè">
            <a:extLst>
              <a:ext uri="{FF2B5EF4-FFF2-40B4-BE49-F238E27FC236}">
                <a16:creationId xmlns:a16="http://schemas.microsoft.com/office/drawing/2014/main" id="{5976FADB-99A7-44F1-BF74-82643082E25A}"/>
              </a:ext>
            </a:extLst>
          </p:cNvPr>
          <p:cNvSpPr/>
          <p:nvPr/>
        </p:nvSpPr>
        <p:spPr bwMode="auto">
          <a:xfrm>
            <a:off x="1980949" y="1726079"/>
            <a:ext cx="1696998" cy="2990571"/>
          </a:xfrm>
          <a:custGeom>
            <a:gdLst>
              <a:gd fmla="*/ 7456 w 7457" name="T0"/>
              <a:gd fmla="*/ 13139 h 13140" name="T1"/>
              <a:gd fmla="*/ 0 w 7457" name="T2"/>
              <a:gd fmla="*/ 13139 h 13140" name="T3"/>
              <a:gd fmla="*/ 0 w 7457" name="T4"/>
              <a:gd fmla="*/ 0 h 13140" name="T5"/>
              <a:gd fmla="*/ 7456 w 7457" name="T6"/>
              <a:gd fmla="*/ 0 h 13140" name="T7"/>
              <a:gd fmla="*/ 7456 w 7457" name="T8"/>
              <a:gd fmla="*/ 13139 h 1314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140" w="7457">
                <a:moveTo>
                  <a:pt x="7456" y="13139"/>
                </a:moveTo>
                <a:lnTo>
                  <a:pt x="0" y="13139"/>
                </a:lnTo>
                <a:lnTo>
                  <a:pt x="0" y="0"/>
                </a:lnTo>
                <a:lnTo>
                  <a:pt x="7456" y="0"/>
                </a:lnTo>
                <a:lnTo>
                  <a:pt x="7456" y="13139"/>
                </a:lnTo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9050">
            <a:noFill/>
            <a:prstDash val="solid"/>
            <a:miter lim="800000"/>
          </a:ln>
          <a:effectLst/>
          <a:extLst>
            <a:ext uri="{91240B29-F687-4f45-9708-019B960494DF}">
              <a14:hiddenLine xmlns:a16="http://schemas.microsoft.com/office/drawing/2014/main" xmlns:lc="http://schemas.openxmlformats.org/drawingml/2006/lockedCanvas" cap="flat" w="9525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6="http://schemas.microsoft.com/office/drawing/2014/main" xmlns:lc="http://schemas.openxmlformats.org/drawingml/2006/lockedCanvas"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 defTabSz="914377"/>
            <a:endParaRPr lang="en-US">
              <a:solidFill>
                <a:schemeClr val="lt1"/>
              </a:solidFill>
              <a:latin charset="-122" panose="00000500000000000000" pitchFamily="2" typeface="三极准柔宋"/>
            </a:endParaRPr>
          </a:p>
        </p:txBody>
      </p:sp>
      <p:sp>
        <p:nvSpPr>
          <p:cNvPr id="25" name="îŝlîďê">
            <a:extLst>
              <a:ext uri="{FF2B5EF4-FFF2-40B4-BE49-F238E27FC236}">
                <a16:creationId xmlns:a16="http://schemas.microsoft.com/office/drawing/2014/main" id="{213BA73F-BB53-4AF3-ABA2-9DDE64B71300}"/>
              </a:ext>
            </a:extLst>
          </p:cNvPr>
          <p:cNvSpPr/>
          <p:nvPr/>
        </p:nvSpPr>
        <p:spPr bwMode="auto">
          <a:xfrm>
            <a:off x="1832424" y="1123950"/>
            <a:ext cx="1995051" cy="4194828"/>
          </a:xfrm>
          <a:custGeom>
            <a:gdLst>
              <a:gd fmla="*/ 8417 w 8768" name="T0"/>
              <a:gd fmla="*/ 437 h 18431" name="T1"/>
              <a:gd fmla="*/ 8417 w 8768" name="T2"/>
              <a:gd fmla="*/ 437 h 18431" name="T3"/>
              <a:gd fmla="*/ 7543 w 8768" name="T4"/>
              <a:gd fmla="*/ 87 h 18431" name="T5"/>
              <a:gd fmla="*/ 7280 w 8768" name="T6"/>
              <a:gd fmla="*/ 87 h 18431" name="T7"/>
              <a:gd fmla="*/ 7280 w 8768" name="T8"/>
              <a:gd fmla="*/ 43 h 18431" name="T9"/>
              <a:gd fmla="*/ 7259 w 8768" name="T10"/>
              <a:gd fmla="*/ 0 h 18431" name="T11"/>
              <a:gd fmla="*/ 5903 w 8768" name="T12"/>
              <a:gd fmla="*/ 0 h 18431" name="T13"/>
              <a:gd fmla="*/ 5859 w 8768" name="T14"/>
              <a:gd fmla="*/ 43 h 18431" name="T15"/>
              <a:gd fmla="*/ 5859 w 8768" name="T16"/>
              <a:gd fmla="*/ 87 h 18431" name="T17"/>
              <a:gd fmla="*/ 1268 w 8768" name="T18"/>
              <a:gd fmla="*/ 87 h 18431" name="T19"/>
              <a:gd fmla="*/ 43 w 8768" name="T20"/>
              <a:gd fmla="*/ 1312 h 18431" name="T21"/>
              <a:gd fmla="*/ 43 w 8768" name="T22"/>
              <a:gd fmla="*/ 2602 h 18431" name="T23"/>
              <a:gd fmla="*/ 43 w 8768" name="T24"/>
              <a:gd fmla="*/ 2602 h 18431" name="T25"/>
              <a:gd fmla="*/ 0 w 8768" name="T26"/>
              <a:gd fmla="*/ 2624 h 18431" name="T27"/>
              <a:gd fmla="*/ 0 w 8768" name="T28"/>
              <a:gd fmla="*/ 3389 h 18431" name="T29"/>
              <a:gd fmla="*/ 43 w 8768" name="T30"/>
              <a:gd fmla="*/ 3432 h 18431" name="T31"/>
              <a:gd fmla="*/ 43 w 8768" name="T32"/>
              <a:gd fmla="*/ 3432 h 18431" name="T33"/>
              <a:gd fmla="*/ 43 w 8768" name="T34"/>
              <a:gd fmla="*/ 3761 h 18431" name="T35"/>
              <a:gd fmla="*/ 43 w 8768" name="T36"/>
              <a:gd fmla="*/ 3761 h 18431" name="T37"/>
              <a:gd fmla="*/ 0 w 8768" name="T38"/>
              <a:gd fmla="*/ 3804 h 18431" name="T39"/>
              <a:gd fmla="*/ 0 w 8768" name="T40"/>
              <a:gd fmla="*/ 4941 h 18431" name="T41"/>
              <a:gd fmla="*/ 43 w 8768" name="T42"/>
              <a:gd fmla="*/ 4963 h 18431" name="T43"/>
              <a:gd fmla="*/ 43 w 8768" name="T44"/>
              <a:gd fmla="*/ 4963 h 18431" name="T45"/>
              <a:gd fmla="*/ 43 w 8768" name="T46"/>
              <a:gd fmla="*/ 5269 h 18431" name="T47"/>
              <a:gd fmla="*/ 43 w 8768" name="T48"/>
              <a:gd fmla="*/ 5269 h 18431" name="T49"/>
              <a:gd fmla="*/ 0 w 8768" name="T50"/>
              <a:gd fmla="*/ 5313 h 18431" name="T51"/>
              <a:gd fmla="*/ 0 w 8768" name="T52"/>
              <a:gd fmla="*/ 6472 h 18431" name="T53"/>
              <a:gd fmla="*/ 43 w 8768" name="T54"/>
              <a:gd fmla="*/ 6493 h 18431" name="T55"/>
              <a:gd fmla="*/ 43 w 8768" name="T56"/>
              <a:gd fmla="*/ 6493 h 18431" name="T57"/>
              <a:gd fmla="*/ 43 w 8768" name="T58"/>
              <a:gd fmla="*/ 17206 h 18431" name="T59"/>
              <a:gd fmla="*/ 1268 w 8768" name="T60"/>
              <a:gd fmla="*/ 18430 h 18431" name="T61"/>
              <a:gd fmla="*/ 7543 w 8768" name="T62"/>
              <a:gd fmla="*/ 18430 h 18431" name="T63"/>
              <a:gd fmla="*/ 8767 w 8768" name="T64"/>
              <a:gd fmla="*/ 17206 h 18431" name="T65"/>
              <a:gd fmla="*/ 8767 w 8768" name="T66"/>
              <a:gd fmla="*/ 1312 h 18431" name="T67"/>
              <a:gd fmla="*/ 8417 w 8768" name="T68"/>
              <a:gd fmla="*/ 437 h 18431" name="T69"/>
              <a:gd fmla="*/ 8592 w 8768" name="T70"/>
              <a:gd fmla="*/ 17206 h 18431" name="T71"/>
              <a:gd fmla="*/ 8592 w 8768" name="T72"/>
              <a:gd fmla="*/ 17206 h 18431" name="T73"/>
              <a:gd fmla="*/ 7543 w 8768" name="T74"/>
              <a:gd fmla="*/ 18255 h 18431" name="T75"/>
              <a:gd fmla="*/ 1268 w 8768" name="T76"/>
              <a:gd fmla="*/ 18255 h 18431" name="T77"/>
              <a:gd fmla="*/ 218 w 8768" name="T78"/>
              <a:gd fmla="*/ 17206 h 18431" name="T79"/>
              <a:gd fmla="*/ 218 w 8768" name="T80"/>
              <a:gd fmla="*/ 1312 h 18431" name="T81"/>
              <a:gd fmla="*/ 1268 w 8768" name="T82"/>
              <a:gd fmla="*/ 262 h 18431" name="T83"/>
              <a:gd fmla="*/ 7543 w 8768" name="T84"/>
              <a:gd fmla="*/ 262 h 18431" name="T85"/>
              <a:gd fmla="*/ 8592 w 8768" name="T86"/>
              <a:gd fmla="*/ 1312 h 18431" name="T87"/>
              <a:gd fmla="*/ 8592 w 8768" name="T88"/>
              <a:gd fmla="*/ 17206 h 18431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18431" w="8768">
                <a:moveTo>
                  <a:pt x="8417" y="437"/>
                </a:moveTo>
                <a:lnTo>
                  <a:pt x="8417" y="437"/>
                </a:lnTo>
                <a:cubicBezTo>
                  <a:pt x="8199" y="218"/>
                  <a:pt x="7893" y="87"/>
                  <a:pt x="7543" y="87"/>
                </a:cubicBezTo>
                <a:cubicBezTo>
                  <a:pt x="7280" y="87"/>
                  <a:pt x="7280" y="87"/>
                  <a:pt x="7280" y="87"/>
                </a:cubicBezTo>
                <a:cubicBezTo>
                  <a:pt x="7280" y="43"/>
                  <a:pt x="7280" y="43"/>
                  <a:pt x="7280" y="43"/>
                </a:cubicBezTo>
                <a:cubicBezTo>
                  <a:pt x="7280" y="22"/>
                  <a:pt x="7280" y="0"/>
                  <a:pt x="7259" y="0"/>
                </a:cubicBezTo>
                <a:cubicBezTo>
                  <a:pt x="5903" y="0"/>
                  <a:pt x="5903" y="0"/>
                  <a:pt x="5903" y="0"/>
                </a:cubicBezTo>
                <a:cubicBezTo>
                  <a:pt x="5881" y="0"/>
                  <a:pt x="5859" y="22"/>
                  <a:pt x="5859" y="43"/>
                </a:cubicBezTo>
                <a:cubicBezTo>
                  <a:pt x="5859" y="87"/>
                  <a:pt x="5859" y="87"/>
                  <a:pt x="5859" y="87"/>
                </a:cubicBezTo>
                <a:cubicBezTo>
                  <a:pt x="1268" y="87"/>
                  <a:pt x="1268" y="87"/>
                  <a:pt x="1268" y="87"/>
                </a:cubicBezTo>
                <a:cubicBezTo>
                  <a:pt x="568" y="87"/>
                  <a:pt x="43" y="590"/>
                  <a:pt x="43" y="1312"/>
                </a:cubicBezTo>
                <a:cubicBezTo>
                  <a:pt x="43" y="2602"/>
                  <a:pt x="43" y="2602"/>
                  <a:pt x="43" y="2602"/>
                </a:cubicBezTo>
                <a:lnTo>
                  <a:pt x="43" y="2602"/>
                </a:lnTo>
                <a:cubicBezTo>
                  <a:pt x="22" y="2602"/>
                  <a:pt x="0" y="2602"/>
                  <a:pt x="0" y="2624"/>
                </a:cubicBezTo>
                <a:cubicBezTo>
                  <a:pt x="0" y="3389"/>
                  <a:pt x="0" y="3389"/>
                  <a:pt x="0" y="3389"/>
                </a:cubicBezTo>
                <a:cubicBezTo>
                  <a:pt x="0" y="3411"/>
                  <a:pt x="22" y="3432"/>
                  <a:pt x="43" y="3432"/>
                </a:cubicBezTo>
                <a:lnTo>
                  <a:pt x="43" y="3432"/>
                </a:lnTo>
                <a:cubicBezTo>
                  <a:pt x="43" y="3761"/>
                  <a:pt x="43" y="3761"/>
                  <a:pt x="43" y="3761"/>
                </a:cubicBezTo>
                <a:lnTo>
                  <a:pt x="43" y="3761"/>
                </a:lnTo>
                <a:cubicBezTo>
                  <a:pt x="22" y="3761"/>
                  <a:pt x="0" y="3782"/>
                  <a:pt x="0" y="3804"/>
                </a:cubicBezTo>
                <a:cubicBezTo>
                  <a:pt x="0" y="4941"/>
                  <a:pt x="0" y="4941"/>
                  <a:pt x="0" y="4941"/>
                </a:cubicBezTo>
                <a:cubicBezTo>
                  <a:pt x="0" y="4963"/>
                  <a:pt x="22" y="4963"/>
                  <a:pt x="43" y="4963"/>
                </a:cubicBezTo>
                <a:lnTo>
                  <a:pt x="43" y="4963"/>
                </a:lnTo>
                <a:cubicBezTo>
                  <a:pt x="43" y="5269"/>
                  <a:pt x="43" y="5269"/>
                  <a:pt x="43" y="5269"/>
                </a:cubicBezTo>
                <a:lnTo>
                  <a:pt x="43" y="5269"/>
                </a:lnTo>
                <a:cubicBezTo>
                  <a:pt x="22" y="5269"/>
                  <a:pt x="0" y="5291"/>
                  <a:pt x="0" y="5313"/>
                </a:cubicBezTo>
                <a:cubicBezTo>
                  <a:pt x="0" y="6472"/>
                  <a:pt x="0" y="6472"/>
                  <a:pt x="0" y="6472"/>
                </a:cubicBezTo>
                <a:cubicBezTo>
                  <a:pt x="0" y="6493"/>
                  <a:pt x="22" y="6493"/>
                  <a:pt x="43" y="6493"/>
                </a:cubicBezTo>
                <a:lnTo>
                  <a:pt x="43" y="6493"/>
                </a:lnTo>
                <a:cubicBezTo>
                  <a:pt x="43" y="17206"/>
                  <a:pt x="43" y="17206"/>
                  <a:pt x="43" y="17206"/>
                </a:cubicBezTo>
                <a:cubicBezTo>
                  <a:pt x="43" y="17883"/>
                  <a:pt x="590" y="18430"/>
                  <a:pt x="1268" y="18430"/>
                </a:cubicBezTo>
                <a:cubicBezTo>
                  <a:pt x="7543" y="18430"/>
                  <a:pt x="7543" y="18430"/>
                  <a:pt x="7543" y="18430"/>
                </a:cubicBezTo>
                <a:cubicBezTo>
                  <a:pt x="8221" y="18430"/>
                  <a:pt x="8767" y="17883"/>
                  <a:pt x="8767" y="17206"/>
                </a:cubicBezTo>
                <a:cubicBezTo>
                  <a:pt x="8767" y="1312"/>
                  <a:pt x="8767" y="1312"/>
                  <a:pt x="8767" y="1312"/>
                </a:cubicBezTo>
                <a:cubicBezTo>
                  <a:pt x="8767" y="984"/>
                  <a:pt x="8658" y="678"/>
                  <a:pt x="8417" y="437"/>
                </a:cubicBezTo>
                <a:close/>
                <a:moveTo>
                  <a:pt x="8592" y="17206"/>
                </a:moveTo>
                <a:lnTo>
                  <a:pt x="8592" y="17206"/>
                </a:lnTo>
                <a:cubicBezTo>
                  <a:pt x="8592" y="17795"/>
                  <a:pt x="8133" y="18255"/>
                  <a:pt x="7543" y="18255"/>
                </a:cubicBezTo>
                <a:cubicBezTo>
                  <a:pt x="1268" y="18255"/>
                  <a:pt x="1268" y="18255"/>
                  <a:pt x="1268" y="18255"/>
                </a:cubicBezTo>
                <a:cubicBezTo>
                  <a:pt x="700" y="18255"/>
                  <a:pt x="218" y="17795"/>
                  <a:pt x="218" y="17206"/>
                </a:cubicBezTo>
                <a:cubicBezTo>
                  <a:pt x="218" y="1312"/>
                  <a:pt x="218" y="1312"/>
                  <a:pt x="218" y="1312"/>
                </a:cubicBezTo>
                <a:cubicBezTo>
                  <a:pt x="218" y="700"/>
                  <a:pt x="656" y="262"/>
                  <a:pt x="1268" y="262"/>
                </a:cubicBezTo>
                <a:cubicBezTo>
                  <a:pt x="7543" y="262"/>
                  <a:pt x="7543" y="262"/>
                  <a:pt x="7543" y="262"/>
                </a:cubicBezTo>
                <a:cubicBezTo>
                  <a:pt x="8155" y="262"/>
                  <a:pt x="8592" y="721"/>
                  <a:pt x="8592" y="1312"/>
                </a:cubicBezTo>
                <a:lnTo>
                  <a:pt x="8592" y="17206"/>
                </a:lnTo>
                <a:close/>
              </a:path>
            </a:pathLst>
          </a:custGeom>
          <a:solidFill>
            <a:srgbClr val="E2E2E2"/>
          </a:solidFill>
          <a:ln>
            <a:noFill/>
          </a:ln>
          <a:effectLst/>
          <a:extLst>
            <a:ext uri="{91240B29-F687-4f45-9708-019B960494DF}">
              <a14:hiddenLine xmlns:a16="http://schemas.microsoft.com/office/drawing/2014/main" xmlns:lc="http://schemas.openxmlformats.org/drawingml/2006/lockedCanvas" cap="flat" w="9525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6="http://schemas.microsoft.com/office/drawing/2014/main" xmlns:lc="http://schemas.openxmlformats.org/drawingml/2006/lockedCanvas"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endParaRPr lang="en-US">
              <a:latin charset="-122" panose="00000500000000000000" pitchFamily="2" typeface="三极准柔宋"/>
            </a:endParaRPr>
          </a:p>
        </p:txBody>
      </p:sp>
      <p:sp>
        <p:nvSpPr>
          <p:cNvPr id="6" name="ïšḷíďé">
            <a:extLst>
              <a:ext uri="{FF2B5EF4-FFF2-40B4-BE49-F238E27FC236}">
                <a16:creationId xmlns:a16="http://schemas.microsoft.com/office/drawing/2014/main" id="{3A063712-5D67-4BA9-8829-0C41B389ADBC}"/>
              </a:ext>
            </a:extLst>
          </p:cNvPr>
          <p:cNvSpPr/>
          <p:nvPr/>
        </p:nvSpPr>
        <p:spPr>
          <a:xfrm>
            <a:off x="4294261" y="1726079"/>
            <a:ext cx="3888000" cy="299057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altLang="en-US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7" name="ís1íḓè">
            <a:extLst>
              <a:ext uri="{FF2B5EF4-FFF2-40B4-BE49-F238E27FC236}">
                <a16:creationId xmlns:a16="http://schemas.microsoft.com/office/drawing/2014/main" id="{CC2E5C42-5282-4BAA-A387-BDCD295B6D62}"/>
              </a:ext>
            </a:extLst>
          </p:cNvPr>
          <p:cNvSpPr/>
          <p:nvPr/>
        </p:nvSpPr>
        <p:spPr>
          <a:xfrm>
            <a:off x="8304000" y="1726079"/>
            <a:ext cx="3888000" cy="299057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altLang="en-US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22" name="ísḷiḋê">
            <a:extLst>
              <a:ext uri="{FF2B5EF4-FFF2-40B4-BE49-F238E27FC236}">
                <a16:creationId xmlns:a16="http://schemas.microsoft.com/office/drawing/2014/main" id="{204CE719-A916-48ED-9ED3-16DD58A42973}"/>
              </a:ext>
            </a:extLst>
          </p:cNvPr>
          <p:cNvSpPr/>
          <p:nvPr/>
        </p:nvSpPr>
        <p:spPr>
          <a:xfrm>
            <a:off x="5913867" y="1401685"/>
            <a:ext cx="648788" cy="64878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altLang="en-US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23" name="ïslïdê">
            <a:extLst>
              <a:ext uri="{FF2B5EF4-FFF2-40B4-BE49-F238E27FC236}">
                <a16:creationId xmlns:a16="http://schemas.microsoft.com/office/drawing/2014/main" id="{378D2B6F-E7DB-408F-88D2-5573F6D84DC7}"/>
              </a:ext>
            </a:extLst>
          </p:cNvPr>
          <p:cNvSpPr/>
          <p:nvPr/>
        </p:nvSpPr>
        <p:spPr>
          <a:xfrm>
            <a:off x="6040542" y="1520800"/>
            <a:ext cx="395439" cy="410558"/>
          </a:xfrm>
          <a:custGeom>
            <a:gdLst>
              <a:gd fmla="*/ 332623 w 583294" name="connsiteX0"/>
              <a:gd fmla="*/ 296967 h 605593" name="connsiteY0"/>
              <a:gd fmla="*/ 316983 w 583294" name="connsiteX1"/>
              <a:gd fmla="*/ 302537 h 605593" name="connsiteY1"/>
              <a:gd fmla="*/ 311624 w 583294" name="connsiteX2"/>
              <a:gd fmla="*/ 308872 h 605593" name="connsiteY2"/>
              <a:gd fmla="*/ 311624 w 583294" name="connsiteX3"/>
              <a:gd fmla="*/ 325036 h 605593" name="connsiteY3"/>
              <a:gd fmla="*/ 309108 w 583294" name="connsiteX4"/>
              <a:gd fmla="*/ 326784 h 605593" name="connsiteY4"/>
              <a:gd fmla="*/ 307467 w 583294" name="connsiteX5"/>
              <a:gd fmla="*/ 331698 h 605593" name="connsiteY5"/>
              <a:gd fmla="*/ 311077 w 583294" name="connsiteX6"/>
              <a:gd fmla="*/ 366102 h 605593" name="connsiteY6"/>
              <a:gd fmla="*/ 315780 w 583294" name="connsiteX7"/>
              <a:gd fmla="*/ 371673 h 605593" name="connsiteY7"/>
              <a:gd fmla="*/ 317530 w 583294" name="connsiteX8"/>
              <a:gd fmla="*/ 371891 h 605593" name="connsiteY8"/>
              <a:gd fmla="*/ 322670 w 583294" name="connsiteX9"/>
              <a:gd fmla="*/ 369379 h 605593" name="connsiteY9"/>
              <a:gd fmla="*/ 340826 w 583294" name="connsiteX10"/>
              <a:gd fmla="*/ 345242 h 605593" name="connsiteY10"/>
              <a:gd fmla="*/ 342139 w 583294" name="connsiteX11"/>
              <a:gd fmla="*/ 341310 h 605593" name="connsiteY11"/>
              <a:gd fmla="*/ 342139 w 583294" name="connsiteX12"/>
              <a:gd fmla="*/ 302646 h 605593" name="connsiteY12"/>
              <a:gd fmla="*/ 339076 w 583294" name="connsiteX13"/>
              <a:gd fmla="*/ 297076 h 605593" name="connsiteY13"/>
              <a:gd fmla="*/ 332623 w 583294" name="connsiteX14"/>
              <a:gd fmla="*/ 296967 h 605593" name="connsiteY14"/>
              <a:gd fmla="*/ 250702 w 583294" name="connsiteX15"/>
              <a:gd fmla="*/ 296967 h 605593" name="connsiteY15"/>
              <a:gd fmla="*/ 244249 w 583294" name="connsiteX16"/>
              <a:gd fmla="*/ 297076 h 605593" name="connsiteY16"/>
              <a:gd fmla="*/ 241187 w 583294" name="connsiteX17"/>
              <a:gd fmla="*/ 302646 h 605593" name="connsiteY17"/>
              <a:gd fmla="*/ 241077 w 583294" name="connsiteX18"/>
              <a:gd fmla="*/ 341310 h 605593" name="connsiteY18"/>
              <a:gd fmla="*/ 242390 w 583294" name="connsiteX19"/>
              <a:gd fmla="*/ 345242 h 605593" name="connsiteY19"/>
              <a:gd fmla="*/ 260655 w 583294" name="connsiteX20"/>
              <a:gd fmla="*/ 369379 h 605593" name="connsiteY20"/>
              <a:gd fmla="*/ 265796 w 583294" name="connsiteX21"/>
              <a:gd fmla="*/ 371891 h 605593" name="connsiteY21"/>
              <a:gd fmla="*/ 267546 w 583294" name="connsiteX22"/>
              <a:gd fmla="*/ 371673 h 605593" name="connsiteY22"/>
              <a:gd fmla="*/ 272249 w 583294" name="connsiteX23"/>
              <a:gd fmla="*/ 366102 h 605593" name="connsiteY23"/>
              <a:gd fmla="*/ 275858 w 583294" name="connsiteX24"/>
              <a:gd fmla="*/ 331698 h 605593" name="connsiteY24"/>
              <a:gd fmla="*/ 274218 w 583294" name="connsiteX25"/>
              <a:gd fmla="*/ 326674 h 605593" name="connsiteY25"/>
              <a:gd fmla="*/ 271702 w 583294" name="connsiteX26"/>
              <a:gd fmla="*/ 325036 h 605593" name="connsiteY26"/>
              <a:gd fmla="*/ 271702 w 583294" name="connsiteX27"/>
              <a:gd fmla="*/ 308872 h 605593" name="connsiteY27"/>
              <a:gd fmla="*/ 266343 w 583294" name="connsiteX28"/>
              <a:gd fmla="*/ 302537 h 605593" name="connsiteY28"/>
              <a:gd fmla="*/ 250702 w 583294" name="connsiteX29"/>
              <a:gd fmla="*/ 296967 h 605593" name="connsiteY29"/>
              <a:gd fmla="*/ 30625 w 583294" name="connsiteX30"/>
              <a:gd fmla="*/ 270619 h 605593" name="connsiteY30"/>
              <a:gd fmla="*/ 94718 w 583294" name="connsiteX31"/>
              <a:gd fmla="*/ 270619 h 605593" name="connsiteY31"/>
              <a:gd fmla="*/ 125343 w 583294" name="connsiteX32"/>
              <a:gd fmla="*/ 301200 h 605593" name="connsiteY32"/>
              <a:gd fmla="*/ 293999 w 583294" name="connsiteX33"/>
              <a:gd fmla="*/ 469616 h 605593" name="connsiteY33"/>
              <a:gd fmla="*/ 462654 w 583294" name="connsiteX34"/>
              <a:gd fmla="*/ 301200 h 605593" name="connsiteY34"/>
              <a:gd fmla="*/ 493279 w 583294" name="connsiteX35"/>
              <a:gd fmla="*/ 270619 h 605593" name="connsiteY35"/>
              <a:gd fmla="*/ 552669 w 583294" name="connsiteX36"/>
              <a:gd fmla="*/ 270619 h 605593" name="connsiteY36"/>
              <a:gd fmla="*/ 583294 w 583294" name="connsiteX37"/>
              <a:gd fmla="*/ 301200 h 605593" name="connsiteY37"/>
              <a:gd fmla="*/ 552669 w 583294" name="connsiteX38"/>
              <a:gd fmla="*/ 331782 h 605593" name="connsiteY38"/>
              <a:gd fmla="*/ 521935 w 583294" name="connsiteX39"/>
              <a:gd fmla="*/ 331782 h 605593" name="connsiteY39"/>
              <a:gd fmla="*/ 478513 w 583294" name="connsiteX40"/>
              <a:gd fmla="*/ 438052 h 605593" name="connsiteY40"/>
              <a:gd fmla="*/ 504982 w 583294" name="connsiteX41"/>
              <a:gd fmla="*/ 464592 h 605593" name="connsiteY41"/>
              <a:gd fmla="*/ 504982 w 583294" name="connsiteX42"/>
              <a:gd fmla="*/ 507842 h 605593" name="connsiteY42"/>
              <a:gd fmla="*/ 483326 w 583294" name="connsiteX43"/>
              <a:gd fmla="*/ 516798 h 605593" name="connsiteY43"/>
              <a:gd fmla="*/ 461670 w 583294" name="connsiteX44"/>
              <a:gd fmla="*/ 507842 h 605593" name="connsiteY44"/>
              <a:gd fmla="*/ 435638 w 583294" name="connsiteX45"/>
              <a:gd fmla="*/ 481957 h 605593" name="connsiteY45"/>
              <a:gd fmla="*/ 322327 w 583294" name="connsiteX46"/>
              <a:gd fmla="*/ 529140 h 605593" name="connsiteY46"/>
              <a:gd fmla="*/ 322327 w 583294" name="connsiteX47"/>
              <a:gd fmla="*/ 575012 h 605593" name="connsiteY47"/>
              <a:gd fmla="*/ 291592 w 583294" name="connsiteX48"/>
              <a:gd fmla="*/ 605593 h 605593" name="connsiteY48"/>
              <a:gd fmla="*/ 260967 w 583294" name="connsiteX49"/>
              <a:gd fmla="*/ 575012 h 605593" name="connsiteY49"/>
              <a:gd fmla="*/ 260967 w 583294" name="connsiteX50"/>
              <a:gd fmla="*/ 528485 h 605593" name="connsiteY50"/>
              <a:gd fmla="*/ 149624 w 583294" name="connsiteX51"/>
              <a:gd fmla="*/ 479882 h 605593" name="connsiteY51"/>
              <a:gd fmla="*/ 121624 w 583294" name="connsiteX52"/>
              <a:gd fmla="*/ 507842 h 605593" name="connsiteY52"/>
              <a:gd fmla="*/ 99968 w 583294" name="connsiteX53"/>
              <a:gd fmla="*/ 516798 h 605593" name="connsiteY53"/>
              <a:gd fmla="*/ 78312 w 583294" name="connsiteX54"/>
              <a:gd fmla="*/ 507842 h 605593" name="connsiteY54"/>
              <a:gd fmla="*/ 78312 w 583294" name="connsiteX55"/>
              <a:gd fmla="*/ 464592 h 605593" name="connsiteY55"/>
              <a:gd fmla="*/ 107515 w 583294" name="connsiteX56"/>
              <a:gd fmla="*/ 435430 h 605593" name="connsiteY56"/>
              <a:gd fmla="*/ 66062 w 583294" name="connsiteX57"/>
              <a:gd fmla="*/ 331782 h 605593" name="connsiteY57"/>
              <a:gd fmla="*/ 30625 w 583294" name="connsiteX58"/>
              <a:gd fmla="*/ 331782 h 605593" name="connsiteY58"/>
              <a:gd fmla="*/ 0 w 583294" name="connsiteX59"/>
              <a:gd fmla="*/ 301200 h 605593" name="connsiteY59"/>
              <a:gd fmla="*/ 30625 w 583294" name="connsiteX60"/>
              <a:gd fmla="*/ 270619 h 605593" name="connsiteY60"/>
              <a:gd fmla="*/ 260655 w 583294" name="connsiteX61"/>
              <a:gd fmla="*/ 122871 h 605593" name="connsiteY61"/>
              <a:gd fmla="*/ 215703 w 583294" name="connsiteX62"/>
              <a:gd fmla="*/ 134776 h 605593" name="connsiteY62"/>
              <a:gd fmla="*/ 212093 w 583294" name="connsiteX63"/>
              <a:gd fmla="*/ 140565 h 605593" name="connsiteY63"/>
              <a:gd fmla="*/ 212093 w 583294" name="connsiteX64"/>
              <a:gd fmla="*/ 152142 h 605593" name="connsiteY64"/>
              <a:gd fmla="*/ 209468 w 583294" name="connsiteX65"/>
              <a:gd fmla="*/ 152142 h 605593" name="connsiteY65"/>
              <a:gd fmla="*/ 203015 w 583294" name="connsiteX66"/>
              <a:gd fmla="*/ 158586 h 605593" name="connsiteY66"/>
              <a:gd fmla="*/ 203015 w 583294" name="connsiteX67"/>
              <a:gd fmla="*/ 169289 h 605593" name="connsiteY67"/>
              <a:gd fmla="*/ 205969 w 583294" name="connsiteX68"/>
              <a:gd fmla="*/ 174641 h 605593" name="connsiteY68"/>
              <a:gd fmla="*/ 212203 w 583294" name="connsiteX69"/>
              <a:gd fmla="*/ 178791 h 605593" name="connsiteY69"/>
              <a:gd fmla="*/ 212640 w 583294" name="connsiteX70"/>
              <a:gd fmla="*/ 181413 h 605593" name="connsiteY70"/>
              <a:gd fmla="*/ 235828 w 583294" name="connsiteX71"/>
              <a:gd fmla="*/ 235039 h 605593" name="connsiteY71"/>
              <a:gd fmla="*/ 274218 w 583294" name="connsiteX72"/>
              <a:gd fmla="*/ 268242 h 605593" name="connsiteY72"/>
              <a:gd fmla="*/ 309108 w 583294" name="connsiteX73"/>
              <a:gd fmla="*/ 268242 h 605593" name="connsiteY73"/>
              <a:gd fmla="*/ 347498 w 583294" name="connsiteX74"/>
              <a:gd fmla="*/ 235039 h 605593" name="connsiteY74"/>
              <a:gd fmla="*/ 370685 w 583294" name="connsiteX75"/>
              <a:gd fmla="*/ 181413 h 605593" name="connsiteY75"/>
              <a:gd fmla="*/ 371123 w 583294" name="connsiteX76"/>
              <a:gd fmla="*/ 178791 h 605593" name="connsiteY76"/>
              <a:gd fmla="*/ 377357 w 583294" name="connsiteX77"/>
              <a:gd fmla="*/ 174641 h 605593" name="connsiteY77"/>
              <a:gd fmla="*/ 380310 w 583294" name="connsiteX78"/>
              <a:gd fmla="*/ 169289 h 605593" name="connsiteY78"/>
              <a:gd fmla="*/ 380310 w 583294" name="connsiteX79"/>
              <a:gd fmla="*/ 158586 h 605593" name="connsiteY79"/>
              <a:gd fmla="*/ 373857 w 583294" name="connsiteX80"/>
              <a:gd fmla="*/ 152142 h 605593" name="connsiteY80"/>
              <a:gd fmla="*/ 370248 w 583294" name="connsiteX81"/>
              <a:gd fmla="*/ 152142 h 605593" name="connsiteY81"/>
              <a:gd fmla="*/ 368279 w 583294" name="connsiteX82"/>
              <a:gd fmla="*/ 149958 h 605593" name="connsiteY82"/>
              <a:gd fmla="*/ 362045 w 583294" name="connsiteX83"/>
              <a:gd fmla="*/ 149521 h 605593" name="connsiteY83"/>
              <a:gd fmla="*/ 336451 w 583294" name="connsiteX84"/>
              <a:gd fmla="*/ 155309 h 605593" name="connsiteY84"/>
              <a:gd fmla="*/ 296749 w 583294" name="connsiteX85"/>
              <a:gd fmla="*/ 137288 h 605593" name="connsiteY85"/>
              <a:gd fmla="*/ 260655 w 583294" name="connsiteX86"/>
              <a:gd fmla="*/ 122871 h 605593" name="connsiteY86"/>
              <a:gd fmla="*/ 275311 w 583294" name="connsiteX87"/>
              <a:gd fmla="*/ 0 h 605593" name="connsiteY87"/>
              <a:gd fmla="*/ 308014 w 583294" name="connsiteX88"/>
              <a:gd fmla="*/ 0 h 605593" name="connsiteY88"/>
              <a:gd fmla="*/ 409185 w 583294" name="connsiteX89"/>
              <a:gd fmla="*/ 101027 h 605593" name="connsiteY89"/>
              <a:gd fmla="*/ 409185 w 583294" name="connsiteX90"/>
              <a:gd fmla="*/ 132701 h 605593" name="connsiteY90"/>
              <a:gd fmla="*/ 414982 w 583294" name="connsiteX91"/>
              <a:gd fmla="*/ 150722 h 605593" name="connsiteY91"/>
              <a:gd fmla="*/ 414982 w 583294" name="connsiteX92"/>
              <a:gd fmla="*/ 173331 h 605593" name="connsiteY92"/>
              <a:gd fmla="*/ 403826 w 583294" name="connsiteX93"/>
              <a:gd fmla="*/ 197140 h 605593" name="connsiteY93"/>
              <a:gd fmla="*/ 397263 w 583294" name="connsiteX94"/>
              <a:gd fmla="*/ 214288 h 605593" name="connsiteY94"/>
              <a:gd fmla="*/ 375498 w 583294" name="connsiteX95"/>
              <a:gd fmla="*/ 255136 h 605593" name="connsiteY95"/>
              <a:gd fmla="*/ 360732 w 583294" name="connsiteX96"/>
              <a:gd fmla="*/ 273922 h 605593" name="connsiteY96"/>
              <a:gd fmla="*/ 371670 w 583294" name="connsiteX97"/>
              <a:gd fmla="*/ 287574 h 605593" name="connsiteY97"/>
              <a:gd fmla="*/ 432919 w 583294" name="connsiteX98"/>
              <a:gd fmla="*/ 306141 h 605593" name="connsiteY98"/>
              <a:gd fmla="*/ 294014 w 583294" name="connsiteX99"/>
              <a:gd fmla="*/ 433272 h 605593" name="connsiteY99"/>
              <a:gd fmla="*/ 154891 w 583294" name="connsiteX100"/>
              <a:gd fmla="*/ 304721 h 605593" name="connsiteY100"/>
              <a:gd fmla="*/ 211656 w 583294" name="connsiteX101"/>
              <a:gd fmla="*/ 287574 h 605593" name="connsiteY101"/>
              <a:gd fmla="*/ 222593 w 583294" name="connsiteX102"/>
              <a:gd fmla="*/ 273922 h 605593" name="connsiteY102"/>
              <a:gd fmla="*/ 207828 w 583294" name="connsiteX103"/>
              <a:gd fmla="*/ 255136 h 605593" name="connsiteY103"/>
              <a:gd fmla="*/ 186063 w 583294" name="connsiteX104"/>
              <a:gd fmla="*/ 214288 h 605593" name="connsiteY104"/>
              <a:gd fmla="*/ 179500 w 583294" name="connsiteX105"/>
              <a:gd fmla="*/ 197140 h 605593" name="connsiteY105"/>
              <a:gd fmla="*/ 168344 w 583294" name="connsiteX106"/>
              <a:gd fmla="*/ 173331 h 605593" name="connsiteY106"/>
              <a:gd fmla="*/ 168344 w 583294" name="connsiteX107"/>
              <a:gd fmla="*/ 150722 h 605593" name="connsiteY107"/>
              <a:gd fmla="*/ 174141 w 583294" name="connsiteX108"/>
              <a:gd fmla="*/ 132701 h 605593" name="connsiteY108"/>
              <a:gd fmla="*/ 174141 w 583294" name="connsiteX109"/>
              <a:gd fmla="*/ 101027 h 605593" name="connsiteY109"/>
              <a:gd fmla="*/ 275311 w 583294" name="connsiteX110"/>
              <a:gd fmla="*/ 0 h 605593" name="connsiteY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b="b" l="l" r="r" t="t"/>
            <a:pathLst>
              <a:path h="605593" w="583294">
                <a:moveTo>
                  <a:pt x="332623" y="296967"/>
                </a:moveTo>
                <a:cubicBezTo>
                  <a:pt x="327373" y="299697"/>
                  <a:pt x="322123" y="301663"/>
                  <a:pt x="316983" y="302537"/>
                </a:cubicBezTo>
                <a:cubicBezTo>
                  <a:pt x="313811" y="303083"/>
                  <a:pt x="311624" y="305814"/>
                  <a:pt x="311624" y="308872"/>
                </a:cubicBezTo>
                <a:lnTo>
                  <a:pt x="311624" y="325036"/>
                </a:lnTo>
                <a:cubicBezTo>
                  <a:pt x="310639" y="325364"/>
                  <a:pt x="309874" y="326019"/>
                  <a:pt x="309108" y="326784"/>
                </a:cubicBezTo>
                <a:cubicBezTo>
                  <a:pt x="307905" y="328094"/>
                  <a:pt x="307358" y="329951"/>
                  <a:pt x="307467" y="331698"/>
                </a:cubicBezTo>
                <a:lnTo>
                  <a:pt x="311077" y="366102"/>
                </a:lnTo>
                <a:cubicBezTo>
                  <a:pt x="311295" y="368724"/>
                  <a:pt x="313155" y="371017"/>
                  <a:pt x="315780" y="371673"/>
                </a:cubicBezTo>
                <a:cubicBezTo>
                  <a:pt x="316327" y="371891"/>
                  <a:pt x="316983" y="371891"/>
                  <a:pt x="317530" y="371891"/>
                </a:cubicBezTo>
                <a:cubicBezTo>
                  <a:pt x="319498" y="371891"/>
                  <a:pt x="321467" y="371017"/>
                  <a:pt x="322670" y="369379"/>
                </a:cubicBezTo>
                <a:lnTo>
                  <a:pt x="340826" y="345242"/>
                </a:lnTo>
                <a:cubicBezTo>
                  <a:pt x="341701" y="344149"/>
                  <a:pt x="342139" y="342730"/>
                  <a:pt x="342139" y="341310"/>
                </a:cubicBezTo>
                <a:lnTo>
                  <a:pt x="342139" y="302646"/>
                </a:lnTo>
                <a:cubicBezTo>
                  <a:pt x="342139" y="300353"/>
                  <a:pt x="340936" y="298277"/>
                  <a:pt x="339076" y="297076"/>
                </a:cubicBezTo>
                <a:cubicBezTo>
                  <a:pt x="337108" y="295984"/>
                  <a:pt x="334701" y="295875"/>
                  <a:pt x="332623" y="296967"/>
                </a:cubicBezTo>
                <a:close/>
                <a:moveTo>
                  <a:pt x="250702" y="296967"/>
                </a:moveTo>
                <a:cubicBezTo>
                  <a:pt x="248624" y="295875"/>
                  <a:pt x="246218" y="295984"/>
                  <a:pt x="244249" y="297076"/>
                </a:cubicBezTo>
                <a:cubicBezTo>
                  <a:pt x="242281" y="298277"/>
                  <a:pt x="241187" y="300353"/>
                  <a:pt x="241187" y="302646"/>
                </a:cubicBezTo>
                <a:lnTo>
                  <a:pt x="241077" y="341310"/>
                </a:lnTo>
                <a:cubicBezTo>
                  <a:pt x="241077" y="342730"/>
                  <a:pt x="241624" y="344149"/>
                  <a:pt x="242390" y="345242"/>
                </a:cubicBezTo>
                <a:lnTo>
                  <a:pt x="260655" y="369379"/>
                </a:lnTo>
                <a:cubicBezTo>
                  <a:pt x="261859" y="371017"/>
                  <a:pt x="263827" y="371891"/>
                  <a:pt x="265796" y="371891"/>
                </a:cubicBezTo>
                <a:cubicBezTo>
                  <a:pt x="266343" y="371891"/>
                  <a:pt x="266999" y="371891"/>
                  <a:pt x="267546" y="371673"/>
                </a:cubicBezTo>
                <a:cubicBezTo>
                  <a:pt x="270171" y="371017"/>
                  <a:pt x="272030" y="368833"/>
                  <a:pt x="272249" y="366102"/>
                </a:cubicBezTo>
                <a:lnTo>
                  <a:pt x="275858" y="331698"/>
                </a:lnTo>
                <a:cubicBezTo>
                  <a:pt x="275968" y="329951"/>
                  <a:pt x="275421" y="328094"/>
                  <a:pt x="274218" y="326674"/>
                </a:cubicBezTo>
                <a:cubicBezTo>
                  <a:pt x="273452" y="326019"/>
                  <a:pt x="272687" y="325364"/>
                  <a:pt x="271702" y="325036"/>
                </a:cubicBezTo>
                <a:lnTo>
                  <a:pt x="271702" y="308872"/>
                </a:lnTo>
                <a:cubicBezTo>
                  <a:pt x="271702" y="305814"/>
                  <a:pt x="269515" y="303083"/>
                  <a:pt x="266343" y="302537"/>
                </a:cubicBezTo>
                <a:cubicBezTo>
                  <a:pt x="261202" y="301663"/>
                  <a:pt x="255952" y="299697"/>
                  <a:pt x="250702" y="296967"/>
                </a:cubicBezTo>
                <a:close/>
                <a:moveTo>
                  <a:pt x="30625" y="270619"/>
                </a:moveTo>
                <a:lnTo>
                  <a:pt x="94718" y="270619"/>
                </a:lnTo>
                <a:cubicBezTo>
                  <a:pt x="111562" y="270619"/>
                  <a:pt x="125343" y="284271"/>
                  <a:pt x="125343" y="301200"/>
                </a:cubicBezTo>
                <a:cubicBezTo>
                  <a:pt x="125343" y="394036"/>
                  <a:pt x="201030" y="469616"/>
                  <a:pt x="293999" y="469616"/>
                </a:cubicBezTo>
                <a:cubicBezTo>
                  <a:pt x="386967" y="469616"/>
                  <a:pt x="462654" y="394036"/>
                  <a:pt x="462654" y="301200"/>
                </a:cubicBezTo>
                <a:cubicBezTo>
                  <a:pt x="462654" y="284271"/>
                  <a:pt x="476326" y="270619"/>
                  <a:pt x="493279" y="270619"/>
                </a:cubicBezTo>
                <a:lnTo>
                  <a:pt x="552669" y="270619"/>
                </a:lnTo>
                <a:cubicBezTo>
                  <a:pt x="569622" y="270619"/>
                  <a:pt x="583294" y="284271"/>
                  <a:pt x="583294" y="301200"/>
                </a:cubicBezTo>
                <a:cubicBezTo>
                  <a:pt x="583294" y="318129"/>
                  <a:pt x="569622" y="331782"/>
                  <a:pt x="552669" y="331782"/>
                </a:cubicBezTo>
                <a:lnTo>
                  <a:pt x="521935" y="331782"/>
                </a:lnTo>
                <a:cubicBezTo>
                  <a:pt x="516576" y="371319"/>
                  <a:pt x="501263" y="407579"/>
                  <a:pt x="478513" y="438052"/>
                </a:cubicBezTo>
                <a:lnTo>
                  <a:pt x="504982" y="464592"/>
                </a:lnTo>
                <a:cubicBezTo>
                  <a:pt x="516904" y="476497"/>
                  <a:pt x="516904" y="495937"/>
                  <a:pt x="504982" y="507842"/>
                </a:cubicBezTo>
                <a:cubicBezTo>
                  <a:pt x="498966" y="513849"/>
                  <a:pt x="491091" y="516798"/>
                  <a:pt x="483326" y="516798"/>
                </a:cubicBezTo>
                <a:cubicBezTo>
                  <a:pt x="475451" y="516798"/>
                  <a:pt x="467576" y="513849"/>
                  <a:pt x="461670" y="507842"/>
                </a:cubicBezTo>
                <a:lnTo>
                  <a:pt x="435638" y="481957"/>
                </a:lnTo>
                <a:cubicBezTo>
                  <a:pt x="403592" y="507078"/>
                  <a:pt x="364764" y="523897"/>
                  <a:pt x="322327" y="529140"/>
                </a:cubicBezTo>
                <a:lnTo>
                  <a:pt x="322327" y="575012"/>
                </a:lnTo>
                <a:cubicBezTo>
                  <a:pt x="322327" y="591832"/>
                  <a:pt x="308545" y="605593"/>
                  <a:pt x="291592" y="605593"/>
                </a:cubicBezTo>
                <a:cubicBezTo>
                  <a:pt x="274749" y="605593"/>
                  <a:pt x="260967" y="591832"/>
                  <a:pt x="260967" y="575012"/>
                </a:cubicBezTo>
                <a:lnTo>
                  <a:pt x="260967" y="528485"/>
                </a:lnTo>
                <a:cubicBezTo>
                  <a:pt x="219186" y="522478"/>
                  <a:pt x="181015" y="505221"/>
                  <a:pt x="149624" y="479882"/>
                </a:cubicBezTo>
                <a:lnTo>
                  <a:pt x="121624" y="507842"/>
                </a:lnTo>
                <a:cubicBezTo>
                  <a:pt x="115718" y="513849"/>
                  <a:pt x="107843" y="516798"/>
                  <a:pt x="99968" y="516798"/>
                </a:cubicBezTo>
                <a:cubicBezTo>
                  <a:pt x="92093" y="516798"/>
                  <a:pt x="84328" y="513849"/>
                  <a:pt x="78312" y="507842"/>
                </a:cubicBezTo>
                <a:cubicBezTo>
                  <a:pt x="66281" y="495937"/>
                  <a:pt x="66281" y="476497"/>
                  <a:pt x="78312" y="464592"/>
                </a:cubicBezTo>
                <a:lnTo>
                  <a:pt x="107515" y="435430"/>
                </a:lnTo>
                <a:cubicBezTo>
                  <a:pt x="85859" y="405504"/>
                  <a:pt x="71203" y="370117"/>
                  <a:pt x="66062" y="331782"/>
                </a:cubicBezTo>
                <a:lnTo>
                  <a:pt x="30625" y="331782"/>
                </a:lnTo>
                <a:cubicBezTo>
                  <a:pt x="13672" y="331782"/>
                  <a:pt x="0" y="318129"/>
                  <a:pt x="0" y="301200"/>
                </a:cubicBezTo>
                <a:cubicBezTo>
                  <a:pt x="0" y="284271"/>
                  <a:pt x="13672" y="270619"/>
                  <a:pt x="30625" y="270619"/>
                </a:cubicBezTo>
                <a:close/>
                <a:moveTo>
                  <a:pt x="260655" y="122871"/>
                </a:moveTo>
                <a:cubicBezTo>
                  <a:pt x="242390" y="122871"/>
                  <a:pt x="224671" y="130298"/>
                  <a:pt x="215703" y="134776"/>
                </a:cubicBezTo>
                <a:cubicBezTo>
                  <a:pt x="213515" y="135868"/>
                  <a:pt x="212093" y="138162"/>
                  <a:pt x="212093" y="140565"/>
                </a:cubicBezTo>
                <a:lnTo>
                  <a:pt x="212093" y="152142"/>
                </a:lnTo>
                <a:lnTo>
                  <a:pt x="209468" y="152142"/>
                </a:lnTo>
                <a:cubicBezTo>
                  <a:pt x="205859" y="152142"/>
                  <a:pt x="203015" y="154982"/>
                  <a:pt x="203015" y="158586"/>
                </a:cubicBezTo>
                <a:lnTo>
                  <a:pt x="203015" y="169289"/>
                </a:lnTo>
                <a:cubicBezTo>
                  <a:pt x="203015" y="171474"/>
                  <a:pt x="204109" y="173440"/>
                  <a:pt x="205969" y="174641"/>
                </a:cubicBezTo>
                <a:lnTo>
                  <a:pt x="212203" y="178791"/>
                </a:lnTo>
                <a:lnTo>
                  <a:pt x="212640" y="181413"/>
                </a:lnTo>
                <a:cubicBezTo>
                  <a:pt x="214609" y="196922"/>
                  <a:pt x="223359" y="216909"/>
                  <a:pt x="235828" y="235039"/>
                </a:cubicBezTo>
                <a:cubicBezTo>
                  <a:pt x="251687" y="257975"/>
                  <a:pt x="266562" y="268242"/>
                  <a:pt x="274218" y="268242"/>
                </a:cubicBezTo>
                <a:lnTo>
                  <a:pt x="309108" y="268242"/>
                </a:lnTo>
                <a:cubicBezTo>
                  <a:pt x="316764" y="268242"/>
                  <a:pt x="331639" y="257975"/>
                  <a:pt x="347498" y="235039"/>
                </a:cubicBezTo>
                <a:cubicBezTo>
                  <a:pt x="359967" y="216909"/>
                  <a:pt x="368717" y="196922"/>
                  <a:pt x="370685" y="181413"/>
                </a:cubicBezTo>
                <a:lnTo>
                  <a:pt x="371123" y="178791"/>
                </a:lnTo>
                <a:lnTo>
                  <a:pt x="377357" y="174641"/>
                </a:lnTo>
                <a:cubicBezTo>
                  <a:pt x="379217" y="173440"/>
                  <a:pt x="380310" y="171474"/>
                  <a:pt x="380310" y="169289"/>
                </a:cubicBezTo>
                <a:lnTo>
                  <a:pt x="380310" y="158586"/>
                </a:lnTo>
                <a:cubicBezTo>
                  <a:pt x="380310" y="154982"/>
                  <a:pt x="377357" y="152142"/>
                  <a:pt x="373857" y="152142"/>
                </a:cubicBezTo>
                <a:lnTo>
                  <a:pt x="370248" y="152142"/>
                </a:lnTo>
                <a:cubicBezTo>
                  <a:pt x="369810" y="151268"/>
                  <a:pt x="369045" y="150504"/>
                  <a:pt x="368279" y="149958"/>
                </a:cubicBezTo>
                <a:cubicBezTo>
                  <a:pt x="366420" y="148756"/>
                  <a:pt x="364014" y="148538"/>
                  <a:pt x="362045" y="149521"/>
                </a:cubicBezTo>
                <a:cubicBezTo>
                  <a:pt x="353404" y="153343"/>
                  <a:pt x="344764" y="155309"/>
                  <a:pt x="336451" y="155309"/>
                </a:cubicBezTo>
                <a:cubicBezTo>
                  <a:pt x="321686" y="155309"/>
                  <a:pt x="308342" y="149302"/>
                  <a:pt x="296749" y="137288"/>
                </a:cubicBezTo>
                <a:cubicBezTo>
                  <a:pt x="287452" y="127786"/>
                  <a:pt x="275311" y="122871"/>
                  <a:pt x="260655" y="122871"/>
                </a:cubicBezTo>
                <a:close/>
                <a:moveTo>
                  <a:pt x="275311" y="0"/>
                </a:moveTo>
                <a:lnTo>
                  <a:pt x="308014" y="0"/>
                </a:lnTo>
                <a:cubicBezTo>
                  <a:pt x="363795" y="0"/>
                  <a:pt x="409185" y="45326"/>
                  <a:pt x="409185" y="101027"/>
                </a:cubicBezTo>
                <a:lnTo>
                  <a:pt x="409185" y="132701"/>
                </a:lnTo>
                <a:cubicBezTo>
                  <a:pt x="412904" y="137944"/>
                  <a:pt x="414982" y="144278"/>
                  <a:pt x="414982" y="150722"/>
                </a:cubicBezTo>
                <a:lnTo>
                  <a:pt x="414982" y="173331"/>
                </a:lnTo>
                <a:cubicBezTo>
                  <a:pt x="414982" y="182505"/>
                  <a:pt x="410826" y="191352"/>
                  <a:pt x="403826" y="197140"/>
                </a:cubicBezTo>
                <a:cubicBezTo>
                  <a:pt x="402076" y="202820"/>
                  <a:pt x="399888" y="208608"/>
                  <a:pt x="397263" y="214288"/>
                </a:cubicBezTo>
                <a:cubicBezTo>
                  <a:pt x="392013" y="227940"/>
                  <a:pt x="384576" y="242029"/>
                  <a:pt x="375498" y="255136"/>
                </a:cubicBezTo>
                <a:cubicBezTo>
                  <a:pt x="371670" y="260706"/>
                  <a:pt x="366639" y="267368"/>
                  <a:pt x="360732" y="273922"/>
                </a:cubicBezTo>
                <a:cubicBezTo>
                  <a:pt x="366092" y="277853"/>
                  <a:pt x="370029" y="282331"/>
                  <a:pt x="371670" y="287574"/>
                </a:cubicBezTo>
                <a:lnTo>
                  <a:pt x="432919" y="306141"/>
                </a:lnTo>
                <a:cubicBezTo>
                  <a:pt x="426685" y="377243"/>
                  <a:pt x="366748" y="433272"/>
                  <a:pt x="294014" y="433272"/>
                </a:cubicBezTo>
                <a:cubicBezTo>
                  <a:pt x="220734" y="433272"/>
                  <a:pt x="160469" y="376478"/>
                  <a:pt x="154891" y="304721"/>
                </a:cubicBezTo>
                <a:lnTo>
                  <a:pt x="211656" y="287574"/>
                </a:lnTo>
                <a:cubicBezTo>
                  <a:pt x="213297" y="282331"/>
                  <a:pt x="217234" y="277853"/>
                  <a:pt x="222593" y="273922"/>
                </a:cubicBezTo>
                <a:cubicBezTo>
                  <a:pt x="216687" y="267368"/>
                  <a:pt x="211656" y="260706"/>
                  <a:pt x="207828" y="255136"/>
                </a:cubicBezTo>
                <a:cubicBezTo>
                  <a:pt x="198750" y="242029"/>
                  <a:pt x="191312" y="227940"/>
                  <a:pt x="186063" y="214288"/>
                </a:cubicBezTo>
                <a:cubicBezTo>
                  <a:pt x="183438" y="208608"/>
                  <a:pt x="181250" y="202820"/>
                  <a:pt x="179500" y="197140"/>
                </a:cubicBezTo>
                <a:cubicBezTo>
                  <a:pt x="172500" y="191242"/>
                  <a:pt x="168344" y="182505"/>
                  <a:pt x="168344" y="173331"/>
                </a:cubicBezTo>
                <a:lnTo>
                  <a:pt x="168344" y="150722"/>
                </a:lnTo>
                <a:cubicBezTo>
                  <a:pt x="168344" y="144278"/>
                  <a:pt x="170422" y="137944"/>
                  <a:pt x="174141" y="132701"/>
                </a:cubicBezTo>
                <a:lnTo>
                  <a:pt x="174141" y="101027"/>
                </a:lnTo>
                <a:cubicBezTo>
                  <a:pt x="174141" y="45326"/>
                  <a:pt x="219531" y="0"/>
                  <a:pt x="275311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altLang="en-US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9" name="iṧlïḋè">
            <a:extLst>
              <a:ext uri="{FF2B5EF4-FFF2-40B4-BE49-F238E27FC236}">
                <a16:creationId xmlns:a16="http://schemas.microsoft.com/office/drawing/2014/main" id="{A8602AF7-6D26-438A-8264-D7E334229A1A}"/>
              </a:ext>
            </a:extLst>
          </p:cNvPr>
          <p:cNvSpPr/>
          <p:nvPr/>
        </p:nvSpPr>
        <p:spPr>
          <a:xfrm>
            <a:off x="4815839" y="2169588"/>
            <a:ext cx="2844844" cy="438516"/>
          </a:xfrm>
          <a:prstGeom prst="rect">
            <a:avLst/>
          </a:prstGeom>
          <a:noFill/>
          <a:ln w="12700">
            <a:miter lim="400000"/>
          </a:ln>
        </p:spPr>
        <p:txBody>
          <a:bodyPr anchor="ctr" bIns="45720" lIns="91440" rIns="91440" tIns="45720" wrap="square">
            <a:normAutofit/>
          </a:bodyPr>
          <a:lstStyle/>
          <a:p>
            <a:pPr algn="ctr">
              <a:spcBef>
                <a:spcPct val="0"/>
              </a:spcBef>
            </a:pPr>
            <a:r>
              <a:rPr altLang="zh-CN" lang="en-US"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sp>
        <p:nvSpPr>
          <p:cNvPr id="20" name="îṡlîḓè">
            <a:extLst>
              <a:ext uri="{FF2B5EF4-FFF2-40B4-BE49-F238E27FC236}">
                <a16:creationId xmlns:a16="http://schemas.microsoft.com/office/drawing/2014/main" id="{BC05E014-05D8-4DB2-A874-6864FA052430}"/>
              </a:ext>
            </a:extLst>
          </p:cNvPr>
          <p:cNvSpPr/>
          <p:nvPr/>
        </p:nvSpPr>
        <p:spPr bwMode="auto">
          <a:xfrm>
            <a:off x="4815839" y="2684631"/>
            <a:ext cx="2844844" cy="86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  <p:sp>
        <p:nvSpPr>
          <p:cNvPr id="21" name="ïSḻïde">
            <a:extLst>
              <a:ext uri="{FF2B5EF4-FFF2-40B4-BE49-F238E27FC236}">
                <a16:creationId xmlns:a16="http://schemas.microsoft.com/office/drawing/2014/main" id="{BC05E014-05D8-4DB2-A874-6864FA052430}"/>
              </a:ext>
            </a:extLst>
          </p:cNvPr>
          <p:cNvSpPr/>
          <p:nvPr/>
        </p:nvSpPr>
        <p:spPr bwMode="auto">
          <a:xfrm>
            <a:off x="4815839" y="3549249"/>
            <a:ext cx="2844844" cy="86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  <p:sp>
        <p:nvSpPr>
          <p:cNvPr id="10" name="ïṩļîďè">
            <a:extLst>
              <a:ext uri="{FF2B5EF4-FFF2-40B4-BE49-F238E27FC236}">
                <a16:creationId xmlns:a16="http://schemas.microsoft.com/office/drawing/2014/main" id="{78CFE574-8E38-4A14-877A-6CC979FF0E34}"/>
              </a:ext>
            </a:extLst>
          </p:cNvPr>
          <p:cNvSpPr/>
          <p:nvPr/>
        </p:nvSpPr>
        <p:spPr>
          <a:xfrm>
            <a:off x="5913867" y="4482447"/>
            <a:ext cx="1746816" cy="486877"/>
          </a:xfrm>
          <a:custGeom>
            <a:gdLst>
              <a:gd fmla="*/ 0 w 2230798" name="connsiteX0"/>
              <a:gd fmla="*/ 0 h 486877" name="connsiteY0"/>
              <a:gd fmla="*/ 268951 w 2230798" name="connsiteX1"/>
              <a:gd fmla="*/ 0 h 486877" name="connsiteY1"/>
              <a:gd fmla="*/ 430381 w 2230798" name="connsiteX2"/>
              <a:gd fmla="*/ 0 h 486877" name="connsiteY2"/>
              <a:gd fmla="*/ 2230798 w 2230798" name="connsiteX3"/>
              <a:gd fmla="*/ 0 h 486877" name="connsiteY3"/>
              <a:gd fmla="*/ 2230798 w 2230798" name="connsiteX4"/>
              <a:gd fmla="*/ 486877 h 486877" name="connsiteY4"/>
              <a:gd fmla="*/ 430381 w 2230798" name="connsiteX5"/>
              <a:gd fmla="*/ 486877 h 486877" name="connsiteY5"/>
              <a:gd fmla="*/ 268951 w 2230798" name="connsiteX6"/>
              <a:gd fmla="*/ 486877 h 486877" name="connsiteY6"/>
              <a:gd fmla="*/ 0 w 2230798" name="connsiteX7"/>
              <a:gd fmla="*/ 486877 h 486877" name="connsiteY7"/>
              <a:gd fmla="*/ 243439 w 2230798" name="connsiteX8"/>
              <a:gd fmla="*/ 243439 h 486877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86877" w="2230798">
                <a:moveTo>
                  <a:pt x="0" y="0"/>
                </a:moveTo>
                <a:lnTo>
                  <a:pt x="268951" y="0"/>
                </a:lnTo>
                <a:lnTo>
                  <a:pt x="430381" y="0"/>
                </a:lnTo>
                <a:lnTo>
                  <a:pt x="2230798" y="0"/>
                </a:lnTo>
                <a:lnTo>
                  <a:pt x="2230798" y="486877"/>
                </a:lnTo>
                <a:lnTo>
                  <a:pt x="430381" y="486877"/>
                </a:lnTo>
                <a:lnTo>
                  <a:pt x="268951" y="486877"/>
                </a:lnTo>
                <a:lnTo>
                  <a:pt x="0" y="486877"/>
                </a:lnTo>
                <a:lnTo>
                  <a:pt x="243439" y="243439"/>
                </a:lnTo>
                <a:close/>
              </a:path>
            </a:pathLst>
          </a:custGeom>
          <a:solidFill>
            <a:schemeClr val="tx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r>
              <a:rPr altLang="zh-CN" i="1" lang="en-US" sz="2000">
                <a:solidFill>
                  <a:schemeClr val="bg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220,526K</a:t>
            </a:r>
          </a:p>
        </p:txBody>
      </p:sp>
      <p:sp>
        <p:nvSpPr>
          <p:cNvPr id="17" name="ïṥļíḓê">
            <a:extLst>
              <a:ext uri="{FF2B5EF4-FFF2-40B4-BE49-F238E27FC236}">
                <a16:creationId xmlns:a16="http://schemas.microsoft.com/office/drawing/2014/main" id="{EE1ECB9C-D8A9-4C4E-AEE2-E8924CBA7042}"/>
              </a:ext>
            </a:extLst>
          </p:cNvPr>
          <p:cNvSpPr/>
          <p:nvPr/>
        </p:nvSpPr>
        <p:spPr>
          <a:xfrm>
            <a:off x="9772084" y="1401685"/>
            <a:ext cx="648788" cy="648788"/>
          </a:xfrm>
          <a:prstGeom prst="ellipse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altLang="en-US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8" name="îṧḷïḋe">
            <a:extLst>
              <a:ext uri="{FF2B5EF4-FFF2-40B4-BE49-F238E27FC236}">
                <a16:creationId xmlns:a16="http://schemas.microsoft.com/office/drawing/2014/main" id="{7A6435C5-9D48-4519-823F-F830D0635943}"/>
              </a:ext>
            </a:extLst>
          </p:cNvPr>
          <p:cNvSpPr/>
          <p:nvPr/>
        </p:nvSpPr>
        <p:spPr>
          <a:xfrm>
            <a:off x="9898759" y="1520800"/>
            <a:ext cx="395439" cy="410558"/>
          </a:xfrm>
          <a:custGeom>
            <a:gdLst>
              <a:gd fmla="*/ 332623 w 583294" name="connsiteX0"/>
              <a:gd fmla="*/ 296967 h 605593" name="connsiteY0"/>
              <a:gd fmla="*/ 316983 w 583294" name="connsiteX1"/>
              <a:gd fmla="*/ 302537 h 605593" name="connsiteY1"/>
              <a:gd fmla="*/ 311624 w 583294" name="connsiteX2"/>
              <a:gd fmla="*/ 308872 h 605593" name="connsiteY2"/>
              <a:gd fmla="*/ 311624 w 583294" name="connsiteX3"/>
              <a:gd fmla="*/ 325036 h 605593" name="connsiteY3"/>
              <a:gd fmla="*/ 309108 w 583294" name="connsiteX4"/>
              <a:gd fmla="*/ 326784 h 605593" name="connsiteY4"/>
              <a:gd fmla="*/ 307467 w 583294" name="connsiteX5"/>
              <a:gd fmla="*/ 331698 h 605593" name="connsiteY5"/>
              <a:gd fmla="*/ 311077 w 583294" name="connsiteX6"/>
              <a:gd fmla="*/ 366102 h 605593" name="connsiteY6"/>
              <a:gd fmla="*/ 315780 w 583294" name="connsiteX7"/>
              <a:gd fmla="*/ 371673 h 605593" name="connsiteY7"/>
              <a:gd fmla="*/ 317530 w 583294" name="connsiteX8"/>
              <a:gd fmla="*/ 371891 h 605593" name="connsiteY8"/>
              <a:gd fmla="*/ 322670 w 583294" name="connsiteX9"/>
              <a:gd fmla="*/ 369379 h 605593" name="connsiteY9"/>
              <a:gd fmla="*/ 340826 w 583294" name="connsiteX10"/>
              <a:gd fmla="*/ 345242 h 605593" name="connsiteY10"/>
              <a:gd fmla="*/ 342139 w 583294" name="connsiteX11"/>
              <a:gd fmla="*/ 341310 h 605593" name="connsiteY11"/>
              <a:gd fmla="*/ 342139 w 583294" name="connsiteX12"/>
              <a:gd fmla="*/ 302646 h 605593" name="connsiteY12"/>
              <a:gd fmla="*/ 339076 w 583294" name="connsiteX13"/>
              <a:gd fmla="*/ 297076 h 605593" name="connsiteY13"/>
              <a:gd fmla="*/ 332623 w 583294" name="connsiteX14"/>
              <a:gd fmla="*/ 296967 h 605593" name="connsiteY14"/>
              <a:gd fmla="*/ 250702 w 583294" name="connsiteX15"/>
              <a:gd fmla="*/ 296967 h 605593" name="connsiteY15"/>
              <a:gd fmla="*/ 244249 w 583294" name="connsiteX16"/>
              <a:gd fmla="*/ 297076 h 605593" name="connsiteY16"/>
              <a:gd fmla="*/ 241187 w 583294" name="connsiteX17"/>
              <a:gd fmla="*/ 302646 h 605593" name="connsiteY17"/>
              <a:gd fmla="*/ 241077 w 583294" name="connsiteX18"/>
              <a:gd fmla="*/ 341310 h 605593" name="connsiteY18"/>
              <a:gd fmla="*/ 242390 w 583294" name="connsiteX19"/>
              <a:gd fmla="*/ 345242 h 605593" name="connsiteY19"/>
              <a:gd fmla="*/ 260655 w 583294" name="connsiteX20"/>
              <a:gd fmla="*/ 369379 h 605593" name="connsiteY20"/>
              <a:gd fmla="*/ 265796 w 583294" name="connsiteX21"/>
              <a:gd fmla="*/ 371891 h 605593" name="connsiteY21"/>
              <a:gd fmla="*/ 267546 w 583294" name="connsiteX22"/>
              <a:gd fmla="*/ 371673 h 605593" name="connsiteY22"/>
              <a:gd fmla="*/ 272249 w 583294" name="connsiteX23"/>
              <a:gd fmla="*/ 366102 h 605593" name="connsiteY23"/>
              <a:gd fmla="*/ 275858 w 583294" name="connsiteX24"/>
              <a:gd fmla="*/ 331698 h 605593" name="connsiteY24"/>
              <a:gd fmla="*/ 274218 w 583294" name="connsiteX25"/>
              <a:gd fmla="*/ 326674 h 605593" name="connsiteY25"/>
              <a:gd fmla="*/ 271702 w 583294" name="connsiteX26"/>
              <a:gd fmla="*/ 325036 h 605593" name="connsiteY26"/>
              <a:gd fmla="*/ 271702 w 583294" name="connsiteX27"/>
              <a:gd fmla="*/ 308872 h 605593" name="connsiteY27"/>
              <a:gd fmla="*/ 266343 w 583294" name="connsiteX28"/>
              <a:gd fmla="*/ 302537 h 605593" name="connsiteY28"/>
              <a:gd fmla="*/ 250702 w 583294" name="connsiteX29"/>
              <a:gd fmla="*/ 296967 h 605593" name="connsiteY29"/>
              <a:gd fmla="*/ 30625 w 583294" name="connsiteX30"/>
              <a:gd fmla="*/ 270619 h 605593" name="connsiteY30"/>
              <a:gd fmla="*/ 94718 w 583294" name="connsiteX31"/>
              <a:gd fmla="*/ 270619 h 605593" name="connsiteY31"/>
              <a:gd fmla="*/ 125343 w 583294" name="connsiteX32"/>
              <a:gd fmla="*/ 301200 h 605593" name="connsiteY32"/>
              <a:gd fmla="*/ 293999 w 583294" name="connsiteX33"/>
              <a:gd fmla="*/ 469616 h 605593" name="connsiteY33"/>
              <a:gd fmla="*/ 462654 w 583294" name="connsiteX34"/>
              <a:gd fmla="*/ 301200 h 605593" name="connsiteY34"/>
              <a:gd fmla="*/ 493279 w 583294" name="connsiteX35"/>
              <a:gd fmla="*/ 270619 h 605593" name="connsiteY35"/>
              <a:gd fmla="*/ 552669 w 583294" name="connsiteX36"/>
              <a:gd fmla="*/ 270619 h 605593" name="connsiteY36"/>
              <a:gd fmla="*/ 583294 w 583294" name="connsiteX37"/>
              <a:gd fmla="*/ 301200 h 605593" name="connsiteY37"/>
              <a:gd fmla="*/ 552669 w 583294" name="connsiteX38"/>
              <a:gd fmla="*/ 331782 h 605593" name="connsiteY38"/>
              <a:gd fmla="*/ 521935 w 583294" name="connsiteX39"/>
              <a:gd fmla="*/ 331782 h 605593" name="connsiteY39"/>
              <a:gd fmla="*/ 478513 w 583294" name="connsiteX40"/>
              <a:gd fmla="*/ 438052 h 605593" name="connsiteY40"/>
              <a:gd fmla="*/ 504982 w 583294" name="connsiteX41"/>
              <a:gd fmla="*/ 464592 h 605593" name="connsiteY41"/>
              <a:gd fmla="*/ 504982 w 583294" name="connsiteX42"/>
              <a:gd fmla="*/ 507842 h 605593" name="connsiteY42"/>
              <a:gd fmla="*/ 483326 w 583294" name="connsiteX43"/>
              <a:gd fmla="*/ 516798 h 605593" name="connsiteY43"/>
              <a:gd fmla="*/ 461670 w 583294" name="connsiteX44"/>
              <a:gd fmla="*/ 507842 h 605593" name="connsiteY44"/>
              <a:gd fmla="*/ 435638 w 583294" name="connsiteX45"/>
              <a:gd fmla="*/ 481957 h 605593" name="connsiteY45"/>
              <a:gd fmla="*/ 322327 w 583294" name="connsiteX46"/>
              <a:gd fmla="*/ 529140 h 605593" name="connsiteY46"/>
              <a:gd fmla="*/ 322327 w 583294" name="connsiteX47"/>
              <a:gd fmla="*/ 575012 h 605593" name="connsiteY47"/>
              <a:gd fmla="*/ 291592 w 583294" name="connsiteX48"/>
              <a:gd fmla="*/ 605593 h 605593" name="connsiteY48"/>
              <a:gd fmla="*/ 260967 w 583294" name="connsiteX49"/>
              <a:gd fmla="*/ 575012 h 605593" name="connsiteY49"/>
              <a:gd fmla="*/ 260967 w 583294" name="connsiteX50"/>
              <a:gd fmla="*/ 528485 h 605593" name="connsiteY50"/>
              <a:gd fmla="*/ 149624 w 583294" name="connsiteX51"/>
              <a:gd fmla="*/ 479882 h 605593" name="connsiteY51"/>
              <a:gd fmla="*/ 121624 w 583294" name="connsiteX52"/>
              <a:gd fmla="*/ 507842 h 605593" name="connsiteY52"/>
              <a:gd fmla="*/ 99968 w 583294" name="connsiteX53"/>
              <a:gd fmla="*/ 516798 h 605593" name="connsiteY53"/>
              <a:gd fmla="*/ 78312 w 583294" name="connsiteX54"/>
              <a:gd fmla="*/ 507842 h 605593" name="connsiteY54"/>
              <a:gd fmla="*/ 78312 w 583294" name="connsiteX55"/>
              <a:gd fmla="*/ 464592 h 605593" name="connsiteY55"/>
              <a:gd fmla="*/ 107515 w 583294" name="connsiteX56"/>
              <a:gd fmla="*/ 435430 h 605593" name="connsiteY56"/>
              <a:gd fmla="*/ 66062 w 583294" name="connsiteX57"/>
              <a:gd fmla="*/ 331782 h 605593" name="connsiteY57"/>
              <a:gd fmla="*/ 30625 w 583294" name="connsiteX58"/>
              <a:gd fmla="*/ 331782 h 605593" name="connsiteY58"/>
              <a:gd fmla="*/ 0 w 583294" name="connsiteX59"/>
              <a:gd fmla="*/ 301200 h 605593" name="connsiteY59"/>
              <a:gd fmla="*/ 30625 w 583294" name="connsiteX60"/>
              <a:gd fmla="*/ 270619 h 605593" name="connsiteY60"/>
              <a:gd fmla="*/ 260655 w 583294" name="connsiteX61"/>
              <a:gd fmla="*/ 122871 h 605593" name="connsiteY61"/>
              <a:gd fmla="*/ 215703 w 583294" name="connsiteX62"/>
              <a:gd fmla="*/ 134776 h 605593" name="connsiteY62"/>
              <a:gd fmla="*/ 212093 w 583294" name="connsiteX63"/>
              <a:gd fmla="*/ 140565 h 605593" name="connsiteY63"/>
              <a:gd fmla="*/ 212093 w 583294" name="connsiteX64"/>
              <a:gd fmla="*/ 152142 h 605593" name="connsiteY64"/>
              <a:gd fmla="*/ 209468 w 583294" name="connsiteX65"/>
              <a:gd fmla="*/ 152142 h 605593" name="connsiteY65"/>
              <a:gd fmla="*/ 203015 w 583294" name="connsiteX66"/>
              <a:gd fmla="*/ 158586 h 605593" name="connsiteY66"/>
              <a:gd fmla="*/ 203015 w 583294" name="connsiteX67"/>
              <a:gd fmla="*/ 169289 h 605593" name="connsiteY67"/>
              <a:gd fmla="*/ 205969 w 583294" name="connsiteX68"/>
              <a:gd fmla="*/ 174641 h 605593" name="connsiteY68"/>
              <a:gd fmla="*/ 212203 w 583294" name="connsiteX69"/>
              <a:gd fmla="*/ 178791 h 605593" name="connsiteY69"/>
              <a:gd fmla="*/ 212640 w 583294" name="connsiteX70"/>
              <a:gd fmla="*/ 181413 h 605593" name="connsiteY70"/>
              <a:gd fmla="*/ 235828 w 583294" name="connsiteX71"/>
              <a:gd fmla="*/ 235039 h 605593" name="connsiteY71"/>
              <a:gd fmla="*/ 274218 w 583294" name="connsiteX72"/>
              <a:gd fmla="*/ 268242 h 605593" name="connsiteY72"/>
              <a:gd fmla="*/ 309108 w 583294" name="connsiteX73"/>
              <a:gd fmla="*/ 268242 h 605593" name="connsiteY73"/>
              <a:gd fmla="*/ 347498 w 583294" name="connsiteX74"/>
              <a:gd fmla="*/ 235039 h 605593" name="connsiteY74"/>
              <a:gd fmla="*/ 370685 w 583294" name="connsiteX75"/>
              <a:gd fmla="*/ 181413 h 605593" name="connsiteY75"/>
              <a:gd fmla="*/ 371123 w 583294" name="connsiteX76"/>
              <a:gd fmla="*/ 178791 h 605593" name="connsiteY76"/>
              <a:gd fmla="*/ 377357 w 583294" name="connsiteX77"/>
              <a:gd fmla="*/ 174641 h 605593" name="connsiteY77"/>
              <a:gd fmla="*/ 380310 w 583294" name="connsiteX78"/>
              <a:gd fmla="*/ 169289 h 605593" name="connsiteY78"/>
              <a:gd fmla="*/ 380310 w 583294" name="connsiteX79"/>
              <a:gd fmla="*/ 158586 h 605593" name="connsiteY79"/>
              <a:gd fmla="*/ 373857 w 583294" name="connsiteX80"/>
              <a:gd fmla="*/ 152142 h 605593" name="connsiteY80"/>
              <a:gd fmla="*/ 370248 w 583294" name="connsiteX81"/>
              <a:gd fmla="*/ 152142 h 605593" name="connsiteY81"/>
              <a:gd fmla="*/ 368279 w 583294" name="connsiteX82"/>
              <a:gd fmla="*/ 149958 h 605593" name="connsiteY82"/>
              <a:gd fmla="*/ 362045 w 583294" name="connsiteX83"/>
              <a:gd fmla="*/ 149521 h 605593" name="connsiteY83"/>
              <a:gd fmla="*/ 336451 w 583294" name="connsiteX84"/>
              <a:gd fmla="*/ 155309 h 605593" name="connsiteY84"/>
              <a:gd fmla="*/ 296749 w 583294" name="connsiteX85"/>
              <a:gd fmla="*/ 137288 h 605593" name="connsiteY85"/>
              <a:gd fmla="*/ 260655 w 583294" name="connsiteX86"/>
              <a:gd fmla="*/ 122871 h 605593" name="connsiteY86"/>
              <a:gd fmla="*/ 275311 w 583294" name="connsiteX87"/>
              <a:gd fmla="*/ 0 h 605593" name="connsiteY87"/>
              <a:gd fmla="*/ 308014 w 583294" name="connsiteX88"/>
              <a:gd fmla="*/ 0 h 605593" name="connsiteY88"/>
              <a:gd fmla="*/ 409185 w 583294" name="connsiteX89"/>
              <a:gd fmla="*/ 101027 h 605593" name="connsiteY89"/>
              <a:gd fmla="*/ 409185 w 583294" name="connsiteX90"/>
              <a:gd fmla="*/ 132701 h 605593" name="connsiteY90"/>
              <a:gd fmla="*/ 414982 w 583294" name="connsiteX91"/>
              <a:gd fmla="*/ 150722 h 605593" name="connsiteY91"/>
              <a:gd fmla="*/ 414982 w 583294" name="connsiteX92"/>
              <a:gd fmla="*/ 173331 h 605593" name="connsiteY92"/>
              <a:gd fmla="*/ 403826 w 583294" name="connsiteX93"/>
              <a:gd fmla="*/ 197140 h 605593" name="connsiteY93"/>
              <a:gd fmla="*/ 397263 w 583294" name="connsiteX94"/>
              <a:gd fmla="*/ 214288 h 605593" name="connsiteY94"/>
              <a:gd fmla="*/ 375498 w 583294" name="connsiteX95"/>
              <a:gd fmla="*/ 255136 h 605593" name="connsiteY95"/>
              <a:gd fmla="*/ 360732 w 583294" name="connsiteX96"/>
              <a:gd fmla="*/ 273922 h 605593" name="connsiteY96"/>
              <a:gd fmla="*/ 371670 w 583294" name="connsiteX97"/>
              <a:gd fmla="*/ 287574 h 605593" name="connsiteY97"/>
              <a:gd fmla="*/ 432919 w 583294" name="connsiteX98"/>
              <a:gd fmla="*/ 306141 h 605593" name="connsiteY98"/>
              <a:gd fmla="*/ 294014 w 583294" name="connsiteX99"/>
              <a:gd fmla="*/ 433272 h 605593" name="connsiteY99"/>
              <a:gd fmla="*/ 154891 w 583294" name="connsiteX100"/>
              <a:gd fmla="*/ 304721 h 605593" name="connsiteY100"/>
              <a:gd fmla="*/ 211656 w 583294" name="connsiteX101"/>
              <a:gd fmla="*/ 287574 h 605593" name="connsiteY101"/>
              <a:gd fmla="*/ 222593 w 583294" name="connsiteX102"/>
              <a:gd fmla="*/ 273922 h 605593" name="connsiteY102"/>
              <a:gd fmla="*/ 207828 w 583294" name="connsiteX103"/>
              <a:gd fmla="*/ 255136 h 605593" name="connsiteY103"/>
              <a:gd fmla="*/ 186063 w 583294" name="connsiteX104"/>
              <a:gd fmla="*/ 214288 h 605593" name="connsiteY104"/>
              <a:gd fmla="*/ 179500 w 583294" name="connsiteX105"/>
              <a:gd fmla="*/ 197140 h 605593" name="connsiteY105"/>
              <a:gd fmla="*/ 168344 w 583294" name="connsiteX106"/>
              <a:gd fmla="*/ 173331 h 605593" name="connsiteY106"/>
              <a:gd fmla="*/ 168344 w 583294" name="connsiteX107"/>
              <a:gd fmla="*/ 150722 h 605593" name="connsiteY107"/>
              <a:gd fmla="*/ 174141 w 583294" name="connsiteX108"/>
              <a:gd fmla="*/ 132701 h 605593" name="connsiteY108"/>
              <a:gd fmla="*/ 174141 w 583294" name="connsiteX109"/>
              <a:gd fmla="*/ 101027 h 605593" name="connsiteY109"/>
              <a:gd fmla="*/ 275311 w 583294" name="connsiteX110"/>
              <a:gd fmla="*/ 0 h 605593" name="connsiteY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b="b" l="l" r="r" t="t"/>
            <a:pathLst>
              <a:path h="605593" w="583294">
                <a:moveTo>
                  <a:pt x="332623" y="296967"/>
                </a:moveTo>
                <a:cubicBezTo>
                  <a:pt x="327373" y="299697"/>
                  <a:pt x="322123" y="301663"/>
                  <a:pt x="316983" y="302537"/>
                </a:cubicBezTo>
                <a:cubicBezTo>
                  <a:pt x="313811" y="303083"/>
                  <a:pt x="311624" y="305814"/>
                  <a:pt x="311624" y="308872"/>
                </a:cubicBezTo>
                <a:lnTo>
                  <a:pt x="311624" y="325036"/>
                </a:lnTo>
                <a:cubicBezTo>
                  <a:pt x="310639" y="325364"/>
                  <a:pt x="309874" y="326019"/>
                  <a:pt x="309108" y="326784"/>
                </a:cubicBezTo>
                <a:cubicBezTo>
                  <a:pt x="307905" y="328094"/>
                  <a:pt x="307358" y="329951"/>
                  <a:pt x="307467" y="331698"/>
                </a:cubicBezTo>
                <a:lnTo>
                  <a:pt x="311077" y="366102"/>
                </a:lnTo>
                <a:cubicBezTo>
                  <a:pt x="311295" y="368724"/>
                  <a:pt x="313155" y="371017"/>
                  <a:pt x="315780" y="371673"/>
                </a:cubicBezTo>
                <a:cubicBezTo>
                  <a:pt x="316327" y="371891"/>
                  <a:pt x="316983" y="371891"/>
                  <a:pt x="317530" y="371891"/>
                </a:cubicBezTo>
                <a:cubicBezTo>
                  <a:pt x="319498" y="371891"/>
                  <a:pt x="321467" y="371017"/>
                  <a:pt x="322670" y="369379"/>
                </a:cubicBezTo>
                <a:lnTo>
                  <a:pt x="340826" y="345242"/>
                </a:lnTo>
                <a:cubicBezTo>
                  <a:pt x="341701" y="344149"/>
                  <a:pt x="342139" y="342730"/>
                  <a:pt x="342139" y="341310"/>
                </a:cubicBezTo>
                <a:lnTo>
                  <a:pt x="342139" y="302646"/>
                </a:lnTo>
                <a:cubicBezTo>
                  <a:pt x="342139" y="300353"/>
                  <a:pt x="340936" y="298277"/>
                  <a:pt x="339076" y="297076"/>
                </a:cubicBezTo>
                <a:cubicBezTo>
                  <a:pt x="337108" y="295984"/>
                  <a:pt x="334701" y="295875"/>
                  <a:pt x="332623" y="296967"/>
                </a:cubicBezTo>
                <a:close/>
                <a:moveTo>
                  <a:pt x="250702" y="296967"/>
                </a:moveTo>
                <a:cubicBezTo>
                  <a:pt x="248624" y="295875"/>
                  <a:pt x="246218" y="295984"/>
                  <a:pt x="244249" y="297076"/>
                </a:cubicBezTo>
                <a:cubicBezTo>
                  <a:pt x="242281" y="298277"/>
                  <a:pt x="241187" y="300353"/>
                  <a:pt x="241187" y="302646"/>
                </a:cubicBezTo>
                <a:lnTo>
                  <a:pt x="241077" y="341310"/>
                </a:lnTo>
                <a:cubicBezTo>
                  <a:pt x="241077" y="342730"/>
                  <a:pt x="241624" y="344149"/>
                  <a:pt x="242390" y="345242"/>
                </a:cubicBezTo>
                <a:lnTo>
                  <a:pt x="260655" y="369379"/>
                </a:lnTo>
                <a:cubicBezTo>
                  <a:pt x="261859" y="371017"/>
                  <a:pt x="263827" y="371891"/>
                  <a:pt x="265796" y="371891"/>
                </a:cubicBezTo>
                <a:cubicBezTo>
                  <a:pt x="266343" y="371891"/>
                  <a:pt x="266999" y="371891"/>
                  <a:pt x="267546" y="371673"/>
                </a:cubicBezTo>
                <a:cubicBezTo>
                  <a:pt x="270171" y="371017"/>
                  <a:pt x="272030" y="368833"/>
                  <a:pt x="272249" y="366102"/>
                </a:cubicBezTo>
                <a:lnTo>
                  <a:pt x="275858" y="331698"/>
                </a:lnTo>
                <a:cubicBezTo>
                  <a:pt x="275968" y="329951"/>
                  <a:pt x="275421" y="328094"/>
                  <a:pt x="274218" y="326674"/>
                </a:cubicBezTo>
                <a:cubicBezTo>
                  <a:pt x="273452" y="326019"/>
                  <a:pt x="272687" y="325364"/>
                  <a:pt x="271702" y="325036"/>
                </a:cubicBezTo>
                <a:lnTo>
                  <a:pt x="271702" y="308872"/>
                </a:lnTo>
                <a:cubicBezTo>
                  <a:pt x="271702" y="305814"/>
                  <a:pt x="269515" y="303083"/>
                  <a:pt x="266343" y="302537"/>
                </a:cubicBezTo>
                <a:cubicBezTo>
                  <a:pt x="261202" y="301663"/>
                  <a:pt x="255952" y="299697"/>
                  <a:pt x="250702" y="296967"/>
                </a:cubicBezTo>
                <a:close/>
                <a:moveTo>
                  <a:pt x="30625" y="270619"/>
                </a:moveTo>
                <a:lnTo>
                  <a:pt x="94718" y="270619"/>
                </a:lnTo>
                <a:cubicBezTo>
                  <a:pt x="111562" y="270619"/>
                  <a:pt x="125343" y="284271"/>
                  <a:pt x="125343" y="301200"/>
                </a:cubicBezTo>
                <a:cubicBezTo>
                  <a:pt x="125343" y="394036"/>
                  <a:pt x="201030" y="469616"/>
                  <a:pt x="293999" y="469616"/>
                </a:cubicBezTo>
                <a:cubicBezTo>
                  <a:pt x="386967" y="469616"/>
                  <a:pt x="462654" y="394036"/>
                  <a:pt x="462654" y="301200"/>
                </a:cubicBezTo>
                <a:cubicBezTo>
                  <a:pt x="462654" y="284271"/>
                  <a:pt x="476326" y="270619"/>
                  <a:pt x="493279" y="270619"/>
                </a:cubicBezTo>
                <a:lnTo>
                  <a:pt x="552669" y="270619"/>
                </a:lnTo>
                <a:cubicBezTo>
                  <a:pt x="569622" y="270619"/>
                  <a:pt x="583294" y="284271"/>
                  <a:pt x="583294" y="301200"/>
                </a:cubicBezTo>
                <a:cubicBezTo>
                  <a:pt x="583294" y="318129"/>
                  <a:pt x="569622" y="331782"/>
                  <a:pt x="552669" y="331782"/>
                </a:cubicBezTo>
                <a:lnTo>
                  <a:pt x="521935" y="331782"/>
                </a:lnTo>
                <a:cubicBezTo>
                  <a:pt x="516576" y="371319"/>
                  <a:pt x="501263" y="407579"/>
                  <a:pt x="478513" y="438052"/>
                </a:cubicBezTo>
                <a:lnTo>
                  <a:pt x="504982" y="464592"/>
                </a:lnTo>
                <a:cubicBezTo>
                  <a:pt x="516904" y="476497"/>
                  <a:pt x="516904" y="495937"/>
                  <a:pt x="504982" y="507842"/>
                </a:cubicBezTo>
                <a:cubicBezTo>
                  <a:pt x="498966" y="513849"/>
                  <a:pt x="491091" y="516798"/>
                  <a:pt x="483326" y="516798"/>
                </a:cubicBezTo>
                <a:cubicBezTo>
                  <a:pt x="475451" y="516798"/>
                  <a:pt x="467576" y="513849"/>
                  <a:pt x="461670" y="507842"/>
                </a:cubicBezTo>
                <a:lnTo>
                  <a:pt x="435638" y="481957"/>
                </a:lnTo>
                <a:cubicBezTo>
                  <a:pt x="403592" y="507078"/>
                  <a:pt x="364764" y="523897"/>
                  <a:pt x="322327" y="529140"/>
                </a:cubicBezTo>
                <a:lnTo>
                  <a:pt x="322327" y="575012"/>
                </a:lnTo>
                <a:cubicBezTo>
                  <a:pt x="322327" y="591832"/>
                  <a:pt x="308545" y="605593"/>
                  <a:pt x="291592" y="605593"/>
                </a:cubicBezTo>
                <a:cubicBezTo>
                  <a:pt x="274749" y="605593"/>
                  <a:pt x="260967" y="591832"/>
                  <a:pt x="260967" y="575012"/>
                </a:cubicBezTo>
                <a:lnTo>
                  <a:pt x="260967" y="528485"/>
                </a:lnTo>
                <a:cubicBezTo>
                  <a:pt x="219186" y="522478"/>
                  <a:pt x="181015" y="505221"/>
                  <a:pt x="149624" y="479882"/>
                </a:cubicBezTo>
                <a:lnTo>
                  <a:pt x="121624" y="507842"/>
                </a:lnTo>
                <a:cubicBezTo>
                  <a:pt x="115718" y="513849"/>
                  <a:pt x="107843" y="516798"/>
                  <a:pt x="99968" y="516798"/>
                </a:cubicBezTo>
                <a:cubicBezTo>
                  <a:pt x="92093" y="516798"/>
                  <a:pt x="84328" y="513849"/>
                  <a:pt x="78312" y="507842"/>
                </a:cubicBezTo>
                <a:cubicBezTo>
                  <a:pt x="66281" y="495937"/>
                  <a:pt x="66281" y="476497"/>
                  <a:pt x="78312" y="464592"/>
                </a:cubicBezTo>
                <a:lnTo>
                  <a:pt x="107515" y="435430"/>
                </a:lnTo>
                <a:cubicBezTo>
                  <a:pt x="85859" y="405504"/>
                  <a:pt x="71203" y="370117"/>
                  <a:pt x="66062" y="331782"/>
                </a:cubicBezTo>
                <a:lnTo>
                  <a:pt x="30625" y="331782"/>
                </a:lnTo>
                <a:cubicBezTo>
                  <a:pt x="13672" y="331782"/>
                  <a:pt x="0" y="318129"/>
                  <a:pt x="0" y="301200"/>
                </a:cubicBezTo>
                <a:cubicBezTo>
                  <a:pt x="0" y="284271"/>
                  <a:pt x="13672" y="270619"/>
                  <a:pt x="30625" y="270619"/>
                </a:cubicBezTo>
                <a:close/>
                <a:moveTo>
                  <a:pt x="260655" y="122871"/>
                </a:moveTo>
                <a:cubicBezTo>
                  <a:pt x="242390" y="122871"/>
                  <a:pt x="224671" y="130298"/>
                  <a:pt x="215703" y="134776"/>
                </a:cubicBezTo>
                <a:cubicBezTo>
                  <a:pt x="213515" y="135868"/>
                  <a:pt x="212093" y="138162"/>
                  <a:pt x="212093" y="140565"/>
                </a:cubicBezTo>
                <a:lnTo>
                  <a:pt x="212093" y="152142"/>
                </a:lnTo>
                <a:lnTo>
                  <a:pt x="209468" y="152142"/>
                </a:lnTo>
                <a:cubicBezTo>
                  <a:pt x="205859" y="152142"/>
                  <a:pt x="203015" y="154982"/>
                  <a:pt x="203015" y="158586"/>
                </a:cubicBezTo>
                <a:lnTo>
                  <a:pt x="203015" y="169289"/>
                </a:lnTo>
                <a:cubicBezTo>
                  <a:pt x="203015" y="171474"/>
                  <a:pt x="204109" y="173440"/>
                  <a:pt x="205969" y="174641"/>
                </a:cubicBezTo>
                <a:lnTo>
                  <a:pt x="212203" y="178791"/>
                </a:lnTo>
                <a:lnTo>
                  <a:pt x="212640" y="181413"/>
                </a:lnTo>
                <a:cubicBezTo>
                  <a:pt x="214609" y="196922"/>
                  <a:pt x="223359" y="216909"/>
                  <a:pt x="235828" y="235039"/>
                </a:cubicBezTo>
                <a:cubicBezTo>
                  <a:pt x="251687" y="257975"/>
                  <a:pt x="266562" y="268242"/>
                  <a:pt x="274218" y="268242"/>
                </a:cubicBezTo>
                <a:lnTo>
                  <a:pt x="309108" y="268242"/>
                </a:lnTo>
                <a:cubicBezTo>
                  <a:pt x="316764" y="268242"/>
                  <a:pt x="331639" y="257975"/>
                  <a:pt x="347498" y="235039"/>
                </a:cubicBezTo>
                <a:cubicBezTo>
                  <a:pt x="359967" y="216909"/>
                  <a:pt x="368717" y="196922"/>
                  <a:pt x="370685" y="181413"/>
                </a:cubicBezTo>
                <a:lnTo>
                  <a:pt x="371123" y="178791"/>
                </a:lnTo>
                <a:lnTo>
                  <a:pt x="377357" y="174641"/>
                </a:lnTo>
                <a:cubicBezTo>
                  <a:pt x="379217" y="173440"/>
                  <a:pt x="380310" y="171474"/>
                  <a:pt x="380310" y="169289"/>
                </a:cubicBezTo>
                <a:lnTo>
                  <a:pt x="380310" y="158586"/>
                </a:lnTo>
                <a:cubicBezTo>
                  <a:pt x="380310" y="154982"/>
                  <a:pt x="377357" y="152142"/>
                  <a:pt x="373857" y="152142"/>
                </a:cubicBezTo>
                <a:lnTo>
                  <a:pt x="370248" y="152142"/>
                </a:lnTo>
                <a:cubicBezTo>
                  <a:pt x="369810" y="151268"/>
                  <a:pt x="369045" y="150504"/>
                  <a:pt x="368279" y="149958"/>
                </a:cubicBezTo>
                <a:cubicBezTo>
                  <a:pt x="366420" y="148756"/>
                  <a:pt x="364014" y="148538"/>
                  <a:pt x="362045" y="149521"/>
                </a:cubicBezTo>
                <a:cubicBezTo>
                  <a:pt x="353404" y="153343"/>
                  <a:pt x="344764" y="155309"/>
                  <a:pt x="336451" y="155309"/>
                </a:cubicBezTo>
                <a:cubicBezTo>
                  <a:pt x="321686" y="155309"/>
                  <a:pt x="308342" y="149302"/>
                  <a:pt x="296749" y="137288"/>
                </a:cubicBezTo>
                <a:cubicBezTo>
                  <a:pt x="287452" y="127786"/>
                  <a:pt x="275311" y="122871"/>
                  <a:pt x="260655" y="122871"/>
                </a:cubicBezTo>
                <a:close/>
                <a:moveTo>
                  <a:pt x="275311" y="0"/>
                </a:moveTo>
                <a:lnTo>
                  <a:pt x="308014" y="0"/>
                </a:lnTo>
                <a:cubicBezTo>
                  <a:pt x="363795" y="0"/>
                  <a:pt x="409185" y="45326"/>
                  <a:pt x="409185" y="101027"/>
                </a:cubicBezTo>
                <a:lnTo>
                  <a:pt x="409185" y="132701"/>
                </a:lnTo>
                <a:cubicBezTo>
                  <a:pt x="412904" y="137944"/>
                  <a:pt x="414982" y="144278"/>
                  <a:pt x="414982" y="150722"/>
                </a:cubicBezTo>
                <a:lnTo>
                  <a:pt x="414982" y="173331"/>
                </a:lnTo>
                <a:cubicBezTo>
                  <a:pt x="414982" y="182505"/>
                  <a:pt x="410826" y="191352"/>
                  <a:pt x="403826" y="197140"/>
                </a:cubicBezTo>
                <a:cubicBezTo>
                  <a:pt x="402076" y="202820"/>
                  <a:pt x="399888" y="208608"/>
                  <a:pt x="397263" y="214288"/>
                </a:cubicBezTo>
                <a:cubicBezTo>
                  <a:pt x="392013" y="227940"/>
                  <a:pt x="384576" y="242029"/>
                  <a:pt x="375498" y="255136"/>
                </a:cubicBezTo>
                <a:cubicBezTo>
                  <a:pt x="371670" y="260706"/>
                  <a:pt x="366639" y="267368"/>
                  <a:pt x="360732" y="273922"/>
                </a:cubicBezTo>
                <a:cubicBezTo>
                  <a:pt x="366092" y="277853"/>
                  <a:pt x="370029" y="282331"/>
                  <a:pt x="371670" y="287574"/>
                </a:cubicBezTo>
                <a:lnTo>
                  <a:pt x="432919" y="306141"/>
                </a:lnTo>
                <a:cubicBezTo>
                  <a:pt x="426685" y="377243"/>
                  <a:pt x="366748" y="433272"/>
                  <a:pt x="294014" y="433272"/>
                </a:cubicBezTo>
                <a:cubicBezTo>
                  <a:pt x="220734" y="433272"/>
                  <a:pt x="160469" y="376478"/>
                  <a:pt x="154891" y="304721"/>
                </a:cubicBezTo>
                <a:lnTo>
                  <a:pt x="211656" y="287574"/>
                </a:lnTo>
                <a:cubicBezTo>
                  <a:pt x="213297" y="282331"/>
                  <a:pt x="217234" y="277853"/>
                  <a:pt x="222593" y="273922"/>
                </a:cubicBezTo>
                <a:cubicBezTo>
                  <a:pt x="216687" y="267368"/>
                  <a:pt x="211656" y="260706"/>
                  <a:pt x="207828" y="255136"/>
                </a:cubicBezTo>
                <a:cubicBezTo>
                  <a:pt x="198750" y="242029"/>
                  <a:pt x="191312" y="227940"/>
                  <a:pt x="186063" y="214288"/>
                </a:cubicBezTo>
                <a:cubicBezTo>
                  <a:pt x="183438" y="208608"/>
                  <a:pt x="181250" y="202820"/>
                  <a:pt x="179500" y="197140"/>
                </a:cubicBezTo>
                <a:cubicBezTo>
                  <a:pt x="172500" y="191242"/>
                  <a:pt x="168344" y="182505"/>
                  <a:pt x="168344" y="173331"/>
                </a:cubicBezTo>
                <a:lnTo>
                  <a:pt x="168344" y="150722"/>
                </a:lnTo>
                <a:cubicBezTo>
                  <a:pt x="168344" y="144278"/>
                  <a:pt x="170422" y="137944"/>
                  <a:pt x="174141" y="132701"/>
                </a:cubicBezTo>
                <a:lnTo>
                  <a:pt x="174141" y="101027"/>
                </a:lnTo>
                <a:cubicBezTo>
                  <a:pt x="174141" y="45326"/>
                  <a:pt x="219531" y="0"/>
                  <a:pt x="275311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altLang="en-US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4" name="îṥḻîďè">
            <a:extLst>
              <a:ext uri="{FF2B5EF4-FFF2-40B4-BE49-F238E27FC236}">
                <a16:creationId xmlns:a16="http://schemas.microsoft.com/office/drawing/2014/main" id="{4A2C1D19-B695-4690-A968-394734B726CA}"/>
              </a:ext>
            </a:extLst>
          </p:cNvPr>
          <p:cNvSpPr/>
          <p:nvPr/>
        </p:nvSpPr>
        <p:spPr>
          <a:xfrm>
            <a:off x="8674056" y="2169588"/>
            <a:ext cx="2844844" cy="438516"/>
          </a:xfrm>
          <a:prstGeom prst="rect">
            <a:avLst/>
          </a:prstGeom>
          <a:noFill/>
          <a:ln w="12700">
            <a:miter lim="400000"/>
          </a:ln>
        </p:spPr>
        <p:txBody>
          <a:bodyPr anchor="ctr" bIns="45720" lIns="91440" rIns="91440" tIns="45720" wrap="square">
            <a:normAutofit/>
          </a:bodyPr>
          <a:lstStyle/>
          <a:p>
            <a:pPr algn="ctr">
              <a:spcBef>
                <a:spcPct val="0"/>
              </a:spcBef>
            </a:pPr>
            <a:r>
              <a:rPr altLang="zh-CN" lang="en-US"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sp>
        <p:nvSpPr>
          <p:cNvPr id="15" name="ïṧľíḋe">
            <a:extLst>
              <a:ext uri="{FF2B5EF4-FFF2-40B4-BE49-F238E27FC236}">
                <a16:creationId xmlns:a16="http://schemas.microsoft.com/office/drawing/2014/main" id="{BC05E014-05D8-4DB2-A874-6864FA052430}"/>
              </a:ext>
            </a:extLst>
          </p:cNvPr>
          <p:cNvSpPr/>
          <p:nvPr/>
        </p:nvSpPr>
        <p:spPr bwMode="auto">
          <a:xfrm>
            <a:off x="8674056" y="2684631"/>
            <a:ext cx="2844844" cy="86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  <p:sp>
        <p:nvSpPr>
          <p:cNvPr id="16" name="ïṧḻiḋé">
            <a:extLst>
              <a:ext uri="{FF2B5EF4-FFF2-40B4-BE49-F238E27FC236}">
                <a16:creationId xmlns:a16="http://schemas.microsoft.com/office/drawing/2014/main" id="{BC05E014-05D8-4DB2-A874-6864FA052430}"/>
              </a:ext>
            </a:extLst>
          </p:cNvPr>
          <p:cNvSpPr/>
          <p:nvPr/>
        </p:nvSpPr>
        <p:spPr bwMode="auto">
          <a:xfrm>
            <a:off x="8674056" y="3549249"/>
            <a:ext cx="2844844" cy="86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  <p:sp>
        <p:nvSpPr>
          <p:cNvPr id="13" name="iṩḷîďê">
            <a:extLst>
              <a:ext uri="{FF2B5EF4-FFF2-40B4-BE49-F238E27FC236}">
                <a16:creationId xmlns:a16="http://schemas.microsoft.com/office/drawing/2014/main" id="{FE840B8B-8057-48A3-AD76-12469E8D64A6}"/>
              </a:ext>
            </a:extLst>
          </p:cNvPr>
          <p:cNvSpPr/>
          <p:nvPr/>
        </p:nvSpPr>
        <p:spPr>
          <a:xfrm>
            <a:off x="9772084" y="4482447"/>
            <a:ext cx="1746816" cy="486877"/>
          </a:xfrm>
          <a:custGeom>
            <a:gdLst>
              <a:gd fmla="*/ 0 w 2230798" name="connsiteX0"/>
              <a:gd fmla="*/ 0 h 486877" name="connsiteY0"/>
              <a:gd fmla="*/ 268951 w 2230798" name="connsiteX1"/>
              <a:gd fmla="*/ 0 h 486877" name="connsiteY1"/>
              <a:gd fmla="*/ 430381 w 2230798" name="connsiteX2"/>
              <a:gd fmla="*/ 0 h 486877" name="connsiteY2"/>
              <a:gd fmla="*/ 2230798 w 2230798" name="connsiteX3"/>
              <a:gd fmla="*/ 0 h 486877" name="connsiteY3"/>
              <a:gd fmla="*/ 2230798 w 2230798" name="connsiteX4"/>
              <a:gd fmla="*/ 486877 h 486877" name="connsiteY4"/>
              <a:gd fmla="*/ 430381 w 2230798" name="connsiteX5"/>
              <a:gd fmla="*/ 486877 h 486877" name="connsiteY5"/>
              <a:gd fmla="*/ 268951 w 2230798" name="connsiteX6"/>
              <a:gd fmla="*/ 486877 h 486877" name="connsiteY6"/>
              <a:gd fmla="*/ 0 w 2230798" name="connsiteX7"/>
              <a:gd fmla="*/ 486877 h 486877" name="connsiteY7"/>
              <a:gd fmla="*/ 243439 w 2230798" name="connsiteX8"/>
              <a:gd fmla="*/ 243439 h 486877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86877" w="2230798">
                <a:moveTo>
                  <a:pt x="0" y="0"/>
                </a:moveTo>
                <a:lnTo>
                  <a:pt x="268951" y="0"/>
                </a:lnTo>
                <a:lnTo>
                  <a:pt x="430381" y="0"/>
                </a:lnTo>
                <a:lnTo>
                  <a:pt x="2230798" y="0"/>
                </a:lnTo>
                <a:lnTo>
                  <a:pt x="2230798" y="486877"/>
                </a:lnTo>
                <a:lnTo>
                  <a:pt x="430381" y="486877"/>
                </a:lnTo>
                <a:lnTo>
                  <a:pt x="268951" y="486877"/>
                </a:lnTo>
                <a:lnTo>
                  <a:pt x="0" y="486877"/>
                </a:lnTo>
                <a:lnTo>
                  <a:pt x="243439" y="243439"/>
                </a:lnTo>
                <a:close/>
              </a:path>
            </a:pathLst>
          </a:cu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r>
              <a:rPr altLang="zh-CN" i="1" lang="en-US" sz="2000">
                <a:solidFill>
                  <a:schemeClr val="tx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360,789K</a:t>
            </a:r>
          </a:p>
        </p:txBody>
      </p:sp>
    </p:spTree>
    <p:extLst>
      <p:ext uri="{BB962C8B-B14F-4D97-AF65-F5344CB8AC3E}">
        <p14:creationId val="55420681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 nodeType="clickPar">
                      <p:stCondLst>
                        <p:cond delay="indefinite"/>
                      </p:stCondLst>
                      <p:childTnLst>
                        <p:par>
                          <p:cTn fill="hold" id="7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7"/>
      <p:bldP grpId="0" spid="28"/>
      <p:bldP grpId="0" spid="29"/>
      <p:bldP grpId="0" spid="30"/>
      <p:bldP grpId="0" spid="31"/>
      <p:bldP grpId="0" spid="25"/>
      <p:bldP grpId="0" spid="6"/>
      <p:bldP grpId="0" spid="7"/>
      <p:bldP grpId="0" spid="22"/>
      <p:bldP grpId="0" spid="23"/>
      <p:bldP grpId="0" spid="19"/>
      <p:bldP grpId="0" spid="20"/>
      <p:bldP grpId="0" spid="21"/>
      <p:bldP grpId="0" spid="10"/>
      <p:bldP grpId="0" spid="17"/>
      <p:bldP grpId="0" spid="18"/>
      <p:bldP grpId="0" spid="14"/>
      <p:bldP grpId="0" spid="15"/>
      <p:bldP grpId="0" spid="16"/>
      <p:bldP grpId="0" spid="13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îṩḷîḓè">
            <a:extLst>
              <a:ext uri="{FF2B5EF4-FFF2-40B4-BE49-F238E27FC236}">
                <a16:creationId xmlns:a16="http://schemas.microsoft.com/office/drawing/2014/main" id="{1378869B-8AB2-485B-9AEE-EB6B33DA2C2A}"/>
              </a:ext>
            </a:extLst>
          </p:cNvPr>
          <p:cNvSpPr/>
          <p:nvPr/>
        </p:nvSpPr>
        <p:spPr bwMode="auto">
          <a:xfrm>
            <a:off x="1104595" y="2330205"/>
            <a:ext cx="1655366" cy="1655365"/>
          </a:xfrm>
          <a:prstGeom prst="ellipse">
            <a:avLst/>
          </a:prstGeom>
          <a:noFill/>
          <a:ln algn="ctr" cap="flat" cmpd="sng" w="38100">
            <a:solidFill>
              <a:schemeClr val="bg1">
                <a:lumMod val="85000"/>
                <a:alpha val="35000"/>
              </a:schemeClr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t" anchorCtr="1" bIns="45720" compatLnSpc="1" forceAA="0" lIns="91440" rIns="91440" rot="0" spcFirstLastPara="0" tIns="45720" vert="horz" wrap="square">
            <a:normAutofit/>
          </a:bodyPr>
          <a:lstStyle/>
          <a:p>
            <a:pPr algn="ctr"/>
            <a:r>
              <a:rPr altLang="zh-CN" lang="en-US">
                <a:latin charset="-122" panose="00000500000000000000" pitchFamily="2" typeface="三极准柔宋"/>
                <a:ea charset="-122" panose="00000500000000000000" pitchFamily="2" typeface="三极准柔宋"/>
              </a:rPr>
              <a:t>30,000K</a:t>
            </a:r>
          </a:p>
        </p:txBody>
      </p:sp>
      <p:sp>
        <p:nvSpPr>
          <p:cNvPr id="35" name="í$líḓe">
            <a:extLst>
              <a:ext uri="{FF2B5EF4-FFF2-40B4-BE49-F238E27FC236}">
                <a16:creationId xmlns:a16="http://schemas.microsoft.com/office/drawing/2014/main" id="{2CCF3D4A-ABFB-4814-A1A8-8D8205754289}"/>
              </a:ext>
            </a:extLst>
          </p:cNvPr>
          <p:cNvSpPr/>
          <p:nvPr/>
        </p:nvSpPr>
        <p:spPr bwMode="auto">
          <a:xfrm>
            <a:off x="1104595" y="3130161"/>
            <a:ext cx="1655366" cy="855409"/>
          </a:xfrm>
          <a:custGeom>
            <a:gdLst>
              <a:gd fmla="*/ 1644 w 1944216" name="connsiteX0"/>
              <a:gd fmla="*/ 0 h 1004672" name="connsiteY0"/>
              <a:gd fmla="*/ 1942572 w 1944216" name="connsiteX1"/>
              <a:gd fmla="*/ 0 h 1004672" name="connsiteY1"/>
              <a:gd fmla="*/ 1944216 w 1944216" name="connsiteX2"/>
              <a:gd fmla="*/ 32564 h 1004672" name="connsiteY2"/>
              <a:gd fmla="*/ 972108 w 1944216" name="connsiteX3"/>
              <a:gd fmla="*/ 1004672 h 1004672" name="connsiteY3"/>
              <a:gd fmla="*/ 0 w 1944216" name="connsiteX4"/>
              <a:gd fmla="*/ 32564 h 1004672" name="connsiteY4"/>
              <a:gd fmla="*/ 1644 w 1944216" name="connsiteX5"/>
              <a:gd fmla="*/ 0 h 1004672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004672" w="1944216">
                <a:moveTo>
                  <a:pt x="1644" y="0"/>
                </a:moveTo>
                <a:lnTo>
                  <a:pt x="1942572" y="0"/>
                </a:lnTo>
                <a:lnTo>
                  <a:pt x="1944216" y="32564"/>
                </a:lnTo>
                <a:cubicBezTo>
                  <a:pt x="1944216" y="569444"/>
                  <a:pt x="1508988" y="1004672"/>
                  <a:pt x="972108" y="1004672"/>
                </a:cubicBezTo>
                <a:cubicBezTo>
                  <a:pt x="435228" y="1004672"/>
                  <a:pt x="0" y="569444"/>
                  <a:pt x="0" y="32564"/>
                </a:cubicBezTo>
                <a:lnTo>
                  <a:pt x="1644" y="0"/>
                </a:lnTo>
                <a:close/>
              </a:path>
            </a:pathLst>
          </a:cu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r>
              <a:rPr altLang="zh-CN" i="1" lang="en-US" sz="2000">
                <a:solidFill>
                  <a:schemeClr val="tx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2018 Q1</a:t>
            </a:r>
          </a:p>
        </p:txBody>
      </p:sp>
      <p:sp>
        <p:nvSpPr>
          <p:cNvPr id="32" name="išḷîḓé">
            <a:extLst>
              <a:ext uri="{FF2B5EF4-FFF2-40B4-BE49-F238E27FC236}">
                <a16:creationId xmlns:a16="http://schemas.microsoft.com/office/drawing/2014/main" id="{AA5FBB06-7CC2-437B-86FC-170B9F5744D7}"/>
              </a:ext>
            </a:extLst>
          </p:cNvPr>
          <p:cNvSpPr txBox="1"/>
          <p:nvPr/>
        </p:nvSpPr>
        <p:spPr>
          <a:xfrm>
            <a:off x="673100" y="4685532"/>
            <a:ext cx="2514598" cy="934957"/>
          </a:xfrm>
          <a:prstGeom prst="rect">
            <a:avLst/>
          </a:prstGeom>
          <a:noFill/>
          <a:ln>
            <a:noFill/>
          </a:ln>
        </p:spPr>
        <p:txBody>
          <a:bodyPr anchor="t" anchorCtr="0" bIns="45720" lIns="91440" rIns="91440" tIns="45720" wrap="square">
            <a:normAutofit lnSpcReduction="20000"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…...</a:t>
            </a:r>
          </a:p>
        </p:txBody>
      </p:sp>
      <p:sp>
        <p:nvSpPr>
          <p:cNvPr id="33" name="íṡḷîḑé">
            <a:extLst>
              <a:ext uri="{FF2B5EF4-FFF2-40B4-BE49-F238E27FC236}">
                <a16:creationId xmlns:a16="http://schemas.microsoft.com/office/drawing/2014/main" id="{D79ED6F6-6E34-4AAA-A297-2E8C41C669CF}"/>
              </a:ext>
            </a:extLst>
          </p:cNvPr>
          <p:cNvSpPr/>
          <p:nvPr/>
        </p:nvSpPr>
        <p:spPr>
          <a:xfrm>
            <a:off x="673100" y="4238768"/>
            <a:ext cx="2514598" cy="446763"/>
          </a:xfrm>
          <a:prstGeom prst="rect">
            <a:avLst/>
          </a:prstGeom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lvl="0"/>
            <a:r>
              <a:rPr altLang="zh-CN" lang="en-US"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sp>
        <p:nvSpPr>
          <p:cNvPr id="28" name="íṥ1iḍé">
            <a:extLst>
              <a:ext uri="{FF2B5EF4-FFF2-40B4-BE49-F238E27FC236}">
                <a16:creationId xmlns:a16="http://schemas.microsoft.com/office/drawing/2014/main" id="{67FBC6F1-849B-4341-90A1-65D73B91DD83}"/>
              </a:ext>
            </a:extLst>
          </p:cNvPr>
          <p:cNvSpPr/>
          <p:nvPr/>
        </p:nvSpPr>
        <p:spPr bwMode="auto">
          <a:xfrm>
            <a:off x="3881662" y="2330205"/>
            <a:ext cx="1655366" cy="1655365"/>
          </a:xfrm>
          <a:prstGeom prst="ellipse">
            <a:avLst/>
          </a:prstGeom>
          <a:noFill/>
          <a:ln algn="ctr" cap="flat" cmpd="sng" w="38100">
            <a:solidFill>
              <a:schemeClr val="bg1">
                <a:lumMod val="85000"/>
                <a:alpha val="35000"/>
              </a:schemeClr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t" anchorCtr="1" bIns="45720" compatLnSpc="1" forceAA="0" lIns="91440" rIns="91440" rot="0" spcFirstLastPara="0" tIns="45720" vert="horz" wrap="square">
            <a:normAutofit/>
          </a:bodyPr>
          <a:lstStyle/>
          <a:p>
            <a:pPr algn="ctr"/>
            <a:r>
              <a:rPr altLang="zh-CN" lang="en-US">
                <a:latin charset="-122" panose="00000500000000000000" pitchFamily="2" typeface="三极准柔宋"/>
                <a:ea charset="-122" panose="00000500000000000000" pitchFamily="2" typeface="三极准柔宋"/>
              </a:rPr>
              <a:t>50,000K</a:t>
            </a:r>
          </a:p>
        </p:txBody>
      </p:sp>
      <p:sp>
        <p:nvSpPr>
          <p:cNvPr id="29" name="iślïḑe">
            <a:extLst>
              <a:ext uri="{FF2B5EF4-FFF2-40B4-BE49-F238E27FC236}">
                <a16:creationId xmlns:a16="http://schemas.microsoft.com/office/drawing/2014/main" id="{4830C592-C14B-4000-A32F-9473F1C5A739}"/>
              </a:ext>
            </a:extLst>
          </p:cNvPr>
          <p:cNvSpPr/>
          <p:nvPr/>
        </p:nvSpPr>
        <p:spPr bwMode="auto">
          <a:xfrm>
            <a:off x="3881662" y="3130161"/>
            <a:ext cx="1655366" cy="855409"/>
          </a:xfrm>
          <a:custGeom>
            <a:gdLst>
              <a:gd fmla="*/ 1644 w 1944216" name="connsiteX0"/>
              <a:gd fmla="*/ 0 h 1004672" name="connsiteY0"/>
              <a:gd fmla="*/ 1942572 w 1944216" name="connsiteX1"/>
              <a:gd fmla="*/ 0 h 1004672" name="connsiteY1"/>
              <a:gd fmla="*/ 1944216 w 1944216" name="connsiteX2"/>
              <a:gd fmla="*/ 32564 h 1004672" name="connsiteY2"/>
              <a:gd fmla="*/ 972108 w 1944216" name="connsiteX3"/>
              <a:gd fmla="*/ 1004672 h 1004672" name="connsiteY3"/>
              <a:gd fmla="*/ 0 w 1944216" name="connsiteX4"/>
              <a:gd fmla="*/ 32564 h 1004672" name="connsiteY4"/>
              <a:gd fmla="*/ 1644 w 1944216" name="connsiteX5"/>
              <a:gd fmla="*/ 0 h 1004672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004672" w="1944216">
                <a:moveTo>
                  <a:pt x="1644" y="0"/>
                </a:moveTo>
                <a:lnTo>
                  <a:pt x="1942572" y="0"/>
                </a:lnTo>
                <a:lnTo>
                  <a:pt x="1944216" y="32564"/>
                </a:lnTo>
                <a:cubicBezTo>
                  <a:pt x="1944216" y="569444"/>
                  <a:pt x="1508988" y="1004672"/>
                  <a:pt x="972108" y="1004672"/>
                </a:cubicBezTo>
                <a:cubicBezTo>
                  <a:pt x="435228" y="1004672"/>
                  <a:pt x="0" y="569444"/>
                  <a:pt x="0" y="32564"/>
                </a:cubicBezTo>
                <a:lnTo>
                  <a:pt x="1644" y="0"/>
                </a:lnTo>
                <a:close/>
              </a:path>
            </a:pathLst>
          </a:custGeom>
          <a:solidFill>
            <a:schemeClr val="tx1"/>
          </a:soli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</p:spPr>
        <p:txBody>
          <a:bodyPr anchor="ctr" anchorCtr="1" bIns="45720" compatLnSpc="1" forceAA="0" lIns="91440" rIns="91440" rot="0" spcFirstLastPara="0" tIns="45720" vert="horz" wrap="square">
            <a:normAutofit/>
          </a:bodyPr>
          <a:lstStyle/>
          <a:p>
            <a:pPr algn="ctr"/>
            <a:r>
              <a:rPr altLang="zh-CN" lang="en-US" sz="1200">
                <a:solidFill>
                  <a:schemeClr val="bg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2018 Q2</a:t>
            </a:r>
          </a:p>
        </p:txBody>
      </p:sp>
      <p:sp>
        <p:nvSpPr>
          <p:cNvPr id="26" name="íṡḷïde">
            <a:extLst>
              <a:ext uri="{FF2B5EF4-FFF2-40B4-BE49-F238E27FC236}">
                <a16:creationId xmlns:a16="http://schemas.microsoft.com/office/drawing/2014/main" id="{16EC5F1A-DEA5-4733-AC05-A6A9EE34FD7A}"/>
              </a:ext>
            </a:extLst>
          </p:cNvPr>
          <p:cNvSpPr txBox="1"/>
          <p:nvPr/>
        </p:nvSpPr>
        <p:spPr>
          <a:xfrm>
            <a:off x="3450167" y="4685532"/>
            <a:ext cx="2514598" cy="934957"/>
          </a:xfrm>
          <a:prstGeom prst="rect">
            <a:avLst/>
          </a:prstGeom>
          <a:noFill/>
          <a:ln>
            <a:noFill/>
          </a:ln>
        </p:spPr>
        <p:txBody>
          <a:bodyPr anchor="t" anchorCtr="0" bIns="45720" lIns="91440" rIns="91440" tIns="45720" wrap="square">
            <a:normAutofit lnSpcReduction="20000"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…...</a:t>
            </a:r>
          </a:p>
        </p:txBody>
      </p:sp>
      <p:sp>
        <p:nvSpPr>
          <p:cNvPr id="27" name="ïṥļíďê">
            <a:extLst>
              <a:ext uri="{FF2B5EF4-FFF2-40B4-BE49-F238E27FC236}">
                <a16:creationId xmlns:a16="http://schemas.microsoft.com/office/drawing/2014/main" id="{045AE053-1111-4FDE-8EA3-65728F887AA6}"/>
              </a:ext>
            </a:extLst>
          </p:cNvPr>
          <p:cNvSpPr/>
          <p:nvPr/>
        </p:nvSpPr>
        <p:spPr>
          <a:xfrm>
            <a:off x="3450167" y="4238768"/>
            <a:ext cx="2514598" cy="446763"/>
          </a:xfrm>
          <a:prstGeom prst="rect">
            <a:avLst/>
          </a:prstGeom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lvl="0"/>
            <a:r>
              <a:rPr altLang="zh-CN" lang="en-US"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sp>
        <p:nvSpPr>
          <p:cNvPr id="22" name="ïṣ1iḑè">
            <a:extLst>
              <a:ext uri="{FF2B5EF4-FFF2-40B4-BE49-F238E27FC236}">
                <a16:creationId xmlns:a16="http://schemas.microsoft.com/office/drawing/2014/main" id="{2E7CDE61-8C70-4083-BC36-A23C5F2971DC}"/>
              </a:ext>
            </a:extLst>
          </p:cNvPr>
          <p:cNvSpPr/>
          <p:nvPr/>
        </p:nvSpPr>
        <p:spPr bwMode="auto">
          <a:xfrm>
            <a:off x="6658729" y="2330205"/>
            <a:ext cx="1655366" cy="1655365"/>
          </a:xfrm>
          <a:prstGeom prst="ellipse">
            <a:avLst/>
          </a:prstGeom>
          <a:noFill/>
          <a:ln algn="ctr" cap="flat" cmpd="sng" w="38100">
            <a:solidFill>
              <a:schemeClr val="bg1">
                <a:lumMod val="85000"/>
                <a:alpha val="35000"/>
              </a:schemeClr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t" anchorCtr="1" bIns="45720" compatLnSpc="1" forceAA="0" lIns="91440" rIns="91440" rot="0" spcFirstLastPara="0" tIns="45720" vert="horz" wrap="square">
            <a:normAutofit/>
          </a:bodyPr>
          <a:lstStyle/>
          <a:p>
            <a:pPr algn="ctr"/>
            <a:r>
              <a:rPr altLang="zh-CN" lang="en-US">
                <a:latin charset="-122" panose="00000500000000000000" pitchFamily="2" typeface="三极准柔宋"/>
                <a:ea charset="-122" panose="00000500000000000000" pitchFamily="2" typeface="三极准柔宋"/>
              </a:rPr>
              <a:t>60,000K</a:t>
            </a:r>
          </a:p>
        </p:txBody>
      </p:sp>
      <p:sp>
        <p:nvSpPr>
          <p:cNvPr id="23" name="ïSḻiḋe">
            <a:extLst>
              <a:ext uri="{FF2B5EF4-FFF2-40B4-BE49-F238E27FC236}">
                <a16:creationId xmlns:a16="http://schemas.microsoft.com/office/drawing/2014/main" id="{6E3680B9-1E48-4099-8FBC-2EA3D8B6216B}"/>
              </a:ext>
            </a:extLst>
          </p:cNvPr>
          <p:cNvSpPr/>
          <p:nvPr/>
        </p:nvSpPr>
        <p:spPr bwMode="auto">
          <a:xfrm>
            <a:off x="6658729" y="3130161"/>
            <a:ext cx="1655366" cy="855409"/>
          </a:xfrm>
          <a:custGeom>
            <a:gdLst>
              <a:gd fmla="*/ 1644 w 1944216" name="connsiteX0"/>
              <a:gd fmla="*/ 0 h 1004672" name="connsiteY0"/>
              <a:gd fmla="*/ 1942572 w 1944216" name="connsiteX1"/>
              <a:gd fmla="*/ 0 h 1004672" name="connsiteY1"/>
              <a:gd fmla="*/ 1944216 w 1944216" name="connsiteX2"/>
              <a:gd fmla="*/ 32564 h 1004672" name="connsiteY2"/>
              <a:gd fmla="*/ 972108 w 1944216" name="connsiteX3"/>
              <a:gd fmla="*/ 1004672 h 1004672" name="connsiteY3"/>
              <a:gd fmla="*/ 0 w 1944216" name="connsiteX4"/>
              <a:gd fmla="*/ 32564 h 1004672" name="connsiteY4"/>
              <a:gd fmla="*/ 1644 w 1944216" name="connsiteX5"/>
              <a:gd fmla="*/ 0 h 1004672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004672" w="1944216">
                <a:moveTo>
                  <a:pt x="1644" y="0"/>
                </a:moveTo>
                <a:lnTo>
                  <a:pt x="1942572" y="0"/>
                </a:lnTo>
                <a:lnTo>
                  <a:pt x="1944216" y="32564"/>
                </a:lnTo>
                <a:cubicBezTo>
                  <a:pt x="1944216" y="569444"/>
                  <a:pt x="1508988" y="1004672"/>
                  <a:pt x="972108" y="1004672"/>
                </a:cubicBezTo>
                <a:cubicBezTo>
                  <a:pt x="435228" y="1004672"/>
                  <a:pt x="0" y="569444"/>
                  <a:pt x="0" y="32564"/>
                </a:cubicBezTo>
                <a:lnTo>
                  <a:pt x="1644" y="0"/>
                </a:lnTo>
                <a:close/>
              </a:path>
            </a:pathLst>
          </a:cu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r>
              <a:rPr altLang="zh-CN" i="1" lang="en-US" sz="2000">
                <a:solidFill>
                  <a:schemeClr val="tx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2018 Q3</a:t>
            </a:r>
          </a:p>
        </p:txBody>
      </p:sp>
      <p:sp>
        <p:nvSpPr>
          <p:cNvPr id="20" name="íśḷîḋé">
            <a:extLst>
              <a:ext uri="{FF2B5EF4-FFF2-40B4-BE49-F238E27FC236}">
                <a16:creationId xmlns:a16="http://schemas.microsoft.com/office/drawing/2014/main" id="{E89AA81C-7EFE-4EBE-9605-FF7F1B67BFF1}"/>
              </a:ext>
            </a:extLst>
          </p:cNvPr>
          <p:cNvSpPr txBox="1"/>
          <p:nvPr/>
        </p:nvSpPr>
        <p:spPr>
          <a:xfrm>
            <a:off x="6227234" y="4685532"/>
            <a:ext cx="2514598" cy="934957"/>
          </a:xfrm>
          <a:prstGeom prst="rect">
            <a:avLst/>
          </a:prstGeom>
          <a:noFill/>
          <a:ln>
            <a:noFill/>
          </a:ln>
        </p:spPr>
        <p:txBody>
          <a:bodyPr anchor="t" anchorCtr="0" bIns="45720" lIns="91440" rIns="91440" tIns="45720" wrap="square">
            <a:normAutofit lnSpcReduction="20000"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…...</a:t>
            </a:r>
          </a:p>
        </p:txBody>
      </p:sp>
      <p:sp>
        <p:nvSpPr>
          <p:cNvPr id="21" name="ïślîḋè">
            <a:extLst>
              <a:ext uri="{FF2B5EF4-FFF2-40B4-BE49-F238E27FC236}">
                <a16:creationId xmlns:a16="http://schemas.microsoft.com/office/drawing/2014/main" id="{5EE6244C-E537-4547-AA83-0BB13D448A07}"/>
              </a:ext>
            </a:extLst>
          </p:cNvPr>
          <p:cNvSpPr/>
          <p:nvPr/>
        </p:nvSpPr>
        <p:spPr>
          <a:xfrm>
            <a:off x="6227234" y="4238768"/>
            <a:ext cx="2514598" cy="446763"/>
          </a:xfrm>
          <a:prstGeom prst="rect">
            <a:avLst/>
          </a:prstGeom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lvl="0"/>
            <a:r>
              <a:rPr altLang="zh-CN" lang="en-US"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sp>
        <p:nvSpPr>
          <p:cNvPr id="16" name="ïṥlîḓe">
            <a:extLst>
              <a:ext uri="{FF2B5EF4-FFF2-40B4-BE49-F238E27FC236}">
                <a16:creationId xmlns:a16="http://schemas.microsoft.com/office/drawing/2014/main" id="{17A2F2B5-4498-4BC9-9A2D-7F7E53786C39}"/>
              </a:ext>
            </a:extLst>
          </p:cNvPr>
          <p:cNvSpPr/>
          <p:nvPr/>
        </p:nvSpPr>
        <p:spPr bwMode="auto">
          <a:xfrm>
            <a:off x="9435797" y="2330205"/>
            <a:ext cx="1655366" cy="1655365"/>
          </a:xfrm>
          <a:prstGeom prst="ellipse">
            <a:avLst/>
          </a:prstGeom>
          <a:noFill/>
          <a:ln algn="ctr" cap="flat" cmpd="sng" w="38100">
            <a:solidFill>
              <a:schemeClr val="bg1">
                <a:lumMod val="85000"/>
                <a:alpha val="35000"/>
              </a:schemeClr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t" anchorCtr="1" bIns="45720" compatLnSpc="1" forceAA="0" lIns="91440" rIns="91440" rot="0" spcFirstLastPara="0" tIns="45720" vert="horz" wrap="square">
            <a:normAutofit/>
          </a:bodyPr>
          <a:lstStyle/>
          <a:p>
            <a:pPr algn="ctr"/>
            <a:r>
              <a:rPr altLang="zh-CN" lang="en-US">
                <a:latin charset="-122" panose="00000500000000000000" pitchFamily="2" typeface="三极准柔宋"/>
                <a:ea charset="-122" panose="00000500000000000000" pitchFamily="2" typeface="三极准柔宋"/>
              </a:rPr>
              <a:t>80,000K</a:t>
            </a:r>
          </a:p>
        </p:txBody>
      </p:sp>
      <p:sp>
        <p:nvSpPr>
          <p:cNvPr id="17" name="išļidê">
            <a:extLst>
              <a:ext uri="{FF2B5EF4-FFF2-40B4-BE49-F238E27FC236}">
                <a16:creationId xmlns:a16="http://schemas.microsoft.com/office/drawing/2014/main" id="{288135BE-3A8F-47E0-B889-BAB82A473C53}"/>
              </a:ext>
            </a:extLst>
          </p:cNvPr>
          <p:cNvSpPr/>
          <p:nvPr/>
        </p:nvSpPr>
        <p:spPr bwMode="auto">
          <a:xfrm>
            <a:off x="9435797" y="3130161"/>
            <a:ext cx="1655366" cy="855409"/>
          </a:xfrm>
          <a:custGeom>
            <a:gdLst>
              <a:gd fmla="*/ 1644 w 1944216" name="connsiteX0"/>
              <a:gd fmla="*/ 0 h 1004672" name="connsiteY0"/>
              <a:gd fmla="*/ 1942572 w 1944216" name="connsiteX1"/>
              <a:gd fmla="*/ 0 h 1004672" name="connsiteY1"/>
              <a:gd fmla="*/ 1944216 w 1944216" name="connsiteX2"/>
              <a:gd fmla="*/ 32564 h 1004672" name="connsiteY2"/>
              <a:gd fmla="*/ 972108 w 1944216" name="connsiteX3"/>
              <a:gd fmla="*/ 1004672 h 1004672" name="connsiteY3"/>
              <a:gd fmla="*/ 0 w 1944216" name="connsiteX4"/>
              <a:gd fmla="*/ 32564 h 1004672" name="connsiteY4"/>
              <a:gd fmla="*/ 1644 w 1944216" name="connsiteX5"/>
              <a:gd fmla="*/ 0 h 1004672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004672" w="1944216">
                <a:moveTo>
                  <a:pt x="1644" y="0"/>
                </a:moveTo>
                <a:lnTo>
                  <a:pt x="1942572" y="0"/>
                </a:lnTo>
                <a:lnTo>
                  <a:pt x="1944216" y="32564"/>
                </a:lnTo>
                <a:cubicBezTo>
                  <a:pt x="1944216" y="569444"/>
                  <a:pt x="1508988" y="1004672"/>
                  <a:pt x="972108" y="1004672"/>
                </a:cubicBezTo>
                <a:cubicBezTo>
                  <a:pt x="435228" y="1004672"/>
                  <a:pt x="0" y="569444"/>
                  <a:pt x="0" y="32564"/>
                </a:cubicBezTo>
                <a:lnTo>
                  <a:pt x="1644" y="0"/>
                </a:lnTo>
                <a:close/>
              </a:path>
            </a:pathLst>
          </a:custGeom>
          <a:solidFill>
            <a:schemeClr val="tx1"/>
          </a:solidFill>
          <a:ln algn="ctr" cap="flat" cmpd="sng" w="12700">
            <a:noFill/>
            <a:prstDash val="solid"/>
            <a:round/>
            <a:headEnd len="med" type="none" w="med"/>
            <a:tailEnd len="med" type="none" w="med"/>
          </a:ln>
        </p:spPr>
        <p:txBody>
          <a:bodyPr anchor="ctr" anchorCtr="1" bIns="45720" compatLnSpc="1" forceAA="0" lIns="91440" rIns="91440" rot="0" spcFirstLastPara="0" tIns="45720" vert="horz" wrap="square">
            <a:normAutofit/>
          </a:bodyPr>
          <a:lstStyle/>
          <a:p>
            <a:pPr algn="ctr"/>
            <a:r>
              <a:rPr altLang="zh-CN" lang="en-US" sz="1200">
                <a:solidFill>
                  <a:schemeClr val="bg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2018 Q4</a:t>
            </a:r>
          </a:p>
        </p:txBody>
      </p:sp>
      <p:sp>
        <p:nvSpPr>
          <p:cNvPr id="14" name="îSḷîďé">
            <a:extLst>
              <a:ext uri="{FF2B5EF4-FFF2-40B4-BE49-F238E27FC236}">
                <a16:creationId xmlns:a16="http://schemas.microsoft.com/office/drawing/2014/main" id="{7840AA29-0AD5-416A-AFEF-A8D33FE09488}"/>
              </a:ext>
            </a:extLst>
          </p:cNvPr>
          <p:cNvSpPr txBox="1"/>
          <p:nvPr/>
        </p:nvSpPr>
        <p:spPr>
          <a:xfrm>
            <a:off x="9004302" y="4685532"/>
            <a:ext cx="2514598" cy="934957"/>
          </a:xfrm>
          <a:prstGeom prst="rect">
            <a:avLst/>
          </a:prstGeom>
          <a:noFill/>
          <a:ln>
            <a:noFill/>
          </a:ln>
        </p:spPr>
        <p:txBody>
          <a:bodyPr anchor="t" anchorCtr="0" bIns="45720" lIns="91440" rIns="91440" tIns="45720" wrap="square">
            <a:normAutofit lnSpcReduction="20000"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…...</a:t>
            </a:r>
          </a:p>
        </p:txBody>
      </p:sp>
      <p:sp>
        <p:nvSpPr>
          <p:cNvPr id="15" name="í$1îḑê">
            <a:extLst>
              <a:ext uri="{FF2B5EF4-FFF2-40B4-BE49-F238E27FC236}">
                <a16:creationId xmlns:a16="http://schemas.microsoft.com/office/drawing/2014/main" id="{62C0BE08-C54B-435C-8EB1-F26C9A9F993F}"/>
              </a:ext>
            </a:extLst>
          </p:cNvPr>
          <p:cNvSpPr/>
          <p:nvPr/>
        </p:nvSpPr>
        <p:spPr>
          <a:xfrm>
            <a:off x="9004302" y="4238768"/>
            <a:ext cx="2514598" cy="446763"/>
          </a:xfrm>
          <a:prstGeom prst="rect">
            <a:avLst/>
          </a:prstGeom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lvl="0"/>
            <a:r>
              <a:rPr altLang="zh-CN" lang="en-US"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sp>
        <p:nvSpPr>
          <p:cNvPr id="8" name="í$lïḍé">
            <a:extLst>
              <a:ext uri="{FF2B5EF4-FFF2-40B4-BE49-F238E27FC236}">
                <a16:creationId xmlns:a16="http://schemas.microsoft.com/office/drawing/2014/main" id="{194B1166-5B56-4DA0-B960-E1C3F2CD65E0}"/>
              </a:ext>
            </a:extLst>
          </p:cNvPr>
          <p:cNvSpPr txBox="1"/>
          <p:nvPr/>
        </p:nvSpPr>
        <p:spPr>
          <a:xfrm>
            <a:off x="673100" y="814169"/>
            <a:ext cx="10845800" cy="604841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20" lIns="91440" rIns="91440" tIns="45720" wrap="square">
            <a:normAutofit/>
          </a:bodyPr>
          <a:lstStyle/>
          <a:p>
            <a:pPr algn="ctr">
              <a:buSzPct val="25000"/>
            </a:pPr>
            <a:r>
              <a:rPr lang="en-US" sz="2000">
                <a:latin charset="-122" panose="00000500000000000000" pitchFamily="2" typeface="三极准柔宋"/>
              </a:rPr>
              <a:t>Unified fonts make reading more fluent.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38D1788-7A89-41C3-BF1A-F842DD3C45F2}"/>
              </a:ext>
            </a:extLst>
          </p:cNvPr>
          <p:cNvCxnSpPr/>
          <p:nvPr/>
        </p:nvCxnSpPr>
        <p:spPr>
          <a:xfrm flipH="1">
            <a:off x="3318933" y="2121408"/>
            <a:ext cx="0" cy="4022217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0561230-CE61-4898-8898-C219E2F8F5CA}"/>
              </a:ext>
            </a:extLst>
          </p:cNvPr>
          <p:cNvCxnSpPr/>
          <p:nvPr/>
        </p:nvCxnSpPr>
        <p:spPr>
          <a:xfrm flipH="1">
            <a:off x="6096000" y="2121408"/>
            <a:ext cx="0" cy="4022217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A37AFB3-7681-4F3E-BA82-F8192B33894E}"/>
              </a:ext>
            </a:extLst>
          </p:cNvPr>
          <p:cNvCxnSpPr/>
          <p:nvPr/>
        </p:nvCxnSpPr>
        <p:spPr>
          <a:xfrm flipH="1">
            <a:off x="8873067" y="2121408"/>
            <a:ext cx="0" cy="4022217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74154485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35"/>
      <p:bldP grpId="0" spid="32"/>
      <p:bldP grpId="0" spid="33"/>
      <p:bldP grpId="0" spid="28"/>
      <p:bldP grpId="0" spid="29"/>
      <p:bldP grpId="0" spid="26"/>
      <p:bldP grpId="0" spid="27"/>
      <p:bldP grpId="0" spid="22"/>
      <p:bldP grpId="0" spid="23"/>
      <p:bldP grpId="0" spid="20"/>
      <p:bldP grpId="0" spid="21"/>
      <p:bldP grpId="0" spid="16"/>
      <p:bldP grpId="0" spid="17"/>
      <p:bldP grpId="0" spid="14"/>
      <p:bldP grpId="0" spid="15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í$ļîḍê">
            <a:extLst>
              <a:ext uri="{FF2B5EF4-FFF2-40B4-BE49-F238E27FC236}">
                <a16:creationId xmlns:a16="http://schemas.microsoft.com/office/drawing/2014/main" id="{D669756B-390C-4908-BC0A-59142FD0DE88}"/>
              </a:ext>
            </a:extLst>
          </p:cNvPr>
          <p:cNvSpPr/>
          <p:nvPr/>
        </p:nvSpPr>
        <p:spPr>
          <a:xfrm>
            <a:off x="670718" y="948110"/>
            <a:ext cx="10850563" cy="191631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altLang="en-US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33" name="ïṡľîďê">
            <a:extLst>
              <a:ext uri="{FF2B5EF4-FFF2-40B4-BE49-F238E27FC236}">
                <a16:creationId xmlns:a16="http://schemas.microsoft.com/office/drawing/2014/main" id="{3ACB4CB3-7125-4671-9E92-45D00F365B29}"/>
              </a:ext>
            </a:extLst>
          </p:cNvPr>
          <p:cNvSpPr txBox="1"/>
          <p:nvPr/>
        </p:nvSpPr>
        <p:spPr>
          <a:xfrm>
            <a:off x="2651129" y="1227404"/>
            <a:ext cx="6889746" cy="602863"/>
          </a:xfrm>
          <a:prstGeom prst="rect">
            <a:avLst/>
          </a:prstGeom>
          <a:noFill/>
          <a:ln>
            <a:noFill/>
          </a:ln>
        </p:spPr>
        <p:txBody>
          <a:bodyPr anchor="b" anchorCtr="0" bIns="45720" lIns="91440" rIns="91440" tIns="45720" wrap="square">
            <a:normAutofit fontScale="80000" lnSpcReduction="20000"/>
          </a:bodyPr>
          <a:lstStyle/>
          <a:p>
            <a:pPr algn="ctr">
              <a:buSzPct val="25000"/>
            </a:pPr>
            <a:r>
              <a:rPr lang="en-US" sz="2800">
                <a:latin charset="-122" panose="00000500000000000000" pitchFamily="2" typeface="三极准柔宋"/>
              </a:rPr>
              <a:t>Unified fonts make reading more fluent.</a:t>
            </a:r>
          </a:p>
        </p:txBody>
      </p:sp>
      <p:sp>
        <p:nvSpPr>
          <p:cNvPr id="34" name="íšḻiḑé">
            <a:extLst>
              <a:ext uri="{FF2B5EF4-FFF2-40B4-BE49-F238E27FC236}">
                <a16:creationId xmlns:a16="http://schemas.microsoft.com/office/drawing/2014/main" id="{644EAE88-ED79-4B9C-A365-DF2947791BD0}"/>
              </a:ext>
            </a:extLst>
          </p:cNvPr>
          <p:cNvSpPr txBox="1"/>
          <p:nvPr/>
        </p:nvSpPr>
        <p:spPr>
          <a:xfrm>
            <a:off x="2651124" y="1830268"/>
            <a:ext cx="6889747" cy="754861"/>
          </a:xfrm>
          <a:prstGeom prst="rect">
            <a:avLst/>
          </a:prstGeom>
          <a:noFill/>
          <a:ln>
            <a:noFill/>
          </a:ln>
        </p:spPr>
        <p:txBody>
          <a:bodyPr anchor="t" anchorCtr="0" bIns="45720" lIns="91440" rIns="91440" tIns="45720" wrap="square">
            <a:normAutofit fontScale="92500" lnSpcReduction="20000"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sz="1200">
                <a:latin charset="-122" panose="00000500000000000000" pitchFamily="2" typeface="三极准柔宋"/>
              </a:rPr>
              <a:t>Theme color makes PPT more convenient to change.</a:t>
            </a:r>
          </a:p>
          <a:p>
            <a:pPr algn="ctr">
              <a:lnSpc>
                <a:spcPct val="150000"/>
              </a:lnSpc>
              <a:buSzPct val="25000"/>
            </a:pPr>
            <a:r>
              <a:rPr lang="en-US" sz="1200">
                <a:latin charset="-122" panose="00000500000000000000" pitchFamily="2" typeface="三极准柔宋"/>
              </a:rPr>
              <a:t>Adjust the spacing to adapt to Chinese typesetting, use the reference line in PPT.</a:t>
            </a:r>
          </a:p>
        </p:txBody>
      </p:sp>
      <p:sp>
        <p:nvSpPr>
          <p:cNvPr id="31" name="îśľiḓê">
            <a:extLst>
              <a:ext uri="{FF2B5EF4-FFF2-40B4-BE49-F238E27FC236}">
                <a16:creationId xmlns:a16="http://schemas.microsoft.com/office/drawing/2014/main" id="{473A67AE-4827-446C-9DCB-D671847FF830}"/>
              </a:ext>
            </a:extLst>
          </p:cNvPr>
          <p:cNvSpPr/>
          <p:nvPr/>
        </p:nvSpPr>
        <p:spPr bwMode="auto">
          <a:xfrm>
            <a:off x="1102535" y="4962703"/>
            <a:ext cx="2560706" cy="83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 lnSpcReduction="10000"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  <p:sp>
        <p:nvSpPr>
          <p:cNvPr id="32" name="ïŝľiďè">
            <a:extLst>
              <a:ext uri="{FF2B5EF4-FFF2-40B4-BE49-F238E27FC236}">
                <a16:creationId xmlns:a16="http://schemas.microsoft.com/office/drawing/2014/main" id="{C3192754-7C61-489E-8D1A-F5B0009A1BF6}"/>
              </a:ext>
            </a:extLst>
          </p:cNvPr>
          <p:cNvSpPr txBox="1"/>
          <p:nvPr/>
        </p:nvSpPr>
        <p:spPr bwMode="auto">
          <a:xfrm>
            <a:off x="1102535" y="4533378"/>
            <a:ext cx="2560706" cy="41055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altLang="zh-CN" lang="en-US" sz="2000"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sp>
        <p:nvSpPr>
          <p:cNvPr id="29" name="ïş1íḑê">
            <a:extLst>
              <a:ext uri="{FF2B5EF4-FFF2-40B4-BE49-F238E27FC236}">
                <a16:creationId xmlns:a16="http://schemas.microsoft.com/office/drawing/2014/main" id="{473A67AE-4827-446C-9DCB-D671847FF830}"/>
              </a:ext>
            </a:extLst>
          </p:cNvPr>
          <p:cNvSpPr/>
          <p:nvPr/>
        </p:nvSpPr>
        <p:spPr bwMode="auto">
          <a:xfrm>
            <a:off x="3605037" y="4962703"/>
            <a:ext cx="2560706" cy="83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 lnSpcReduction="10000"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  <p:sp>
        <p:nvSpPr>
          <p:cNvPr id="30" name="îšļiḋe">
            <a:extLst>
              <a:ext uri="{FF2B5EF4-FFF2-40B4-BE49-F238E27FC236}">
                <a16:creationId xmlns:a16="http://schemas.microsoft.com/office/drawing/2014/main" id="{C3192754-7C61-489E-8D1A-F5B0009A1BF6}"/>
              </a:ext>
            </a:extLst>
          </p:cNvPr>
          <p:cNvSpPr txBox="1"/>
          <p:nvPr/>
        </p:nvSpPr>
        <p:spPr bwMode="auto">
          <a:xfrm>
            <a:off x="3605037" y="4533378"/>
            <a:ext cx="2560706" cy="41055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altLang="zh-CN" lang="en-US" sz="2000"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sp>
        <p:nvSpPr>
          <p:cNvPr id="27" name="íṩḷiḋe">
            <a:extLst>
              <a:ext uri="{FF2B5EF4-FFF2-40B4-BE49-F238E27FC236}">
                <a16:creationId xmlns:a16="http://schemas.microsoft.com/office/drawing/2014/main" id="{473A67AE-4827-446C-9DCB-D671847FF830}"/>
              </a:ext>
            </a:extLst>
          </p:cNvPr>
          <p:cNvSpPr/>
          <p:nvPr/>
        </p:nvSpPr>
        <p:spPr bwMode="auto">
          <a:xfrm>
            <a:off x="6107539" y="4962703"/>
            <a:ext cx="2560706" cy="83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 lnSpcReduction="10000"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  <p:sp>
        <p:nvSpPr>
          <p:cNvPr id="28" name="iṧḻiḓe">
            <a:extLst>
              <a:ext uri="{FF2B5EF4-FFF2-40B4-BE49-F238E27FC236}">
                <a16:creationId xmlns:a16="http://schemas.microsoft.com/office/drawing/2014/main" id="{C3192754-7C61-489E-8D1A-F5B0009A1BF6}"/>
              </a:ext>
            </a:extLst>
          </p:cNvPr>
          <p:cNvSpPr txBox="1"/>
          <p:nvPr/>
        </p:nvSpPr>
        <p:spPr bwMode="auto">
          <a:xfrm>
            <a:off x="6107539" y="4533378"/>
            <a:ext cx="2560706" cy="41055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altLang="zh-CN" lang="en-US" sz="2000"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sp>
        <p:nvSpPr>
          <p:cNvPr id="25" name="í$ļïḑé">
            <a:extLst>
              <a:ext uri="{FF2B5EF4-FFF2-40B4-BE49-F238E27FC236}">
                <a16:creationId xmlns:a16="http://schemas.microsoft.com/office/drawing/2014/main" id="{D513DAB3-FED1-4F48-9BA3-FCB656EB69D8}"/>
              </a:ext>
            </a:extLst>
          </p:cNvPr>
          <p:cNvSpPr/>
          <p:nvPr/>
        </p:nvSpPr>
        <p:spPr>
          <a:xfrm>
            <a:off x="2054999" y="3569363"/>
            <a:ext cx="574498" cy="57449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26" name="íṧľïḓê">
            <a:extLst>
              <a:ext uri="{FF2B5EF4-FFF2-40B4-BE49-F238E27FC236}">
                <a16:creationId xmlns:a16="http://schemas.microsoft.com/office/drawing/2014/main" id="{766C0464-8F97-4592-8FD4-A4715CABC932}"/>
              </a:ext>
            </a:extLst>
          </p:cNvPr>
          <p:cNvSpPr/>
          <p:nvPr/>
        </p:nvSpPr>
        <p:spPr>
          <a:xfrm>
            <a:off x="2127107" y="3632093"/>
            <a:ext cx="430281" cy="449038"/>
          </a:xfrm>
          <a:custGeom>
            <a:gdLst>
              <a:gd fmla="*/ 519512 w 581137" name="connsiteX0"/>
              <a:gd fmla="*/ 332111 h 606469" name="connsiteY0"/>
              <a:gd fmla="*/ 540163 w 581137" name="connsiteX1"/>
              <a:gd fmla="*/ 340671 h 606469" name="connsiteY1"/>
              <a:gd fmla="*/ 572553 w 581137" name="connsiteX2"/>
              <a:gd fmla="*/ 373014 h 606469" name="connsiteY2"/>
              <a:gd fmla="*/ 572553 w 581137" name="connsiteX3"/>
              <a:gd fmla="*/ 414307 h 606469" name="connsiteY3"/>
              <a:gd fmla="*/ 388637 w 581137" name="connsiteX4"/>
              <a:gd fmla="*/ 597958 h 606469" name="connsiteY4"/>
              <a:gd fmla="*/ 367986 w 581137" name="connsiteX5"/>
              <a:gd fmla="*/ 606469 h 606469" name="connsiteY5"/>
              <a:gd fmla="*/ 347334 w 581137" name="connsiteX6"/>
              <a:gd fmla="*/ 597958 h 606469" name="connsiteY6"/>
              <a:gd fmla="*/ 311096 w 581137" name="connsiteX7"/>
              <a:gd fmla="*/ 561772 h 606469" name="connsiteY7"/>
              <a:gd fmla="*/ 294244 w 581137" name="connsiteX8"/>
              <a:gd fmla="*/ 544944 h 606469" name="connsiteY8"/>
              <a:gd fmla="*/ 257860 w 581137" name="connsiteX9"/>
              <a:gd fmla="*/ 508613 h 606469" name="connsiteY9"/>
              <a:gd fmla="*/ 257860 w 581137" name="connsiteX10"/>
              <a:gd fmla="*/ 467320 h 606469" name="connsiteY10"/>
              <a:gd fmla="*/ 290250 w 581137" name="connsiteX11"/>
              <a:gd fmla="*/ 434977 h 606469" name="connsiteY11"/>
              <a:gd fmla="*/ 310901 w 581137" name="connsiteX12"/>
              <a:gd fmla="*/ 426417 h 606469" name="connsiteY12"/>
              <a:gd fmla="*/ 331553 w 581137" name="connsiteX13"/>
              <a:gd fmla="*/ 434977 h 606469" name="connsiteY13"/>
              <a:gd fmla="*/ 367986 w 581137" name="connsiteX14"/>
              <a:gd fmla="*/ 471308 h 606469" name="connsiteY14"/>
              <a:gd fmla="*/ 377970 w 581137" name="connsiteX15"/>
              <a:gd fmla="*/ 461387 h 606469" name="connsiteY15"/>
              <a:gd fmla="*/ 498860 w 581137" name="connsiteX16"/>
              <a:gd fmla="*/ 340671 h 606469" name="connsiteY16"/>
              <a:gd fmla="*/ 519512 w 581137" name="connsiteX17"/>
              <a:gd fmla="*/ 332111 h 606469" name="connsiteY17"/>
              <a:gd fmla="*/ 51961 w 581137" name="connsiteX18"/>
              <a:gd fmla="*/ 289771 h 606469" name="connsiteY18"/>
              <a:gd fmla="*/ 97543 w 581137" name="connsiteX19"/>
              <a:gd fmla="*/ 289771 h 606469" name="connsiteY19"/>
              <a:gd fmla="*/ 116486 w 581137" name="connsiteX20"/>
              <a:gd fmla="*/ 304796 h 606469" name="connsiteY20"/>
              <a:gd fmla="*/ 143368 w 581137" name="connsiteX21"/>
              <a:gd fmla="*/ 419113 h 606469" name="connsiteY21"/>
              <a:gd fmla="*/ 159828 w 581137" name="connsiteX22"/>
              <a:gd fmla="*/ 445030 h 606469" name="connsiteY22"/>
              <a:gd fmla="*/ 160120 w 581137" name="connsiteX23"/>
              <a:gd fmla="*/ 406228 h 606469" name="connsiteY23"/>
              <a:gd fmla="*/ 180233 w 581137" name="connsiteX24"/>
              <a:gd fmla="*/ 331394 h 606469" name="connsiteY24"/>
              <a:gd fmla="*/ 166792 w 581137" name="connsiteX25"/>
              <a:gd fmla="*/ 301781 h 606469" name="connsiteY25"/>
              <a:gd fmla="*/ 174535 w 581137" name="connsiteX26"/>
              <a:gd fmla="*/ 289771 h 606469" name="connsiteY26"/>
              <a:gd fmla="*/ 188998 w 581137" name="connsiteX27"/>
              <a:gd fmla="*/ 289771 h 606469" name="connsiteY27"/>
              <a:gd fmla="*/ 203413 w 581137" name="connsiteX28"/>
              <a:gd fmla="*/ 289771 h 606469" name="connsiteY28"/>
              <a:gd fmla="*/ 211156 w 581137" name="connsiteX29"/>
              <a:gd fmla="*/ 301781 h 606469" name="connsiteY29"/>
              <a:gd fmla="*/ 197715 w 581137" name="connsiteX30"/>
              <a:gd fmla="*/ 331394 h 606469" name="connsiteY30"/>
              <a:gd fmla="*/ 217876 w 581137" name="connsiteX31"/>
              <a:gd fmla="*/ 406228 h 606469" name="connsiteY31"/>
              <a:gd fmla="*/ 218120 w 581137" name="connsiteX32"/>
              <a:gd fmla="*/ 445030 h 606469" name="connsiteY32"/>
              <a:gd fmla="*/ 234580 w 581137" name="connsiteX33"/>
              <a:gd fmla="*/ 419113 h 606469" name="connsiteY33"/>
              <a:gd fmla="*/ 261462 w 581137" name="connsiteX34"/>
              <a:gd fmla="*/ 304796 h 606469" name="connsiteY34"/>
              <a:gd fmla="*/ 280405 w 581137" name="connsiteX35"/>
              <a:gd fmla="*/ 289771 h 606469" name="connsiteY35"/>
              <a:gd fmla="*/ 325987 w 581137" name="connsiteX36"/>
              <a:gd fmla="*/ 289771 h 606469" name="connsiteY36"/>
              <a:gd fmla="*/ 377948 w 581137" name="connsiteX37"/>
              <a:gd fmla="*/ 341654 h 606469" name="connsiteY37"/>
              <a:gd fmla="*/ 377948 w 581137" name="connsiteX38"/>
              <a:gd fmla="*/ 433847 h 606469" name="connsiteY38"/>
              <a:gd fmla="*/ 367965 w 581137" name="connsiteX39"/>
              <a:gd fmla="*/ 443815 h 606469" name="connsiteY39"/>
              <a:gd fmla="*/ 345320 w 581137" name="connsiteX40"/>
              <a:gd fmla="*/ 421204 h 606469" name="connsiteY40"/>
              <a:gd fmla="*/ 310890 w 581137" name="connsiteX41"/>
              <a:gd fmla="*/ 406957 h 606469" name="connsiteY41"/>
              <a:gd fmla="*/ 276461 w 581137" name="connsiteX42"/>
              <a:gd fmla="*/ 421204 h 606469" name="connsiteY42"/>
              <a:gd fmla="*/ 244076 w 581137" name="connsiteX43"/>
              <a:gd fmla="*/ 453540 h 606469" name="connsiteY43"/>
              <a:gd fmla="*/ 244076 w 581137" name="connsiteX44"/>
              <a:gd fmla="*/ 522344 h 606469" name="connsiteY44"/>
              <a:gd fmla="*/ 280454 w 581137" name="connsiteX45"/>
              <a:gd fmla="*/ 558667 h 606469" name="connsiteY45"/>
              <a:gd fmla="*/ 283522 w 581137" name="connsiteX46"/>
              <a:gd fmla="*/ 561730 h 606469" name="connsiteY46"/>
              <a:gd fmla="*/ 188998 w 581137" name="connsiteX47"/>
              <a:gd fmla="*/ 561730 h 606469" name="connsiteY47"/>
              <a:gd fmla="*/ 19479 w 581137" name="connsiteX48"/>
              <a:gd fmla="*/ 561730 h 606469" name="connsiteY48"/>
              <a:gd fmla="*/ 0 w 581137" name="connsiteX49"/>
              <a:gd fmla="*/ 542280 h 606469" name="connsiteY49"/>
              <a:gd fmla="*/ 0 w 581137" name="connsiteX50"/>
              <a:gd fmla="*/ 341654 h 606469" name="connsiteY50"/>
              <a:gd fmla="*/ 51961 w 581137" name="connsiteX51"/>
              <a:gd fmla="*/ 289771 h 606469" name="connsiteY51"/>
              <a:gd fmla="*/ 273435 w 581137" name="connsiteX52"/>
              <a:gd fmla="*/ 375 h 606469" name="connsiteY52"/>
              <a:gd fmla="*/ 303290 w 581137" name="connsiteX53"/>
              <a:gd fmla="*/ 25467 h 606469" name="connsiteY53"/>
              <a:gd fmla="*/ 303290 w 581137" name="connsiteX54"/>
              <a:gd fmla="*/ 135216 h 606469" name="connsiteY54"/>
              <a:gd fmla="*/ 303290 w 581137" name="connsiteX55"/>
              <a:gd fmla="*/ 147422 h 606469" name="connsiteY55"/>
              <a:gd fmla="*/ 189032 w 581137" name="connsiteX56"/>
              <a:gd fmla="*/ 262180 h 606469" name="connsiteY56"/>
              <a:gd fmla="*/ 73459 w 581137" name="connsiteX57"/>
              <a:gd fmla="*/ 147422 h 606469" name="connsiteY57"/>
              <a:gd fmla="*/ 73459 w 581137" name="connsiteX58"/>
              <a:gd fmla="*/ 81922 h 606469" name="connsiteY58"/>
              <a:gd fmla="*/ 115100 w 581137" name="connsiteX59"/>
              <a:gd fmla="*/ 31059 h 606469" name="connsiteY59"/>
              <a:gd fmla="*/ 273435 w 581137" name="connsiteX60"/>
              <a:gd fmla="*/ 375 h 606469" name="connsiteY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b="b" l="l" r="r" t="t"/>
            <a:pathLst>
              <a:path h="606469" w="581137">
                <a:moveTo>
                  <a:pt x="519512" y="332111"/>
                </a:moveTo>
                <a:cubicBezTo>
                  <a:pt x="526964" y="332111"/>
                  <a:pt x="534464" y="334981"/>
                  <a:pt x="540163" y="340671"/>
                </a:cubicBezTo>
                <a:lnTo>
                  <a:pt x="572553" y="373014"/>
                </a:lnTo>
                <a:cubicBezTo>
                  <a:pt x="583999" y="384395"/>
                  <a:pt x="583999" y="402877"/>
                  <a:pt x="572553" y="414307"/>
                </a:cubicBezTo>
                <a:lnTo>
                  <a:pt x="388637" y="597958"/>
                </a:lnTo>
                <a:cubicBezTo>
                  <a:pt x="382938" y="603648"/>
                  <a:pt x="375486" y="606469"/>
                  <a:pt x="367986" y="606469"/>
                </a:cubicBezTo>
                <a:cubicBezTo>
                  <a:pt x="360485" y="606469"/>
                  <a:pt x="353033" y="603648"/>
                  <a:pt x="347334" y="597958"/>
                </a:cubicBezTo>
                <a:lnTo>
                  <a:pt x="311096" y="561772"/>
                </a:lnTo>
                <a:lnTo>
                  <a:pt x="294244" y="544944"/>
                </a:lnTo>
                <a:lnTo>
                  <a:pt x="257860" y="508613"/>
                </a:lnTo>
                <a:cubicBezTo>
                  <a:pt x="246414" y="497183"/>
                  <a:pt x="246414" y="478701"/>
                  <a:pt x="257860" y="467320"/>
                </a:cubicBezTo>
                <a:lnTo>
                  <a:pt x="290250" y="434977"/>
                </a:lnTo>
                <a:cubicBezTo>
                  <a:pt x="295949" y="429287"/>
                  <a:pt x="303449" y="426417"/>
                  <a:pt x="310901" y="426417"/>
                </a:cubicBezTo>
                <a:cubicBezTo>
                  <a:pt x="318402" y="426417"/>
                  <a:pt x="325854" y="429287"/>
                  <a:pt x="331553" y="434977"/>
                </a:cubicBezTo>
                <a:lnTo>
                  <a:pt x="367986" y="471308"/>
                </a:lnTo>
                <a:lnTo>
                  <a:pt x="377970" y="461387"/>
                </a:lnTo>
                <a:lnTo>
                  <a:pt x="498860" y="340671"/>
                </a:lnTo>
                <a:cubicBezTo>
                  <a:pt x="504559" y="334981"/>
                  <a:pt x="512011" y="332111"/>
                  <a:pt x="519512" y="332111"/>
                </a:cubicBezTo>
                <a:close/>
                <a:moveTo>
                  <a:pt x="51961" y="289771"/>
                </a:moveTo>
                <a:lnTo>
                  <a:pt x="97543" y="289771"/>
                </a:lnTo>
                <a:cubicBezTo>
                  <a:pt x="106601" y="289771"/>
                  <a:pt x="114441" y="295995"/>
                  <a:pt x="116486" y="304796"/>
                </a:cubicBezTo>
                <a:lnTo>
                  <a:pt x="143368" y="419113"/>
                </a:lnTo>
                <a:cubicBezTo>
                  <a:pt x="145852" y="429665"/>
                  <a:pt x="151793" y="438660"/>
                  <a:pt x="159828" y="445030"/>
                </a:cubicBezTo>
                <a:cubicBezTo>
                  <a:pt x="157442" y="432193"/>
                  <a:pt x="157539" y="419016"/>
                  <a:pt x="160120" y="406228"/>
                </a:cubicBezTo>
                <a:lnTo>
                  <a:pt x="180233" y="331394"/>
                </a:lnTo>
                <a:lnTo>
                  <a:pt x="166792" y="301781"/>
                </a:lnTo>
                <a:cubicBezTo>
                  <a:pt x="164260" y="296141"/>
                  <a:pt x="168350" y="289771"/>
                  <a:pt x="174535" y="289771"/>
                </a:cubicBezTo>
                <a:lnTo>
                  <a:pt x="188998" y="289771"/>
                </a:lnTo>
                <a:lnTo>
                  <a:pt x="203413" y="289771"/>
                </a:lnTo>
                <a:cubicBezTo>
                  <a:pt x="209598" y="289771"/>
                  <a:pt x="213688" y="296141"/>
                  <a:pt x="211156" y="301781"/>
                </a:cubicBezTo>
                <a:lnTo>
                  <a:pt x="197715" y="331394"/>
                </a:lnTo>
                <a:lnTo>
                  <a:pt x="217876" y="406228"/>
                </a:lnTo>
                <a:cubicBezTo>
                  <a:pt x="220409" y="419016"/>
                  <a:pt x="220506" y="432193"/>
                  <a:pt x="218120" y="445030"/>
                </a:cubicBezTo>
                <a:cubicBezTo>
                  <a:pt x="226155" y="438660"/>
                  <a:pt x="232096" y="429665"/>
                  <a:pt x="234580" y="419113"/>
                </a:cubicBezTo>
                <a:lnTo>
                  <a:pt x="261462" y="304796"/>
                </a:lnTo>
                <a:cubicBezTo>
                  <a:pt x="263507" y="295995"/>
                  <a:pt x="271347" y="289771"/>
                  <a:pt x="280405" y="289771"/>
                </a:cubicBezTo>
                <a:lnTo>
                  <a:pt x="325987" y="289771"/>
                </a:lnTo>
                <a:cubicBezTo>
                  <a:pt x="354670" y="289771"/>
                  <a:pt x="377948" y="313014"/>
                  <a:pt x="377948" y="341654"/>
                </a:cubicBezTo>
                <a:lnTo>
                  <a:pt x="377948" y="433847"/>
                </a:lnTo>
                <a:lnTo>
                  <a:pt x="367965" y="443815"/>
                </a:lnTo>
                <a:lnTo>
                  <a:pt x="345320" y="421204"/>
                </a:lnTo>
                <a:cubicBezTo>
                  <a:pt x="336116" y="412014"/>
                  <a:pt x="323893" y="406957"/>
                  <a:pt x="310890" y="406957"/>
                </a:cubicBezTo>
                <a:cubicBezTo>
                  <a:pt x="297888" y="406957"/>
                  <a:pt x="285665" y="412014"/>
                  <a:pt x="276461" y="421204"/>
                </a:cubicBezTo>
                <a:lnTo>
                  <a:pt x="244076" y="453540"/>
                </a:lnTo>
                <a:cubicBezTo>
                  <a:pt x="225084" y="472503"/>
                  <a:pt x="225084" y="503380"/>
                  <a:pt x="244076" y="522344"/>
                </a:cubicBezTo>
                <a:lnTo>
                  <a:pt x="280454" y="558667"/>
                </a:lnTo>
                <a:lnTo>
                  <a:pt x="283522" y="561730"/>
                </a:lnTo>
                <a:lnTo>
                  <a:pt x="188998" y="561730"/>
                </a:lnTo>
                <a:lnTo>
                  <a:pt x="19479" y="561730"/>
                </a:lnTo>
                <a:cubicBezTo>
                  <a:pt x="8766" y="561730"/>
                  <a:pt x="0" y="553026"/>
                  <a:pt x="0" y="542280"/>
                </a:cubicBezTo>
                <a:lnTo>
                  <a:pt x="0" y="341654"/>
                </a:lnTo>
                <a:cubicBezTo>
                  <a:pt x="0" y="313014"/>
                  <a:pt x="23278" y="289771"/>
                  <a:pt x="51961" y="289771"/>
                </a:cubicBezTo>
                <a:close/>
                <a:moveTo>
                  <a:pt x="273435" y="375"/>
                </a:moveTo>
                <a:cubicBezTo>
                  <a:pt x="289020" y="-2299"/>
                  <a:pt x="303290" y="9663"/>
                  <a:pt x="303290" y="25467"/>
                </a:cubicBezTo>
                <a:lnTo>
                  <a:pt x="303290" y="135216"/>
                </a:lnTo>
                <a:lnTo>
                  <a:pt x="303290" y="147422"/>
                </a:lnTo>
                <a:cubicBezTo>
                  <a:pt x="303290" y="210831"/>
                  <a:pt x="252492" y="262180"/>
                  <a:pt x="189032" y="262180"/>
                </a:cubicBezTo>
                <a:cubicBezTo>
                  <a:pt x="125523" y="262180"/>
                  <a:pt x="73459" y="210831"/>
                  <a:pt x="73459" y="147422"/>
                </a:cubicBezTo>
                <a:lnTo>
                  <a:pt x="73459" y="81922"/>
                </a:lnTo>
                <a:cubicBezTo>
                  <a:pt x="73459" y="57220"/>
                  <a:pt x="90895" y="35970"/>
                  <a:pt x="115100" y="31059"/>
                </a:cubicBezTo>
                <a:cubicBezTo>
                  <a:pt x="136238" y="26828"/>
                  <a:pt x="254538" y="3585"/>
                  <a:pt x="273435" y="37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23" name="îṧľiḑé">
            <a:extLst>
              <a:ext uri="{FF2B5EF4-FFF2-40B4-BE49-F238E27FC236}">
                <a16:creationId xmlns:a16="http://schemas.microsoft.com/office/drawing/2014/main" id="{960B453C-9283-44C7-B453-C4B9285880A0}"/>
              </a:ext>
            </a:extLst>
          </p:cNvPr>
          <p:cNvSpPr/>
          <p:nvPr/>
        </p:nvSpPr>
        <p:spPr>
          <a:xfrm>
            <a:off x="4557501" y="3569363"/>
            <a:ext cx="574498" cy="57449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24" name="ïŝḻíḓe">
            <a:extLst>
              <a:ext uri="{FF2B5EF4-FFF2-40B4-BE49-F238E27FC236}">
                <a16:creationId xmlns:a16="http://schemas.microsoft.com/office/drawing/2014/main" id="{260FFD32-A4E1-47E4-9572-99EF5EB2028C}"/>
              </a:ext>
            </a:extLst>
          </p:cNvPr>
          <p:cNvSpPr/>
          <p:nvPr/>
        </p:nvSpPr>
        <p:spPr>
          <a:xfrm>
            <a:off x="4620231" y="3665998"/>
            <a:ext cx="449038" cy="381227"/>
          </a:xfrm>
          <a:custGeom>
            <a:gdLst>
              <a:gd fmla="*/ 282755 w 591091" name="connsiteX0"/>
              <a:gd fmla="*/ 187347 h 501829" name="connsiteY0"/>
              <a:gd fmla="*/ 308576 w 591091" name="connsiteX1"/>
              <a:gd fmla="*/ 187347 h 501829" name="connsiteY1"/>
              <a:gd fmla="*/ 308576 w 591091" name="connsiteX2"/>
              <a:gd fmla="*/ 210541 h 501829" name="connsiteY2"/>
              <a:gd fmla="*/ 346017 w 591091" name="connsiteX3"/>
              <a:gd fmla="*/ 218917 h 501829" name="connsiteY3"/>
              <a:gd fmla="*/ 338916 w 591091" name="connsiteX4"/>
              <a:gd fmla="*/ 248554 h 501829" name="connsiteY4"/>
              <a:gd fmla="*/ 301475 w 591091" name="connsiteX5"/>
              <a:gd fmla="*/ 239534 h 501829" name="connsiteY5"/>
              <a:gd fmla="*/ 278882 w 591091" name="connsiteX6"/>
              <a:gd fmla="*/ 253708 h 501829" name="connsiteY6"/>
              <a:gd fmla="*/ 309867 w 591091" name="connsiteX7"/>
              <a:gd fmla="*/ 276258 h 501829" name="connsiteY7"/>
              <a:gd fmla="*/ 353763 w 591091" name="connsiteX8"/>
              <a:gd fmla="*/ 324580 h 501829" name="connsiteY8"/>
              <a:gd fmla="*/ 307285 w 591091" name="connsiteX9"/>
              <a:gd fmla="*/ 372901 h 501829" name="connsiteY9"/>
              <a:gd fmla="*/ 307285 w 591091" name="connsiteX10"/>
              <a:gd fmla="*/ 399317 h 501829" name="connsiteY10"/>
              <a:gd fmla="*/ 281464 w 591091" name="connsiteX11"/>
              <a:gd fmla="*/ 399317 h 501829" name="connsiteY11"/>
              <a:gd fmla="*/ 281464 w 591091" name="connsiteX12"/>
              <a:gd fmla="*/ 374834 h 501829" name="connsiteY12"/>
              <a:gd fmla="*/ 237568 w 591091" name="connsiteX13"/>
              <a:gd fmla="*/ 363881 h 501829" name="connsiteY13"/>
              <a:gd fmla="*/ 245314 w 591091" name="connsiteX14"/>
              <a:gd fmla="*/ 332956 h 501829" name="connsiteY14"/>
              <a:gd fmla="*/ 288565 w 591091" name="connsiteX15"/>
              <a:gd fmla="*/ 344553 h 501829" name="connsiteY15"/>
              <a:gd fmla="*/ 313740 w 591091" name="connsiteX16"/>
              <a:gd fmla="*/ 328446 h 501829" name="connsiteY16"/>
              <a:gd fmla="*/ 285983 w 591091" name="connsiteX17"/>
              <a:gd fmla="*/ 305896 h 501829" name="connsiteY17"/>
              <a:gd fmla="*/ 238859 w 591091" name="connsiteX18"/>
              <a:gd fmla="*/ 258218 h 501829" name="connsiteY18"/>
              <a:gd fmla="*/ 282755 w 591091" name="connsiteX19"/>
              <a:gd fmla="*/ 212474 h 501829" name="connsiteY19"/>
              <a:gd fmla="*/ 295666 w 591091" name="connsiteX20"/>
              <a:gd fmla="*/ 151161 h 501829" name="connsiteY20"/>
              <a:gd fmla="*/ 151700 w 591091" name="connsiteX21"/>
              <a:gd fmla="*/ 294909 h 501829" name="connsiteY21"/>
              <a:gd fmla="*/ 295666 w 591091" name="connsiteX22"/>
              <a:gd fmla="*/ 438657 h 501829" name="connsiteY22"/>
              <a:gd fmla="*/ 439631 w 591091" name="connsiteX23"/>
              <a:gd fmla="*/ 294909 h 501829" name="connsiteY23"/>
              <a:gd fmla="*/ 295666 w 591091" name="connsiteX24"/>
              <a:gd fmla="*/ 151161 h 501829" name="connsiteY24"/>
              <a:gd fmla="*/ 295423 w 591091" name="connsiteX25"/>
              <a:gd fmla="*/ 0 h 501829" name="connsiteY25"/>
              <a:gd fmla="*/ 309223 w 591091" name="connsiteX26"/>
              <a:gd fmla="*/ 4834 h 501829" name="connsiteY26"/>
              <a:gd fmla="*/ 415744 w 591091" name="connsiteX27"/>
              <a:gd fmla="*/ 86700 h 501829" name="connsiteY27"/>
              <a:gd fmla="*/ 415744 w 591091" name="connsiteX28"/>
              <a:gd fmla="*/ 21594 h 501829" name="connsiteY28"/>
              <a:gd fmla="*/ 437694 w 591091" name="connsiteX29"/>
              <a:gd fmla="*/ 322 h 501829" name="connsiteY29"/>
              <a:gd fmla="*/ 459644 w 591091" name="connsiteX30"/>
              <a:gd fmla="*/ 21594 h 501829" name="connsiteY30"/>
              <a:gd fmla="*/ 459644 w 591091" name="connsiteX31"/>
              <a:gd fmla="*/ 120219 h 501829" name="connsiteY31"/>
              <a:gd fmla="*/ 582305 w 591091" name="connsiteX32"/>
              <a:gd fmla="*/ 214977 h 501829" name="connsiteY32"/>
              <a:gd fmla="*/ 586825 w 591091" name="connsiteX33"/>
              <a:gd fmla="*/ 245919 h 501829" name="connsiteY33"/>
              <a:gd fmla="*/ 569394 w 591091" name="connsiteX34"/>
              <a:gd fmla="*/ 254298 h 501829" name="connsiteY34"/>
              <a:gd fmla="*/ 555836 w 591091" name="connsiteX35"/>
              <a:gd fmla="*/ 249786 h 501829" name="connsiteY35"/>
              <a:gd fmla="*/ 529367 w 591091" name="connsiteX36"/>
              <a:gd fmla="*/ 229159 h 501829" name="connsiteY36"/>
              <a:gd fmla="*/ 529367 w 591091" name="connsiteX37"/>
              <a:gd fmla="*/ 479912 h 501829" name="connsiteY37"/>
              <a:gd fmla="*/ 507418 w 591091" name="connsiteX38"/>
              <a:gd fmla="*/ 501829 h 501829" name="connsiteY38"/>
              <a:gd fmla="*/ 81331 w 591091" name="connsiteX39"/>
              <a:gd fmla="*/ 501829 h 501829" name="connsiteY39"/>
              <a:gd fmla="*/ 59381 w 591091" name="connsiteX40"/>
              <a:gd fmla="*/ 479912 h 501829" name="connsiteY40"/>
              <a:gd fmla="*/ 59381 w 591091" name="connsiteX41"/>
              <a:gd fmla="*/ 231092 h 501829" name="connsiteY41"/>
              <a:gd fmla="*/ 35495 w 591091" name="connsiteX42"/>
              <a:gd fmla="*/ 249786 h 501829" name="connsiteY42"/>
              <a:gd fmla="*/ 4506 w 591091" name="connsiteX43"/>
              <a:gd fmla="*/ 245919 h 501829" name="connsiteY43"/>
              <a:gd fmla="*/ 8380 w 591091" name="connsiteX44"/>
              <a:gd fmla="*/ 214977 h 501829" name="connsiteY44"/>
              <a:gd fmla="*/ 282108 w 591091" name="connsiteX45"/>
              <a:gd fmla="*/ 4834 h 501829" name="connsiteY45"/>
              <a:gd fmla="*/ 295423 w 591091" name="connsiteX46"/>
              <a:gd fmla="*/ 0 h 501829" name="connsiteY4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b="b" l="l" r="r" t="t"/>
            <a:pathLst>
              <a:path h="501828" w="591091">
                <a:moveTo>
                  <a:pt x="282755" y="187347"/>
                </a:moveTo>
                <a:lnTo>
                  <a:pt x="308576" y="187347"/>
                </a:lnTo>
                <a:lnTo>
                  <a:pt x="308576" y="210541"/>
                </a:lnTo>
                <a:cubicBezTo>
                  <a:pt x="326005" y="211186"/>
                  <a:pt x="337625" y="215051"/>
                  <a:pt x="346017" y="218917"/>
                </a:cubicBezTo>
                <a:lnTo>
                  <a:pt x="338916" y="248554"/>
                </a:lnTo>
                <a:cubicBezTo>
                  <a:pt x="331815" y="245333"/>
                  <a:pt x="320196" y="239534"/>
                  <a:pt x="301475" y="239534"/>
                </a:cubicBezTo>
                <a:cubicBezTo>
                  <a:pt x="284046" y="239534"/>
                  <a:pt x="278882" y="246621"/>
                  <a:pt x="278882" y="253708"/>
                </a:cubicBezTo>
                <a:cubicBezTo>
                  <a:pt x="278882" y="262728"/>
                  <a:pt x="287919" y="267883"/>
                  <a:pt x="309867" y="276258"/>
                </a:cubicBezTo>
                <a:cubicBezTo>
                  <a:pt x="340852" y="287211"/>
                  <a:pt x="353763" y="301386"/>
                  <a:pt x="353763" y="324580"/>
                </a:cubicBezTo>
                <a:cubicBezTo>
                  <a:pt x="353763" y="347774"/>
                  <a:pt x="336979" y="367747"/>
                  <a:pt x="307285" y="372901"/>
                </a:cubicBezTo>
                <a:lnTo>
                  <a:pt x="307285" y="399317"/>
                </a:lnTo>
                <a:lnTo>
                  <a:pt x="281464" y="399317"/>
                </a:lnTo>
                <a:lnTo>
                  <a:pt x="281464" y="374834"/>
                </a:lnTo>
                <a:cubicBezTo>
                  <a:pt x="264035" y="374190"/>
                  <a:pt x="247251" y="369036"/>
                  <a:pt x="237568" y="363881"/>
                </a:cubicBezTo>
                <a:lnTo>
                  <a:pt x="245314" y="332956"/>
                </a:lnTo>
                <a:cubicBezTo>
                  <a:pt x="256288" y="339398"/>
                  <a:pt x="271781" y="344553"/>
                  <a:pt x="288565" y="344553"/>
                </a:cubicBezTo>
                <a:cubicBezTo>
                  <a:pt x="303412" y="344553"/>
                  <a:pt x="313740" y="338754"/>
                  <a:pt x="313740" y="328446"/>
                </a:cubicBezTo>
                <a:cubicBezTo>
                  <a:pt x="313740" y="318781"/>
                  <a:pt x="305348" y="312338"/>
                  <a:pt x="285983" y="305896"/>
                </a:cubicBezTo>
                <a:cubicBezTo>
                  <a:pt x="258225" y="296876"/>
                  <a:pt x="238859" y="283346"/>
                  <a:pt x="238859" y="258218"/>
                </a:cubicBezTo>
                <a:cubicBezTo>
                  <a:pt x="238859" y="235668"/>
                  <a:pt x="254997" y="217628"/>
                  <a:pt x="282755" y="212474"/>
                </a:cubicBezTo>
                <a:close/>
                <a:moveTo>
                  <a:pt x="295666" y="151161"/>
                </a:moveTo>
                <a:cubicBezTo>
                  <a:pt x="216258" y="151161"/>
                  <a:pt x="151700" y="215622"/>
                  <a:pt x="151700" y="294909"/>
                </a:cubicBezTo>
                <a:cubicBezTo>
                  <a:pt x="151700" y="374196"/>
                  <a:pt x="216258" y="438657"/>
                  <a:pt x="295666" y="438657"/>
                </a:cubicBezTo>
                <a:cubicBezTo>
                  <a:pt x="375073" y="438657"/>
                  <a:pt x="439631" y="374196"/>
                  <a:pt x="439631" y="294909"/>
                </a:cubicBezTo>
                <a:cubicBezTo>
                  <a:pt x="439631" y="215622"/>
                  <a:pt x="375073" y="151161"/>
                  <a:pt x="295666" y="151161"/>
                </a:cubicBezTo>
                <a:close/>
                <a:moveTo>
                  <a:pt x="295423" y="0"/>
                </a:moveTo>
                <a:cubicBezTo>
                  <a:pt x="300185" y="0"/>
                  <a:pt x="305026" y="1611"/>
                  <a:pt x="309223" y="4834"/>
                </a:cubicBezTo>
                <a:lnTo>
                  <a:pt x="415744" y="86700"/>
                </a:lnTo>
                <a:lnTo>
                  <a:pt x="415744" y="21594"/>
                </a:lnTo>
                <a:cubicBezTo>
                  <a:pt x="415744" y="9991"/>
                  <a:pt x="425428" y="322"/>
                  <a:pt x="437694" y="322"/>
                </a:cubicBezTo>
                <a:cubicBezTo>
                  <a:pt x="449960" y="322"/>
                  <a:pt x="459644" y="9991"/>
                  <a:pt x="459644" y="21594"/>
                </a:cubicBezTo>
                <a:lnTo>
                  <a:pt x="459644" y="120219"/>
                </a:lnTo>
                <a:lnTo>
                  <a:pt x="582305" y="214977"/>
                </a:lnTo>
                <a:cubicBezTo>
                  <a:pt x="591989" y="222068"/>
                  <a:pt x="593926" y="236249"/>
                  <a:pt x="586825" y="245919"/>
                </a:cubicBezTo>
                <a:cubicBezTo>
                  <a:pt x="582305" y="251075"/>
                  <a:pt x="575850" y="254298"/>
                  <a:pt x="569394" y="254298"/>
                </a:cubicBezTo>
                <a:cubicBezTo>
                  <a:pt x="564229" y="254298"/>
                  <a:pt x="559710" y="252365"/>
                  <a:pt x="555836" y="249786"/>
                </a:cubicBezTo>
                <a:lnTo>
                  <a:pt x="529367" y="229159"/>
                </a:lnTo>
                <a:lnTo>
                  <a:pt x="529367" y="479912"/>
                </a:lnTo>
                <a:cubicBezTo>
                  <a:pt x="529367" y="492160"/>
                  <a:pt x="519038" y="501829"/>
                  <a:pt x="507418" y="501829"/>
                </a:cubicBezTo>
                <a:lnTo>
                  <a:pt x="81331" y="501829"/>
                </a:lnTo>
                <a:cubicBezTo>
                  <a:pt x="69065" y="501829"/>
                  <a:pt x="59381" y="492160"/>
                  <a:pt x="59381" y="479912"/>
                </a:cubicBezTo>
                <a:lnTo>
                  <a:pt x="59381" y="231092"/>
                </a:lnTo>
                <a:lnTo>
                  <a:pt x="35495" y="249786"/>
                </a:lnTo>
                <a:cubicBezTo>
                  <a:pt x="25811" y="256877"/>
                  <a:pt x="11608" y="254943"/>
                  <a:pt x="4506" y="245919"/>
                </a:cubicBezTo>
                <a:cubicBezTo>
                  <a:pt x="-2595" y="236249"/>
                  <a:pt x="-1304" y="222068"/>
                  <a:pt x="8380" y="214977"/>
                </a:cubicBezTo>
                <a:lnTo>
                  <a:pt x="282108" y="4834"/>
                </a:lnTo>
                <a:cubicBezTo>
                  <a:pt x="285982" y="1611"/>
                  <a:pt x="290662" y="0"/>
                  <a:pt x="295423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21" name="iṧľíde">
            <a:extLst>
              <a:ext uri="{FF2B5EF4-FFF2-40B4-BE49-F238E27FC236}">
                <a16:creationId xmlns:a16="http://schemas.microsoft.com/office/drawing/2014/main" id="{DA29D9F5-B1C7-4D24-A747-FA719D71230F}"/>
              </a:ext>
            </a:extLst>
          </p:cNvPr>
          <p:cNvSpPr/>
          <p:nvPr/>
        </p:nvSpPr>
        <p:spPr>
          <a:xfrm>
            <a:off x="7060003" y="3569363"/>
            <a:ext cx="574498" cy="5744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22" name="îŝ1idè">
            <a:extLst>
              <a:ext uri="{FF2B5EF4-FFF2-40B4-BE49-F238E27FC236}">
                <a16:creationId xmlns:a16="http://schemas.microsoft.com/office/drawing/2014/main" id="{85AA654E-B55F-4029-B573-A0E1216F5B48}"/>
              </a:ext>
            </a:extLst>
          </p:cNvPr>
          <p:cNvSpPr/>
          <p:nvPr/>
        </p:nvSpPr>
        <p:spPr>
          <a:xfrm>
            <a:off x="7137539" y="3655621"/>
            <a:ext cx="419426" cy="401981"/>
          </a:xfrm>
          <a:custGeom>
            <a:gdLst>
              <a:gd fmla="*/ 413212 w 608062" name="connsiteX0"/>
              <a:gd fmla="*/ 336089 h 582771" name="connsiteY0"/>
              <a:gd fmla="*/ 402712 w 608062" name="connsiteX1"/>
              <a:gd fmla="*/ 339771 h 582771" name="connsiteY1"/>
              <a:gd fmla="*/ 396155 w 608062" name="connsiteX2"/>
              <a:gd fmla="*/ 353117 h 582771" name="connsiteY2"/>
              <a:gd fmla="*/ 396155 w 608062" name="connsiteX3"/>
              <a:gd fmla="*/ 364468 h 582771" name="connsiteY3"/>
              <a:gd fmla="*/ 413212 w 608062" name="connsiteX4"/>
              <a:gd fmla="*/ 381496 h 582771" name="connsiteY4"/>
              <a:gd fmla="*/ 424584 w 608062" name="connsiteX5"/>
              <a:gd fmla="*/ 381496 h 582771" name="connsiteY5"/>
              <a:gd fmla="*/ 441641 w 608062" name="connsiteX6"/>
              <a:gd fmla="*/ 364468 h 582771" name="connsiteY6"/>
              <a:gd fmla="*/ 441641 w 608062" name="connsiteX7"/>
              <a:gd fmla="*/ 353117 h 582771" name="connsiteY7"/>
              <a:gd fmla="*/ 424584 w 608062" name="connsiteX8"/>
              <a:gd fmla="*/ 336089 h 582771" name="connsiteY8"/>
              <a:gd fmla="*/ 416081 w 608062" name="connsiteX9"/>
              <a:gd fmla="*/ 336089 h 582771" name="connsiteY9"/>
              <a:gd fmla="*/ 370339 w 608062" name="connsiteX10"/>
              <a:gd fmla="*/ 285620 h 582771" name="connsiteY10"/>
              <a:gd fmla="*/ 523596 w 608062" name="connsiteX11"/>
              <a:gd fmla="*/ 285620 h 582771" name="connsiteY11"/>
              <a:gd fmla="*/ 561757 w 608062" name="connsiteX12"/>
              <a:gd fmla="*/ 285620 h 582771" name="connsiteY12"/>
              <a:gd fmla="*/ 572360 w 608062" name="connsiteX13"/>
              <a:gd fmla="*/ 285620 h 582771" name="connsiteY13"/>
              <a:gd fmla="*/ 573026 w 608062" name="connsiteX14"/>
              <a:gd fmla="*/ 285620 h 582771" name="connsiteY14"/>
              <a:gd fmla="*/ 573948 w 608062" name="connsiteX15"/>
              <a:gd fmla="*/ 285620 h 582771" name="connsiteY15"/>
              <a:gd fmla="*/ 585012 w 608062" name="connsiteX16"/>
              <a:gd fmla="*/ 287461 h 582771" name="connsiteY16"/>
              <a:gd fmla="*/ 596947 w 608062" name="connsiteX17"/>
              <a:gd fmla="*/ 294568 h 582771" name="connsiteY17"/>
              <a:gd fmla="*/ 608062 w 608062" name="connsiteX18"/>
              <a:gd fmla="*/ 319726 h 582771" name="connsiteY18"/>
              <a:gd fmla="*/ 608062 w 608062" name="connsiteX19"/>
              <a:gd fmla="*/ 395609 h 582771" name="connsiteY19"/>
              <a:gd fmla="*/ 596947 w 608062" name="connsiteX20"/>
              <a:gd fmla="*/ 420767 h 582771" name="connsiteY20"/>
              <a:gd fmla="*/ 585012 w 608062" name="connsiteX21"/>
              <a:gd fmla="*/ 427874 h 582771" name="connsiteY21"/>
              <a:gd fmla="*/ 573948 w 608062" name="connsiteX22"/>
              <a:gd fmla="*/ 429715 h 582771" name="connsiteY22"/>
              <a:gd fmla="*/ 573026 w 608062" name="connsiteX23"/>
              <a:gd fmla="*/ 429715 h 582771" name="connsiteY23"/>
              <a:gd fmla="*/ 370339 w 608062" name="connsiteX24"/>
              <a:gd fmla="*/ 429715 h 582771" name="connsiteY24"/>
              <a:gd fmla="*/ 336174 w 608062" name="connsiteX25"/>
              <a:gd fmla="*/ 395609 h 582771" name="connsiteY25"/>
              <a:gd fmla="*/ 336174 w 608062" name="connsiteX26"/>
              <a:gd fmla="*/ 357821 h 582771" name="connsiteY26"/>
              <a:gd fmla="*/ 336174 w 608062" name="connsiteX27"/>
              <a:gd fmla="*/ 347287 h 582771" name="connsiteY27"/>
              <a:gd fmla="*/ 336174 w 608062" name="connsiteX28"/>
              <a:gd fmla="*/ 336703 h 582771" name="connsiteY28"/>
              <a:gd fmla="*/ 336174 w 608062" name="connsiteX29"/>
              <a:gd fmla="*/ 319726 h 582771" name="connsiteY29"/>
              <a:gd fmla="*/ 370339 w 608062" name="connsiteX30"/>
              <a:gd fmla="*/ 285620 h 582771" name="connsiteY30"/>
              <a:gd fmla="*/ 34208 w 608062" name="connsiteX31"/>
              <a:gd fmla="*/ 134822 h 582771" name="connsiteY31"/>
              <a:gd fmla="*/ 54539 w 608062" name="connsiteX32"/>
              <a:gd fmla="*/ 134822 h 582771" name="connsiteY32"/>
              <a:gd fmla="*/ 60633 w 608062" name="connsiteX33"/>
              <a:gd fmla="*/ 134822 h 582771" name="connsiteY33"/>
              <a:gd fmla="*/ 93407 w 608062" name="connsiteX34"/>
              <a:gd fmla="*/ 134822 h 582771" name="connsiteY34"/>
              <a:gd fmla="*/ 132327 w 608062" name="connsiteX35"/>
              <a:gd fmla="*/ 134822 h 582771" name="connsiteY35"/>
              <a:gd fmla="*/ 429142 w 608062" name="connsiteX36"/>
              <a:gd fmla="*/ 134822 h 582771" name="connsiteY36"/>
              <a:gd fmla="*/ 509900 w 608062" name="connsiteX37"/>
              <a:gd fmla="*/ 134822 h 582771" name="connsiteY37"/>
              <a:gd fmla="*/ 520501 w 608062" name="connsiteX38"/>
              <a:gd fmla="*/ 134822 h 582771" name="connsiteY38"/>
              <a:gd fmla="*/ 531101 w 608062" name="connsiteX39"/>
              <a:gd fmla="*/ 134822 h 582771" name="connsiteY39"/>
              <a:gd fmla="*/ 538885 w 608062" name="connsiteX40"/>
              <a:gd fmla="*/ 134822 h 582771" name="connsiteY40"/>
              <a:gd fmla="*/ 572940 w 608062" name="connsiteX41"/>
              <a:gd fmla="*/ 168926 h 582771" name="connsiteY41"/>
              <a:gd fmla="*/ 572940 w 608062" name="connsiteX42"/>
              <a:gd fmla="*/ 261982 h 582771" name="connsiteY42"/>
              <a:gd fmla="*/ 565719 w 608062" name="connsiteX43"/>
              <a:gd fmla="*/ 261982 h 582771" name="connsiteY43"/>
              <a:gd fmla="*/ 555119 w 608062" name="connsiteX44"/>
              <a:gd fmla="*/ 261982 h 582771" name="connsiteY44"/>
              <a:gd fmla="*/ 544518 w 608062" name="connsiteX45"/>
              <a:gd fmla="*/ 261982 h 582771" name="connsiteY45"/>
              <a:gd fmla="*/ 370301 w 608062" name="connsiteX46"/>
              <a:gd fmla="*/ 261982 h 582771" name="connsiteY46"/>
              <a:gd fmla="*/ 363388 w 608062" name="connsiteX47"/>
              <a:gd fmla="*/ 262391 h 582771" name="connsiteY47"/>
              <a:gd fmla="*/ 328770 w 608062" name="connsiteX48"/>
              <a:gd fmla="*/ 279468 h 582771" name="connsiteY48"/>
              <a:gd fmla="*/ 312331 w 608062" name="connsiteX49"/>
              <a:gd fmla="*/ 319861 h 582771" name="connsiteY49"/>
              <a:gd fmla="*/ 312331 w 608062" name="connsiteX50"/>
              <a:gd fmla="*/ 343279 h 582771" name="connsiteY50"/>
              <a:gd fmla="*/ 312331 w 608062" name="connsiteX51"/>
              <a:gd fmla="*/ 353863 h 582771" name="connsiteY51"/>
              <a:gd fmla="*/ 312331 w 608062" name="connsiteX52"/>
              <a:gd fmla="*/ 364446 h 582771" name="connsiteY52"/>
              <a:gd fmla="*/ 312331 w 608062" name="connsiteX53"/>
              <a:gd fmla="*/ 395636 h 582771" name="connsiteY53"/>
              <a:gd fmla="*/ 370352 w 608062" name="connsiteX54"/>
              <a:gd fmla="*/ 453617 h 582771" name="connsiteY54"/>
              <a:gd fmla="*/ 572940 w 608062" name="connsiteX55"/>
              <a:gd fmla="*/ 453617 h 582771" name="connsiteY55"/>
              <a:gd fmla="*/ 572940 w 608062" name="connsiteX56"/>
              <a:gd fmla="*/ 548719 h 582771" name="connsiteY56"/>
              <a:gd fmla="*/ 538783 w 608062" name="connsiteX57"/>
              <a:gd fmla="*/ 582771 h 582771" name="connsiteY57"/>
              <a:gd fmla="*/ 34157 w 608062" name="connsiteX58"/>
              <a:gd fmla="*/ 582771 h 582771" name="connsiteY58"/>
              <a:gd fmla="*/ 0 w 608062" name="connsiteX59"/>
              <a:gd fmla="*/ 548719 h 582771" name="connsiteY59"/>
              <a:gd fmla="*/ 0 w 608062" name="connsiteX60"/>
              <a:gd fmla="*/ 211875 h 582771" name="connsiteY60"/>
              <a:gd fmla="*/ 0 w 608062" name="connsiteX61"/>
              <a:gd fmla="*/ 173016 h 582771" name="connsiteY61"/>
              <a:gd fmla="*/ 0 w 608062" name="connsiteX62"/>
              <a:gd fmla="*/ 168926 h 582771" name="connsiteY62"/>
              <a:gd fmla="*/ 1229 w 608062" name="connsiteX63"/>
              <a:gd fmla="*/ 159978 h 582771" name="connsiteY63"/>
              <a:gd fmla="*/ 7528 w 608062" name="connsiteX64"/>
              <a:gd fmla="*/ 147656 h 582771" name="connsiteY64"/>
              <a:gd fmla="*/ 34208 w 608062" name="connsiteX65"/>
              <a:gd fmla="*/ 134822 h 582771" name="connsiteY65"/>
              <a:gd fmla="*/ 459702 w 608062" name="connsiteX66"/>
              <a:gd fmla="*/ 46827 h 582771" name="connsiteY66"/>
              <a:gd fmla="*/ 492623 w 608062" name="connsiteX67"/>
              <a:gd fmla="*/ 71966 h 582771" name="connsiteY67"/>
              <a:gd fmla="*/ 503273 w 608062" name="connsiteX68"/>
              <a:gd fmla="*/ 110900 h 582771" name="connsiteY68"/>
              <a:gd fmla="*/ 417257 w 608062" name="connsiteX69"/>
              <a:gd fmla="*/ 110900 h 582771" name="connsiteY69"/>
              <a:gd fmla="*/ 219882 w 608062" name="connsiteX70"/>
              <a:gd fmla="*/ 110900 h 582771" name="connsiteY70"/>
              <a:gd fmla="*/ 393757 w 608062" name="connsiteX71"/>
              <a:gd fmla="*/ 63586 h 582771" name="connsiteY71"/>
              <a:gd fmla="*/ 450691 w 608062" name="connsiteX72"/>
              <a:gd fmla="*/ 48053 h 582771" name="connsiteY72"/>
              <a:gd fmla="*/ 459702 w 608062" name="connsiteX73"/>
              <a:gd fmla="*/ 46827 h 582771" name="connsiteY73"/>
              <a:gd fmla="*/ 351961 w 608062" name="connsiteX74"/>
              <a:gd fmla="*/ 1805 h 582771" name="connsiteY74"/>
              <a:gd fmla="*/ 371657 w 608062" name="connsiteX75"/>
              <a:gd fmla="*/ 18993 h 582771" name="connsiteY75"/>
              <a:gd fmla="*/ 384511 w 608062" name="connsiteX76"/>
              <a:gd fmla="*/ 44858 h 582771" name="connsiteY76"/>
              <a:gd fmla="*/ 142137 w 608062" name="connsiteX77"/>
              <a:gd fmla="*/ 110900 h 582771" name="connsiteY77"/>
              <a:gd fmla="*/ 108953 w 608062" name="connsiteX78"/>
              <a:gd fmla="*/ 110900 h 582771" name="connsiteY78"/>
              <a:gd fmla="*/ 325927 w 608062" name="connsiteX79"/>
              <a:gd fmla="*/ 3556 h 582771" name="connsiteY79"/>
              <a:gd fmla="*/ 351961 w 608062" name="connsiteX80"/>
              <a:gd fmla="*/ 1805 h 582771" name="connsiteY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b="b" l="l" r="r" t="t"/>
            <a:pathLst>
              <a:path h="582771" w="608062">
                <a:moveTo>
                  <a:pt x="413212" y="336089"/>
                </a:moveTo>
                <a:cubicBezTo>
                  <a:pt x="409268" y="336089"/>
                  <a:pt x="405631" y="337521"/>
                  <a:pt x="402712" y="339771"/>
                </a:cubicBezTo>
                <a:cubicBezTo>
                  <a:pt x="398665" y="342839"/>
                  <a:pt x="396155" y="347696"/>
                  <a:pt x="396155" y="353117"/>
                </a:cubicBezTo>
                <a:lnTo>
                  <a:pt x="396155" y="364468"/>
                </a:lnTo>
                <a:cubicBezTo>
                  <a:pt x="396155" y="373877"/>
                  <a:pt x="403787" y="381496"/>
                  <a:pt x="413212" y="381496"/>
                </a:cubicBezTo>
                <a:lnTo>
                  <a:pt x="424584" y="381496"/>
                </a:lnTo>
                <a:cubicBezTo>
                  <a:pt x="434009" y="381496"/>
                  <a:pt x="441641" y="373877"/>
                  <a:pt x="441641" y="364468"/>
                </a:cubicBezTo>
                <a:lnTo>
                  <a:pt x="441641" y="353117"/>
                </a:lnTo>
                <a:cubicBezTo>
                  <a:pt x="441641" y="343708"/>
                  <a:pt x="434009" y="336089"/>
                  <a:pt x="424584" y="336089"/>
                </a:cubicBezTo>
                <a:lnTo>
                  <a:pt x="416081" y="336089"/>
                </a:lnTo>
                <a:close/>
                <a:moveTo>
                  <a:pt x="370339" y="285620"/>
                </a:moveTo>
                <a:lnTo>
                  <a:pt x="523596" y="285620"/>
                </a:lnTo>
                <a:lnTo>
                  <a:pt x="561757" y="285620"/>
                </a:lnTo>
                <a:lnTo>
                  <a:pt x="572360" y="285620"/>
                </a:lnTo>
                <a:lnTo>
                  <a:pt x="573026" y="285620"/>
                </a:lnTo>
                <a:lnTo>
                  <a:pt x="573948" y="285620"/>
                </a:lnTo>
                <a:cubicBezTo>
                  <a:pt x="577841" y="285620"/>
                  <a:pt x="581529" y="286336"/>
                  <a:pt x="585012" y="287461"/>
                </a:cubicBezTo>
                <a:cubicBezTo>
                  <a:pt x="589520" y="289046"/>
                  <a:pt x="593515" y="291449"/>
                  <a:pt x="596947" y="294568"/>
                </a:cubicBezTo>
                <a:cubicBezTo>
                  <a:pt x="603759" y="300756"/>
                  <a:pt x="608062" y="309755"/>
                  <a:pt x="608062" y="319726"/>
                </a:cubicBezTo>
                <a:lnTo>
                  <a:pt x="608062" y="395609"/>
                </a:lnTo>
                <a:cubicBezTo>
                  <a:pt x="608062" y="405580"/>
                  <a:pt x="603759" y="414579"/>
                  <a:pt x="596947" y="420767"/>
                </a:cubicBezTo>
                <a:cubicBezTo>
                  <a:pt x="593515" y="423886"/>
                  <a:pt x="589520" y="426340"/>
                  <a:pt x="585012" y="427874"/>
                </a:cubicBezTo>
                <a:cubicBezTo>
                  <a:pt x="581529" y="428999"/>
                  <a:pt x="577841" y="429715"/>
                  <a:pt x="573948" y="429715"/>
                </a:cubicBezTo>
                <a:lnTo>
                  <a:pt x="573026" y="429715"/>
                </a:lnTo>
                <a:lnTo>
                  <a:pt x="370339" y="429715"/>
                </a:lnTo>
                <a:cubicBezTo>
                  <a:pt x="351489" y="429715"/>
                  <a:pt x="336174" y="414426"/>
                  <a:pt x="336174" y="395609"/>
                </a:cubicBezTo>
                <a:lnTo>
                  <a:pt x="336174" y="357821"/>
                </a:lnTo>
                <a:lnTo>
                  <a:pt x="336174" y="347287"/>
                </a:lnTo>
                <a:lnTo>
                  <a:pt x="336174" y="336703"/>
                </a:lnTo>
                <a:lnTo>
                  <a:pt x="336174" y="319726"/>
                </a:lnTo>
                <a:cubicBezTo>
                  <a:pt x="336174" y="300909"/>
                  <a:pt x="351489" y="285620"/>
                  <a:pt x="370339" y="285620"/>
                </a:cubicBezTo>
                <a:close/>
                <a:moveTo>
                  <a:pt x="34208" y="134822"/>
                </a:moveTo>
                <a:lnTo>
                  <a:pt x="54539" y="134822"/>
                </a:lnTo>
                <a:lnTo>
                  <a:pt x="60633" y="134822"/>
                </a:lnTo>
                <a:lnTo>
                  <a:pt x="93407" y="134822"/>
                </a:lnTo>
                <a:lnTo>
                  <a:pt x="132327" y="134822"/>
                </a:lnTo>
                <a:lnTo>
                  <a:pt x="429142" y="134822"/>
                </a:lnTo>
                <a:lnTo>
                  <a:pt x="509900" y="134822"/>
                </a:lnTo>
                <a:lnTo>
                  <a:pt x="520501" y="134822"/>
                </a:lnTo>
                <a:lnTo>
                  <a:pt x="531101" y="134822"/>
                </a:lnTo>
                <a:lnTo>
                  <a:pt x="538885" y="134822"/>
                </a:lnTo>
                <a:cubicBezTo>
                  <a:pt x="557730" y="134822"/>
                  <a:pt x="572991" y="150110"/>
                  <a:pt x="572940" y="168926"/>
                </a:cubicBezTo>
                <a:lnTo>
                  <a:pt x="572940" y="261982"/>
                </a:lnTo>
                <a:lnTo>
                  <a:pt x="565719" y="261982"/>
                </a:lnTo>
                <a:lnTo>
                  <a:pt x="555119" y="261982"/>
                </a:lnTo>
                <a:lnTo>
                  <a:pt x="544518" y="261982"/>
                </a:lnTo>
                <a:lnTo>
                  <a:pt x="370301" y="261982"/>
                </a:lnTo>
                <a:cubicBezTo>
                  <a:pt x="367945" y="261982"/>
                  <a:pt x="365641" y="262084"/>
                  <a:pt x="363388" y="262391"/>
                </a:cubicBezTo>
                <a:cubicBezTo>
                  <a:pt x="349868" y="263925"/>
                  <a:pt x="337783" y="270214"/>
                  <a:pt x="328770" y="279468"/>
                </a:cubicBezTo>
                <a:cubicBezTo>
                  <a:pt x="318579" y="289899"/>
                  <a:pt x="312331" y="304164"/>
                  <a:pt x="312331" y="319861"/>
                </a:cubicBezTo>
                <a:lnTo>
                  <a:pt x="312331" y="343279"/>
                </a:lnTo>
                <a:lnTo>
                  <a:pt x="312331" y="353863"/>
                </a:lnTo>
                <a:lnTo>
                  <a:pt x="312331" y="364446"/>
                </a:lnTo>
                <a:lnTo>
                  <a:pt x="312331" y="395636"/>
                </a:lnTo>
                <a:cubicBezTo>
                  <a:pt x="312331" y="427643"/>
                  <a:pt x="338346" y="453617"/>
                  <a:pt x="370352" y="453617"/>
                </a:cubicBezTo>
                <a:lnTo>
                  <a:pt x="572940" y="453617"/>
                </a:lnTo>
                <a:lnTo>
                  <a:pt x="572940" y="548719"/>
                </a:lnTo>
                <a:cubicBezTo>
                  <a:pt x="572940" y="567534"/>
                  <a:pt x="557628" y="582771"/>
                  <a:pt x="538783" y="582771"/>
                </a:cubicBezTo>
                <a:lnTo>
                  <a:pt x="34157" y="582771"/>
                </a:lnTo>
                <a:cubicBezTo>
                  <a:pt x="15312" y="582771"/>
                  <a:pt x="0" y="567534"/>
                  <a:pt x="0" y="548719"/>
                </a:cubicBezTo>
                <a:lnTo>
                  <a:pt x="0" y="211875"/>
                </a:lnTo>
                <a:lnTo>
                  <a:pt x="0" y="173016"/>
                </a:lnTo>
                <a:lnTo>
                  <a:pt x="0" y="168926"/>
                </a:lnTo>
                <a:cubicBezTo>
                  <a:pt x="0" y="165858"/>
                  <a:pt x="461" y="162841"/>
                  <a:pt x="1229" y="159978"/>
                </a:cubicBezTo>
                <a:cubicBezTo>
                  <a:pt x="2458" y="155427"/>
                  <a:pt x="4660" y="151235"/>
                  <a:pt x="7528" y="147656"/>
                </a:cubicBezTo>
                <a:cubicBezTo>
                  <a:pt x="13776" y="139782"/>
                  <a:pt x="23403" y="134822"/>
                  <a:pt x="34208" y="134822"/>
                </a:cubicBezTo>
                <a:close/>
                <a:moveTo>
                  <a:pt x="459702" y="46827"/>
                </a:moveTo>
                <a:cubicBezTo>
                  <a:pt x="474755" y="46827"/>
                  <a:pt x="488527" y="56739"/>
                  <a:pt x="492623" y="71966"/>
                </a:cubicBezTo>
                <a:lnTo>
                  <a:pt x="503273" y="110900"/>
                </a:lnTo>
                <a:lnTo>
                  <a:pt x="417257" y="110900"/>
                </a:lnTo>
                <a:lnTo>
                  <a:pt x="219882" y="110900"/>
                </a:lnTo>
                <a:lnTo>
                  <a:pt x="393757" y="63586"/>
                </a:lnTo>
                <a:lnTo>
                  <a:pt x="450691" y="48053"/>
                </a:lnTo>
                <a:cubicBezTo>
                  <a:pt x="453712" y="47236"/>
                  <a:pt x="456732" y="46827"/>
                  <a:pt x="459702" y="46827"/>
                </a:cubicBezTo>
                <a:close/>
                <a:moveTo>
                  <a:pt x="351961" y="1805"/>
                </a:moveTo>
                <a:cubicBezTo>
                  <a:pt x="360237" y="4604"/>
                  <a:pt x="367458" y="10559"/>
                  <a:pt x="371657" y="18993"/>
                </a:cubicBezTo>
                <a:lnTo>
                  <a:pt x="384511" y="44858"/>
                </a:lnTo>
                <a:lnTo>
                  <a:pt x="142137" y="110900"/>
                </a:lnTo>
                <a:lnTo>
                  <a:pt x="108953" y="110900"/>
                </a:lnTo>
                <a:lnTo>
                  <a:pt x="325927" y="3556"/>
                </a:lnTo>
                <a:cubicBezTo>
                  <a:pt x="334351" y="-636"/>
                  <a:pt x="343684" y="-993"/>
                  <a:pt x="351961" y="1805"/>
                </a:cubicBez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9" name="íṧlïḑè">
            <a:extLst>
              <a:ext uri="{FF2B5EF4-FFF2-40B4-BE49-F238E27FC236}">
                <a16:creationId xmlns:a16="http://schemas.microsoft.com/office/drawing/2014/main" id="{43D79865-DF9F-49E7-979E-03690E7D3F92}"/>
              </a:ext>
            </a:extLst>
          </p:cNvPr>
          <p:cNvSpPr/>
          <p:nvPr/>
        </p:nvSpPr>
        <p:spPr>
          <a:xfrm>
            <a:off x="9562503" y="3569363"/>
            <a:ext cx="574498" cy="57449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20" name="îṩḷïḍé">
            <a:extLst>
              <a:ext uri="{FF2B5EF4-FFF2-40B4-BE49-F238E27FC236}">
                <a16:creationId xmlns:a16="http://schemas.microsoft.com/office/drawing/2014/main" id="{A13AAA3D-9696-4116-B861-95B635CD7A7D}"/>
              </a:ext>
            </a:extLst>
          </p:cNvPr>
          <p:cNvSpPr/>
          <p:nvPr/>
        </p:nvSpPr>
        <p:spPr>
          <a:xfrm>
            <a:off x="9625233" y="3649496"/>
            <a:ext cx="449038" cy="414231"/>
          </a:xfrm>
          <a:custGeom>
            <a:gdLst>
              <a:gd fmla="*/ 381018 w 608549" name="connsiteX0"/>
              <a:gd fmla="*/ 473169 h 561377" name="connsiteY0"/>
              <a:gd fmla="*/ 425157 w 608549" name="connsiteX1"/>
              <a:gd fmla="*/ 517273 h 561377" name="connsiteY1"/>
              <a:gd fmla="*/ 381018 w 608549" name="connsiteX2"/>
              <a:gd fmla="*/ 561377 h 561377" name="connsiteY2"/>
              <a:gd fmla="*/ 336879 w 608549" name="connsiteX3"/>
              <a:gd fmla="*/ 517273 h 561377" name="connsiteY3"/>
              <a:gd fmla="*/ 381018 w 608549" name="connsiteX4"/>
              <a:gd fmla="*/ 473169 h 561377" name="connsiteY4"/>
              <a:gd fmla="*/ 146741 w 608549" name="connsiteX5"/>
              <a:gd fmla="*/ 473169 h 561377" name="connsiteY5"/>
              <a:gd fmla="*/ 190880 w 608549" name="connsiteX6"/>
              <a:gd fmla="*/ 517273 h 561377" name="connsiteY6"/>
              <a:gd fmla="*/ 146741 w 608549" name="connsiteX7"/>
              <a:gd fmla="*/ 561377 h 561377" name="connsiteY7"/>
              <a:gd fmla="*/ 102602 w 608549" name="connsiteX8"/>
              <a:gd fmla="*/ 517273 h 561377" name="connsiteY8"/>
              <a:gd fmla="*/ 146741 w 608549" name="connsiteX9"/>
              <a:gd fmla="*/ 473169 h 561377" name="connsiteY9"/>
              <a:gd fmla="*/ 340091 w 608549" name="connsiteX10"/>
              <a:gd fmla="*/ 405920 h 561377" name="connsiteY10"/>
              <a:gd fmla="*/ 445268 w 608549" name="connsiteX11"/>
              <a:gd fmla="*/ 405920 h 561377" name="connsiteY11"/>
              <a:gd fmla="*/ 431622 w 608549" name="connsiteX12"/>
              <a:gd fmla="*/ 458350 h 561377" name="connsiteY12"/>
              <a:gd fmla="*/ 335821 w 608549" name="connsiteX13"/>
              <a:gd fmla="*/ 458350 h 561377" name="connsiteY13"/>
              <a:gd fmla="*/ 204428 w 608549" name="connsiteX14"/>
              <a:gd fmla="*/ 405920 h 561377" name="connsiteY14"/>
              <a:gd fmla="*/ 323260 w 608549" name="connsiteX15"/>
              <a:gd fmla="*/ 405920 h 561377" name="connsiteY15"/>
              <a:gd fmla="*/ 318989 w 608549" name="connsiteX16"/>
              <a:gd fmla="*/ 458350 h 561377" name="connsiteY16"/>
              <a:gd fmla="*/ 208699 w 608549" name="connsiteX17"/>
              <a:gd fmla="*/ 458350 h 561377" name="connsiteY17"/>
              <a:gd fmla="*/ 82420 w 608549" name="connsiteX18"/>
              <a:gd fmla="*/ 405920 h 561377" name="connsiteY18"/>
              <a:gd fmla="*/ 187643 w 608549" name="connsiteX19"/>
              <a:gd fmla="*/ 405920 h 561377" name="connsiteY19"/>
              <a:gd fmla="*/ 192008 w 608549" name="connsiteX20"/>
              <a:gd fmla="*/ 458350 h 561377" name="connsiteY20"/>
              <a:gd fmla="*/ 96072 w 608549" name="connsiteX21"/>
              <a:gd fmla="*/ 458350 h 561377" name="connsiteY21"/>
              <a:gd fmla="*/ 348616 w 608549" name="connsiteX22"/>
              <a:gd fmla="*/ 301060 h 561377" name="connsiteY22"/>
              <a:gd fmla="*/ 472294 w 608549" name="connsiteX23"/>
              <a:gd fmla="*/ 301060 h 561377" name="connsiteY23"/>
              <a:gd fmla="*/ 449638 w 608549" name="connsiteX24"/>
              <a:gd fmla="*/ 389549 h 561377" name="connsiteY24"/>
              <a:gd fmla="*/ 341466 w 608549" name="connsiteX25"/>
              <a:gd fmla="*/ 389549 h 561377" name="connsiteY25"/>
              <a:gd fmla="*/ 195890 w 608549" name="connsiteX26"/>
              <a:gd fmla="*/ 301060 h 561377" name="connsiteY26"/>
              <a:gd fmla="*/ 331799 w 608549" name="connsiteX27"/>
              <a:gd fmla="*/ 301060 h 561377" name="connsiteY27"/>
              <a:gd fmla="*/ 324651 w 608549" name="connsiteX28"/>
              <a:gd fmla="*/ 389549 h 561377" name="connsiteY28"/>
              <a:gd fmla="*/ 203038 w 608549" name="connsiteX29"/>
              <a:gd fmla="*/ 389549 h 561377" name="connsiteY29"/>
              <a:gd fmla="*/ 55394 w 608549" name="connsiteX30"/>
              <a:gd fmla="*/ 301060 h 561377" name="connsiteY30"/>
              <a:gd fmla="*/ 179165 w 608549" name="connsiteX31"/>
              <a:gd fmla="*/ 301060 h 561377" name="connsiteY31"/>
              <a:gd fmla="*/ 186222 w 608549" name="connsiteX32"/>
              <a:gd fmla="*/ 389549 h 561377" name="connsiteY32"/>
              <a:gd fmla="*/ 78050 w 608549" name="connsiteX33"/>
              <a:gd fmla="*/ 389549 h 561377" name="connsiteY33"/>
              <a:gd fmla="*/ 189892 w 608549" name="connsiteX34"/>
              <a:gd fmla="*/ 229013 h 561377" name="connsiteY34"/>
              <a:gd fmla="*/ 337868 w 608549" name="connsiteX35"/>
              <a:gd fmla="*/ 229013 h 561377" name="connsiteY35"/>
              <a:gd fmla="*/ 333226 w 608549" name="connsiteX36"/>
              <a:gd fmla="*/ 284619 h 561377" name="connsiteY36"/>
              <a:gd fmla="*/ 194534 w 608549" name="connsiteX37"/>
              <a:gd fmla="*/ 284619 h 561377" name="connsiteY37"/>
              <a:gd fmla="*/ 36200 w 608549" name="connsiteX38"/>
              <a:gd fmla="*/ 229013 h 561377" name="connsiteY38"/>
              <a:gd fmla="*/ 173089 w 608549" name="connsiteX39"/>
              <a:gd fmla="*/ 229013 h 561377" name="connsiteY39"/>
              <a:gd fmla="*/ 177825 w 608549" name="connsiteX40"/>
              <a:gd fmla="*/ 284619 h 561377" name="connsiteY40"/>
              <a:gd fmla="*/ 51059 w 608549" name="connsiteX41"/>
              <a:gd fmla="*/ 284619 h 561377" name="connsiteY41"/>
              <a:gd fmla="*/ 531055 w 608549" name="connsiteX42"/>
              <a:gd fmla="*/ 143841 h 561377" name="connsiteY42"/>
              <a:gd fmla="*/ 583971 w 608549" name="connsiteX43"/>
              <a:gd fmla="*/ 143841 h 561377" name="connsiteY43"/>
              <a:gd fmla="*/ 583971 w 608549" name="connsiteX44"/>
              <a:gd fmla="*/ 196204 h 561377" name="connsiteY44"/>
              <a:gd fmla="*/ 540432 w 608549" name="connsiteX45"/>
              <a:gd fmla="*/ 196204 h 561377" name="connsiteY45"/>
              <a:gd fmla="*/ 486309 w 608549" name="connsiteX46"/>
              <a:gd fmla="*/ 249309 h 561377" name="connsiteY46"/>
              <a:gd fmla="*/ 476654 w 608549" name="connsiteX47"/>
              <a:gd fmla="*/ 284619 h 561377" name="connsiteY47"/>
              <a:gd fmla="*/ 349934 w 608549" name="connsiteX48"/>
              <a:gd fmla="*/ 284619 h 561377" name="connsiteY48"/>
              <a:gd fmla="*/ 354669 w 608549" name="connsiteX49"/>
              <a:gd fmla="*/ 229012 h 561377" name="connsiteY49"/>
              <a:gd fmla="*/ 437849 w 608549" name="connsiteX50"/>
              <a:gd fmla="*/ 229012 h 561377" name="connsiteY50"/>
              <a:gd fmla="*/ 443233 w 608549" name="connsiteX51"/>
              <a:gd fmla="*/ 221042 h 561377" name="connsiteY51"/>
              <a:gd fmla="*/ 511189 w 608549" name="connsiteX52"/>
              <a:gd fmla="*/ 153016 h 561377" name="connsiteY52"/>
              <a:gd fmla="*/ 517316 w 608549" name="connsiteX53"/>
              <a:gd fmla="*/ 148104 h 561377" name="connsiteY53"/>
              <a:gd fmla="*/ 531055 w 608549" name="connsiteX54"/>
              <a:gd fmla="*/ 143841 h 561377" name="connsiteY54"/>
              <a:gd fmla="*/ 113649 w 608549" name="connsiteX55"/>
              <a:gd fmla="*/ 3 h 561377" name="connsiteY55"/>
              <a:gd fmla="*/ 238362 w 608549" name="connsiteX56"/>
              <a:gd fmla="*/ 56970 h 561377" name="connsiteY56"/>
              <a:gd fmla="*/ 261391 w 608549" name="connsiteX57"/>
              <a:gd fmla="*/ 34726 h 561377" name="connsiteY57"/>
              <a:gd fmla="*/ 292776 w 608549" name="connsiteX58"/>
              <a:gd fmla="*/ 199234 h 561377" name="connsiteY58"/>
              <a:gd fmla="*/ 128792 w 608549" name="connsiteX59"/>
              <a:gd fmla="*/ 163460 h 561377" name="connsiteY59"/>
              <a:gd fmla="*/ 151820 w 608549" name="connsiteX60"/>
              <a:gd fmla="*/ 141124 h 561377" name="connsiteY60"/>
              <a:gd fmla="*/ 0 w 608549" name="connsiteX61"/>
              <a:gd fmla="*/ 36673 h 561377" name="connsiteY61"/>
              <a:gd fmla="*/ 113649 w 608549" name="connsiteX62"/>
              <a:gd fmla="*/ 3 h 561377" name="connsiteY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b="b" l="l" r="r" t="t"/>
            <a:pathLst>
              <a:path h="561377" w="608549">
                <a:moveTo>
                  <a:pt x="381018" y="473169"/>
                </a:moveTo>
                <a:cubicBezTo>
                  <a:pt x="405395" y="473169"/>
                  <a:pt x="425157" y="492915"/>
                  <a:pt x="425157" y="517273"/>
                </a:cubicBezTo>
                <a:cubicBezTo>
                  <a:pt x="425157" y="541631"/>
                  <a:pt x="405395" y="561377"/>
                  <a:pt x="381018" y="561377"/>
                </a:cubicBezTo>
                <a:cubicBezTo>
                  <a:pt x="356641" y="561377"/>
                  <a:pt x="336879" y="541631"/>
                  <a:pt x="336879" y="517273"/>
                </a:cubicBezTo>
                <a:cubicBezTo>
                  <a:pt x="336879" y="492915"/>
                  <a:pt x="356641" y="473169"/>
                  <a:pt x="381018" y="473169"/>
                </a:cubicBezTo>
                <a:close/>
                <a:moveTo>
                  <a:pt x="146741" y="473169"/>
                </a:moveTo>
                <a:cubicBezTo>
                  <a:pt x="171118" y="473169"/>
                  <a:pt x="190880" y="492915"/>
                  <a:pt x="190880" y="517273"/>
                </a:cubicBezTo>
                <a:cubicBezTo>
                  <a:pt x="190880" y="541631"/>
                  <a:pt x="171118" y="561377"/>
                  <a:pt x="146741" y="561377"/>
                </a:cubicBezTo>
                <a:cubicBezTo>
                  <a:pt x="122364" y="561377"/>
                  <a:pt x="102602" y="541631"/>
                  <a:pt x="102602" y="517273"/>
                </a:cubicBezTo>
                <a:cubicBezTo>
                  <a:pt x="102602" y="492915"/>
                  <a:pt x="122364" y="473169"/>
                  <a:pt x="146741" y="473169"/>
                </a:cubicBezTo>
                <a:close/>
                <a:moveTo>
                  <a:pt x="340091" y="405920"/>
                </a:moveTo>
                <a:lnTo>
                  <a:pt x="445268" y="405920"/>
                </a:lnTo>
                <a:lnTo>
                  <a:pt x="431622" y="458350"/>
                </a:lnTo>
                <a:lnTo>
                  <a:pt x="335821" y="458350"/>
                </a:lnTo>
                <a:close/>
                <a:moveTo>
                  <a:pt x="204428" y="405920"/>
                </a:moveTo>
                <a:lnTo>
                  <a:pt x="323260" y="405920"/>
                </a:lnTo>
                <a:lnTo>
                  <a:pt x="318989" y="458350"/>
                </a:lnTo>
                <a:lnTo>
                  <a:pt x="208699" y="458350"/>
                </a:lnTo>
                <a:close/>
                <a:moveTo>
                  <a:pt x="82420" y="405920"/>
                </a:moveTo>
                <a:lnTo>
                  <a:pt x="187643" y="405920"/>
                </a:lnTo>
                <a:lnTo>
                  <a:pt x="192008" y="458350"/>
                </a:lnTo>
                <a:lnTo>
                  <a:pt x="96072" y="458350"/>
                </a:lnTo>
                <a:close/>
                <a:moveTo>
                  <a:pt x="348616" y="301060"/>
                </a:moveTo>
                <a:lnTo>
                  <a:pt x="472294" y="301060"/>
                </a:lnTo>
                <a:lnTo>
                  <a:pt x="449638" y="389549"/>
                </a:lnTo>
                <a:lnTo>
                  <a:pt x="341466" y="389549"/>
                </a:lnTo>
                <a:close/>
                <a:moveTo>
                  <a:pt x="195890" y="301060"/>
                </a:moveTo>
                <a:lnTo>
                  <a:pt x="331799" y="301060"/>
                </a:lnTo>
                <a:lnTo>
                  <a:pt x="324651" y="389549"/>
                </a:lnTo>
                <a:lnTo>
                  <a:pt x="203038" y="389549"/>
                </a:lnTo>
                <a:close/>
                <a:moveTo>
                  <a:pt x="55394" y="301060"/>
                </a:moveTo>
                <a:lnTo>
                  <a:pt x="179165" y="301060"/>
                </a:lnTo>
                <a:lnTo>
                  <a:pt x="186222" y="389549"/>
                </a:lnTo>
                <a:lnTo>
                  <a:pt x="78050" y="389549"/>
                </a:lnTo>
                <a:close/>
                <a:moveTo>
                  <a:pt x="189892" y="229013"/>
                </a:moveTo>
                <a:lnTo>
                  <a:pt x="337868" y="229013"/>
                </a:lnTo>
                <a:lnTo>
                  <a:pt x="333226" y="284619"/>
                </a:lnTo>
                <a:lnTo>
                  <a:pt x="194534" y="284619"/>
                </a:lnTo>
                <a:close/>
                <a:moveTo>
                  <a:pt x="36200" y="229013"/>
                </a:moveTo>
                <a:lnTo>
                  <a:pt x="173089" y="229013"/>
                </a:lnTo>
                <a:lnTo>
                  <a:pt x="177825" y="284619"/>
                </a:lnTo>
                <a:lnTo>
                  <a:pt x="51059" y="284619"/>
                </a:lnTo>
                <a:close/>
                <a:moveTo>
                  <a:pt x="531055" y="143841"/>
                </a:moveTo>
                <a:lnTo>
                  <a:pt x="583971" y="143841"/>
                </a:lnTo>
                <a:cubicBezTo>
                  <a:pt x="616742" y="143841"/>
                  <a:pt x="616742" y="196204"/>
                  <a:pt x="583971" y="196204"/>
                </a:cubicBezTo>
                <a:lnTo>
                  <a:pt x="540432" y="196204"/>
                </a:lnTo>
                <a:cubicBezTo>
                  <a:pt x="522422" y="212608"/>
                  <a:pt x="504319" y="231237"/>
                  <a:pt x="486309" y="249309"/>
                </a:cubicBezTo>
                <a:lnTo>
                  <a:pt x="476654" y="284619"/>
                </a:lnTo>
                <a:lnTo>
                  <a:pt x="349934" y="284619"/>
                </a:lnTo>
                <a:lnTo>
                  <a:pt x="354669" y="229012"/>
                </a:lnTo>
                <a:lnTo>
                  <a:pt x="437849" y="229012"/>
                </a:lnTo>
                <a:cubicBezTo>
                  <a:pt x="439056" y="225676"/>
                  <a:pt x="440727" y="223544"/>
                  <a:pt x="443233" y="221042"/>
                </a:cubicBezTo>
                <a:cubicBezTo>
                  <a:pt x="465885" y="198429"/>
                  <a:pt x="488537" y="175630"/>
                  <a:pt x="511189" y="153016"/>
                </a:cubicBezTo>
                <a:cubicBezTo>
                  <a:pt x="513138" y="151070"/>
                  <a:pt x="515180" y="149309"/>
                  <a:pt x="517316" y="148104"/>
                </a:cubicBezTo>
                <a:cubicBezTo>
                  <a:pt x="520936" y="145695"/>
                  <a:pt x="525485" y="143841"/>
                  <a:pt x="531055" y="143841"/>
                </a:cubicBezTo>
                <a:close/>
                <a:moveTo>
                  <a:pt x="113649" y="3"/>
                </a:moveTo>
                <a:cubicBezTo>
                  <a:pt x="152263" y="202"/>
                  <a:pt x="196298" y="13839"/>
                  <a:pt x="238362" y="56970"/>
                </a:cubicBezTo>
                <a:lnTo>
                  <a:pt x="261391" y="34726"/>
                </a:lnTo>
                <a:lnTo>
                  <a:pt x="292776" y="199234"/>
                </a:lnTo>
                <a:lnTo>
                  <a:pt x="128792" y="163460"/>
                </a:lnTo>
                <a:lnTo>
                  <a:pt x="151820" y="141124"/>
                </a:lnTo>
                <a:cubicBezTo>
                  <a:pt x="60635" y="47702"/>
                  <a:pt x="0" y="36673"/>
                  <a:pt x="0" y="36673"/>
                </a:cubicBezTo>
                <a:cubicBezTo>
                  <a:pt x="0" y="36673"/>
                  <a:pt x="49294" y="-327"/>
                  <a:pt x="113649" y="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7" name="îşliḋe">
            <a:extLst>
              <a:ext uri="{FF2B5EF4-FFF2-40B4-BE49-F238E27FC236}">
                <a16:creationId xmlns:a16="http://schemas.microsoft.com/office/drawing/2014/main" id="{473A67AE-4827-446C-9DCB-D671847FF830}"/>
              </a:ext>
            </a:extLst>
          </p:cNvPr>
          <p:cNvSpPr/>
          <p:nvPr/>
        </p:nvSpPr>
        <p:spPr bwMode="auto">
          <a:xfrm>
            <a:off x="8610039" y="4962703"/>
            <a:ext cx="2560706" cy="83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 lnSpcReduction="10000"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  <p:sp>
        <p:nvSpPr>
          <p:cNvPr id="18" name="iSľíḓê">
            <a:extLst>
              <a:ext uri="{FF2B5EF4-FFF2-40B4-BE49-F238E27FC236}">
                <a16:creationId xmlns:a16="http://schemas.microsoft.com/office/drawing/2014/main" id="{C3192754-7C61-489E-8D1A-F5B0009A1BF6}"/>
              </a:ext>
            </a:extLst>
          </p:cNvPr>
          <p:cNvSpPr txBox="1"/>
          <p:nvPr/>
        </p:nvSpPr>
        <p:spPr bwMode="auto">
          <a:xfrm>
            <a:off x="8610039" y="4533378"/>
            <a:ext cx="2560706" cy="41055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altLang="zh-CN" lang="en-US" sz="2000"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BD33F5C-0387-4F31-97F4-DCA404C668E9}"/>
              </a:ext>
            </a:extLst>
          </p:cNvPr>
          <p:cNvCxnSpPr/>
          <p:nvPr/>
        </p:nvCxnSpPr>
        <p:spPr>
          <a:xfrm flipH="1">
            <a:off x="3634139" y="4709307"/>
            <a:ext cx="0" cy="1202328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A4B1F70-DF75-47A8-B72F-6F62327B31CD}"/>
              </a:ext>
            </a:extLst>
          </p:cNvPr>
          <p:cNvCxnSpPr/>
          <p:nvPr/>
        </p:nvCxnSpPr>
        <p:spPr>
          <a:xfrm flipH="1">
            <a:off x="6136641" y="4709307"/>
            <a:ext cx="0" cy="1202328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53881DB-F667-4597-9D62-3401DF0EC411}"/>
              </a:ext>
            </a:extLst>
          </p:cNvPr>
          <p:cNvCxnSpPr/>
          <p:nvPr/>
        </p:nvCxnSpPr>
        <p:spPr>
          <a:xfrm flipH="1">
            <a:off x="8639143" y="4709307"/>
            <a:ext cx="0" cy="1202328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35175305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31"/>
      <p:bldP grpId="0" spid="32"/>
      <p:bldP grpId="0" spid="29"/>
      <p:bldP grpId="0" spid="30"/>
      <p:bldP grpId="0" spid="27"/>
      <p:bldP grpId="0" spid="28"/>
      <p:bldP grpId="0" spid="25"/>
      <p:bldP grpId="0" spid="26"/>
      <p:bldP grpId="0" spid="23"/>
      <p:bldP grpId="0" spid="24"/>
      <p:bldP grpId="0" spid="21"/>
      <p:bldP grpId="0" spid="22"/>
      <p:bldP grpId="0" spid="19"/>
      <p:bldP grpId="0" spid="20"/>
      <p:bldP grpId="0" spid="17"/>
      <p:bldP grpId="0" spid="18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îšļîḋé">
            <a:extLst>
              <a:ext uri="{FF2B5EF4-FFF2-40B4-BE49-F238E27FC236}">
                <a16:creationId xmlns:a16="http://schemas.microsoft.com/office/drawing/2014/main" id="{20B764EE-D609-4467-BF76-1B89EEBE3054}"/>
              </a:ext>
            </a:extLst>
          </p:cNvPr>
          <p:cNvSpPr/>
          <p:nvPr/>
        </p:nvSpPr>
        <p:spPr>
          <a:xfrm>
            <a:off x="8497824" y="2"/>
            <a:ext cx="3694176" cy="6011543"/>
          </a:xfrm>
          <a:custGeom>
            <a:gdLst>
              <a:gd fmla="*/ 1612667 w 3694176" name="connsiteX0"/>
              <a:gd fmla="*/ 2871216 h 6511925" name="connsiteY0"/>
              <a:gd fmla="*/ 3694176 w 3694176" name="connsiteX1"/>
              <a:gd fmla="*/ 2871216 h 6511925" name="connsiteY1"/>
              <a:gd fmla="*/ 3694176 w 3694176" name="connsiteX2"/>
              <a:gd fmla="*/ 5981574 h 6511925" name="connsiteY2"/>
              <a:gd fmla="*/ 1612667 w 3694176" name="connsiteX3"/>
              <a:gd fmla="*/ 5981574 h 6511925" name="connsiteY3"/>
              <a:gd fmla="*/ 0 w 3694176" name="connsiteX4"/>
              <a:gd fmla="*/ 0 h 6511925" name="connsiteY4"/>
              <a:gd fmla="*/ 2066544 w 3694176" name="connsiteX5"/>
              <a:gd fmla="*/ 0 h 6511925" name="connsiteY5"/>
              <a:gd fmla="*/ 2066544 w 3694176" name="connsiteX6"/>
              <a:gd fmla="*/ 2743201 h 6511925" name="connsiteY6"/>
              <a:gd fmla="*/ 1508760 w 3694176" name="connsiteX7"/>
              <a:gd fmla="*/ 2743201 h 6511925" name="connsiteY7"/>
              <a:gd fmla="*/ 1508760 w 3694176" name="connsiteX8"/>
              <a:gd fmla="*/ 6109589 h 6511925" name="connsiteY8"/>
              <a:gd fmla="*/ 2066544 w 3694176" name="connsiteX9"/>
              <a:gd fmla="*/ 6109589 h 6511925" name="connsiteY9"/>
              <a:gd fmla="*/ 2066544 w 3694176" name="connsiteX10"/>
              <a:gd fmla="*/ 6511925 h 6511925" name="connsiteY10"/>
              <a:gd fmla="*/ 0 w 3694176" name="connsiteX11"/>
              <a:gd fmla="*/ 6511925 h 6511925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6511925" w="3694176">
                <a:moveTo>
                  <a:pt x="1612667" y="2871216"/>
                </a:moveTo>
                <a:lnTo>
                  <a:pt x="3694176" y="2871216"/>
                </a:lnTo>
                <a:lnTo>
                  <a:pt x="3694176" y="5981574"/>
                </a:lnTo>
                <a:lnTo>
                  <a:pt x="1612667" y="5981574"/>
                </a:lnTo>
                <a:close/>
                <a:moveTo>
                  <a:pt x="0" y="0"/>
                </a:moveTo>
                <a:lnTo>
                  <a:pt x="2066544" y="0"/>
                </a:lnTo>
                <a:lnTo>
                  <a:pt x="2066544" y="2743201"/>
                </a:lnTo>
                <a:lnTo>
                  <a:pt x="1508760" y="2743201"/>
                </a:lnTo>
                <a:lnTo>
                  <a:pt x="1508760" y="6109589"/>
                </a:lnTo>
                <a:lnTo>
                  <a:pt x="2066544" y="6109589"/>
                </a:lnTo>
                <a:lnTo>
                  <a:pt x="2066544" y="6511925"/>
                </a:lnTo>
                <a:lnTo>
                  <a:pt x="0" y="6511925"/>
                </a:lnTo>
                <a:close/>
              </a:path>
            </a:pathLst>
          </a:custGeom>
          <a:blipFill>
            <a:blip r:embed="rId2"/>
            <a:stretch>
              <a:fillRect l="-4259" r="-4229"/>
            </a:stretch>
          </a:blipFill>
          <a:ln algn="ctr" cap="flat" cmpd="sng" w="5715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6" name="ïSľîḓe">
            <a:extLst>
              <a:ext uri="{FF2B5EF4-FFF2-40B4-BE49-F238E27FC236}">
                <a16:creationId xmlns:a16="http://schemas.microsoft.com/office/drawing/2014/main" id="{8199D7C3-4E0D-433D-864A-349BC8C0683D}"/>
              </a:ext>
            </a:extLst>
          </p:cNvPr>
          <p:cNvSpPr/>
          <p:nvPr/>
        </p:nvSpPr>
        <p:spPr>
          <a:xfrm>
            <a:off x="10756900" y="1123950"/>
            <a:ext cx="1435100" cy="475488"/>
          </a:xfrm>
          <a:custGeom>
            <a:gdLst>
              <a:gd fmla="*/ 237744 w 1435100" name="connsiteX0"/>
              <a:gd fmla="*/ 0 h 475488" name="connsiteY0"/>
              <a:gd fmla="*/ 1435100 w 1435100" name="connsiteX1"/>
              <a:gd fmla="*/ 0 h 475488" name="connsiteY1"/>
              <a:gd fmla="*/ 1435100 w 1435100" name="connsiteX2"/>
              <a:gd fmla="*/ 475488 h 475488" name="connsiteY2"/>
              <a:gd fmla="*/ 237744 w 1435100" name="connsiteX3"/>
              <a:gd fmla="*/ 475488 h 475488" name="connsiteY3"/>
              <a:gd fmla="*/ 0 w 1435100" name="connsiteX4"/>
              <a:gd fmla="*/ 237744 h 475488" name="connsiteY4"/>
              <a:gd fmla="*/ 237744 w 1435100" name="connsiteX5"/>
              <a:gd fmla="*/ 0 h 47548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75488" w="1435100">
                <a:moveTo>
                  <a:pt x="237744" y="0"/>
                </a:moveTo>
                <a:lnTo>
                  <a:pt x="1435100" y="0"/>
                </a:lnTo>
                <a:lnTo>
                  <a:pt x="1435100" y="475488"/>
                </a:lnTo>
                <a:lnTo>
                  <a:pt x="237744" y="475488"/>
                </a:lnTo>
                <a:cubicBezTo>
                  <a:pt x="106442" y="475488"/>
                  <a:pt x="0" y="369046"/>
                  <a:pt x="0" y="237744"/>
                </a:cubicBezTo>
                <a:cubicBezTo>
                  <a:pt x="0" y="106442"/>
                  <a:pt x="106442" y="0"/>
                  <a:pt x="237744" y="0"/>
                </a:cubicBezTo>
                <a:close/>
              </a:path>
            </a:pathLst>
          </a:cu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altLang="en-US" b="1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7" name="íşľîďê">
            <a:extLst>
              <a:ext uri="{FF2B5EF4-FFF2-40B4-BE49-F238E27FC236}">
                <a16:creationId xmlns:a16="http://schemas.microsoft.com/office/drawing/2014/main" id="{99337CF7-A066-4646-8499-8B4FDB2F458D}"/>
              </a:ext>
            </a:extLst>
          </p:cNvPr>
          <p:cNvSpPr/>
          <p:nvPr/>
        </p:nvSpPr>
        <p:spPr>
          <a:xfrm>
            <a:off x="1597480" y="2624582"/>
            <a:ext cx="703578" cy="576535"/>
          </a:xfrm>
          <a:custGeom>
            <a:gdLst>
              <a:gd fmla="*/ 73776 w 605733" name="connsiteX0"/>
              <a:gd fmla="*/ 463060 h 496357" name="connsiteY0"/>
              <a:gd fmla="*/ 63223 w 605733" name="connsiteX1"/>
              <a:gd fmla="*/ 473595 h 496357" name="connsiteY1"/>
              <a:gd fmla="*/ 66709 w 605733" name="connsiteX2"/>
              <a:gd fmla="*/ 481402 h 496357" name="connsiteY2"/>
              <a:gd fmla="*/ 73776 w 605733" name="connsiteX3"/>
              <a:gd fmla="*/ 484223 h 496357" name="connsiteY3"/>
              <a:gd fmla="*/ 80937 w 605733" name="connsiteX4"/>
              <a:gd fmla="*/ 481402 h 496357" name="connsiteY4"/>
              <a:gd fmla="*/ 84423 w 605733" name="connsiteX5"/>
              <a:gd fmla="*/ 473595 h 496357" name="connsiteY5"/>
              <a:gd fmla="*/ 73776 w 605733" name="connsiteX6"/>
              <a:gd fmla="*/ 463060 h 496357" name="connsiteY6"/>
              <a:gd fmla="*/ 211779 w 605733" name="connsiteX7"/>
              <a:gd fmla="*/ 386666 h 496357" name="connsiteY7"/>
              <a:gd fmla="*/ 198683 w 605733" name="connsiteX8"/>
              <a:gd fmla="*/ 399740 h 496357" name="connsiteY8"/>
              <a:gd fmla="*/ 200190 w 605733" name="connsiteX9"/>
              <a:gd fmla="*/ 405572 h 496357" name="connsiteY9"/>
              <a:gd fmla="*/ 211779 w 605733" name="connsiteX10"/>
              <a:gd fmla="*/ 412814 h 496357" name="connsiteY10"/>
              <a:gd fmla="*/ 223273 w 605733" name="connsiteX11"/>
              <a:gd fmla="*/ 405572 h 496357" name="connsiteY11"/>
              <a:gd fmla="*/ 224875 w 605733" name="connsiteX12"/>
              <a:gd fmla="*/ 399740 h 496357" name="connsiteY12"/>
              <a:gd fmla="*/ 211779 w 605733" name="connsiteX13"/>
              <a:gd fmla="*/ 386666 h 496357" name="connsiteY13"/>
              <a:gd fmla="*/ 354026 w 605733" name="connsiteX14"/>
              <a:gd fmla="*/ 306536 h 496357" name="connsiteY14"/>
              <a:gd fmla="*/ 593016 w 605733" name="connsiteX15"/>
              <a:gd fmla="*/ 306536 h 496357" name="connsiteY15"/>
              <a:gd fmla="*/ 605733 w 605733" name="connsiteX16"/>
              <a:gd fmla="*/ 319144 h 496357" name="connsiteY16"/>
              <a:gd fmla="*/ 572574 w 605733" name="connsiteX17"/>
              <a:gd fmla="*/ 352262 h 496357" name="connsiteY17"/>
              <a:gd fmla="*/ 354026 w 605733" name="connsiteX18"/>
              <a:gd fmla="*/ 352262 h 496357" name="connsiteY18"/>
              <a:gd fmla="*/ 30057 w 605733" name="connsiteX19"/>
              <a:gd fmla="*/ 292249 h 496357" name="connsiteY19"/>
              <a:gd fmla="*/ 30057 w 605733" name="connsiteX20"/>
              <a:gd fmla="*/ 451303 h 496357" name="connsiteY20"/>
              <a:gd fmla="*/ 117495 w 605733" name="connsiteX21"/>
              <a:gd fmla="*/ 451303 h 496357" name="connsiteY21"/>
              <a:gd fmla="*/ 117495 w 605733" name="connsiteX22"/>
              <a:gd fmla="*/ 292249 h 496357" name="connsiteY22"/>
              <a:gd fmla="*/ 25157 w 605733" name="connsiteX23"/>
              <a:gd fmla="*/ 262150 h 496357" name="connsiteY23"/>
              <a:gd fmla="*/ 122489 w 605733" name="connsiteX24"/>
              <a:gd fmla="*/ 262150 h 496357" name="connsiteY24"/>
              <a:gd fmla="*/ 147552 w 605733" name="connsiteX25"/>
              <a:gd fmla="*/ 287264 h 496357" name="connsiteY25"/>
              <a:gd fmla="*/ 147552 w 605733" name="connsiteX26"/>
              <a:gd fmla="*/ 471337 h 496357" name="connsiteY26"/>
              <a:gd fmla="*/ 122489 w 605733" name="connsiteX27"/>
              <a:gd fmla="*/ 496357 h 496357" name="connsiteY27"/>
              <a:gd fmla="*/ 25157 w 605733" name="connsiteX28"/>
              <a:gd fmla="*/ 496357 h 496357" name="connsiteY28"/>
              <a:gd fmla="*/ 0 w 605733" name="connsiteX29"/>
              <a:gd fmla="*/ 471337 h 496357" name="connsiteY29"/>
              <a:gd fmla="*/ 0 w 605733" name="connsiteX30"/>
              <a:gd fmla="*/ 287264 h 496357" name="connsiteY30"/>
              <a:gd fmla="*/ 25157 w 605733" name="connsiteX31"/>
              <a:gd fmla="*/ 262150 h 496357" name="connsiteY31"/>
              <a:gd fmla="*/ 141305 w 605733" name="connsiteX32"/>
              <a:gd fmla="*/ 137603 h 496357" name="connsiteY32"/>
              <a:gd fmla="*/ 282252 w 605733" name="connsiteX33"/>
              <a:gd fmla="*/ 137603 h 496357" name="connsiteY33"/>
              <a:gd fmla="*/ 323895 w 605733" name="connsiteX34"/>
              <a:gd fmla="*/ 179176 h 496357" name="connsiteY34"/>
              <a:gd fmla="*/ 323895 w 605733" name="connsiteX35"/>
              <a:gd fmla="*/ 389488 h 496357" name="connsiteY35"/>
              <a:gd fmla="*/ 282252 w 605733" name="connsiteX36"/>
              <a:gd fmla="*/ 431155 h 496357" name="connsiteY36"/>
              <a:gd fmla="*/ 172679 w 605733" name="connsiteX37"/>
              <a:gd fmla="*/ 431155 h 496357" name="connsiteY37"/>
              <a:gd fmla="*/ 172679 w 605733" name="connsiteX38"/>
              <a:gd fmla="*/ 374533 h 496357" name="connsiteY38"/>
              <a:gd fmla="*/ 283759 w 605733" name="connsiteX39"/>
              <a:gd fmla="*/ 374533 h 496357" name="connsiteY39"/>
              <a:gd fmla="*/ 283759 w 605733" name="connsiteX40"/>
              <a:gd fmla="*/ 179176 h 496357" name="connsiteY40"/>
              <a:gd fmla="*/ 282252 w 605733" name="connsiteX41"/>
              <a:gd fmla="*/ 177671 h 496357" name="connsiteY41"/>
              <a:gd fmla="*/ 141305 w 605733" name="connsiteX42"/>
              <a:gd fmla="*/ 177671 h 496357" name="connsiteY42"/>
              <a:gd fmla="*/ 139704 w 605733" name="connsiteX43"/>
              <a:gd fmla="*/ 179176 h 496357" name="connsiteY43"/>
              <a:gd fmla="*/ 139704 w 605733" name="connsiteX44"/>
              <a:gd fmla="*/ 240313 h 496357" name="connsiteY44"/>
              <a:gd fmla="*/ 122462 w 605733" name="connsiteX45"/>
              <a:gd fmla="*/ 237115 h 496357" name="connsiteY45"/>
              <a:gd fmla="*/ 99568 w 605733" name="connsiteX46"/>
              <a:gd fmla="*/ 237115 h 496357" name="connsiteY46"/>
              <a:gd fmla="*/ 99568 w 605733" name="connsiteX47"/>
              <a:gd fmla="*/ 179176 h 496357" name="connsiteY47"/>
              <a:gd fmla="*/ 141305 w 605733" name="connsiteX48"/>
              <a:gd fmla="*/ 137603 h 496357" name="connsiteY48"/>
              <a:gd fmla="*/ 208945 w 605733" name="connsiteX49"/>
              <a:gd fmla="*/ 0 h 496357" name="connsiteY49"/>
              <a:gd fmla="*/ 533286 w 605733" name="connsiteX50"/>
              <a:gd fmla="*/ 0 h 496357" name="connsiteY50"/>
              <a:gd fmla="*/ 572003 w 605733" name="connsiteX51"/>
              <a:gd fmla="*/ 38752 h 496357" name="connsiteY51"/>
              <a:gd fmla="*/ 572003 w 605733" name="connsiteX52"/>
              <a:gd fmla="*/ 258563 h 496357" name="connsiteY52"/>
              <a:gd fmla="*/ 533286 w 605733" name="connsiteX53"/>
              <a:gd fmla="*/ 297221 h 496357" name="connsiteY53"/>
              <a:gd fmla="*/ 354017 w 605733" name="connsiteX54"/>
              <a:gd fmla="*/ 297221 h 496357" name="connsiteY54"/>
              <a:gd fmla="*/ 354017 w 605733" name="connsiteX55"/>
              <a:gd fmla="*/ 257905 h 496357" name="connsiteY55"/>
              <a:gd fmla="*/ 531873 w 605733" name="connsiteX56"/>
              <a:gd fmla="*/ 257153 h 496357" name="connsiteY56"/>
              <a:gd fmla="*/ 531873 w 605733" name="connsiteX57"/>
              <a:gd fmla="*/ 38752 h 496357" name="connsiteY57"/>
              <a:gd fmla="*/ 208945 w 605733" name="connsiteX58"/>
              <a:gd fmla="*/ 40068 h 496357" name="connsiteY58"/>
              <a:gd fmla="*/ 209321 w 605733" name="connsiteX59"/>
              <a:gd fmla="*/ 107507 h 496357" name="connsiteY59"/>
              <a:gd fmla="*/ 170133 w 605733" name="connsiteX60"/>
              <a:gd fmla="*/ 107507 h 496357" name="connsiteY60"/>
              <a:gd fmla="*/ 170133 w 605733" name="connsiteX61"/>
              <a:gd fmla="*/ 38752 h 496357" name="connsiteY61"/>
              <a:gd fmla="*/ 208945 w 605733" name="connsiteX62"/>
              <a:gd fmla="*/ 0 h 496357" name="connsiteY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b="b" l="l" r="r" t="t"/>
            <a:pathLst>
              <a:path h="496357" w="605733">
                <a:moveTo>
                  <a:pt x="73776" y="463060"/>
                </a:moveTo>
                <a:cubicBezTo>
                  <a:pt x="67934" y="463060"/>
                  <a:pt x="63223" y="467763"/>
                  <a:pt x="63223" y="473595"/>
                </a:cubicBezTo>
                <a:cubicBezTo>
                  <a:pt x="63223" y="476699"/>
                  <a:pt x="64542" y="479426"/>
                  <a:pt x="66709" y="481402"/>
                </a:cubicBezTo>
                <a:cubicBezTo>
                  <a:pt x="68594" y="483095"/>
                  <a:pt x="71044" y="484223"/>
                  <a:pt x="73776" y="484223"/>
                </a:cubicBezTo>
                <a:cubicBezTo>
                  <a:pt x="76508" y="484223"/>
                  <a:pt x="79052" y="483095"/>
                  <a:pt x="80937" y="481402"/>
                </a:cubicBezTo>
                <a:cubicBezTo>
                  <a:pt x="83010" y="479426"/>
                  <a:pt x="84423" y="476699"/>
                  <a:pt x="84423" y="473595"/>
                </a:cubicBezTo>
                <a:cubicBezTo>
                  <a:pt x="84423" y="467763"/>
                  <a:pt x="79618" y="463060"/>
                  <a:pt x="73776" y="463060"/>
                </a:cubicBezTo>
                <a:close/>
                <a:moveTo>
                  <a:pt x="211779" y="386666"/>
                </a:moveTo>
                <a:cubicBezTo>
                  <a:pt x="204524" y="386666"/>
                  <a:pt x="198683" y="392498"/>
                  <a:pt x="198683" y="399740"/>
                </a:cubicBezTo>
                <a:cubicBezTo>
                  <a:pt x="198683" y="401903"/>
                  <a:pt x="199248" y="403784"/>
                  <a:pt x="200190" y="405572"/>
                </a:cubicBezTo>
                <a:cubicBezTo>
                  <a:pt x="202357" y="409804"/>
                  <a:pt x="206691" y="412814"/>
                  <a:pt x="211779" y="412814"/>
                </a:cubicBezTo>
                <a:cubicBezTo>
                  <a:pt x="216866" y="412814"/>
                  <a:pt x="221106" y="409804"/>
                  <a:pt x="223273" y="405572"/>
                </a:cubicBezTo>
                <a:cubicBezTo>
                  <a:pt x="224215" y="403784"/>
                  <a:pt x="224875" y="401903"/>
                  <a:pt x="224875" y="399740"/>
                </a:cubicBezTo>
                <a:cubicBezTo>
                  <a:pt x="224875" y="392498"/>
                  <a:pt x="218939" y="386666"/>
                  <a:pt x="211779" y="386666"/>
                </a:cubicBezTo>
                <a:close/>
                <a:moveTo>
                  <a:pt x="354026" y="306536"/>
                </a:moveTo>
                <a:lnTo>
                  <a:pt x="593016" y="306536"/>
                </a:lnTo>
                <a:cubicBezTo>
                  <a:pt x="600081" y="306536"/>
                  <a:pt x="605733" y="312181"/>
                  <a:pt x="605733" y="319144"/>
                </a:cubicBezTo>
                <a:cubicBezTo>
                  <a:pt x="605733" y="337396"/>
                  <a:pt x="590849" y="352262"/>
                  <a:pt x="572574" y="352262"/>
                </a:cubicBezTo>
                <a:lnTo>
                  <a:pt x="354026" y="352262"/>
                </a:lnTo>
                <a:close/>
                <a:moveTo>
                  <a:pt x="30057" y="292249"/>
                </a:moveTo>
                <a:lnTo>
                  <a:pt x="30057" y="451303"/>
                </a:lnTo>
                <a:lnTo>
                  <a:pt x="117495" y="451303"/>
                </a:lnTo>
                <a:lnTo>
                  <a:pt x="117495" y="292249"/>
                </a:lnTo>
                <a:close/>
                <a:moveTo>
                  <a:pt x="25157" y="262150"/>
                </a:moveTo>
                <a:lnTo>
                  <a:pt x="122489" y="262150"/>
                </a:lnTo>
                <a:cubicBezTo>
                  <a:pt x="136340" y="262150"/>
                  <a:pt x="147552" y="273437"/>
                  <a:pt x="147552" y="287264"/>
                </a:cubicBezTo>
                <a:lnTo>
                  <a:pt x="147552" y="471337"/>
                </a:lnTo>
                <a:cubicBezTo>
                  <a:pt x="147552" y="485164"/>
                  <a:pt x="136340" y="496357"/>
                  <a:pt x="122489" y="496357"/>
                </a:cubicBezTo>
                <a:lnTo>
                  <a:pt x="25157" y="496357"/>
                </a:lnTo>
                <a:cubicBezTo>
                  <a:pt x="11307" y="496357"/>
                  <a:pt x="0" y="485164"/>
                  <a:pt x="0" y="471337"/>
                </a:cubicBezTo>
                <a:lnTo>
                  <a:pt x="0" y="287264"/>
                </a:lnTo>
                <a:cubicBezTo>
                  <a:pt x="0" y="273437"/>
                  <a:pt x="11307" y="262150"/>
                  <a:pt x="25157" y="262150"/>
                </a:cubicBezTo>
                <a:close/>
                <a:moveTo>
                  <a:pt x="141305" y="137603"/>
                </a:moveTo>
                <a:lnTo>
                  <a:pt x="282252" y="137603"/>
                </a:lnTo>
                <a:cubicBezTo>
                  <a:pt x="305240" y="137603"/>
                  <a:pt x="323895" y="156226"/>
                  <a:pt x="323895" y="179176"/>
                </a:cubicBezTo>
                <a:lnTo>
                  <a:pt x="323895" y="389488"/>
                </a:lnTo>
                <a:cubicBezTo>
                  <a:pt x="323895" y="412438"/>
                  <a:pt x="305240" y="431155"/>
                  <a:pt x="282252" y="431155"/>
                </a:cubicBezTo>
                <a:lnTo>
                  <a:pt x="172679" y="431155"/>
                </a:lnTo>
                <a:lnTo>
                  <a:pt x="172679" y="374533"/>
                </a:lnTo>
                <a:lnTo>
                  <a:pt x="283759" y="374533"/>
                </a:lnTo>
                <a:lnTo>
                  <a:pt x="283759" y="179176"/>
                </a:lnTo>
                <a:cubicBezTo>
                  <a:pt x="283759" y="178330"/>
                  <a:pt x="283100" y="177671"/>
                  <a:pt x="282252" y="177671"/>
                </a:cubicBezTo>
                <a:lnTo>
                  <a:pt x="141305" y="177671"/>
                </a:lnTo>
                <a:cubicBezTo>
                  <a:pt x="140363" y="177671"/>
                  <a:pt x="139704" y="178330"/>
                  <a:pt x="139704" y="179176"/>
                </a:cubicBezTo>
                <a:lnTo>
                  <a:pt x="139704" y="240313"/>
                </a:lnTo>
                <a:cubicBezTo>
                  <a:pt x="134334" y="238338"/>
                  <a:pt x="128492" y="237115"/>
                  <a:pt x="122462" y="237115"/>
                </a:cubicBezTo>
                <a:lnTo>
                  <a:pt x="99568" y="237115"/>
                </a:lnTo>
                <a:lnTo>
                  <a:pt x="99568" y="179176"/>
                </a:lnTo>
                <a:cubicBezTo>
                  <a:pt x="99568" y="156226"/>
                  <a:pt x="118317" y="137603"/>
                  <a:pt x="141305" y="137603"/>
                </a:cubicBezTo>
                <a:close/>
                <a:moveTo>
                  <a:pt x="208945" y="0"/>
                </a:moveTo>
                <a:lnTo>
                  <a:pt x="533286" y="0"/>
                </a:lnTo>
                <a:cubicBezTo>
                  <a:pt x="554670" y="0"/>
                  <a:pt x="572003" y="17401"/>
                  <a:pt x="572003" y="38752"/>
                </a:cubicBezTo>
                <a:lnTo>
                  <a:pt x="572003" y="258563"/>
                </a:lnTo>
                <a:cubicBezTo>
                  <a:pt x="572003" y="279820"/>
                  <a:pt x="554670" y="297221"/>
                  <a:pt x="533286" y="297221"/>
                </a:cubicBezTo>
                <a:lnTo>
                  <a:pt x="354017" y="297221"/>
                </a:lnTo>
                <a:lnTo>
                  <a:pt x="354017" y="257905"/>
                </a:lnTo>
                <a:lnTo>
                  <a:pt x="531873" y="257153"/>
                </a:lnTo>
                <a:lnTo>
                  <a:pt x="531873" y="38752"/>
                </a:lnTo>
                <a:lnTo>
                  <a:pt x="208945" y="40068"/>
                </a:lnTo>
                <a:lnTo>
                  <a:pt x="209321" y="107507"/>
                </a:lnTo>
                <a:lnTo>
                  <a:pt x="170133" y="107507"/>
                </a:lnTo>
                <a:lnTo>
                  <a:pt x="170133" y="38752"/>
                </a:lnTo>
                <a:cubicBezTo>
                  <a:pt x="170133" y="17401"/>
                  <a:pt x="187561" y="0"/>
                  <a:pt x="208945" y="0"/>
                </a:cubicBezTo>
                <a:close/>
              </a:path>
            </a:pathLst>
          </a:cu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defTabSz="914354"/>
            <a:endParaRPr b="1" i="1" sz="2000">
              <a:latin charset="-122" panose="00000500000000000000" pitchFamily="2" typeface="三极准柔宋"/>
            </a:endParaRPr>
          </a:p>
        </p:txBody>
      </p:sp>
      <p:sp>
        <p:nvSpPr>
          <p:cNvPr id="8" name="ïṣḷíďé">
            <a:extLst>
              <a:ext uri="{FF2B5EF4-FFF2-40B4-BE49-F238E27FC236}">
                <a16:creationId xmlns:a16="http://schemas.microsoft.com/office/drawing/2014/main" id="{5A111DB8-BADB-40E9-B251-3F553B5A28D3}"/>
              </a:ext>
            </a:extLst>
          </p:cNvPr>
          <p:cNvSpPr/>
          <p:nvPr/>
        </p:nvSpPr>
        <p:spPr>
          <a:xfrm>
            <a:off x="4160153" y="2673722"/>
            <a:ext cx="703579" cy="478256"/>
          </a:xfrm>
          <a:custGeom>
            <a:gdLst>
              <a:gd fmla="*/ 6234 w 6526" name="T0"/>
              <a:gd fmla="*/ 3525 h 4444" name="T1"/>
              <a:gd fmla="*/ 6042 w 6526" name="T2"/>
              <a:gd fmla="*/ 3525 h 4444" name="T3"/>
              <a:gd fmla="*/ 6042 w 6526" name="T4"/>
              <a:gd fmla="*/ 326 h 4444" name="T5"/>
              <a:gd fmla="*/ 5716 w 6526" name="T6"/>
              <a:gd fmla="*/ 0 h 4444" name="T7"/>
              <a:gd fmla="*/ 810 w 6526" name="T8"/>
              <a:gd fmla="*/ 0 h 4444" name="T9"/>
              <a:gd fmla="*/ 484 w 6526" name="T10"/>
              <a:gd fmla="*/ 326 h 4444" name="T11"/>
              <a:gd fmla="*/ 484 w 6526" name="T12"/>
              <a:gd fmla="*/ 3525 h 4444" name="T13"/>
              <a:gd fmla="*/ 292 w 6526" name="T14"/>
              <a:gd fmla="*/ 3525 h 4444" name="T15"/>
              <a:gd fmla="*/ 0 w 6526" name="T16"/>
              <a:gd fmla="*/ 3816 h 4444" name="T17"/>
              <a:gd fmla="*/ 0 w 6526" name="T18"/>
              <a:gd fmla="*/ 4152 h 4444" name="T19"/>
              <a:gd fmla="*/ 292 w 6526" name="T20"/>
              <a:gd fmla="*/ 4444 h 4444" name="T21"/>
              <a:gd fmla="*/ 6234 w 6526" name="T22"/>
              <a:gd fmla="*/ 4444 h 4444" name="T23"/>
              <a:gd fmla="*/ 6526 w 6526" name="T24"/>
              <a:gd fmla="*/ 4152 h 4444" name="T25"/>
              <a:gd fmla="*/ 6526 w 6526" name="T26"/>
              <a:gd fmla="*/ 3816 h 4444" name="T27"/>
              <a:gd fmla="*/ 6234 w 6526" name="T28"/>
              <a:gd fmla="*/ 3525 h 4444" name="T29"/>
              <a:gd fmla="*/ 1136 w 6526" name="T30"/>
              <a:gd fmla="*/ 653 h 4444" name="T31"/>
              <a:gd fmla="*/ 5390 w 6526" name="T32"/>
              <a:gd fmla="*/ 653 h 4444" name="T33"/>
              <a:gd fmla="*/ 5390 w 6526" name="T34"/>
              <a:gd fmla="*/ 3448 h 4444" name="T35"/>
              <a:gd fmla="*/ 1136 w 6526" name="T36"/>
              <a:gd fmla="*/ 3448 h 4444" name="T37"/>
              <a:gd fmla="*/ 1136 w 6526" name="T38"/>
              <a:gd fmla="*/ 653 h 4444" name="T39"/>
              <a:gd fmla="*/ 4415 w 6526" name="T40"/>
              <a:gd fmla="*/ 4093 h 4444" name="T41"/>
              <a:gd fmla="*/ 2110 w 6526" name="T42"/>
              <a:gd fmla="*/ 4093 h 4444" name="T43"/>
              <a:gd fmla="*/ 2002 w 6526" name="T44"/>
              <a:gd fmla="*/ 3984 h 4444" name="T45"/>
              <a:gd fmla="*/ 2110 w 6526" name="T46"/>
              <a:gd fmla="*/ 3875 h 4444" name="T47"/>
              <a:gd fmla="*/ 4415 w 6526" name="T48"/>
              <a:gd fmla="*/ 3875 h 4444" name="T49"/>
              <a:gd fmla="*/ 4524 w 6526" name="T50"/>
              <a:gd fmla="*/ 3984 h 4444" name="T51"/>
              <a:gd fmla="*/ 4415 w 6526" name="T52"/>
              <a:gd fmla="*/ 4093 h 4444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4444" w="6526">
                <a:moveTo>
                  <a:pt x="6234" y="3525"/>
                </a:moveTo>
                <a:lnTo>
                  <a:pt x="6042" y="3525"/>
                </a:lnTo>
                <a:lnTo>
                  <a:pt x="6042" y="326"/>
                </a:lnTo>
                <a:cubicBezTo>
                  <a:pt x="6042" y="146"/>
                  <a:pt x="5896" y="0"/>
                  <a:pt x="5716" y="0"/>
                </a:cubicBezTo>
                <a:lnTo>
                  <a:pt x="810" y="0"/>
                </a:lnTo>
                <a:cubicBezTo>
                  <a:pt x="630" y="0"/>
                  <a:pt x="484" y="146"/>
                  <a:pt x="484" y="326"/>
                </a:cubicBezTo>
                <a:lnTo>
                  <a:pt x="484" y="3525"/>
                </a:lnTo>
                <a:lnTo>
                  <a:pt x="292" y="3525"/>
                </a:lnTo>
                <a:cubicBezTo>
                  <a:pt x="131" y="3525"/>
                  <a:pt x="0" y="3655"/>
                  <a:pt x="0" y="3816"/>
                </a:cubicBezTo>
                <a:lnTo>
                  <a:pt x="0" y="4152"/>
                </a:lnTo>
                <a:cubicBezTo>
                  <a:pt x="0" y="4313"/>
                  <a:pt x="131" y="4444"/>
                  <a:pt x="292" y="4444"/>
                </a:cubicBezTo>
                <a:lnTo>
                  <a:pt x="6234" y="4444"/>
                </a:lnTo>
                <a:cubicBezTo>
                  <a:pt x="6395" y="4444"/>
                  <a:pt x="6526" y="4313"/>
                  <a:pt x="6526" y="4152"/>
                </a:cubicBezTo>
                <a:lnTo>
                  <a:pt x="6526" y="3816"/>
                </a:lnTo>
                <a:cubicBezTo>
                  <a:pt x="6526" y="3655"/>
                  <a:pt x="6395" y="3525"/>
                  <a:pt x="6234" y="3525"/>
                </a:cubicBezTo>
                <a:close/>
                <a:moveTo>
                  <a:pt x="1136" y="653"/>
                </a:moveTo>
                <a:lnTo>
                  <a:pt x="5390" y="653"/>
                </a:lnTo>
                <a:lnTo>
                  <a:pt x="5390" y="3448"/>
                </a:lnTo>
                <a:lnTo>
                  <a:pt x="1136" y="3448"/>
                </a:lnTo>
                <a:lnTo>
                  <a:pt x="1136" y="653"/>
                </a:lnTo>
                <a:close/>
                <a:moveTo>
                  <a:pt x="4415" y="4093"/>
                </a:moveTo>
                <a:lnTo>
                  <a:pt x="2110" y="4093"/>
                </a:lnTo>
                <a:cubicBezTo>
                  <a:pt x="2050" y="4093"/>
                  <a:pt x="2002" y="4044"/>
                  <a:pt x="2002" y="3984"/>
                </a:cubicBezTo>
                <a:cubicBezTo>
                  <a:pt x="2002" y="3924"/>
                  <a:pt x="2050" y="3875"/>
                  <a:pt x="2110" y="3875"/>
                </a:cubicBezTo>
                <a:lnTo>
                  <a:pt x="4415" y="3875"/>
                </a:lnTo>
                <a:cubicBezTo>
                  <a:pt x="4476" y="3875"/>
                  <a:pt x="4524" y="3924"/>
                  <a:pt x="4524" y="3984"/>
                </a:cubicBezTo>
                <a:cubicBezTo>
                  <a:pt x="4524" y="4044"/>
                  <a:pt x="4476" y="4093"/>
                  <a:pt x="4415" y="409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lIns="91440" rIns="91440" spcFirstLastPara="1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l" indent="0" lvl="0" marL="0" marR="0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chemeClr val="dk1"/>
              </a:solidFill>
              <a:latin charset="-122" panose="00000500000000000000" pitchFamily="2" typeface="三极准柔宋"/>
            </a:endParaRPr>
          </a:p>
        </p:txBody>
      </p:sp>
      <p:sp>
        <p:nvSpPr>
          <p:cNvPr id="9" name="îṧlîde">
            <a:extLst>
              <a:ext uri="{FF2B5EF4-FFF2-40B4-BE49-F238E27FC236}">
                <a16:creationId xmlns:a16="http://schemas.microsoft.com/office/drawing/2014/main" id="{2FC893FF-4C69-48BD-A3DF-3854454B1312}"/>
              </a:ext>
            </a:extLst>
          </p:cNvPr>
          <p:cNvSpPr/>
          <p:nvPr/>
        </p:nvSpPr>
        <p:spPr>
          <a:xfrm>
            <a:off x="6803396" y="2561060"/>
            <a:ext cx="536413" cy="703579"/>
          </a:xfrm>
          <a:custGeom>
            <a:gdLst>
              <a:gd fmla="*/ 592 w 5249" name="T0"/>
              <a:gd fmla="*/ 42 h 6895" name="T1"/>
              <a:gd fmla="*/ 631 w 5249" name="T2"/>
              <a:gd fmla="*/ 0 h 6895" name="T3"/>
              <a:gd fmla="*/ 1091 w 5249" name="T4"/>
              <a:gd fmla="*/ 0 h 6895" name="T5"/>
              <a:gd fmla="*/ 1131 w 5249" name="T6"/>
              <a:gd fmla="*/ 42 h 6895" name="T7"/>
              <a:gd fmla="*/ 1091 w 5249" name="T8"/>
              <a:gd fmla="*/ 83 h 6895" name="T9"/>
              <a:gd fmla="*/ 631 w 5249" name="T10"/>
              <a:gd fmla="*/ 83 h 6895" name="T11"/>
              <a:gd fmla="*/ 592 w 5249" name="T12"/>
              <a:gd fmla="*/ 42 h 6895" name="T13"/>
              <a:gd fmla="*/ 5249 w 5249" name="T14"/>
              <a:gd fmla="*/ 2122 h 6895" name="T15"/>
              <a:gd fmla="*/ 5215 w 5249" name="T16"/>
              <a:gd fmla="*/ 2186 h 6895" name="T17"/>
              <a:gd fmla="*/ 5249 w 5249" name="T18"/>
              <a:gd fmla="*/ 2255 h 6895" name="T19"/>
              <a:gd fmla="*/ 5249 w 5249" name="T20"/>
              <a:gd fmla="*/ 3057 h 6895" name="T21"/>
              <a:gd fmla="*/ 5201 w 5249" name="T22"/>
              <a:gd fmla="*/ 3108 h 6895" name="T23"/>
              <a:gd fmla="*/ 5153 w 5249" name="T24"/>
              <a:gd fmla="*/ 3057 h 6895" name="T25"/>
              <a:gd fmla="*/ 5153 w 5249" name="T26"/>
              <a:gd fmla="*/ 6509 h 6895" name="T27"/>
              <a:gd fmla="*/ 4784 w 5249" name="T28"/>
              <a:gd fmla="*/ 6895 h 6895" name="T29"/>
              <a:gd fmla="*/ 369 w 5249" name="T30"/>
              <a:gd fmla="*/ 6895 h 6895" name="T31"/>
              <a:gd fmla="*/ 0 w 5249" name="T32"/>
              <a:gd fmla="*/ 6509 h 6895" name="T33"/>
              <a:gd fmla="*/ 0 w 5249" name="T34"/>
              <a:gd fmla="*/ 480 h 6895" name="T35"/>
              <a:gd fmla="*/ 369 w 5249" name="T36"/>
              <a:gd fmla="*/ 94 h 6895" name="T37"/>
              <a:gd fmla="*/ 4784 w 5249" name="T38"/>
              <a:gd fmla="*/ 94 h 6895" name="T39"/>
              <a:gd fmla="*/ 5153 w 5249" name="T40"/>
              <a:gd fmla="*/ 480 h 6895" name="T41"/>
              <a:gd fmla="*/ 5153 w 5249" name="T42"/>
              <a:gd fmla="*/ 1308 h 6895" name="T43"/>
              <a:gd fmla="*/ 5201 w 5249" name="T44"/>
              <a:gd fmla="*/ 1257 h 6895" name="T45"/>
              <a:gd fmla="*/ 5249 w 5249" name="T46"/>
              <a:gd fmla="*/ 1308 h 6895" name="T47"/>
              <a:gd fmla="*/ 5249 w 5249" name="T48"/>
              <a:gd fmla="*/ 2122 h 6895" name="T49"/>
              <a:gd fmla="*/ 2747 w 5249" name="T50"/>
              <a:gd fmla="*/ 6326 h 6895" name="T51"/>
              <a:gd fmla="*/ 2576 w 5249" name="T52"/>
              <a:gd fmla="*/ 6146 h 6895" name="T53"/>
              <a:gd fmla="*/ 2406 w 5249" name="T54"/>
              <a:gd fmla="*/ 6326 h 6895" name="T55"/>
              <a:gd fmla="*/ 2576 w 5249" name="T56"/>
              <a:gd fmla="*/ 6505 h 6895" name="T57"/>
              <a:gd fmla="*/ 2747 w 5249" name="T58"/>
              <a:gd fmla="*/ 6326 h 6895" name="T59"/>
              <a:gd fmla="*/ 4837 w 5249" name="T60"/>
              <a:gd fmla="*/ 480 h 6895" name="T61"/>
              <a:gd fmla="*/ 4784 w 5249" name="T62"/>
              <a:gd fmla="*/ 425 h 6895" name="T63"/>
              <a:gd fmla="*/ 369 w 5249" name="T64"/>
              <a:gd fmla="*/ 425 h 6895" name="T65"/>
              <a:gd fmla="*/ 316 w 5249" name="T66"/>
              <a:gd fmla="*/ 480 h 6895" name="T67"/>
              <a:gd fmla="*/ 316 w 5249" name="T68"/>
              <a:gd fmla="*/ 5818 h 6895" name="T69"/>
              <a:gd fmla="*/ 369 w 5249" name="T70"/>
              <a:gd fmla="*/ 5873 h 6895" name="T71"/>
              <a:gd fmla="*/ 4784 w 5249" name="T72"/>
              <a:gd fmla="*/ 5873 h 6895" name="T73"/>
              <a:gd fmla="*/ 4837 w 5249" name="T74"/>
              <a:gd fmla="*/ 5818 h 6895" name="T75"/>
              <a:gd fmla="*/ 4837 w 5249" name="T76"/>
              <a:gd fmla="*/ 480 h 6895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6895" w="5249">
                <a:moveTo>
                  <a:pt x="592" y="42"/>
                </a:moveTo>
                <a:cubicBezTo>
                  <a:pt x="592" y="19"/>
                  <a:pt x="610" y="0"/>
                  <a:pt x="631" y="0"/>
                </a:cubicBezTo>
                <a:lnTo>
                  <a:pt x="1091" y="0"/>
                </a:lnTo>
                <a:cubicBezTo>
                  <a:pt x="1113" y="0"/>
                  <a:pt x="1131" y="19"/>
                  <a:pt x="1131" y="42"/>
                </a:cubicBezTo>
                <a:cubicBezTo>
                  <a:pt x="1131" y="64"/>
                  <a:pt x="1113" y="83"/>
                  <a:pt x="1091" y="83"/>
                </a:cubicBezTo>
                <a:lnTo>
                  <a:pt x="631" y="83"/>
                </a:lnTo>
                <a:cubicBezTo>
                  <a:pt x="610" y="83"/>
                  <a:pt x="592" y="64"/>
                  <a:pt x="592" y="42"/>
                </a:cubicBezTo>
                <a:close/>
                <a:moveTo>
                  <a:pt x="5249" y="2122"/>
                </a:moveTo>
                <a:lnTo>
                  <a:pt x="5215" y="2186"/>
                </a:lnTo>
                <a:lnTo>
                  <a:pt x="5249" y="2255"/>
                </a:lnTo>
                <a:lnTo>
                  <a:pt x="5249" y="3057"/>
                </a:lnTo>
                <a:cubicBezTo>
                  <a:pt x="5249" y="3085"/>
                  <a:pt x="5227" y="3108"/>
                  <a:pt x="5201" y="3108"/>
                </a:cubicBezTo>
                <a:cubicBezTo>
                  <a:pt x="5174" y="3108"/>
                  <a:pt x="5153" y="3085"/>
                  <a:pt x="5153" y="3057"/>
                </a:cubicBezTo>
                <a:lnTo>
                  <a:pt x="5153" y="6509"/>
                </a:lnTo>
                <a:cubicBezTo>
                  <a:pt x="5153" y="6722"/>
                  <a:pt x="4987" y="6895"/>
                  <a:pt x="4784" y="6895"/>
                </a:cubicBezTo>
                <a:lnTo>
                  <a:pt x="369" y="6895"/>
                </a:lnTo>
                <a:cubicBezTo>
                  <a:pt x="166" y="6895"/>
                  <a:pt x="0" y="6722"/>
                  <a:pt x="0" y="6509"/>
                </a:cubicBezTo>
                <a:lnTo>
                  <a:pt x="0" y="480"/>
                </a:lnTo>
                <a:cubicBezTo>
                  <a:pt x="0" y="267"/>
                  <a:pt x="166" y="94"/>
                  <a:pt x="369" y="94"/>
                </a:cubicBezTo>
                <a:lnTo>
                  <a:pt x="4784" y="94"/>
                </a:lnTo>
                <a:cubicBezTo>
                  <a:pt x="4987" y="94"/>
                  <a:pt x="5153" y="267"/>
                  <a:pt x="5153" y="480"/>
                </a:cubicBezTo>
                <a:lnTo>
                  <a:pt x="5153" y="1308"/>
                </a:lnTo>
                <a:cubicBezTo>
                  <a:pt x="5153" y="1280"/>
                  <a:pt x="5174" y="1257"/>
                  <a:pt x="5201" y="1257"/>
                </a:cubicBezTo>
                <a:cubicBezTo>
                  <a:pt x="5227" y="1257"/>
                  <a:pt x="5249" y="1280"/>
                  <a:pt x="5249" y="1308"/>
                </a:cubicBezTo>
                <a:lnTo>
                  <a:pt x="5249" y="2122"/>
                </a:lnTo>
                <a:close/>
                <a:moveTo>
                  <a:pt x="2747" y="6326"/>
                </a:moveTo>
                <a:cubicBezTo>
                  <a:pt x="2747" y="6227"/>
                  <a:pt x="2671" y="6146"/>
                  <a:pt x="2576" y="6146"/>
                </a:cubicBezTo>
                <a:cubicBezTo>
                  <a:pt x="2482" y="6146"/>
                  <a:pt x="2406" y="6227"/>
                  <a:pt x="2406" y="6326"/>
                </a:cubicBezTo>
                <a:cubicBezTo>
                  <a:pt x="2406" y="6425"/>
                  <a:pt x="2482" y="6505"/>
                  <a:pt x="2576" y="6505"/>
                </a:cubicBezTo>
                <a:cubicBezTo>
                  <a:pt x="2671" y="6506"/>
                  <a:pt x="2747" y="6425"/>
                  <a:pt x="2747" y="6326"/>
                </a:cubicBezTo>
                <a:close/>
                <a:moveTo>
                  <a:pt x="4837" y="480"/>
                </a:moveTo>
                <a:cubicBezTo>
                  <a:pt x="4837" y="450"/>
                  <a:pt x="4814" y="425"/>
                  <a:pt x="4784" y="425"/>
                </a:cubicBezTo>
                <a:lnTo>
                  <a:pt x="369" y="425"/>
                </a:lnTo>
                <a:cubicBezTo>
                  <a:pt x="339" y="425"/>
                  <a:pt x="316" y="450"/>
                  <a:pt x="316" y="480"/>
                </a:cubicBezTo>
                <a:lnTo>
                  <a:pt x="316" y="5818"/>
                </a:lnTo>
                <a:cubicBezTo>
                  <a:pt x="316" y="5848"/>
                  <a:pt x="339" y="5873"/>
                  <a:pt x="369" y="5873"/>
                </a:cubicBezTo>
                <a:lnTo>
                  <a:pt x="4784" y="5873"/>
                </a:lnTo>
                <a:cubicBezTo>
                  <a:pt x="4814" y="5873"/>
                  <a:pt x="4837" y="5848"/>
                  <a:pt x="4837" y="5818"/>
                </a:cubicBezTo>
                <a:lnTo>
                  <a:pt x="4837" y="480"/>
                </a:lnTo>
                <a:close/>
              </a:path>
            </a:pathLst>
          </a:custGeom>
          <a:solidFill>
            <a:srgbClr val="CEE8E4"/>
          </a:solidFill>
          <a:ln>
            <a:noFill/>
          </a:ln>
        </p:spPr>
        <p:txBody>
          <a:bodyPr anchor="t" anchorCtr="0" bIns="45720" lIns="91440" rIns="91440" spcFirstLastPara="1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l" indent="0" lvl="0" marL="0" marR="0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chemeClr val="dk1"/>
              </a:solidFill>
              <a:latin charset="-122" panose="00000500000000000000" pitchFamily="2" typeface="三极准柔宋"/>
            </a:endParaRPr>
          </a:p>
        </p:txBody>
      </p:sp>
      <p:sp>
        <p:nvSpPr>
          <p:cNvPr id="10" name="iS1idê">
            <a:extLst>
              <a:ext uri="{FF2B5EF4-FFF2-40B4-BE49-F238E27FC236}">
                <a16:creationId xmlns:a16="http://schemas.microsoft.com/office/drawing/2014/main" id="{3208108A-B7F0-48E5-AD1C-4BF868D007A3}"/>
              </a:ext>
            </a:extLst>
          </p:cNvPr>
          <p:cNvSpPr txBox="1"/>
          <p:nvPr/>
        </p:nvSpPr>
        <p:spPr>
          <a:xfrm>
            <a:off x="707019" y="1841500"/>
            <a:ext cx="2484500" cy="484216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20" lIns="91440" rIns="91440" spcFirstLastPara="1" tIns="45720" wrap="square">
            <a:normAutofit/>
          </a:bodyPr>
          <a:lstStyle/>
          <a:p>
            <a:pPr algn="ctr" indent="0" lvl="0" marL="0" marR="0" rtl="0">
              <a:spcBef>
                <a:spcPct val="0"/>
              </a:spcBef>
              <a:spcAft>
                <a:spcPct val="0"/>
              </a:spcAft>
              <a:buNone/>
            </a:pPr>
            <a:r>
              <a:rPr altLang="zh-CN" lang="en-US"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sp>
        <p:nvSpPr>
          <p:cNvPr id="11" name="íśľîḑé">
            <a:extLst>
              <a:ext uri="{FF2B5EF4-FFF2-40B4-BE49-F238E27FC236}">
                <a16:creationId xmlns:a16="http://schemas.microsoft.com/office/drawing/2014/main" id="{38C3CB3A-06DD-4FDC-BEE3-8EA04282B390}"/>
              </a:ext>
            </a:extLst>
          </p:cNvPr>
          <p:cNvSpPr txBox="1"/>
          <p:nvPr/>
        </p:nvSpPr>
        <p:spPr>
          <a:xfrm>
            <a:off x="707019" y="3703820"/>
            <a:ext cx="2484500" cy="58477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20" lIns="91440" rIns="91440" spcFirstLastPara="1" tIns="45720" wrap="square">
            <a:normAutofit/>
          </a:bodyPr>
          <a:lstStyle/>
          <a:p>
            <a:pPr algn="ctr" indent="0" lvl="0" marL="0" marR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>
                <a:latin charset="-122" panose="00000500000000000000" pitchFamily="2" typeface="三极准柔宋"/>
              </a:rPr>
              <a:t>$40/month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8DCFFAED-DC92-46DB-B34E-3A7BDDCC0EF9}"/>
              </a:ext>
            </a:extLst>
          </p:cNvPr>
          <p:cNvCxnSpPr/>
          <p:nvPr/>
        </p:nvCxnSpPr>
        <p:spPr>
          <a:xfrm>
            <a:off x="1042336" y="4328228"/>
            <a:ext cx="1832896" cy="0"/>
          </a:xfrm>
          <a:prstGeom prst="straightConnector1">
            <a:avLst/>
          </a:prstGeom>
          <a:noFill/>
          <a:ln cap="flat" cmpd="sng" w="9525">
            <a:solidFill>
              <a:schemeClr val="bg1">
                <a:lumMod val="85000"/>
              </a:schemeClr>
            </a:solidFill>
            <a:prstDash val="dash"/>
            <a:miter lim="800000"/>
            <a:headEnd len="sm" type="none" w="sm"/>
            <a:tailEnd len="sm" type="none" w="sm"/>
          </a:ln>
        </p:spPr>
      </p:cxnSp>
      <p:sp>
        <p:nvSpPr>
          <p:cNvPr id="13" name="ïṥḷiḓê">
            <a:extLst>
              <a:ext uri="{FF2B5EF4-FFF2-40B4-BE49-F238E27FC236}">
                <a16:creationId xmlns:a16="http://schemas.microsoft.com/office/drawing/2014/main" id="{113FFD34-7FD5-4090-818C-5EC40A1EC382}"/>
              </a:ext>
            </a:extLst>
          </p:cNvPr>
          <p:cNvSpPr txBox="1"/>
          <p:nvPr/>
        </p:nvSpPr>
        <p:spPr>
          <a:xfrm>
            <a:off x="3269692" y="1841500"/>
            <a:ext cx="2484500" cy="484216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20" lIns="91440" rIns="91440" spcFirstLastPara="1" tIns="45720" wrap="square">
            <a:normAutofit/>
          </a:bodyPr>
          <a:lstStyle/>
          <a:p>
            <a:pPr algn="ctr" lvl="0"/>
            <a:r>
              <a:rPr altLang="zh-CN" lang="en-US"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sp>
        <p:nvSpPr>
          <p:cNvPr id="14" name="iṧľíḓé">
            <a:extLst>
              <a:ext uri="{FF2B5EF4-FFF2-40B4-BE49-F238E27FC236}">
                <a16:creationId xmlns:a16="http://schemas.microsoft.com/office/drawing/2014/main" id="{023D38C2-31DD-4E01-986E-4CF0925B0020}"/>
              </a:ext>
            </a:extLst>
          </p:cNvPr>
          <p:cNvSpPr txBox="1"/>
          <p:nvPr/>
        </p:nvSpPr>
        <p:spPr>
          <a:xfrm>
            <a:off x="3269692" y="3703820"/>
            <a:ext cx="2484500" cy="58477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20" lIns="91440" rIns="91440" spcFirstLastPara="1" tIns="45720" wrap="square">
            <a:normAutofit/>
          </a:bodyPr>
          <a:lstStyle/>
          <a:p>
            <a:pPr algn="ctr" indent="0" lvl="0" marL="0" marR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>
                <a:latin charset="-122" panose="00000500000000000000" pitchFamily="2" typeface="三极准柔宋"/>
              </a:rPr>
              <a:t>$20/month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CD0F1DB7-F88D-4641-86AA-52E117183879}"/>
              </a:ext>
            </a:extLst>
          </p:cNvPr>
          <p:cNvCxnSpPr/>
          <p:nvPr/>
        </p:nvCxnSpPr>
        <p:spPr>
          <a:xfrm>
            <a:off x="3595493" y="4328228"/>
            <a:ext cx="1832896" cy="0"/>
          </a:xfrm>
          <a:prstGeom prst="straightConnector1">
            <a:avLst/>
          </a:prstGeom>
          <a:noFill/>
          <a:ln cap="flat" cmpd="sng" w="9525">
            <a:solidFill>
              <a:schemeClr val="bg1">
                <a:lumMod val="85000"/>
              </a:schemeClr>
            </a:solidFill>
            <a:prstDash val="dash"/>
            <a:miter lim="800000"/>
            <a:headEnd len="sm" type="none" w="sm"/>
            <a:tailEnd len="sm" type="none" w="sm"/>
          </a:ln>
        </p:spPr>
      </p:cxnSp>
      <p:sp>
        <p:nvSpPr>
          <p:cNvPr id="16" name="íśḻïḓè">
            <a:extLst>
              <a:ext uri="{FF2B5EF4-FFF2-40B4-BE49-F238E27FC236}">
                <a16:creationId xmlns:a16="http://schemas.microsoft.com/office/drawing/2014/main" id="{D963C42C-47CD-4E4E-8B8D-DF35CDC5CB0F}"/>
              </a:ext>
            </a:extLst>
          </p:cNvPr>
          <p:cNvSpPr txBox="1"/>
          <p:nvPr/>
        </p:nvSpPr>
        <p:spPr>
          <a:xfrm>
            <a:off x="5829352" y="1841500"/>
            <a:ext cx="2484500" cy="484216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20" lIns="91440" rIns="91440" spcFirstLastPara="1" tIns="45720" wrap="square">
            <a:normAutofit/>
          </a:bodyPr>
          <a:lstStyle/>
          <a:p>
            <a:pPr algn="ctr" lvl="0"/>
            <a:r>
              <a:rPr altLang="zh-CN" lang="en-US"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sp>
        <p:nvSpPr>
          <p:cNvPr id="17" name="íś1iḍê">
            <a:extLst>
              <a:ext uri="{FF2B5EF4-FFF2-40B4-BE49-F238E27FC236}">
                <a16:creationId xmlns:a16="http://schemas.microsoft.com/office/drawing/2014/main" id="{592F41A7-4EE8-4E66-BE80-1AC2D30AF1F8}"/>
              </a:ext>
            </a:extLst>
          </p:cNvPr>
          <p:cNvSpPr txBox="1"/>
          <p:nvPr/>
        </p:nvSpPr>
        <p:spPr>
          <a:xfrm>
            <a:off x="5829352" y="3703820"/>
            <a:ext cx="2484500" cy="58477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20" lIns="91440" rIns="91440" spcFirstLastPara="1" tIns="45720" wrap="square">
            <a:normAutofit/>
          </a:bodyPr>
          <a:lstStyle/>
          <a:p>
            <a:pPr algn="ctr" indent="0" lvl="0" marL="0" marR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>
                <a:latin charset="-122" panose="00000500000000000000" pitchFamily="2" typeface="三极准柔宋"/>
              </a:rPr>
              <a:t>$15/month</a:t>
            </a: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696E4925-1831-4A91-ADC8-AE45E21E9F02}"/>
              </a:ext>
            </a:extLst>
          </p:cNvPr>
          <p:cNvCxnSpPr/>
          <p:nvPr/>
        </p:nvCxnSpPr>
        <p:spPr>
          <a:xfrm>
            <a:off x="6156496" y="4328228"/>
            <a:ext cx="1832896" cy="0"/>
          </a:xfrm>
          <a:prstGeom prst="straightConnector1">
            <a:avLst/>
          </a:prstGeom>
          <a:noFill/>
          <a:ln cap="flat" cmpd="sng" w="9525">
            <a:solidFill>
              <a:schemeClr val="bg1">
                <a:lumMod val="85000"/>
              </a:schemeClr>
            </a:solidFill>
            <a:prstDash val="dash"/>
            <a:miter lim="800000"/>
            <a:headEnd len="sm" type="none" w="sm"/>
            <a:tailEnd len="sm" type="none" w="sm"/>
          </a:ln>
        </p:spPr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8933AD07-E019-43E9-8298-E1B00AC7B2C1}"/>
              </a:ext>
            </a:extLst>
          </p:cNvPr>
          <p:cNvCxnSpPr/>
          <p:nvPr/>
        </p:nvCxnSpPr>
        <p:spPr>
          <a:xfrm flipH="1">
            <a:off x="3234267" y="1905034"/>
            <a:ext cx="0" cy="1639957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type="none" w="sm"/>
            <a:tailEnd len="sm" type="none" w="sm"/>
          </a:ln>
        </p:spPr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DE726A88-2CF5-4AD2-B341-C3EA273881B3}"/>
              </a:ext>
            </a:extLst>
          </p:cNvPr>
          <p:cNvCxnSpPr/>
          <p:nvPr/>
        </p:nvCxnSpPr>
        <p:spPr>
          <a:xfrm flipH="1">
            <a:off x="685683" y="1905034"/>
            <a:ext cx="0" cy="1639957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type="none" w="sm"/>
            <a:tailEnd len="sm" type="none" w="sm"/>
          </a:ln>
        </p:spPr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1856B5A2-210E-48B7-ACFB-86353F5913BB}"/>
              </a:ext>
            </a:extLst>
          </p:cNvPr>
          <p:cNvCxnSpPr/>
          <p:nvPr/>
        </p:nvCxnSpPr>
        <p:spPr>
          <a:xfrm flipH="1">
            <a:off x="5795433" y="1905034"/>
            <a:ext cx="0" cy="1639957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type="none" w="sm"/>
            <a:tailEnd len="sm" type="none" w="sm"/>
          </a:ln>
        </p:spPr>
      </p:cxnSp>
      <p:sp>
        <p:nvSpPr>
          <p:cNvPr id="22" name="iśḻíḍé">
            <a:extLst>
              <a:ext uri="{FF2B5EF4-FFF2-40B4-BE49-F238E27FC236}">
                <a16:creationId xmlns:a16="http://schemas.microsoft.com/office/drawing/2014/main" id="{560AE0CC-D647-479D-9E6A-9CBD383B6D13}"/>
              </a:ext>
            </a:extLst>
          </p:cNvPr>
          <p:cNvSpPr/>
          <p:nvPr/>
        </p:nvSpPr>
        <p:spPr>
          <a:xfrm>
            <a:off x="673100" y="3534818"/>
            <a:ext cx="2552336" cy="95486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b="1" i="1" sz="2000">
              <a:latin charset="-122" panose="00000500000000000000" pitchFamily="2" typeface="三极准柔宋"/>
            </a:endParaRPr>
          </a:p>
        </p:txBody>
      </p:sp>
      <p:sp>
        <p:nvSpPr>
          <p:cNvPr id="23" name="îś1iḑè">
            <a:extLst>
              <a:ext uri="{FF2B5EF4-FFF2-40B4-BE49-F238E27FC236}">
                <a16:creationId xmlns:a16="http://schemas.microsoft.com/office/drawing/2014/main" id="{E572692D-7477-4665-AE63-B0419532ECA5}"/>
              </a:ext>
            </a:extLst>
          </p:cNvPr>
          <p:cNvSpPr/>
          <p:nvPr/>
        </p:nvSpPr>
        <p:spPr>
          <a:xfrm>
            <a:off x="3234267" y="3534818"/>
            <a:ext cx="2569996" cy="954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 anchorCtr="0" bIns="45720" lIns="91440" rIns="91440" spcFirstLastPara="1" tIns="45720" wrap="square">
            <a:normAutofit/>
          </a:bodyPr>
          <a:lstStyle/>
          <a:p>
            <a:pPr algn="ctr" indent="0" lvl="0" marL="0" marR="0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chemeClr val="lt1"/>
              </a:solidFill>
              <a:latin charset="-122" panose="00000500000000000000" pitchFamily="2" typeface="三极准柔宋"/>
            </a:endParaRPr>
          </a:p>
        </p:txBody>
      </p:sp>
      <p:sp>
        <p:nvSpPr>
          <p:cNvPr id="24" name="ïṥ1íḍè">
            <a:extLst>
              <a:ext uri="{FF2B5EF4-FFF2-40B4-BE49-F238E27FC236}">
                <a16:creationId xmlns:a16="http://schemas.microsoft.com/office/drawing/2014/main" id="{C61550B8-9F4F-4100-A34A-62BDA871F910}"/>
              </a:ext>
            </a:extLst>
          </p:cNvPr>
          <p:cNvSpPr/>
          <p:nvPr/>
        </p:nvSpPr>
        <p:spPr>
          <a:xfrm>
            <a:off x="5820833" y="3534818"/>
            <a:ext cx="2552338" cy="95486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txBody>
          <a:bodyPr anchor="ctr" anchorCtr="0" bIns="45720" lIns="91440" rIns="91440" spcFirstLastPara="1" tIns="45720" wrap="square">
            <a:normAutofit/>
          </a:bodyPr>
          <a:lstStyle/>
          <a:p>
            <a:pPr algn="ctr" indent="0" lvl="0" marL="0" marR="0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chemeClr val="lt1"/>
              </a:solidFill>
              <a:latin charset="-122" panose="00000500000000000000" pitchFamily="2" typeface="三极准柔宋"/>
            </a:endParaRPr>
          </a:p>
        </p:txBody>
      </p:sp>
      <p:sp>
        <p:nvSpPr>
          <p:cNvPr id="25" name="îŝlíḓé">
            <a:extLst>
              <a:ext uri="{FF2B5EF4-FFF2-40B4-BE49-F238E27FC236}">
                <a16:creationId xmlns:a16="http://schemas.microsoft.com/office/drawing/2014/main" id="{CBAA2885-40CB-4998-A0A7-4649B0232F5D}"/>
              </a:ext>
            </a:extLst>
          </p:cNvPr>
          <p:cNvSpPr/>
          <p:nvPr/>
        </p:nvSpPr>
        <p:spPr bwMode="auto">
          <a:xfrm>
            <a:off x="673100" y="4650097"/>
            <a:ext cx="2518419" cy="7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 fontScale="95000" lnSpcReduction="20000"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  <p:sp>
        <p:nvSpPr>
          <p:cNvPr id="26" name="iśľidè">
            <a:extLst>
              <a:ext uri="{FF2B5EF4-FFF2-40B4-BE49-F238E27FC236}">
                <a16:creationId xmlns:a16="http://schemas.microsoft.com/office/drawing/2014/main" id="{508F98EC-985E-424A-8048-7F15F17F1D59}"/>
              </a:ext>
            </a:extLst>
          </p:cNvPr>
          <p:cNvSpPr/>
          <p:nvPr/>
        </p:nvSpPr>
        <p:spPr bwMode="auto">
          <a:xfrm>
            <a:off x="3235773" y="4650097"/>
            <a:ext cx="2518419" cy="7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 fontScale="95000" lnSpcReduction="20000"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  <p:sp>
        <p:nvSpPr>
          <p:cNvPr id="27" name="îṥ1ïdè">
            <a:extLst>
              <a:ext uri="{FF2B5EF4-FFF2-40B4-BE49-F238E27FC236}">
                <a16:creationId xmlns:a16="http://schemas.microsoft.com/office/drawing/2014/main" id="{587796DE-D490-4862-9FFA-EF8416C2DF58}"/>
              </a:ext>
            </a:extLst>
          </p:cNvPr>
          <p:cNvSpPr/>
          <p:nvPr/>
        </p:nvSpPr>
        <p:spPr bwMode="auto">
          <a:xfrm>
            <a:off x="5798446" y="4650097"/>
            <a:ext cx="2518419" cy="7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 fontScale="95000" lnSpcReduction="20000"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</p:spTree>
    <p:extLst>
      <p:ext uri="{BB962C8B-B14F-4D97-AF65-F5344CB8AC3E}">
        <p14:creationId val="150793310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"/>
      <p:bldP grpId="0" spid="8"/>
      <p:bldP grpId="0" spid="9"/>
      <p:bldP grpId="0" spid="10"/>
      <p:bldP grpId="0" spid="11"/>
      <p:bldP grpId="0" spid="13"/>
      <p:bldP grpId="0" spid="14"/>
      <p:bldP grpId="0" spid="16"/>
      <p:bldP grpId="0" spid="17"/>
      <p:bldP grpId="0" spid="22"/>
      <p:bldP grpId="0" spid="23"/>
      <p:bldP grpId="0" spid="24"/>
      <p:bldP grpId="0" spid="25"/>
      <p:bldP grpId="0" spid="26"/>
      <p:bldP grpId="0" spid="27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CE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556689D-EA50-4FED-96F2-051B84EC8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37400" y="1092961"/>
            <a:ext cx="3179193" cy="4774880"/>
          </a:xfrm>
          <a:prstGeom prst="rect">
            <a:avLst/>
          </a:prstGeom>
          <a:ln cap="sq" w="381000">
            <a:solidFill>
              <a:schemeClr val="bg1"/>
            </a:solidFill>
            <a:miter lim="800000"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471C306-DD7F-493A-A454-4DD6956DF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4701" y="876654"/>
            <a:ext cx="4876800" cy="536447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7051638-C218-4AE9-8F5E-14E66864DAAD}"/>
              </a:ext>
            </a:extLst>
          </p:cNvPr>
          <p:cNvSpPr txBox="1"/>
          <p:nvPr/>
        </p:nvSpPr>
        <p:spPr>
          <a:xfrm>
            <a:off x="4377399" y="3291498"/>
            <a:ext cx="7130907" cy="5151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16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3000509000000000000" pitchFamily="65" typeface="南构王天喜字体"/>
                <a:ea charset="-122" panose="03000509000000000000" pitchFamily="65" typeface="南构王天喜字体"/>
              </a:rPr>
              <a:t>Thanks</a:t>
            </a:r>
          </a:p>
        </p:txBody>
      </p:sp>
      <p:sp>
        <p:nvSpPr>
          <p:cNvPr id="12" name="TextBox 507">
            <a:extLst>
              <a:ext uri="{FF2B5EF4-FFF2-40B4-BE49-F238E27FC236}">
                <a16:creationId xmlns:a16="http://schemas.microsoft.com/office/drawing/2014/main" id="{4CB9D9F2-ABD8-4C9D-B4AC-26BCABB7F023}"/>
              </a:ext>
            </a:extLst>
          </p:cNvPr>
          <p:cNvSpPr txBox="1"/>
          <p:nvPr/>
        </p:nvSpPr>
        <p:spPr>
          <a:xfrm>
            <a:off x="1786001" y="746760"/>
            <a:ext cx="944880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charset="-122" panose="00000500000000000000" pitchFamily="2" typeface="三极准柔宋"/>
              </a:rPr>
              <a:t>Powerpoint</a:t>
            </a:r>
          </a:p>
        </p:txBody>
      </p:sp>
      <p:sp>
        <p:nvSpPr>
          <p:cNvPr id="13" name="TextBox 508">
            <a:extLst>
              <a:ext uri="{FF2B5EF4-FFF2-40B4-BE49-F238E27FC236}">
                <a16:creationId xmlns:a16="http://schemas.microsoft.com/office/drawing/2014/main" id="{94D32D60-0A3E-4301-919E-ED2808DBB549}"/>
              </a:ext>
            </a:extLst>
          </p:cNvPr>
          <p:cNvSpPr txBox="1"/>
          <p:nvPr/>
        </p:nvSpPr>
        <p:spPr>
          <a:xfrm>
            <a:off x="3003101" y="746760"/>
            <a:ext cx="716280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charset="-122" panose="00000500000000000000" pitchFamily="2" typeface="三极准柔宋"/>
              </a:rPr>
              <a:t>Keynote</a:t>
            </a:r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A66EAEFB-58B8-47C4-A7E0-9292E26090BB}"/>
              </a:ext>
            </a:extLst>
          </p:cNvPr>
          <p:cNvGrpSpPr/>
          <p:nvPr/>
        </p:nvGrpSpPr>
        <p:grpSpPr>
          <a:xfrm>
            <a:off x="4042120" y="746760"/>
            <a:ext cx="925822" cy="246221"/>
            <a:chOff x="8396554" y="466819"/>
            <a:chExt cx="925822" cy="246221"/>
          </a:xfrm>
        </p:grpSpPr>
        <p:sp>
          <p:nvSpPr>
            <p:cNvPr id="15" name="TextBox 509">
              <a:extLst>
                <a:ext uri="{FF2B5EF4-FFF2-40B4-BE49-F238E27FC236}">
                  <a16:creationId xmlns:a16="http://schemas.microsoft.com/office/drawing/2014/main" id="{A6F4EF0E-07C5-4F9A-B982-3F2F3445C3BC}"/>
                </a:ext>
              </a:extLst>
            </p:cNvPr>
            <p:cNvSpPr txBox="1"/>
            <p:nvPr/>
          </p:nvSpPr>
          <p:spPr>
            <a:xfrm>
              <a:off x="8398725" y="466819"/>
              <a:ext cx="117348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  <a:latin charset="-122" panose="00000500000000000000" pitchFamily="2" typeface="三极准柔宋"/>
                </a:rPr>
                <a:t>Google Slides</a:t>
              </a:r>
            </a:p>
          </p:txBody>
        </p:sp>
        <p:sp>
          <p:nvSpPr>
            <p:cNvPr id="16" name="Oval 1576">
              <a:extLst>
                <a:ext uri="{FF2B5EF4-FFF2-40B4-BE49-F238E27FC236}">
                  <a16:creationId xmlns:a16="http://schemas.microsoft.com/office/drawing/2014/main" id="{B52B51AF-0E91-48A4-AD7C-3623BFFEC76D}"/>
                </a:ext>
              </a:extLst>
            </p:cNvPr>
            <p:cNvSpPr/>
            <p:nvPr/>
          </p:nvSpPr>
          <p:spPr>
            <a:xfrm>
              <a:off x="8396554" y="493760"/>
              <a:ext cx="71903" cy="719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solidFill>
                  <a:schemeClr val="bg1"/>
                </a:solidFill>
                <a:latin charset="-122" panose="00000500000000000000" pitchFamily="2" typeface="三极准柔宋"/>
              </a:endParaRPr>
            </a:p>
          </p:txBody>
        </p:sp>
      </p:grpSp>
      <p:sp>
        <p:nvSpPr>
          <p:cNvPr id="17" name="椭圆 16">
            <a:extLst>
              <a:ext uri="{FF2B5EF4-FFF2-40B4-BE49-F238E27FC236}">
                <a16:creationId xmlns:a16="http://schemas.microsoft.com/office/drawing/2014/main" id="{41E3BFC7-4930-4767-9A3C-882A119A4837}"/>
              </a:ext>
            </a:extLst>
          </p:cNvPr>
          <p:cNvSpPr/>
          <p:nvPr/>
        </p:nvSpPr>
        <p:spPr>
          <a:xfrm>
            <a:off x="5107259" y="6077027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A2E33266-6671-4367-A565-5E536A7BFC86}"/>
              </a:ext>
            </a:extLst>
          </p:cNvPr>
          <p:cNvSpPr/>
          <p:nvPr/>
        </p:nvSpPr>
        <p:spPr>
          <a:xfrm>
            <a:off x="5477649" y="6077027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36F619F7-17DF-4126-BCE9-6BD8F010EE07}"/>
              </a:ext>
            </a:extLst>
          </p:cNvPr>
          <p:cNvSpPr/>
          <p:nvPr/>
        </p:nvSpPr>
        <p:spPr>
          <a:xfrm>
            <a:off x="5848039" y="6077027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42E23CE-4034-4715-9669-9F4A030D92B5}"/>
              </a:ext>
            </a:extLst>
          </p:cNvPr>
          <p:cNvCxnSpPr/>
          <p:nvPr/>
        </p:nvCxnSpPr>
        <p:spPr>
          <a:xfrm flipH="1">
            <a:off x="11274513" y="1986806"/>
            <a:ext cx="0" cy="1457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A80667EC-E8AD-4264-9BCF-FAE14BE9EF7A}"/>
              </a:ext>
            </a:extLst>
          </p:cNvPr>
          <p:cNvCxnSpPr/>
          <p:nvPr/>
        </p:nvCxnSpPr>
        <p:spPr>
          <a:xfrm flipH="1">
            <a:off x="11289753" y="3703574"/>
            <a:ext cx="0" cy="7288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A1C62106-6200-4EE1-A7AB-460E74F5A338}"/>
              </a:ext>
            </a:extLst>
          </p:cNvPr>
          <p:cNvSpPr/>
          <p:nvPr/>
        </p:nvSpPr>
        <p:spPr>
          <a:xfrm>
            <a:off x="683693" y="3905503"/>
            <a:ext cx="670560" cy="6705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1485E11-7577-4D87-90EF-A6D422D1CB85}"/>
              </a:ext>
            </a:extLst>
          </p:cNvPr>
          <p:cNvSpPr txBox="1"/>
          <p:nvPr/>
        </p:nvSpPr>
        <p:spPr>
          <a:xfrm>
            <a:off x="828473" y="3905503"/>
            <a:ext cx="52578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0000500000000000000" pitchFamily="2" typeface="三极准柔宋"/>
                <a:ea charset="-122" panose="00000500000000000000" pitchFamily="2" typeface="三极准柔宋"/>
              </a:rPr>
              <a:t>&gt;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E1369E7-3A57-44FD-B8D7-49D471767744}"/>
              </a:ext>
            </a:extLst>
          </p:cNvPr>
          <p:cNvSpPr txBox="1"/>
          <p:nvPr/>
        </p:nvSpPr>
        <p:spPr>
          <a:xfrm>
            <a:off x="842871" y="6084299"/>
            <a:ext cx="3853849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FASHION REPORT</a:t>
            </a:r>
          </a:p>
        </p:txBody>
      </p:sp>
    </p:spTree>
    <p:extLst>
      <p:ext uri="{BB962C8B-B14F-4D97-AF65-F5344CB8AC3E}">
        <p14:creationId val="22460762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2"/>
      <p:bldP grpId="0" spid="13"/>
      <p:bldP grpId="0" spid="17"/>
      <p:bldP grpId="0" spid="18"/>
      <p:bldP grpId="0" spid="19"/>
      <p:bldP grpId="0" spid="22"/>
      <p:bldP grpId="0" spid="23"/>
      <p:bldP grpId="0" spid="2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B102A4A-749B-421F-8743-D8EDD07EEED5}"/>
              </a:ext>
            </a:extLst>
          </p:cNvPr>
          <p:cNvSpPr/>
          <p:nvPr/>
        </p:nvSpPr>
        <p:spPr>
          <a:xfrm>
            <a:off x="1196340" y="1402080"/>
            <a:ext cx="9646920" cy="43281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2A6EEF1-A50F-462A-8654-83319569E4D4}"/>
              </a:ext>
            </a:extLst>
          </p:cNvPr>
          <p:cNvSpPr txBox="1"/>
          <p:nvPr/>
        </p:nvSpPr>
        <p:spPr>
          <a:xfrm rot="21184148">
            <a:off x="4850908" y="1110777"/>
            <a:ext cx="8719503" cy="3124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9900">
                <a:solidFill>
                  <a:srgbClr val="CEE8E4"/>
                </a:solidFill>
                <a:latin charset="-122" panose="03000509000000000000" pitchFamily="65" typeface="南构王天喜字体"/>
                <a:ea charset="-122" panose="03000509000000000000" pitchFamily="65" typeface="南构王天喜字体"/>
              </a:rPr>
              <a:t>SOON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804EFB-480B-4193-9997-DF18D85AD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12900" y="-462953"/>
            <a:ext cx="5762115" cy="633832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ACEC905-6EA4-48E9-ADF2-2D19263CE5CD}"/>
              </a:ext>
            </a:extLst>
          </p:cNvPr>
          <p:cNvSpPr/>
          <p:nvPr/>
        </p:nvSpPr>
        <p:spPr>
          <a:xfrm>
            <a:off x="2133600" y="699047"/>
            <a:ext cx="990600" cy="126492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1" name="îṩ1îde">
            <a:extLst>
              <a:ext uri="{FF2B5EF4-FFF2-40B4-BE49-F238E27FC236}">
                <a16:creationId xmlns:a16="http://schemas.microsoft.com/office/drawing/2014/main" id="{B741B286-5E91-44E9-9DEE-18C047BED806}"/>
              </a:ext>
            </a:extLst>
          </p:cNvPr>
          <p:cNvSpPr txBox="1"/>
          <p:nvPr/>
        </p:nvSpPr>
        <p:spPr>
          <a:xfrm>
            <a:off x="2102299" y="3098337"/>
            <a:ext cx="3190108" cy="1489585"/>
          </a:xfrm>
          <a:prstGeom prst="rect">
            <a:avLst/>
          </a:prstGeom>
          <a:noFill/>
        </p:spPr>
        <p:txBody>
          <a:bodyPr anchor="ctr" anchorCtr="0" bIns="45720" lIns="91440" rIns="91440" tIns="45720" wrap="square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zh-CN" lang="en-US" sz="1000">
                <a:latin charset="-122" panose="00000500000000000000" pitchFamily="2" typeface="三极准柔宋"/>
                <a:ea charset="-122" panose="00000500000000000000" pitchFamily="2" typeface="三极准柔宋"/>
              </a:rPr>
              <a:t>Unified fonts make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zh-CN" lang="en-US" sz="1000">
                <a:latin charset="-122" panose="00000500000000000000" pitchFamily="2" typeface="三极准柔宋"/>
                <a:ea charset="-122" panose="00000500000000000000" pitchFamily="2" typeface="三极准柔宋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zh-CN" lang="en-US" sz="1000">
                <a:latin charset="-122" panose="00000500000000000000" pitchFamily="2" typeface="三极准柔宋"/>
                <a:ea charset="-122" panose="00000500000000000000" pitchFamily="2" typeface="三极准柔宋"/>
              </a:rPr>
              <a:t>Adjust the spacing to adapt to Chinese typesetting, use the reference line in PPT.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E7CBE59-99FF-4E9D-97F2-ED221434B4B3}"/>
              </a:ext>
            </a:extLst>
          </p:cNvPr>
          <p:cNvSpPr txBox="1"/>
          <p:nvPr/>
        </p:nvSpPr>
        <p:spPr>
          <a:xfrm>
            <a:off x="2102299" y="2158627"/>
            <a:ext cx="2196874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72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0000500000000000000" pitchFamily="2" typeface="三极准柔宋"/>
                <a:ea charset="-122" panose="00000500000000000000" pitchFamily="2" typeface="三极准柔宋"/>
              </a:rPr>
              <a:t>ONE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537430CA-29C0-4456-BB5B-6BAF932C97D7}"/>
              </a:ext>
            </a:extLst>
          </p:cNvPr>
          <p:cNvSpPr/>
          <p:nvPr/>
        </p:nvSpPr>
        <p:spPr>
          <a:xfrm>
            <a:off x="2234055" y="4582521"/>
            <a:ext cx="1242091" cy="436559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C96860E-19D4-4F32-9E73-1A0D68EBBA6C}"/>
              </a:ext>
            </a:extLst>
          </p:cNvPr>
          <p:cNvSpPr txBox="1"/>
          <p:nvPr/>
        </p:nvSpPr>
        <p:spPr>
          <a:xfrm>
            <a:off x="2592210" y="4518813"/>
            <a:ext cx="52578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0000500000000000000" pitchFamily="2" typeface="三极准柔宋"/>
                <a:ea charset="-122" panose="00000500000000000000" pitchFamily="2" typeface="三极准柔宋"/>
              </a:rPr>
              <a:t>&gt;</a:t>
            </a:r>
          </a:p>
        </p:txBody>
      </p:sp>
      <p:sp>
        <p:nvSpPr>
          <p:cNvPr id="15" name="加号 14">
            <a:extLst>
              <a:ext uri="{FF2B5EF4-FFF2-40B4-BE49-F238E27FC236}">
                <a16:creationId xmlns:a16="http://schemas.microsoft.com/office/drawing/2014/main" id="{AF751DB8-F275-4DEF-BE05-1F9CBE1AC3CF}"/>
              </a:ext>
            </a:extLst>
          </p:cNvPr>
          <p:cNvSpPr/>
          <p:nvPr/>
        </p:nvSpPr>
        <p:spPr>
          <a:xfrm>
            <a:off x="2429236" y="1179372"/>
            <a:ext cx="399327" cy="399327"/>
          </a:xfrm>
          <a:prstGeom prst="mathPlus">
            <a:avLst/>
          </a:prstGeom>
          <a:solidFill>
            <a:srgbClr val="062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</p:spTree>
    <p:extLst>
      <p:ext uri="{BB962C8B-B14F-4D97-AF65-F5344CB8AC3E}">
        <p14:creationId val="371978806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1"/>
      <p:bldP grpId="0" spid="12"/>
      <p:bldP grpId="0" spid="13"/>
      <p:bldP grpId="0" spid="1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îşḻiḓe">
            <a:extLst>
              <a:ext uri="{FF2B5EF4-FFF2-40B4-BE49-F238E27FC236}">
                <a16:creationId xmlns:a16="http://schemas.microsoft.com/office/drawing/2014/main" id="{5C3682A5-BFBB-4D62-8B0F-9BC65CFD6448}"/>
              </a:ext>
            </a:extLst>
          </p:cNvPr>
          <p:cNvSpPr/>
          <p:nvPr/>
        </p:nvSpPr>
        <p:spPr>
          <a:xfrm>
            <a:off x="1" y="0"/>
            <a:ext cx="3128682" cy="6858000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altLang="en-US" b="1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4" name="isļíde">
            <a:extLst>
              <a:ext uri="{FF2B5EF4-FFF2-40B4-BE49-F238E27FC236}">
                <a16:creationId xmlns:a16="http://schemas.microsoft.com/office/drawing/2014/main" id="{1FFDB60E-2AFD-40E4-AD83-F710CE0A4EB8}"/>
              </a:ext>
            </a:extLst>
          </p:cNvPr>
          <p:cNvSpPr/>
          <p:nvPr/>
        </p:nvSpPr>
        <p:spPr>
          <a:xfrm>
            <a:off x="673100" y="1130300"/>
            <a:ext cx="10845800" cy="50165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  <a:prstDash val="solid"/>
            <a:round/>
          </a:ln>
          <a:effectLst>
            <a:outerShdw algn="tl" blurRad="63500" dir="2700000" dist="254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altLang="en-US" b="1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5" name="íšḷîďe">
            <a:extLst>
              <a:ext uri="{FF2B5EF4-FFF2-40B4-BE49-F238E27FC236}">
                <a16:creationId xmlns:a16="http://schemas.microsoft.com/office/drawing/2014/main" id="{905AE819-367E-4EDF-B838-BAE10A9702BB}"/>
              </a:ext>
            </a:extLst>
          </p:cNvPr>
          <p:cNvSpPr/>
          <p:nvPr/>
        </p:nvSpPr>
        <p:spPr>
          <a:xfrm>
            <a:off x="993180" y="2151262"/>
            <a:ext cx="4459830" cy="290075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altLang="en-US" b="1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6" name="iṣļîďè">
            <a:extLst>
              <a:ext uri="{FF2B5EF4-FFF2-40B4-BE49-F238E27FC236}">
                <a16:creationId xmlns:a16="http://schemas.microsoft.com/office/drawing/2014/main" id="{A9905DBD-8B4B-44EB-86B8-B72C3A28E690}"/>
              </a:ext>
            </a:extLst>
          </p:cNvPr>
          <p:cNvSpPr/>
          <p:nvPr/>
        </p:nvSpPr>
        <p:spPr>
          <a:xfrm>
            <a:off x="6252557" y="1806582"/>
            <a:ext cx="4291494" cy="1410531"/>
          </a:xfrm>
          <a:prstGeom prst="rect">
            <a:avLst/>
          </a:prstGeom>
        </p:spPr>
        <p:txBody>
          <a:bodyPr anchor="ctr" anchorCtr="0" bIns="45720" lIns="91440" rIns="91440" tIns="45720" wrap="square">
            <a:normAutofit lnSpcReduction="20000"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buSzPct val="25000"/>
            </a:pPr>
            <a:r>
              <a:rPr altLang="zh-CN" lang="en-US" sz="1200">
                <a:latin charset="-122" panose="00000500000000000000" pitchFamily="2" typeface="三极准柔宋"/>
                <a:ea charset="-122" panose="00000500000000000000" pitchFamily="2" typeface="三极准柔宋"/>
              </a:rPr>
              <a:t>Unified fonts make reading more fluent.</a:t>
            </a:r>
          </a:p>
          <a:p>
            <a:pPr>
              <a:lnSpc>
                <a:spcPct val="150000"/>
              </a:lnSpc>
              <a:buSzPct val="25000"/>
            </a:pPr>
            <a:r>
              <a:rPr altLang="zh-CN" lang="en-US" sz="1200">
                <a:latin charset="-122" panose="00000500000000000000" pitchFamily="2" typeface="三极准柔宋"/>
                <a:ea charset="-122" panose="00000500000000000000" pitchFamily="2" typeface="三极准柔宋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altLang="zh-CN" lang="en-US" sz="1200">
                <a:latin charset="-122" panose="00000500000000000000" pitchFamily="2" typeface="三极准柔宋"/>
                <a:ea charset="-122" panose="00000500000000000000" pitchFamily="2" typeface="三极准柔宋"/>
              </a:rPr>
              <a:t>Adjust the spacing to adapt to Chinese typesetting, use the reference line in PPT.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2879CAD-1376-4F88-A951-E2CF3C078A88}"/>
              </a:ext>
            </a:extLst>
          </p:cNvPr>
          <p:cNvCxnSpPr/>
          <p:nvPr/>
        </p:nvCxnSpPr>
        <p:spPr>
          <a:xfrm>
            <a:off x="5453010" y="3479225"/>
            <a:ext cx="6065890" cy="0"/>
          </a:xfrm>
          <a:prstGeom prst="line">
            <a:avLst/>
          </a:prstGeom>
          <a:ln cap="rnd" w="3175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iŝļiḑé">
            <a:extLst>
              <a:ext uri="{FF2B5EF4-FFF2-40B4-BE49-F238E27FC236}">
                <a16:creationId xmlns:a16="http://schemas.microsoft.com/office/drawing/2014/main" id="{45EF773E-4AA7-4A6C-AE7B-D47F692558E1}"/>
              </a:ext>
            </a:extLst>
          </p:cNvPr>
          <p:cNvGrpSpPr/>
          <p:nvPr/>
        </p:nvGrpSpPr>
        <p:grpSpPr>
          <a:xfrm>
            <a:off x="6334266" y="3741338"/>
            <a:ext cx="2145575" cy="1606251"/>
            <a:chOff x="6218496" y="3763609"/>
            <a:chExt cx="2145575" cy="1606251"/>
          </a:xfrm>
        </p:grpSpPr>
        <p:sp>
          <p:nvSpPr>
            <p:cNvPr id="20" name="ísļîḓé">
              <a:extLst>
                <a:ext uri="{FF2B5EF4-FFF2-40B4-BE49-F238E27FC236}">
                  <a16:creationId xmlns:a16="http://schemas.microsoft.com/office/drawing/2014/main" id="{BAF77048-6151-4B25-B98F-2C92E82F4B6F}"/>
                </a:ext>
              </a:extLst>
            </p:cNvPr>
            <p:cNvSpPr txBox="1"/>
            <p:nvPr/>
          </p:nvSpPr>
          <p:spPr bwMode="auto">
            <a:xfrm>
              <a:off x="6218496" y="3763609"/>
              <a:ext cx="2145575" cy="36175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altLang="zh-CN" i="1" lang="en-US" sz="1600">
                  <a:latin charset="-122" panose="00000500000000000000" pitchFamily="2" typeface="三极准柔宋"/>
                  <a:ea charset="-122" panose="00000500000000000000" pitchFamily="2" typeface="三极准柔宋"/>
                </a:rPr>
                <a:t>01.Text here</a:t>
              </a:r>
            </a:p>
          </p:txBody>
        </p:sp>
        <p:sp>
          <p:nvSpPr>
            <p:cNvPr id="21" name="ïšḷiḑè">
              <a:extLst>
                <a:ext uri="{FF2B5EF4-FFF2-40B4-BE49-F238E27FC236}">
                  <a16:creationId xmlns:a16="http://schemas.microsoft.com/office/drawing/2014/main" id="{23C7B27E-BA81-45BD-9D1A-90796134D0AB}"/>
                </a:ext>
              </a:extLst>
            </p:cNvPr>
            <p:cNvSpPr/>
            <p:nvPr/>
          </p:nvSpPr>
          <p:spPr bwMode="auto">
            <a:xfrm>
              <a:off x="6218496" y="4125364"/>
              <a:ext cx="2145575" cy="1244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zh-CN" lang="en-US" sz="1100">
                  <a:latin charset="-122" panose="00000500000000000000" pitchFamily="2" typeface="三极准柔宋"/>
                  <a:ea charset="-122" panose="00000500000000000000" pitchFamily="2" typeface="三极准柔宋"/>
                </a:rPr>
                <a:t>Copy paste fonts. Choose the only option to retain text.</a:t>
              </a:r>
            </a:p>
            <a:p>
              <a:pPr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endPara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endParaRPr>
            </a:p>
            <a:p>
              <a:pPr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zh-CN" lang="en-US" sz="1100">
                  <a:latin charset="-122" panose="00000500000000000000" pitchFamily="2" typeface="三极准柔宋"/>
                  <a:ea charset="-122" panose="00000500000000000000" pitchFamily="2" typeface="三极准柔宋"/>
                </a:rPr>
                <a:t>……</a:t>
              </a:r>
            </a:p>
          </p:txBody>
        </p:sp>
      </p:grpSp>
      <p:grpSp>
        <p:nvGrpSpPr>
          <p:cNvPr id="17" name="iSļiḑé">
            <a:extLst>
              <a:ext uri="{FF2B5EF4-FFF2-40B4-BE49-F238E27FC236}">
                <a16:creationId xmlns:a16="http://schemas.microsoft.com/office/drawing/2014/main" id="{1A29F1E8-BF4E-4A6F-9CC5-55011EEB17AA}"/>
              </a:ext>
            </a:extLst>
          </p:cNvPr>
          <p:cNvGrpSpPr/>
          <p:nvPr/>
        </p:nvGrpSpPr>
        <p:grpSpPr>
          <a:xfrm>
            <a:off x="5760757" y="3796764"/>
            <a:ext cx="491800" cy="491800"/>
            <a:chOff x="5644987" y="3418869"/>
            <a:chExt cx="491800" cy="491800"/>
          </a:xfrm>
        </p:grpSpPr>
        <p:sp>
          <p:nvSpPr>
            <p:cNvPr id="18" name="í$ľïďé">
              <a:extLst>
                <a:ext uri="{FF2B5EF4-FFF2-40B4-BE49-F238E27FC236}">
                  <a16:creationId xmlns:a16="http://schemas.microsoft.com/office/drawing/2014/main" id="{9875CAB3-1B82-432C-9D40-E252F8663812}"/>
                </a:ext>
              </a:extLst>
            </p:cNvPr>
            <p:cNvSpPr/>
            <p:nvPr/>
          </p:nvSpPr>
          <p:spPr>
            <a:xfrm>
              <a:off x="5644987" y="3418869"/>
              <a:ext cx="491800" cy="4918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altLang="en-US" b="1" i="1" lang="zh-CN" sz="2000">
                <a:solidFill>
                  <a:schemeClr val="tx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endParaRPr>
            </a:p>
          </p:txBody>
        </p:sp>
        <p:sp>
          <p:nvSpPr>
            <p:cNvPr id="19" name="îṧ1îḍé">
              <a:extLst>
                <a:ext uri="{FF2B5EF4-FFF2-40B4-BE49-F238E27FC236}">
                  <a16:creationId xmlns:a16="http://schemas.microsoft.com/office/drawing/2014/main" id="{33D44827-1B60-4E51-A76E-523712F61E2A}"/>
                </a:ext>
              </a:extLst>
            </p:cNvPr>
            <p:cNvSpPr/>
            <p:nvPr/>
          </p:nvSpPr>
          <p:spPr>
            <a:xfrm>
              <a:off x="5739399" y="3507489"/>
              <a:ext cx="302977" cy="314560"/>
            </a:xfrm>
            <a:custGeom>
              <a:gdLst>
                <a:gd fmla="*/ 332623 w 583294" name="connsiteX0"/>
                <a:gd fmla="*/ 296967 h 605593" name="connsiteY0"/>
                <a:gd fmla="*/ 316983 w 583294" name="connsiteX1"/>
                <a:gd fmla="*/ 302537 h 605593" name="connsiteY1"/>
                <a:gd fmla="*/ 311624 w 583294" name="connsiteX2"/>
                <a:gd fmla="*/ 308872 h 605593" name="connsiteY2"/>
                <a:gd fmla="*/ 311624 w 583294" name="connsiteX3"/>
                <a:gd fmla="*/ 325036 h 605593" name="connsiteY3"/>
                <a:gd fmla="*/ 309108 w 583294" name="connsiteX4"/>
                <a:gd fmla="*/ 326784 h 605593" name="connsiteY4"/>
                <a:gd fmla="*/ 307467 w 583294" name="connsiteX5"/>
                <a:gd fmla="*/ 331698 h 605593" name="connsiteY5"/>
                <a:gd fmla="*/ 311077 w 583294" name="connsiteX6"/>
                <a:gd fmla="*/ 366102 h 605593" name="connsiteY6"/>
                <a:gd fmla="*/ 315780 w 583294" name="connsiteX7"/>
                <a:gd fmla="*/ 371673 h 605593" name="connsiteY7"/>
                <a:gd fmla="*/ 317530 w 583294" name="connsiteX8"/>
                <a:gd fmla="*/ 371891 h 605593" name="connsiteY8"/>
                <a:gd fmla="*/ 322670 w 583294" name="connsiteX9"/>
                <a:gd fmla="*/ 369379 h 605593" name="connsiteY9"/>
                <a:gd fmla="*/ 340826 w 583294" name="connsiteX10"/>
                <a:gd fmla="*/ 345242 h 605593" name="connsiteY10"/>
                <a:gd fmla="*/ 342139 w 583294" name="connsiteX11"/>
                <a:gd fmla="*/ 341310 h 605593" name="connsiteY11"/>
                <a:gd fmla="*/ 342139 w 583294" name="connsiteX12"/>
                <a:gd fmla="*/ 302646 h 605593" name="connsiteY12"/>
                <a:gd fmla="*/ 339076 w 583294" name="connsiteX13"/>
                <a:gd fmla="*/ 297076 h 605593" name="connsiteY13"/>
                <a:gd fmla="*/ 332623 w 583294" name="connsiteX14"/>
                <a:gd fmla="*/ 296967 h 605593" name="connsiteY14"/>
                <a:gd fmla="*/ 250702 w 583294" name="connsiteX15"/>
                <a:gd fmla="*/ 296967 h 605593" name="connsiteY15"/>
                <a:gd fmla="*/ 244249 w 583294" name="connsiteX16"/>
                <a:gd fmla="*/ 297076 h 605593" name="connsiteY16"/>
                <a:gd fmla="*/ 241187 w 583294" name="connsiteX17"/>
                <a:gd fmla="*/ 302646 h 605593" name="connsiteY17"/>
                <a:gd fmla="*/ 241077 w 583294" name="connsiteX18"/>
                <a:gd fmla="*/ 341310 h 605593" name="connsiteY18"/>
                <a:gd fmla="*/ 242390 w 583294" name="connsiteX19"/>
                <a:gd fmla="*/ 345242 h 605593" name="connsiteY19"/>
                <a:gd fmla="*/ 260655 w 583294" name="connsiteX20"/>
                <a:gd fmla="*/ 369379 h 605593" name="connsiteY20"/>
                <a:gd fmla="*/ 265796 w 583294" name="connsiteX21"/>
                <a:gd fmla="*/ 371891 h 605593" name="connsiteY21"/>
                <a:gd fmla="*/ 267546 w 583294" name="connsiteX22"/>
                <a:gd fmla="*/ 371673 h 605593" name="connsiteY22"/>
                <a:gd fmla="*/ 272249 w 583294" name="connsiteX23"/>
                <a:gd fmla="*/ 366102 h 605593" name="connsiteY23"/>
                <a:gd fmla="*/ 275858 w 583294" name="connsiteX24"/>
                <a:gd fmla="*/ 331698 h 605593" name="connsiteY24"/>
                <a:gd fmla="*/ 274218 w 583294" name="connsiteX25"/>
                <a:gd fmla="*/ 326674 h 605593" name="connsiteY25"/>
                <a:gd fmla="*/ 271702 w 583294" name="connsiteX26"/>
                <a:gd fmla="*/ 325036 h 605593" name="connsiteY26"/>
                <a:gd fmla="*/ 271702 w 583294" name="connsiteX27"/>
                <a:gd fmla="*/ 308872 h 605593" name="connsiteY27"/>
                <a:gd fmla="*/ 266343 w 583294" name="connsiteX28"/>
                <a:gd fmla="*/ 302537 h 605593" name="connsiteY28"/>
                <a:gd fmla="*/ 250702 w 583294" name="connsiteX29"/>
                <a:gd fmla="*/ 296967 h 605593" name="connsiteY29"/>
                <a:gd fmla="*/ 30625 w 583294" name="connsiteX30"/>
                <a:gd fmla="*/ 270619 h 605593" name="connsiteY30"/>
                <a:gd fmla="*/ 94718 w 583294" name="connsiteX31"/>
                <a:gd fmla="*/ 270619 h 605593" name="connsiteY31"/>
                <a:gd fmla="*/ 125343 w 583294" name="connsiteX32"/>
                <a:gd fmla="*/ 301200 h 605593" name="connsiteY32"/>
                <a:gd fmla="*/ 293999 w 583294" name="connsiteX33"/>
                <a:gd fmla="*/ 469616 h 605593" name="connsiteY33"/>
                <a:gd fmla="*/ 462654 w 583294" name="connsiteX34"/>
                <a:gd fmla="*/ 301200 h 605593" name="connsiteY34"/>
                <a:gd fmla="*/ 493279 w 583294" name="connsiteX35"/>
                <a:gd fmla="*/ 270619 h 605593" name="connsiteY35"/>
                <a:gd fmla="*/ 552669 w 583294" name="connsiteX36"/>
                <a:gd fmla="*/ 270619 h 605593" name="connsiteY36"/>
                <a:gd fmla="*/ 583294 w 583294" name="connsiteX37"/>
                <a:gd fmla="*/ 301200 h 605593" name="connsiteY37"/>
                <a:gd fmla="*/ 552669 w 583294" name="connsiteX38"/>
                <a:gd fmla="*/ 331782 h 605593" name="connsiteY38"/>
                <a:gd fmla="*/ 521935 w 583294" name="connsiteX39"/>
                <a:gd fmla="*/ 331782 h 605593" name="connsiteY39"/>
                <a:gd fmla="*/ 478513 w 583294" name="connsiteX40"/>
                <a:gd fmla="*/ 438052 h 605593" name="connsiteY40"/>
                <a:gd fmla="*/ 504982 w 583294" name="connsiteX41"/>
                <a:gd fmla="*/ 464592 h 605593" name="connsiteY41"/>
                <a:gd fmla="*/ 504982 w 583294" name="connsiteX42"/>
                <a:gd fmla="*/ 507842 h 605593" name="connsiteY42"/>
                <a:gd fmla="*/ 483326 w 583294" name="connsiteX43"/>
                <a:gd fmla="*/ 516798 h 605593" name="connsiteY43"/>
                <a:gd fmla="*/ 461670 w 583294" name="connsiteX44"/>
                <a:gd fmla="*/ 507842 h 605593" name="connsiteY44"/>
                <a:gd fmla="*/ 435638 w 583294" name="connsiteX45"/>
                <a:gd fmla="*/ 481957 h 605593" name="connsiteY45"/>
                <a:gd fmla="*/ 322327 w 583294" name="connsiteX46"/>
                <a:gd fmla="*/ 529140 h 605593" name="connsiteY46"/>
                <a:gd fmla="*/ 322327 w 583294" name="connsiteX47"/>
                <a:gd fmla="*/ 575012 h 605593" name="connsiteY47"/>
                <a:gd fmla="*/ 291592 w 583294" name="connsiteX48"/>
                <a:gd fmla="*/ 605593 h 605593" name="connsiteY48"/>
                <a:gd fmla="*/ 260967 w 583294" name="connsiteX49"/>
                <a:gd fmla="*/ 575012 h 605593" name="connsiteY49"/>
                <a:gd fmla="*/ 260967 w 583294" name="connsiteX50"/>
                <a:gd fmla="*/ 528485 h 605593" name="connsiteY50"/>
                <a:gd fmla="*/ 149624 w 583294" name="connsiteX51"/>
                <a:gd fmla="*/ 479882 h 605593" name="connsiteY51"/>
                <a:gd fmla="*/ 121624 w 583294" name="connsiteX52"/>
                <a:gd fmla="*/ 507842 h 605593" name="connsiteY52"/>
                <a:gd fmla="*/ 99968 w 583294" name="connsiteX53"/>
                <a:gd fmla="*/ 516798 h 605593" name="connsiteY53"/>
                <a:gd fmla="*/ 78312 w 583294" name="connsiteX54"/>
                <a:gd fmla="*/ 507842 h 605593" name="connsiteY54"/>
                <a:gd fmla="*/ 78312 w 583294" name="connsiteX55"/>
                <a:gd fmla="*/ 464592 h 605593" name="connsiteY55"/>
                <a:gd fmla="*/ 107515 w 583294" name="connsiteX56"/>
                <a:gd fmla="*/ 435430 h 605593" name="connsiteY56"/>
                <a:gd fmla="*/ 66062 w 583294" name="connsiteX57"/>
                <a:gd fmla="*/ 331782 h 605593" name="connsiteY57"/>
                <a:gd fmla="*/ 30625 w 583294" name="connsiteX58"/>
                <a:gd fmla="*/ 331782 h 605593" name="connsiteY58"/>
                <a:gd fmla="*/ 0 w 583294" name="connsiteX59"/>
                <a:gd fmla="*/ 301200 h 605593" name="connsiteY59"/>
                <a:gd fmla="*/ 30625 w 583294" name="connsiteX60"/>
                <a:gd fmla="*/ 270619 h 605593" name="connsiteY60"/>
                <a:gd fmla="*/ 260655 w 583294" name="connsiteX61"/>
                <a:gd fmla="*/ 122871 h 605593" name="connsiteY61"/>
                <a:gd fmla="*/ 215703 w 583294" name="connsiteX62"/>
                <a:gd fmla="*/ 134776 h 605593" name="connsiteY62"/>
                <a:gd fmla="*/ 212093 w 583294" name="connsiteX63"/>
                <a:gd fmla="*/ 140565 h 605593" name="connsiteY63"/>
                <a:gd fmla="*/ 212093 w 583294" name="connsiteX64"/>
                <a:gd fmla="*/ 152142 h 605593" name="connsiteY64"/>
                <a:gd fmla="*/ 209468 w 583294" name="connsiteX65"/>
                <a:gd fmla="*/ 152142 h 605593" name="connsiteY65"/>
                <a:gd fmla="*/ 203015 w 583294" name="connsiteX66"/>
                <a:gd fmla="*/ 158586 h 605593" name="connsiteY66"/>
                <a:gd fmla="*/ 203015 w 583294" name="connsiteX67"/>
                <a:gd fmla="*/ 169289 h 605593" name="connsiteY67"/>
                <a:gd fmla="*/ 205969 w 583294" name="connsiteX68"/>
                <a:gd fmla="*/ 174641 h 605593" name="connsiteY68"/>
                <a:gd fmla="*/ 212203 w 583294" name="connsiteX69"/>
                <a:gd fmla="*/ 178791 h 605593" name="connsiteY69"/>
                <a:gd fmla="*/ 212640 w 583294" name="connsiteX70"/>
                <a:gd fmla="*/ 181413 h 605593" name="connsiteY70"/>
                <a:gd fmla="*/ 235828 w 583294" name="connsiteX71"/>
                <a:gd fmla="*/ 235039 h 605593" name="connsiteY71"/>
                <a:gd fmla="*/ 274218 w 583294" name="connsiteX72"/>
                <a:gd fmla="*/ 268242 h 605593" name="connsiteY72"/>
                <a:gd fmla="*/ 309108 w 583294" name="connsiteX73"/>
                <a:gd fmla="*/ 268242 h 605593" name="connsiteY73"/>
                <a:gd fmla="*/ 347498 w 583294" name="connsiteX74"/>
                <a:gd fmla="*/ 235039 h 605593" name="connsiteY74"/>
                <a:gd fmla="*/ 370685 w 583294" name="connsiteX75"/>
                <a:gd fmla="*/ 181413 h 605593" name="connsiteY75"/>
                <a:gd fmla="*/ 371123 w 583294" name="connsiteX76"/>
                <a:gd fmla="*/ 178791 h 605593" name="connsiteY76"/>
                <a:gd fmla="*/ 377357 w 583294" name="connsiteX77"/>
                <a:gd fmla="*/ 174641 h 605593" name="connsiteY77"/>
                <a:gd fmla="*/ 380310 w 583294" name="connsiteX78"/>
                <a:gd fmla="*/ 169289 h 605593" name="connsiteY78"/>
                <a:gd fmla="*/ 380310 w 583294" name="connsiteX79"/>
                <a:gd fmla="*/ 158586 h 605593" name="connsiteY79"/>
                <a:gd fmla="*/ 373857 w 583294" name="connsiteX80"/>
                <a:gd fmla="*/ 152142 h 605593" name="connsiteY80"/>
                <a:gd fmla="*/ 370248 w 583294" name="connsiteX81"/>
                <a:gd fmla="*/ 152142 h 605593" name="connsiteY81"/>
                <a:gd fmla="*/ 368279 w 583294" name="connsiteX82"/>
                <a:gd fmla="*/ 149958 h 605593" name="connsiteY82"/>
                <a:gd fmla="*/ 362045 w 583294" name="connsiteX83"/>
                <a:gd fmla="*/ 149521 h 605593" name="connsiteY83"/>
                <a:gd fmla="*/ 336451 w 583294" name="connsiteX84"/>
                <a:gd fmla="*/ 155309 h 605593" name="connsiteY84"/>
                <a:gd fmla="*/ 296749 w 583294" name="connsiteX85"/>
                <a:gd fmla="*/ 137288 h 605593" name="connsiteY85"/>
                <a:gd fmla="*/ 260655 w 583294" name="connsiteX86"/>
                <a:gd fmla="*/ 122871 h 605593" name="connsiteY86"/>
                <a:gd fmla="*/ 275311 w 583294" name="connsiteX87"/>
                <a:gd fmla="*/ 0 h 605593" name="connsiteY87"/>
                <a:gd fmla="*/ 308014 w 583294" name="connsiteX88"/>
                <a:gd fmla="*/ 0 h 605593" name="connsiteY88"/>
                <a:gd fmla="*/ 409185 w 583294" name="connsiteX89"/>
                <a:gd fmla="*/ 101027 h 605593" name="connsiteY89"/>
                <a:gd fmla="*/ 409185 w 583294" name="connsiteX90"/>
                <a:gd fmla="*/ 132701 h 605593" name="connsiteY90"/>
                <a:gd fmla="*/ 414982 w 583294" name="connsiteX91"/>
                <a:gd fmla="*/ 150722 h 605593" name="connsiteY91"/>
                <a:gd fmla="*/ 414982 w 583294" name="connsiteX92"/>
                <a:gd fmla="*/ 173331 h 605593" name="connsiteY92"/>
                <a:gd fmla="*/ 403826 w 583294" name="connsiteX93"/>
                <a:gd fmla="*/ 197140 h 605593" name="connsiteY93"/>
                <a:gd fmla="*/ 397263 w 583294" name="connsiteX94"/>
                <a:gd fmla="*/ 214288 h 605593" name="connsiteY94"/>
                <a:gd fmla="*/ 375498 w 583294" name="connsiteX95"/>
                <a:gd fmla="*/ 255136 h 605593" name="connsiteY95"/>
                <a:gd fmla="*/ 360732 w 583294" name="connsiteX96"/>
                <a:gd fmla="*/ 273922 h 605593" name="connsiteY96"/>
                <a:gd fmla="*/ 371670 w 583294" name="connsiteX97"/>
                <a:gd fmla="*/ 287574 h 605593" name="connsiteY97"/>
                <a:gd fmla="*/ 432919 w 583294" name="connsiteX98"/>
                <a:gd fmla="*/ 306141 h 605593" name="connsiteY98"/>
                <a:gd fmla="*/ 294014 w 583294" name="connsiteX99"/>
                <a:gd fmla="*/ 433272 h 605593" name="connsiteY99"/>
                <a:gd fmla="*/ 154891 w 583294" name="connsiteX100"/>
                <a:gd fmla="*/ 304721 h 605593" name="connsiteY100"/>
                <a:gd fmla="*/ 211656 w 583294" name="connsiteX101"/>
                <a:gd fmla="*/ 287574 h 605593" name="connsiteY101"/>
                <a:gd fmla="*/ 222593 w 583294" name="connsiteX102"/>
                <a:gd fmla="*/ 273922 h 605593" name="connsiteY102"/>
                <a:gd fmla="*/ 207828 w 583294" name="connsiteX103"/>
                <a:gd fmla="*/ 255136 h 605593" name="connsiteY103"/>
                <a:gd fmla="*/ 186063 w 583294" name="connsiteX104"/>
                <a:gd fmla="*/ 214288 h 605593" name="connsiteY104"/>
                <a:gd fmla="*/ 179500 w 583294" name="connsiteX105"/>
                <a:gd fmla="*/ 197140 h 605593" name="connsiteY105"/>
                <a:gd fmla="*/ 168344 w 583294" name="connsiteX106"/>
                <a:gd fmla="*/ 173331 h 605593" name="connsiteY106"/>
                <a:gd fmla="*/ 168344 w 583294" name="connsiteX107"/>
                <a:gd fmla="*/ 150722 h 605593" name="connsiteY107"/>
                <a:gd fmla="*/ 174141 w 583294" name="connsiteX108"/>
                <a:gd fmla="*/ 132701 h 605593" name="connsiteY108"/>
                <a:gd fmla="*/ 174141 w 583294" name="connsiteX109"/>
                <a:gd fmla="*/ 101027 h 605593" name="connsiteY109"/>
                <a:gd fmla="*/ 275311 w 583294" name="connsiteX110"/>
                <a:gd fmla="*/ 0 h 605593" name="connsiteY1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b="b" l="l" r="r" t="t"/>
              <a:pathLst>
                <a:path h="605593" w="583294">
                  <a:moveTo>
                    <a:pt x="332623" y="296967"/>
                  </a:moveTo>
                  <a:cubicBezTo>
                    <a:pt x="327373" y="299697"/>
                    <a:pt x="322123" y="301663"/>
                    <a:pt x="316983" y="302537"/>
                  </a:cubicBezTo>
                  <a:cubicBezTo>
                    <a:pt x="313811" y="303083"/>
                    <a:pt x="311624" y="305814"/>
                    <a:pt x="311624" y="308872"/>
                  </a:cubicBezTo>
                  <a:lnTo>
                    <a:pt x="311624" y="325036"/>
                  </a:lnTo>
                  <a:cubicBezTo>
                    <a:pt x="310639" y="325364"/>
                    <a:pt x="309874" y="326019"/>
                    <a:pt x="309108" y="326784"/>
                  </a:cubicBezTo>
                  <a:cubicBezTo>
                    <a:pt x="307905" y="328094"/>
                    <a:pt x="307358" y="329951"/>
                    <a:pt x="307467" y="331698"/>
                  </a:cubicBezTo>
                  <a:lnTo>
                    <a:pt x="311077" y="366102"/>
                  </a:lnTo>
                  <a:cubicBezTo>
                    <a:pt x="311295" y="368724"/>
                    <a:pt x="313155" y="371017"/>
                    <a:pt x="315780" y="371673"/>
                  </a:cubicBezTo>
                  <a:cubicBezTo>
                    <a:pt x="316327" y="371891"/>
                    <a:pt x="316983" y="371891"/>
                    <a:pt x="317530" y="371891"/>
                  </a:cubicBezTo>
                  <a:cubicBezTo>
                    <a:pt x="319498" y="371891"/>
                    <a:pt x="321467" y="371017"/>
                    <a:pt x="322670" y="369379"/>
                  </a:cubicBezTo>
                  <a:lnTo>
                    <a:pt x="340826" y="345242"/>
                  </a:lnTo>
                  <a:cubicBezTo>
                    <a:pt x="341701" y="344149"/>
                    <a:pt x="342139" y="342730"/>
                    <a:pt x="342139" y="341310"/>
                  </a:cubicBezTo>
                  <a:lnTo>
                    <a:pt x="342139" y="302646"/>
                  </a:lnTo>
                  <a:cubicBezTo>
                    <a:pt x="342139" y="300353"/>
                    <a:pt x="340936" y="298277"/>
                    <a:pt x="339076" y="297076"/>
                  </a:cubicBezTo>
                  <a:cubicBezTo>
                    <a:pt x="337108" y="295984"/>
                    <a:pt x="334701" y="295875"/>
                    <a:pt x="332623" y="296967"/>
                  </a:cubicBezTo>
                  <a:close/>
                  <a:moveTo>
                    <a:pt x="250702" y="296967"/>
                  </a:moveTo>
                  <a:cubicBezTo>
                    <a:pt x="248624" y="295875"/>
                    <a:pt x="246218" y="295984"/>
                    <a:pt x="244249" y="297076"/>
                  </a:cubicBezTo>
                  <a:cubicBezTo>
                    <a:pt x="242281" y="298277"/>
                    <a:pt x="241187" y="300353"/>
                    <a:pt x="241187" y="302646"/>
                  </a:cubicBezTo>
                  <a:lnTo>
                    <a:pt x="241077" y="341310"/>
                  </a:lnTo>
                  <a:cubicBezTo>
                    <a:pt x="241077" y="342730"/>
                    <a:pt x="241624" y="344149"/>
                    <a:pt x="242390" y="345242"/>
                  </a:cubicBezTo>
                  <a:lnTo>
                    <a:pt x="260655" y="369379"/>
                  </a:lnTo>
                  <a:cubicBezTo>
                    <a:pt x="261859" y="371017"/>
                    <a:pt x="263827" y="371891"/>
                    <a:pt x="265796" y="371891"/>
                  </a:cubicBezTo>
                  <a:cubicBezTo>
                    <a:pt x="266343" y="371891"/>
                    <a:pt x="266999" y="371891"/>
                    <a:pt x="267546" y="371673"/>
                  </a:cubicBezTo>
                  <a:cubicBezTo>
                    <a:pt x="270171" y="371017"/>
                    <a:pt x="272030" y="368833"/>
                    <a:pt x="272249" y="366102"/>
                  </a:cubicBezTo>
                  <a:lnTo>
                    <a:pt x="275858" y="331698"/>
                  </a:lnTo>
                  <a:cubicBezTo>
                    <a:pt x="275968" y="329951"/>
                    <a:pt x="275421" y="328094"/>
                    <a:pt x="274218" y="326674"/>
                  </a:cubicBezTo>
                  <a:cubicBezTo>
                    <a:pt x="273452" y="326019"/>
                    <a:pt x="272687" y="325364"/>
                    <a:pt x="271702" y="325036"/>
                  </a:cubicBezTo>
                  <a:lnTo>
                    <a:pt x="271702" y="308872"/>
                  </a:lnTo>
                  <a:cubicBezTo>
                    <a:pt x="271702" y="305814"/>
                    <a:pt x="269515" y="303083"/>
                    <a:pt x="266343" y="302537"/>
                  </a:cubicBezTo>
                  <a:cubicBezTo>
                    <a:pt x="261202" y="301663"/>
                    <a:pt x="255952" y="299697"/>
                    <a:pt x="250702" y="296967"/>
                  </a:cubicBezTo>
                  <a:close/>
                  <a:moveTo>
                    <a:pt x="30625" y="270619"/>
                  </a:moveTo>
                  <a:lnTo>
                    <a:pt x="94718" y="270619"/>
                  </a:lnTo>
                  <a:cubicBezTo>
                    <a:pt x="111562" y="270619"/>
                    <a:pt x="125343" y="284271"/>
                    <a:pt x="125343" y="301200"/>
                  </a:cubicBezTo>
                  <a:cubicBezTo>
                    <a:pt x="125343" y="394036"/>
                    <a:pt x="201030" y="469616"/>
                    <a:pt x="293999" y="469616"/>
                  </a:cubicBezTo>
                  <a:cubicBezTo>
                    <a:pt x="386967" y="469616"/>
                    <a:pt x="462654" y="394036"/>
                    <a:pt x="462654" y="301200"/>
                  </a:cubicBezTo>
                  <a:cubicBezTo>
                    <a:pt x="462654" y="284271"/>
                    <a:pt x="476326" y="270619"/>
                    <a:pt x="493279" y="270619"/>
                  </a:cubicBezTo>
                  <a:lnTo>
                    <a:pt x="552669" y="270619"/>
                  </a:lnTo>
                  <a:cubicBezTo>
                    <a:pt x="569622" y="270619"/>
                    <a:pt x="583294" y="284271"/>
                    <a:pt x="583294" y="301200"/>
                  </a:cubicBezTo>
                  <a:cubicBezTo>
                    <a:pt x="583294" y="318129"/>
                    <a:pt x="569622" y="331782"/>
                    <a:pt x="552669" y="331782"/>
                  </a:cubicBezTo>
                  <a:lnTo>
                    <a:pt x="521935" y="331782"/>
                  </a:lnTo>
                  <a:cubicBezTo>
                    <a:pt x="516576" y="371319"/>
                    <a:pt x="501263" y="407579"/>
                    <a:pt x="478513" y="438052"/>
                  </a:cubicBezTo>
                  <a:lnTo>
                    <a:pt x="504982" y="464592"/>
                  </a:lnTo>
                  <a:cubicBezTo>
                    <a:pt x="516904" y="476497"/>
                    <a:pt x="516904" y="495937"/>
                    <a:pt x="504982" y="507842"/>
                  </a:cubicBezTo>
                  <a:cubicBezTo>
                    <a:pt x="498966" y="513849"/>
                    <a:pt x="491091" y="516798"/>
                    <a:pt x="483326" y="516798"/>
                  </a:cubicBezTo>
                  <a:cubicBezTo>
                    <a:pt x="475451" y="516798"/>
                    <a:pt x="467576" y="513849"/>
                    <a:pt x="461670" y="507842"/>
                  </a:cubicBezTo>
                  <a:lnTo>
                    <a:pt x="435638" y="481957"/>
                  </a:lnTo>
                  <a:cubicBezTo>
                    <a:pt x="403592" y="507078"/>
                    <a:pt x="364764" y="523897"/>
                    <a:pt x="322327" y="529140"/>
                  </a:cubicBezTo>
                  <a:lnTo>
                    <a:pt x="322327" y="575012"/>
                  </a:lnTo>
                  <a:cubicBezTo>
                    <a:pt x="322327" y="591832"/>
                    <a:pt x="308545" y="605593"/>
                    <a:pt x="291592" y="605593"/>
                  </a:cubicBezTo>
                  <a:cubicBezTo>
                    <a:pt x="274749" y="605593"/>
                    <a:pt x="260967" y="591832"/>
                    <a:pt x="260967" y="575012"/>
                  </a:cubicBezTo>
                  <a:lnTo>
                    <a:pt x="260967" y="528485"/>
                  </a:lnTo>
                  <a:cubicBezTo>
                    <a:pt x="219186" y="522478"/>
                    <a:pt x="181015" y="505221"/>
                    <a:pt x="149624" y="479882"/>
                  </a:cubicBezTo>
                  <a:lnTo>
                    <a:pt x="121624" y="507842"/>
                  </a:lnTo>
                  <a:cubicBezTo>
                    <a:pt x="115718" y="513849"/>
                    <a:pt x="107843" y="516798"/>
                    <a:pt x="99968" y="516798"/>
                  </a:cubicBezTo>
                  <a:cubicBezTo>
                    <a:pt x="92093" y="516798"/>
                    <a:pt x="84328" y="513849"/>
                    <a:pt x="78312" y="507842"/>
                  </a:cubicBezTo>
                  <a:cubicBezTo>
                    <a:pt x="66281" y="495937"/>
                    <a:pt x="66281" y="476497"/>
                    <a:pt x="78312" y="464592"/>
                  </a:cubicBezTo>
                  <a:lnTo>
                    <a:pt x="107515" y="435430"/>
                  </a:lnTo>
                  <a:cubicBezTo>
                    <a:pt x="85859" y="405504"/>
                    <a:pt x="71203" y="370117"/>
                    <a:pt x="66062" y="331782"/>
                  </a:cubicBezTo>
                  <a:lnTo>
                    <a:pt x="30625" y="331782"/>
                  </a:lnTo>
                  <a:cubicBezTo>
                    <a:pt x="13672" y="331782"/>
                    <a:pt x="0" y="318129"/>
                    <a:pt x="0" y="301200"/>
                  </a:cubicBezTo>
                  <a:cubicBezTo>
                    <a:pt x="0" y="284271"/>
                    <a:pt x="13672" y="270619"/>
                    <a:pt x="30625" y="270619"/>
                  </a:cubicBezTo>
                  <a:close/>
                  <a:moveTo>
                    <a:pt x="260655" y="122871"/>
                  </a:moveTo>
                  <a:cubicBezTo>
                    <a:pt x="242390" y="122871"/>
                    <a:pt x="224671" y="130298"/>
                    <a:pt x="215703" y="134776"/>
                  </a:cubicBezTo>
                  <a:cubicBezTo>
                    <a:pt x="213515" y="135868"/>
                    <a:pt x="212093" y="138162"/>
                    <a:pt x="212093" y="140565"/>
                  </a:cubicBezTo>
                  <a:lnTo>
                    <a:pt x="212093" y="152142"/>
                  </a:lnTo>
                  <a:lnTo>
                    <a:pt x="209468" y="152142"/>
                  </a:lnTo>
                  <a:cubicBezTo>
                    <a:pt x="205859" y="152142"/>
                    <a:pt x="203015" y="154982"/>
                    <a:pt x="203015" y="158586"/>
                  </a:cubicBezTo>
                  <a:lnTo>
                    <a:pt x="203015" y="169289"/>
                  </a:lnTo>
                  <a:cubicBezTo>
                    <a:pt x="203015" y="171474"/>
                    <a:pt x="204109" y="173440"/>
                    <a:pt x="205969" y="174641"/>
                  </a:cubicBezTo>
                  <a:lnTo>
                    <a:pt x="212203" y="178791"/>
                  </a:lnTo>
                  <a:lnTo>
                    <a:pt x="212640" y="181413"/>
                  </a:lnTo>
                  <a:cubicBezTo>
                    <a:pt x="214609" y="196922"/>
                    <a:pt x="223359" y="216909"/>
                    <a:pt x="235828" y="235039"/>
                  </a:cubicBezTo>
                  <a:cubicBezTo>
                    <a:pt x="251687" y="257975"/>
                    <a:pt x="266562" y="268242"/>
                    <a:pt x="274218" y="268242"/>
                  </a:cubicBezTo>
                  <a:lnTo>
                    <a:pt x="309108" y="268242"/>
                  </a:lnTo>
                  <a:cubicBezTo>
                    <a:pt x="316764" y="268242"/>
                    <a:pt x="331639" y="257975"/>
                    <a:pt x="347498" y="235039"/>
                  </a:cubicBezTo>
                  <a:cubicBezTo>
                    <a:pt x="359967" y="216909"/>
                    <a:pt x="368717" y="196922"/>
                    <a:pt x="370685" y="181413"/>
                  </a:cubicBezTo>
                  <a:lnTo>
                    <a:pt x="371123" y="178791"/>
                  </a:lnTo>
                  <a:lnTo>
                    <a:pt x="377357" y="174641"/>
                  </a:lnTo>
                  <a:cubicBezTo>
                    <a:pt x="379217" y="173440"/>
                    <a:pt x="380310" y="171474"/>
                    <a:pt x="380310" y="169289"/>
                  </a:cubicBezTo>
                  <a:lnTo>
                    <a:pt x="380310" y="158586"/>
                  </a:lnTo>
                  <a:cubicBezTo>
                    <a:pt x="380310" y="154982"/>
                    <a:pt x="377357" y="152142"/>
                    <a:pt x="373857" y="152142"/>
                  </a:cubicBezTo>
                  <a:lnTo>
                    <a:pt x="370248" y="152142"/>
                  </a:lnTo>
                  <a:cubicBezTo>
                    <a:pt x="369810" y="151268"/>
                    <a:pt x="369045" y="150504"/>
                    <a:pt x="368279" y="149958"/>
                  </a:cubicBezTo>
                  <a:cubicBezTo>
                    <a:pt x="366420" y="148756"/>
                    <a:pt x="364014" y="148538"/>
                    <a:pt x="362045" y="149521"/>
                  </a:cubicBezTo>
                  <a:cubicBezTo>
                    <a:pt x="353404" y="153343"/>
                    <a:pt x="344764" y="155309"/>
                    <a:pt x="336451" y="155309"/>
                  </a:cubicBezTo>
                  <a:cubicBezTo>
                    <a:pt x="321686" y="155309"/>
                    <a:pt x="308342" y="149302"/>
                    <a:pt x="296749" y="137288"/>
                  </a:cubicBezTo>
                  <a:cubicBezTo>
                    <a:pt x="287452" y="127786"/>
                    <a:pt x="275311" y="122871"/>
                    <a:pt x="260655" y="122871"/>
                  </a:cubicBezTo>
                  <a:close/>
                  <a:moveTo>
                    <a:pt x="275311" y="0"/>
                  </a:moveTo>
                  <a:lnTo>
                    <a:pt x="308014" y="0"/>
                  </a:lnTo>
                  <a:cubicBezTo>
                    <a:pt x="363795" y="0"/>
                    <a:pt x="409185" y="45326"/>
                    <a:pt x="409185" y="101027"/>
                  </a:cubicBezTo>
                  <a:lnTo>
                    <a:pt x="409185" y="132701"/>
                  </a:lnTo>
                  <a:cubicBezTo>
                    <a:pt x="412904" y="137944"/>
                    <a:pt x="414982" y="144278"/>
                    <a:pt x="414982" y="150722"/>
                  </a:cubicBezTo>
                  <a:lnTo>
                    <a:pt x="414982" y="173331"/>
                  </a:lnTo>
                  <a:cubicBezTo>
                    <a:pt x="414982" y="182505"/>
                    <a:pt x="410826" y="191352"/>
                    <a:pt x="403826" y="197140"/>
                  </a:cubicBezTo>
                  <a:cubicBezTo>
                    <a:pt x="402076" y="202820"/>
                    <a:pt x="399888" y="208608"/>
                    <a:pt x="397263" y="214288"/>
                  </a:cubicBezTo>
                  <a:cubicBezTo>
                    <a:pt x="392013" y="227940"/>
                    <a:pt x="384576" y="242029"/>
                    <a:pt x="375498" y="255136"/>
                  </a:cubicBezTo>
                  <a:cubicBezTo>
                    <a:pt x="371670" y="260706"/>
                    <a:pt x="366639" y="267368"/>
                    <a:pt x="360732" y="273922"/>
                  </a:cubicBezTo>
                  <a:cubicBezTo>
                    <a:pt x="366092" y="277853"/>
                    <a:pt x="370029" y="282331"/>
                    <a:pt x="371670" y="287574"/>
                  </a:cubicBezTo>
                  <a:lnTo>
                    <a:pt x="432919" y="306141"/>
                  </a:lnTo>
                  <a:cubicBezTo>
                    <a:pt x="426685" y="377243"/>
                    <a:pt x="366748" y="433272"/>
                    <a:pt x="294014" y="433272"/>
                  </a:cubicBezTo>
                  <a:cubicBezTo>
                    <a:pt x="220734" y="433272"/>
                    <a:pt x="160469" y="376478"/>
                    <a:pt x="154891" y="304721"/>
                  </a:cubicBezTo>
                  <a:lnTo>
                    <a:pt x="211656" y="287574"/>
                  </a:lnTo>
                  <a:cubicBezTo>
                    <a:pt x="213297" y="282331"/>
                    <a:pt x="217234" y="277853"/>
                    <a:pt x="222593" y="273922"/>
                  </a:cubicBezTo>
                  <a:cubicBezTo>
                    <a:pt x="216687" y="267368"/>
                    <a:pt x="211656" y="260706"/>
                    <a:pt x="207828" y="255136"/>
                  </a:cubicBezTo>
                  <a:cubicBezTo>
                    <a:pt x="198750" y="242029"/>
                    <a:pt x="191312" y="227940"/>
                    <a:pt x="186063" y="214288"/>
                  </a:cubicBezTo>
                  <a:cubicBezTo>
                    <a:pt x="183438" y="208608"/>
                    <a:pt x="181250" y="202820"/>
                    <a:pt x="179500" y="197140"/>
                  </a:cubicBezTo>
                  <a:cubicBezTo>
                    <a:pt x="172500" y="191242"/>
                    <a:pt x="168344" y="182505"/>
                    <a:pt x="168344" y="173331"/>
                  </a:cubicBezTo>
                  <a:lnTo>
                    <a:pt x="168344" y="150722"/>
                  </a:lnTo>
                  <a:cubicBezTo>
                    <a:pt x="168344" y="144278"/>
                    <a:pt x="170422" y="137944"/>
                    <a:pt x="174141" y="132701"/>
                  </a:cubicBezTo>
                  <a:lnTo>
                    <a:pt x="174141" y="101027"/>
                  </a:lnTo>
                  <a:cubicBezTo>
                    <a:pt x="174141" y="45326"/>
                    <a:pt x="219531" y="0"/>
                    <a:pt x="275311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altLang="en-US" b="1" i="1" lang="zh-CN" sz="2000">
                <a:solidFill>
                  <a:schemeClr val="tx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endParaRPr>
            </a:p>
          </p:txBody>
        </p:sp>
      </p:grpSp>
      <p:grpSp>
        <p:nvGrpSpPr>
          <p:cNvPr id="10" name="iŝlïḋe">
            <a:extLst>
              <a:ext uri="{FF2B5EF4-FFF2-40B4-BE49-F238E27FC236}">
                <a16:creationId xmlns:a16="http://schemas.microsoft.com/office/drawing/2014/main" id="{57B2CEE7-3617-4BF4-B177-49613E383A5E}"/>
              </a:ext>
            </a:extLst>
          </p:cNvPr>
          <p:cNvGrpSpPr/>
          <p:nvPr/>
        </p:nvGrpSpPr>
        <p:grpSpPr>
          <a:xfrm>
            <a:off x="9373325" y="3741338"/>
            <a:ext cx="2145575" cy="1606251"/>
            <a:chOff x="9373325" y="3763609"/>
            <a:chExt cx="2145575" cy="1606251"/>
          </a:xfrm>
        </p:grpSpPr>
        <p:sp>
          <p:nvSpPr>
            <p:cNvPr id="14" name="isľïḋé">
              <a:extLst>
                <a:ext uri="{FF2B5EF4-FFF2-40B4-BE49-F238E27FC236}">
                  <a16:creationId xmlns:a16="http://schemas.microsoft.com/office/drawing/2014/main" id="{BAF77048-6151-4B25-B98F-2C92E82F4B6F}"/>
                </a:ext>
              </a:extLst>
            </p:cNvPr>
            <p:cNvSpPr txBox="1"/>
            <p:nvPr/>
          </p:nvSpPr>
          <p:spPr bwMode="auto">
            <a:xfrm>
              <a:off x="9373325" y="3763609"/>
              <a:ext cx="2145575" cy="36175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altLang="zh-CN" i="1" lang="en-US" sz="1600">
                  <a:latin charset="-122" panose="00000500000000000000" pitchFamily="2" typeface="三极准柔宋"/>
                  <a:ea charset="-122" panose="00000500000000000000" pitchFamily="2" typeface="三极准柔宋"/>
                </a:rPr>
                <a:t>02.Text here</a:t>
              </a:r>
            </a:p>
          </p:txBody>
        </p:sp>
        <p:sp>
          <p:nvSpPr>
            <p:cNvPr id="15" name="îş1îḓé">
              <a:extLst>
                <a:ext uri="{FF2B5EF4-FFF2-40B4-BE49-F238E27FC236}">
                  <a16:creationId xmlns:a16="http://schemas.microsoft.com/office/drawing/2014/main" id="{23C7B27E-BA81-45BD-9D1A-90796134D0AB}"/>
                </a:ext>
              </a:extLst>
            </p:cNvPr>
            <p:cNvSpPr/>
            <p:nvPr/>
          </p:nvSpPr>
          <p:spPr bwMode="auto">
            <a:xfrm>
              <a:off x="9373325" y="4125364"/>
              <a:ext cx="2145575" cy="1244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zh-CN" lang="en-US" sz="1100">
                  <a:latin charset="-122" panose="00000500000000000000" pitchFamily="2" typeface="三极准柔宋"/>
                  <a:ea charset="-122" panose="00000500000000000000" pitchFamily="2" typeface="三极准柔宋"/>
                </a:rPr>
                <a:t>Copy paste fonts. Choose the only option to retain text.</a:t>
              </a:r>
            </a:p>
            <a:p>
              <a:pPr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endPara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endParaRPr>
            </a:p>
            <a:p>
              <a:pPr indent="-171450" marL="17145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zh-CN" lang="en-US" sz="1100">
                  <a:latin charset="-122" panose="00000500000000000000" pitchFamily="2" typeface="三极准柔宋"/>
                  <a:ea charset="-122" panose="00000500000000000000" pitchFamily="2" typeface="三极准柔宋"/>
                </a:rPr>
                <a:t>……</a:t>
              </a:r>
            </a:p>
          </p:txBody>
        </p:sp>
      </p:grpSp>
      <p:grpSp>
        <p:nvGrpSpPr>
          <p:cNvPr id="11" name="iṣḻîde">
            <a:extLst>
              <a:ext uri="{FF2B5EF4-FFF2-40B4-BE49-F238E27FC236}">
                <a16:creationId xmlns:a16="http://schemas.microsoft.com/office/drawing/2014/main" id="{A564A3F4-914C-4366-8B53-E1C3C5512052}"/>
              </a:ext>
            </a:extLst>
          </p:cNvPr>
          <p:cNvGrpSpPr/>
          <p:nvPr/>
        </p:nvGrpSpPr>
        <p:grpSpPr>
          <a:xfrm>
            <a:off x="8799816" y="3796764"/>
            <a:ext cx="491800" cy="491800"/>
            <a:chOff x="8970800" y="3418869"/>
            <a:chExt cx="491800" cy="491800"/>
          </a:xfrm>
        </p:grpSpPr>
        <p:sp>
          <p:nvSpPr>
            <p:cNvPr id="12" name="îṥľiḍè">
              <a:extLst>
                <a:ext uri="{FF2B5EF4-FFF2-40B4-BE49-F238E27FC236}">
                  <a16:creationId xmlns:a16="http://schemas.microsoft.com/office/drawing/2014/main" id="{F879CFD4-F593-42AA-8DBB-15DF312994D3}"/>
                </a:ext>
              </a:extLst>
            </p:cNvPr>
            <p:cNvSpPr/>
            <p:nvPr/>
          </p:nvSpPr>
          <p:spPr>
            <a:xfrm>
              <a:off x="8970800" y="3418869"/>
              <a:ext cx="491800" cy="4918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altLang="en-US" b="1" i="1" lang="zh-CN" sz="2000">
                <a:solidFill>
                  <a:schemeClr val="tx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endParaRPr>
            </a:p>
          </p:txBody>
        </p:sp>
        <p:sp>
          <p:nvSpPr>
            <p:cNvPr id="13" name="íślídê">
              <a:extLst>
                <a:ext uri="{FF2B5EF4-FFF2-40B4-BE49-F238E27FC236}">
                  <a16:creationId xmlns:a16="http://schemas.microsoft.com/office/drawing/2014/main" id="{A7090ECA-74C8-4280-BC10-FFB833640565}"/>
                </a:ext>
              </a:extLst>
            </p:cNvPr>
            <p:cNvSpPr/>
            <p:nvPr/>
          </p:nvSpPr>
          <p:spPr>
            <a:xfrm>
              <a:off x="9074247" y="3522531"/>
              <a:ext cx="284906" cy="284476"/>
            </a:xfrm>
            <a:custGeom>
              <a:gdLst>
                <a:gd fmla="*/ 106370 w 607639" name="connsiteX0"/>
                <a:gd fmla="*/ 436610 h 606722" name="connsiteY0"/>
                <a:gd fmla="*/ 61329 w 607639" name="connsiteX1"/>
                <a:gd fmla="*/ 480515 h 606722" name="connsiteY1"/>
                <a:gd fmla="*/ 126397 w 607639" name="connsiteX2"/>
                <a:gd fmla="*/ 545485 h 606722" name="connsiteY2"/>
                <a:gd fmla="*/ 170369 w 607639" name="connsiteX3"/>
                <a:gd fmla="*/ 500513 h 606722" name="connsiteY3"/>
                <a:gd fmla="*/ 455714 w 607639" name="connsiteX4"/>
                <a:gd fmla="*/ 404481 h 606722" name="connsiteY4"/>
                <a:gd fmla="*/ 531614 w 607639" name="connsiteX5"/>
                <a:gd fmla="*/ 404481 h 606722" name="connsiteY5"/>
                <a:gd fmla="*/ 531703 w 607639" name="connsiteX6"/>
                <a:gd fmla="*/ 404481 h 606722" name="connsiteY6"/>
                <a:gd fmla="*/ 531792 w 607639" name="connsiteX7"/>
                <a:gd fmla="*/ 404481 h 606722" name="connsiteY7"/>
                <a:gd fmla="*/ 548075 w 607639" name="connsiteX8"/>
                <a:gd fmla="*/ 410525 h 606722" name="connsiteY8"/>
                <a:gd fmla="*/ 551456 w 607639" name="connsiteX9"/>
                <a:gd fmla="*/ 413991 h 606722" name="connsiteY9"/>
                <a:gd fmla="*/ 556973 w 607639" name="connsiteX10"/>
                <a:gd fmla="*/ 429012 h 606722" name="connsiteY10"/>
                <a:gd fmla="*/ 556973 w 607639" name="connsiteX11"/>
                <a:gd fmla="*/ 429811 h 606722" name="connsiteY11"/>
                <a:gd fmla="*/ 556973 w 607639" name="connsiteX12"/>
                <a:gd fmla="*/ 505625 h 606722" name="connsiteY12"/>
                <a:gd fmla="*/ 531614 w 607639" name="connsiteX13"/>
                <a:gd fmla="*/ 530867 h 606722" name="connsiteY13"/>
                <a:gd fmla="*/ 506343 w 607639" name="connsiteX14"/>
                <a:gd fmla="*/ 505625 h 606722" name="connsiteY14"/>
                <a:gd fmla="*/ 476001 w 607639" name="connsiteX15"/>
                <a:gd fmla="*/ 546065 h 606722" name="connsiteY15"/>
                <a:gd fmla="*/ 455714 w 607639" name="connsiteX16"/>
                <a:gd fmla="*/ 556197 h 606722" name="connsiteY16"/>
                <a:gd fmla="*/ 440498 w 607639" name="connsiteX17"/>
                <a:gd fmla="*/ 551131 h 606722" name="connsiteY17"/>
                <a:gd fmla="*/ 435515 w 607639" name="connsiteX18"/>
                <a:gd fmla="*/ 515757 h 606722" name="connsiteY18"/>
                <a:gd fmla="*/ 481073 w 607639" name="connsiteX19"/>
                <a:gd fmla="*/ 455053 h 606722" name="connsiteY19"/>
                <a:gd fmla="*/ 455714 w 607639" name="connsiteX20"/>
                <a:gd fmla="*/ 455053 h 606722" name="connsiteY20"/>
                <a:gd fmla="*/ 430443 w 607639" name="connsiteX21"/>
                <a:gd fmla="*/ 429811 h 606722" name="connsiteY21"/>
                <a:gd fmla="*/ 455714 w 607639" name="connsiteX22"/>
                <a:gd fmla="*/ 404481 h 606722" name="connsiteY22"/>
                <a:gd fmla="*/ 157786 w 607639" name="connsiteX23"/>
                <a:gd fmla="*/ 282117 h 606722" name="connsiteY23"/>
                <a:gd fmla="*/ 175710 w 607639" name="connsiteX24"/>
                <a:gd fmla="*/ 289516 h 606722" name="connsiteY24"/>
                <a:gd fmla="*/ 317685 w 607639" name="connsiteX25"/>
                <a:gd fmla="*/ 431277 h 606722" name="connsiteY25"/>
                <a:gd fmla="*/ 317685 w 607639" name="connsiteX26"/>
                <a:gd fmla="*/ 467006 h 606722" name="connsiteY26"/>
                <a:gd fmla="*/ 245229 w 607639" name="connsiteX27"/>
                <a:gd fmla="*/ 539441 h 606722" name="connsiteY27"/>
                <a:gd fmla="*/ 227248 w 607639" name="connsiteX28"/>
                <a:gd fmla="*/ 546818 h 606722" name="connsiteY28"/>
                <a:gd fmla="*/ 209357 w 607639" name="connsiteX29"/>
                <a:gd fmla="*/ 539441 h 606722" name="connsiteY29"/>
                <a:gd fmla="*/ 206241 w 607639" name="connsiteX30"/>
                <a:gd fmla="*/ 536242 h 606722" name="connsiteY30"/>
                <a:gd fmla="*/ 144734 w 607639" name="connsiteX31"/>
                <a:gd fmla="*/ 599079 h 606722" name="connsiteY31"/>
                <a:gd fmla="*/ 126753 w 607639" name="connsiteX32"/>
                <a:gd fmla="*/ 606722 h 606722" name="connsiteY32"/>
                <a:gd fmla="*/ 126575 w 607639" name="connsiteX33"/>
                <a:gd fmla="*/ 606722 h 606722" name="connsiteY33"/>
                <a:gd fmla="*/ 108684 w 607639" name="connsiteX34"/>
                <a:gd fmla="*/ 599256 h 606722" name="connsiteY34"/>
                <a:gd fmla="*/ 7388 w 607639" name="connsiteX35"/>
                <a:gd fmla="*/ 498113 h 606722" name="connsiteY35"/>
                <a:gd fmla="*/ 0 w 607639" name="connsiteX36"/>
                <a:gd fmla="*/ 480160 h 606722" name="connsiteY36"/>
                <a:gd fmla="*/ 7655 w 607639" name="connsiteX37"/>
                <a:gd fmla="*/ 462206 h 606722" name="connsiteY37"/>
                <a:gd fmla="*/ 70587 w 607639" name="connsiteX38"/>
                <a:gd fmla="*/ 400792 h 606722" name="connsiteY38"/>
                <a:gd fmla="*/ 67382 w 607639" name="connsiteX39"/>
                <a:gd fmla="*/ 397681 h 606722" name="connsiteY39"/>
                <a:gd fmla="*/ 59994 w 607639" name="connsiteX40"/>
                <a:gd fmla="*/ 379728 h 606722" name="connsiteY40"/>
                <a:gd fmla="*/ 67382 w 607639" name="connsiteX41"/>
                <a:gd fmla="*/ 361863 h 606722" name="connsiteY41"/>
                <a:gd fmla="*/ 139927 w 607639" name="connsiteX42"/>
                <a:gd fmla="*/ 289516 h 606722" name="connsiteY42"/>
                <a:gd fmla="*/ 157786 w 607639" name="connsiteX43"/>
                <a:gd fmla="*/ 282117 h 606722" name="connsiteY43"/>
                <a:gd fmla="*/ 363724 w 607639" name="connsiteX44"/>
                <a:gd fmla="*/ 101159 h 606722" name="connsiteY44"/>
                <a:gd fmla="*/ 353254 w 607639" name="connsiteX45"/>
                <a:gd fmla="*/ 105492 h 606722" name="connsiteY45"/>
                <a:gd fmla="*/ 320945 w 607639" name="connsiteX46"/>
                <a:gd fmla="*/ 137752 h 606722" name="connsiteY46"/>
                <a:gd fmla="*/ 323793 w 607639" name="connsiteX47"/>
                <a:gd fmla="*/ 139974 h 606722" name="connsiteY47"/>
                <a:gd fmla="*/ 335898 w 607639" name="connsiteX48"/>
                <a:gd fmla="*/ 148417 h 606722" name="connsiteY48"/>
                <a:gd fmla="*/ 341149 w 607639" name="connsiteX49"/>
                <a:gd fmla="*/ 151794 h 606722" name="connsiteY49"/>
                <a:gd fmla="*/ 359930 w 607639" name="connsiteX50"/>
                <a:gd fmla="*/ 162459 h 606722" name="connsiteY50"/>
                <a:gd fmla="*/ 408439 w 607639" name="connsiteX51"/>
                <a:gd fmla="*/ 198897 h 606722" name="connsiteY51"/>
                <a:gd fmla="*/ 444933 w 607639" name="connsiteX52"/>
                <a:gd fmla="*/ 247243 h 606722" name="connsiteY52"/>
                <a:gd fmla="*/ 455614 w 607639" name="connsiteX53"/>
                <a:gd fmla="*/ 266084 h 606722" name="connsiteY53"/>
                <a:gd fmla="*/ 458907 w 607639" name="connsiteX54"/>
                <a:gd fmla="*/ 271239 h 606722" name="connsiteY54"/>
                <a:gd fmla="*/ 467452 w 607639" name="connsiteX55"/>
                <a:gd fmla="*/ 283326 h 606722" name="connsiteY55"/>
                <a:gd fmla="*/ 469677 w 607639" name="connsiteX56"/>
                <a:gd fmla="*/ 286258 h 606722" name="connsiteY56"/>
                <a:gd fmla="*/ 501987 w 607639" name="connsiteX57"/>
                <a:gd fmla="*/ 253998 h 606722" name="connsiteY57"/>
                <a:gd fmla="*/ 501987 w 607639" name="connsiteX58"/>
                <a:gd fmla="*/ 233024 h 606722" name="connsiteY58"/>
                <a:gd fmla="*/ 374260 w 607639" name="connsiteX59"/>
                <a:gd fmla="*/ 105492 h 606722" name="connsiteY59"/>
                <a:gd fmla="*/ 363724 w 607639" name="connsiteX60"/>
                <a:gd fmla="*/ 101159 h 606722" name="connsiteY60"/>
                <a:gd fmla="*/ 177209 w 607639" name="connsiteX61"/>
                <a:gd fmla="*/ 50521 h 606722" name="connsiteY61"/>
                <a:gd fmla="*/ 195096 w 607639" name="connsiteX62"/>
                <a:gd fmla="*/ 57919 h 606722" name="connsiteY62"/>
                <a:gd fmla="*/ 195096 w 607639" name="connsiteX63"/>
                <a:gd fmla="*/ 93644 h 606722" name="connsiteY63"/>
                <a:gd fmla="*/ 137075 w 607639" name="connsiteX64"/>
                <a:gd fmla="*/ 151675 h 606722" name="connsiteY64"/>
                <a:gd fmla="*/ 151936 w 607639" name="connsiteX65"/>
                <a:gd fmla="*/ 151675 h 606722" name="connsiteY65"/>
                <a:gd fmla="*/ 177209 w 607639" name="connsiteX66"/>
                <a:gd fmla="*/ 176914 h 606722" name="connsiteY66"/>
                <a:gd fmla="*/ 151936 w 607639" name="connsiteX67"/>
                <a:gd fmla="*/ 202241 h 606722" name="connsiteY67"/>
                <a:gd fmla="*/ 75939 w 607639" name="connsiteX68"/>
                <a:gd fmla="*/ 202241 h 606722" name="connsiteY68"/>
                <a:gd fmla="*/ 59387 w 607639" name="connsiteX69"/>
                <a:gd fmla="*/ 196020 h 606722" name="connsiteY69"/>
                <a:gd fmla="*/ 55916 w 607639" name="connsiteX70"/>
                <a:gd fmla="*/ 192288 h 606722" name="connsiteY70"/>
                <a:gd fmla="*/ 50755 w 607639" name="connsiteX71"/>
                <a:gd fmla="*/ 178691 h 606722" name="connsiteY71"/>
                <a:gd fmla="*/ 50666 w 607639" name="connsiteX72"/>
                <a:gd fmla="*/ 176736 h 606722" name="connsiteY72"/>
                <a:gd fmla="*/ 50666 w 607639" name="connsiteX73"/>
                <a:gd fmla="*/ 101109 h 606722" name="connsiteY73"/>
                <a:gd fmla="*/ 75939 w 607639" name="connsiteX74"/>
                <a:gd fmla="*/ 75782 h 606722" name="connsiteY74"/>
                <a:gd fmla="*/ 101301 w 607639" name="connsiteX75"/>
                <a:gd fmla="*/ 101109 h 606722" name="connsiteY75"/>
                <a:gd fmla="*/ 101301 w 607639" name="connsiteX76"/>
                <a:gd fmla="*/ 115861 h 606722" name="connsiteY76"/>
                <a:gd fmla="*/ 159322 w 607639" name="connsiteX77"/>
                <a:gd fmla="*/ 57919 h 606722" name="connsiteY77"/>
                <a:gd fmla="*/ 177209 w 607639" name="connsiteX78"/>
                <a:gd fmla="*/ 50521 h 606722" name="connsiteY78"/>
                <a:gd fmla="*/ 480892 w 607639" name="connsiteX79"/>
                <a:gd fmla="*/ 0 h 606722" name="connsiteY79"/>
                <a:gd fmla="*/ 498960 w 607639" name="connsiteX80"/>
                <a:gd fmla="*/ 7376 h 606722" name="connsiteY80"/>
                <a:gd fmla="*/ 600162 w 607639" name="connsiteX81"/>
                <a:gd fmla="*/ 108513 h 606722" name="connsiteY81"/>
                <a:gd fmla="*/ 607639 w 607639" name="connsiteX82"/>
                <a:gd fmla="*/ 126554 h 606722" name="connsiteY82"/>
                <a:gd fmla="*/ 599984 w 607639" name="connsiteX83"/>
                <a:gd fmla="*/ 144507 h 606722" name="connsiteY83"/>
                <a:gd fmla="*/ 541417 w 607639" name="connsiteX84"/>
                <a:gd fmla="*/ 201741 h 606722" name="connsiteY84"/>
                <a:gd fmla="*/ 537768 w 607639" name="connsiteX85"/>
                <a:gd fmla="*/ 289724 h 606722" name="connsiteY85"/>
                <a:gd fmla="*/ 486499 w 607639" name="connsiteX86"/>
                <a:gd fmla="*/ 340915 h 606722" name="connsiteY86"/>
                <a:gd fmla="*/ 484719 w 607639" name="connsiteX87"/>
                <a:gd fmla="*/ 342159 h 606722" name="connsiteY87"/>
                <a:gd fmla="*/ 480002 w 607639" name="connsiteX88"/>
                <a:gd fmla="*/ 345270 h 606722" name="connsiteY88"/>
                <a:gd fmla="*/ 476530 w 607639" name="connsiteX89"/>
                <a:gd fmla="*/ 346869 h 606722" name="connsiteY89"/>
                <a:gd fmla="*/ 471190 w 607639" name="connsiteX90"/>
                <a:gd fmla="*/ 347847 h 606722" name="connsiteY90"/>
                <a:gd fmla="*/ 468609 w 607639" name="connsiteX91"/>
                <a:gd fmla="*/ 348380 h 606722" name="connsiteY91"/>
                <a:gd fmla="*/ 467452 w 607639" name="connsiteX92"/>
                <a:gd fmla="*/ 348114 h 606722" name="connsiteY92"/>
                <a:gd fmla="*/ 462111 w 607639" name="connsiteX93"/>
                <a:gd fmla="*/ 347047 h 606722" name="connsiteY93"/>
                <a:gd fmla="*/ 458373 w 607639" name="connsiteX94"/>
                <a:gd fmla="*/ 345981 h 606722" name="connsiteY94"/>
                <a:gd fmla="*/ 457305 w 607639" name="connsiteX95"/>
                <a:gd fmla="*/ 345714 h 606722" name="connsiteY95"/>
                <a:gd fmla="*/ 428911 w 607639" name="connsiteX96"/>
                <a:gd fmla="*/ 331494 h 606722" name="connsiteY96"/>
                <a:gd fmla="*/ 407282 w 607639" name="connsiteX97"/>
                <a:gd fmla="*/ 335049 h 606722" name="connsiteY97"/>
                <a:gd fmla="*/ 376308 w 607639" name="connsiteX98"/>
                <a:gd fmla="*/ 365888 h 606722" name="connsiteY98"/>
                <a:gd fmla="*/ 344265 w 607639" name="connsiteX99"/>
                <a:gd fmla="*/ 379219 h 606722" name="connsiteY99"/>
                <a:gd fmla="*/ 312133 w 607639" name="connsiteX100"/>
                <a:gd fmla="*/ 365888 h 606722" name="connsiteY100"/>
                <a:gd fmla="*/ 241194 w 607639" name="connsiteX101"/>
                <a:gd fmla="*/ 295057 h 606722" name="connsiteY101"/>
                <a:gd fmla="*/ 241194 w 607639" name="connsiteX102"/>
                <a:gd fmla="*/ 230891 h 606722" name="connsiteY102"/>
                <a:gd fmla="*/ 272079 w 607639" name="connsiteX103"/>
                <a:gd fmla="*/ 200052 h 606722" name="connsiteY103"/>
                <a:gd fmla="*/ 275551 w 607639" name="connsiteX104"/>
                <a:gd fmla="*/ 178456 h 606722" name="connsiteY104"/>
                <a:gd fmla="*/ 261398 w 607639" name="connsiteX105"/>
                <a:gd fmla="*/ 150106 h 606722" name="connsiteY105"/>
                <a:gd fmla="*/ 261131 w 607639" name="connsiteX106"/>
                <a:gd fmla="*/ 149039 h 606722" name="connsiteY106"/>
                <a:gd fmla="*/ 260063 w 607639" name="connsiteX107"/>
                <a:gd fmla="*/ 145307 h 606722" name="connsiteY107"/>
                <a:gd fmla="*/ 258995 w 607639" name="connsiteX108"/>
                <a:gd fmla="*/ 139974 h 606722" name="connsiteY108"/>
                <a:gd fmla="*/ 259262 w 607639" name="connsiteX109"/>
                <a:gd fmla="*/ 136242 h 606722" name="connsiteY109"/>
                <a:gd fmla="*/ 260241 w 607639" name="connsiteX110"/>
                <a:gd fmla="*/ 130909 h 606722" name="connsiteY110"/>
                <a:gd fmla="*/ 261754 w 607639" name="connsiteX111"/>
                <a:gd fmla="*/ 127443 h 606722" name="connsiteY111"/>
                <a:gd fmla="*/ 264959 w 607639" name="connsiteX112"/>
                <a:gd fmla="*/ 122733 h 606722" name="connsiteY112"/>
                <a:gd fmla="*/ 266116 w 607639" name="connsiteX113"/>
                <a:gd fmla="*/ 120955 h 606722" name="connsiteY113"/>
                <a:gd fmla="*/ 317384 w 607639" name="connsiteX114"/>
                <a:gd fmla="*/ 69676 h 606722" name="connsiteY114"/>
                <a:gd fmla="*/ 405591 w 607639" name="connsiteX115"/>
                <a:gd fmla="*/ 66121 h 606722" name="connsiteY115"/>
                <a:gd fmla="*/ 462912 w 607639" name="connsiteX116"/>
                <a:gd fmla="*/ 7554 h 606722" name="connsiteY116"/>
                <a:gd fmla="*/ 480892 w 607639" name="connsiteX117"/>
                <a:gd fmla="*/ 0 h 606722" name="connsiteY1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b="b" l="l" r="r" t="t"/>
              <a:pathLst>
                <a:path h="606722" w="607639">
                  <a:moveTo>
                    <a:pt x="106370" y="436610"/>
                  </a:moveTo>
                  <a:lnTo>
                    <a:pt x="61329" y="480515"/>
                  </a:lnTo>
                  <a:lnTo>
                    <a:pt x="126397" y="545485"/>
                  </a:lnTo>
                  <a:lnTo>
                    <a:pt x="170369" y="500513"/>
                  </a:lnTo>
                  <a:close/>
                  <a:moveTo>
                    <a:pt x="455714" y="404481"/>
                  </a:moveTo>
                  <a:lnTo>
                    <a:pt x="531614" y="404481"/>
                  </a:lnTo>
                  <a:lnTo>
                    <a:pt x="531703" y="404481"/>
                  </a:lnTo>
                  <a:lnTo>
                    <a:pt x="531792" y="404481"/>
                  </a:lnTo>
                  <a:cubicBezTo>
                    <a:pt x="538020" y="404481"/>
                    <a:pt x="543715" y="406792"/>
                    <a:pt x="548075" y="410525"/>
                  </a:cubicBezTo>
                  <a:cubicBezTo>
                    <a:pt x="549321" y="411591"/>
                    <a:pt x="550388" y="412747"/>
                    <a:pt x="551456" y="413991"/>
                  </a:cubicBezTo>
                  <a:cubicBezTo>
                    <a:pt x="554748" y="418079"/>
                    <a:pt x="556795" y="423323"/>
                    <a:pt x="556973" y="429012"/>
                  </a:cubicBezTo>
                  <a:cubicBezTo>
                    <a:pt x="556973" y="429278"/>
                    <a:pt x="556973" y="429545"/>
                    <a:pt x="556973" y="429811"/>
                  </a:cubicBezTo>
                  <a:lnTo>
                    <a:pt x="556973" y="505625"/>
                  </a:lnTo>
                  <a:cubicBezTo>
                    <a:pt x="556973" y="519579"/>
                    <a:pt x="545673" y="530867"/>
                    <a:pt x="531614" y="530867"/>
                  </a:cubicBezTo>
                  <a:cubicBezTo>
                    <a:pt x="517644" y="530867"/>
                    <a:pt x="506343" y="519579"/>
                    <a:pt x="506343" y="505625"/>
                  </a:cubicBezTo>
                  <a:lnTo>
                    <a:pt x="476001" y="546065"/>
                  </a:lnTo>
                  <a:cubicBezTo>
                    <a:pt x="471018" y="552731"/>
                    <a:pt x="463366" y="556197"/>
                    <a:pt x="455714" y="556197"/>
                  </a:cubicBezTo>
                  <a:cubicBezTo>
                    <a:pt x="450375" y="556197"/>
                    <a:pt x="445125" y="554508"/>
                    <a:pt x="440498" y="551131"/>
                  </a:cubicBezTo>
                  <a:cubicBezTo>
                    <a:pt x="429375" y="542776"/>
                    <a:pt x="427062" y="526867"/>
                    <a:pt x="435515" y="515757"/>
                  </a:cubicBezTo>
                  <a:lnTo>
                    <a:pt x="481073" y="455053"/>
                  </a:lnTo>
                  <a:lnTo>
                    <a:pt x="455714" y="455053"/>
                  </a:lnTo>
                  <a:cubicBezTo>
                    <a:pt x="441744" y="455053"/>
                    <a:pt x="430443" y="443765"/>
                    <a:pt x="430443" y="429811"/>
                  </a:cubicBezTo>
                  <a:cubicBezTo>
                    <a:pt x="430443" y="415857"/>
                    <a:pt x="441744" y="404481"/>
                    <a:pt x="455714" y="404481"/>
                  </a:cubicBezTo>
                  <a:close/>
                  <a:moveTo>
                    <a:pt x="157786" y="282117"/>
                  </a:moveTo>
                  <a:cubicBezTo>
                    <a:pt x="164272" y="282117"/>
                    <a:pt x="170770" y="284584"/>
                    <a:pt x="175710" y="289516"/>
                  </a:cubicBezTo>
                  <a:lnTo>
                    <a:pt x="317685" y="431277"/>
                  </a:lnTo>
                  <a:cubicBezTo>
                    <a:pt x="327565" y="441142"/>
                    <a:pt x="327565" y="457140"/>
                    <a:pt x="317685" y="467006"/>
                  </a:cubicBezTo>
                  <a:lnTo>
                    <a:pt x="245229" y="539441"/>
                  </a:lnTo>
                  <a:cubicBezTo>
                    <a:pt x="240422" y="544152"/>
                    <a:pt x="234013" y="546818"/>
                    <a:pt x="227248" y="546818"/>
                  </a:cubicBezTo>
                  <a:cubicBezTo>
                    <a:pt x="220572" y="546818"/>
                    <a:pt x="214163" y="544152"/>
                    <a:pt x="209357" y="539441"/>
                  </a:cubicBezTo>
                  <a:lnTo>
                    <a:pt x="206241" y="536242"/>
                  </a:lnTo>
                  <a:lnTo>
                    <a:pt x="144734" y="599079"/>
                  </a:lnTo>
                  <a:cubicBezTo>
                    <a:pt x="140016" y="603967"/>
                    <a:pt x="133518" y="606633"/>
                    <a:pt x="126753" y="606722"/>
                  </a:cubicBezTo>
                  <a:lnTo>
                    <a:pt x="126575" y="606722"/>
                  </a:lnTo>
                  <a:cubicBezTo>
                    <a:pt x="119899" y="606722"/>
                    <a:pt x="113491" y="604056"/>
                    <a:pt x="108684" y="599256"/>
                  </a:cubicBezTo>
                  <a:lnTo>
                    <a:pt x="7388" y="498113"/>
                  </a:lnTo>
                  <a:cubicBezTo>
                    <a:pt x="2670" y="493403"/>
                    <a:pt x="0" y="486914"/>
                    <a:pt x="0" y="480160"/>
                  </a:cubicBezTo>
                  <a:cubicBezTo>
                    <a:pt x="89" y="473405"/>
                    <a:pt x="2759" y="466917"/>
                    <a:pt x="7655" y="462206"/>
                  </a:cubicBezTo>
                  <a:lnTo>
                    <a:pt x="70587" y="400792"/>
                  </a:lnTo>
                  <a:lnTo>
                    <a:pt x="67382" y="397681"/>
                  </a:lnTo>
                  <a:cubicBezTo>
                    <a:pt x="62665" y="392882"/>
                    <a:pt x="59994" y="386482"/>
                    <a:pt x="59994" y="379728"/>
                  </a:cubicBezTo>
                  <a:cubicBezTo>
                    <a:pt x="59994" y="373062"/>
                    <a:pt x="62665" y="366663"/>
                    <a:pt x="67382" y="361863"/>
                  </a:cubicBezTo>
                  <a:lnTo>
                    <a:pt x="139927" y="289516"/>
                  </a:lnTo>
                  <a:cubicBezTo>
                    <a:pt x="144823" y="284584"/>
                    <a:pt x="151299" y="282117"/>
                    <a:pt x="157786" y="282117"/>
                  </a:cubicBezTo>
                  <a:close/>
                  <a:moveTo>
                    <a:pt x="363724" y="101159"/>
                  </a:moveTo>
                  <a:cubicBezTo>
                    <a:pt x="359930" y="101159"/>
                    <a:pt x="356147" y="102604"/>
                    <a:pt x="353254" y="105492"/>
                  </a:cubicBezTo>
                  <a:lnTo>
                    <a:pt x="320945" y="137752"/>
                  </a:lnTo>
                  <a:cubicBezTo>
                    <a:pt x="321835" y="138463"/>
                    <a:pt x="322814" y="139174"/>
                    <a:pt x="323793" y="139974"/>
                  </a:cubicBezTo>
                  <a:cubicBezTo>
                    <a:pt x="327709" y="142818"/>
                    <a:pt x="331715" y="145662"/>
                    <a:pt x="335898" y="148417"/>
                  </a:cubicBezTo>
                  <a:cubicBezTo>
                    <a:pt x="337678" y="149572"/>
                    <a:pt x="339369" y="150728"/>
                    <a:pt x="341149" y="151794"/>
                  </a:cubicBezTo>
                  <a:cubicBezTo>
                    <a:pt x="347113" y="155527"/>
                    <a:pt x="353254" y="159082"/>
                    <a:pt x="359930" y="162459"/>
                  </a:cubicBezTo>
                  <a:cubicBezTo>
                    <a:pt x="376040" y="170724"/>
                    <a:pt x="392863" y="183344"/>
                    <a:pt x="408439" y="198897"/>
                  </a:cubicBezTo>
                  <a:cubicBezTo>
                    <a:pt x="424016" y="214449"/>
                    <a:pt x="436655" y="231246"/>
                    <a:pt x="444933" y="247243"/>
                  </a:cubicBezTo>
                  <a:cubicBezTo>
                    <a:pt x="448315" y="253998"/>
                    <a:pt x="451875" y="260130"/>
                    <a:pt x="455614" y="266084"/>
                  </a:cubicBezTo>
                  <a:cubicBezTo>
                    <a:pt x="456682" y="267862"/>
                    <a:pt x="457839" y="269550"/>
                    <a:pt x="458907" y="271239"/>
                  </a:cubicBezTo>
                  <a:cubicBezTo>
                    <a:pt x="461666" y="275416"/>
                    <a:pt x="464514" y="279504"/>
                    <a:pt x="467452" y="283326"/>
                  </a:cubicBezTo>
                  <a:cubicBezTo>
                    <a:pt x="468164" y="284303"/>
                    <a:pt x="468876" y="285281"/>
                    <a:pt x="469677" y="286258"/>
                  </a:cubicBezTo>
                  <a:lnTo>
                    <a:pt x="501987" y="253998"/>
                  </a:lnTo>
                  <a:cubicBezTo>
                    <a:pt x="507772" y="248221"/>
                    <a:pt x="507772" y="238800"/>
                    <a:pt x="501987" y="233024"/>
                  </a:cubicBezTo>
                  <a:lnTo>
                    <a:pt x="374260" y="105492"/>
                  </a:lnTo>
                  <a:cubicBezTo>
                    <a:pt x="371323" y="102604"/>
                    <a:pt x="367518" y="101159"/>
                    <a:pt x="363724" y="101159"/>
                  </a:cubicBezTo>
                  <a:close/>
                  <a:moveTo>
                    <a:pt x="177209" y="50521"/>
                  </a:moveTo>
                  <a:cubicBezTo>
                    <a:pt x="183683" y="50521"/>
                    <a:pt x="190157" y="52987"/>
                    <a:pt x="195096" y="57919"/>
                  </a:cubicBezTo>
                  <a:cubicBezTo>
                    <a:pt x="205063" y="67784"/>
                    <a:pt x="205063" y="83869"/>
                    <a:pt x="195096" y="93644"/>
                  </a:cubicBezTo>
                  <a:lnTo>
                    <a:pt x="137075" y="151675"/>
                  </a:lnTo>
                  <a:lnTo>
                    <a:pt x="151936" y="151675"/>
                  </a:lnTo>
                  <a:cubicBezTo>
                    <a:pt x="165908" y="151675"/>
                    <a:pt x="177209" y="162961"/>
                    <a:pt x="177209" y="176914"/>
                  </a:cubicBezTo>
                  <a:cubicBezTo>
                    <a:pt x="177209" y="190866"/>
                    <a:pt x="165908" y="202241"/>
                    <a:pt x="151936" y="202241"/>
                  </a:cubicBezTo>
                  <a:lnTo>
                    <a:pt x="75939" y="202241"/>
                  </a:lnTo>
                  <a:cubicBezTo>
                    <a:pt x="69621" y="202241"/>
                    <a:pt x="63836" y="199842"/>
                    <a:pt x="59387" y="196020"/>
                  </a:cubicBezTo>
                  <a:cubicBezTo>
                    <a:pt x="58141" y="194954"/>
                    <a:pt x="56984" y="193710"/>
                    <a:pt x="55916" y="192288"/>
                  </a:cubicBezTo>
                  <a:cubicBezTo>
                    <a:pt x="52980" y="188466"/>
                    <a:pt x="51111" y="183845"/>
                    <a:pt x="50755" y="178691"/>
                  </a:cubicBezTo>
                  <a:cubicBezTo>
                    <a:pt x="50666" y="178069"/>
                    <a:pt x="50666" y="177447"/>
                    <a:pt x="50666" y="176736"/>
                  </a:cubicBezTo>
                  <a:lnTo>
                    <a:pt x="50666" y="101109"/>
                  </a:lnTo>
                  <a:cubicBezTo>
                    <a:pt x="50666" y="87157"/>
                    <a:pt x="61968" y="75782"/>
                    <a:pt x="75939" y="75782"/>
                  </a:cubicBezTo>
                  <a:cubicBezTo>
                    <a:pt x="89910" y="75782"/>
                    <a:pt x="101301" y="87157"/>
                    <a:pt x="101301" y="101109"/>
                  </a:cubicBezTo>
                  <a:lnTo>
                    <a:pt x="101301" y="115861"/>
                  </a:lnTo>
                  <a:lnTo>
                    <a:pt x="159322" y="57919"/>
                  </a:lnTo>
                  <a:cubicBezTo>
                    <a:pt x="164261" y="52987"/>
                    <a:pt x="170735" y="50521"/>
                    <a:pt x="177209" y="50521"/>
                  </a:cubicBezTo>
                  <a:close/>
                  <a:moveTo>
                    <a:pt x="480892" y="0"/>
                  </a:moveTo>
                  <a:cubicBezTo>
                    <a:pt x="487122" y="0"/>
                    <a:pt x="494154" y="2666"/>
                    <a:pt x="498960" y="7376"/>
                  </a:cubicBezTo>
                  <a:lnTo>
                    <a:pt x="600162" y="108513"/>
                  </a:lnTo>
                  <a:cubicBezTo>
                    <a:pt x="604969" y="113312"/>
                    <a:pt x="607639" y="119800"/>
                    <a:pt x="607639" y="126554"/>
                  </a:cubicBezTo>
                  <a:cubicBezTo>
                    <a:pt x="607550" y="133309"/>
                    <a:pt x="604880" y="139708"/>
                    <a:pt x="599984" y="144507"/>
                  </a:cubicBezTo>
                  <a:lnTo>
                    <a:pt x="541417" y="201741"/>
                  </a:lnTo>
                  <a:cubicBezTo>
                    <a:pt x="562957" y="227425"/>
                    <a:pt x="561978" y="265640"/>
                    <a:pt x="537768" y="289724"/>
                  </a:cubicBezTo>
                  <a:lnTo>
                    <a:pt x="486499" y="340915"/>
                  </a:lnTo>
                  <a:cubicBezTo>
                    <a:pt x="485965" y="341537"/>
                    <a:pt x="485342" y="341715"/>
                    <a:pt x="484719" y="342159"/>
                  </a:cubicBezTo>
                  <a:cubicBezTo>
                    <a:pt x="483206" y="343403"/>
                    <a:pt x="481693" y="344470"/>
                    <a:pt x="480002" y="345270"/>
                  </a:cubicBezTo>
                  <a:cubicBezTo>
                    <a:pt x="478845" y="345892"/>
                    <a:pt x="477688" y="346425"/>
                    <a:pt x="476530" y="346869"/>
                  </a:cubicBezTo>
                  <a:cubicBezTo>
                    <a:pt x="474750" y="347403"/>
                    <a:pt x="472970" y="347669"/>
                    <a:pt x="471190" y="347847"/>
                  </a:cubicBezTo>
                  <a:cubicBezTo>
                    <a:pt x="470300" y="347936"/>
                    <a:pt x="469499" y="348380"/>
                    <a:pt x="468609" y="348380"/>
                  </a:cubicBezTo>
                  <a:cubicBezTo>
                    <a:pt x="468253" y="348380"/>
                    <a:pt x="467808" y="348114"/>
                    <a:pt x="467452" y="348114"/>
                  </a:cubicBezTo>
                  <a:cubicBezTo>
                    <a:pt x="465582" y="348025"/>
                    <a:pt x="463891" y="347580"/>
                    <a:pt x="462111" y="347047"/>
                  </a:cubicBezTo>
                  <a:cubicBezTo>
                    <a:pt x="460776" y="346692"/>
                    <a:pt x="459530" y="346514"/>
                    <a:pt x="458373" y="345981"/>
                  </a:cubicBezTo>
                  <a:cubicBezTo>
                    <a:pt x="458017" y="345892"/>
                    <a:pt x="457661" y="345892"/>
                    <a:pt x="457305" y="345714"/>
                  </a:cubicBezTo>
                  <a:lnTo>
                    <a:pt x="428911" y="331494"/>
                  </a:lnTo>
                  <a:cubicBezTo>
                    <a:pt x="421702" y="327940"/>
                    <a:pt x="412979" y="329273"/>
                    <a:pt x="407282" y="335049"/>
                  </a:cubicBezTo>
                  <a:lnTo>
                    <a:pt x="376308" y="365888"/>
                  </a:lnTo>
                  <a:cubicBezTo>
                    <a:pt x="367763" y="374509"/>
                    <a:pt x="356370" y="379219"/>
                    <a:pt x="344265" y="379219"/>
                  </a:cubicBezTo>
                  <a:cubicBezTo>
                    <a:pt x="332160" y="379219"/>
                    <a:pt x="320678" y="374509"/>
                    <a:pt x="312133" y="365888"/>
                  </a:cubicBezTo>
                  <a:lnTo>
                    <a:pt x="241194" y="295057"/>
                  </a:lnTo>
                  <a:cubicBezTo>
                    <a:pt x="223481" y="277371"/>
                    <a:pt x="223481" y="248576"/>
                    <a:pt x="241194" y="230891"/>
                  </a:cubicBezTo>
                  <a:lnTo>
                    <a:pt x="272079" y="200052"/>
                  </a:lnTo>
                  <a:cubicBezTo>
                    <a:pt x="277776" y="194364"/>
                    <a:pt x="279200" y="185655"/>
                    <a:pt x="275551" y="178456"/>
                  </a:cubicBezTo>
                  <a:lnTo>
                    <a:pt x="261398" y="150106"/>
                  </a:lnTo>
                  <a:cubicBezTo>
                    <a:pt x="261220" y="149750"/>
                    <a:pt x="261220" y="149395"/>
                    <a:pt x="261131" y="149039"/>
                  </a:cubicBezTo>
                  <a:cubicBezTo>
                    <a:pt x="260508" y="147884"/>
                    <a:pt x="260330" y="146640"/>
                    <a:pt x="260063" y="145307"/>
                  </a:cubicBezTo>
                  <a:cubicBezTo>
                    <a:pt x="259529" y="143529"/>
                    <a:pt x="259084" y="141841"/>
                    <a:pt x="258995" y="139974"/>
                  </a:cubicBezTo>
                  <a:cubicBezTo>
                    <a:pt x="258906" y="138730"/>
                    <a:pt x="259084" y="137486"/>
                    <a:pt x="259262" y="136242"/>
                  </a:cubicBezTo>
                  <a:cubicBezTo>
                    <a:pt x="259440" y="134375"/>
                    <a:pt x="259707" y="132687"/>
                    <a:pt x="260241" y="130909"/>
                  </a:cubicBezTo>
                  <a:cubicBezTo>
                    <a:pt x="260686" y="129754"/>
                    <a:pt x="261220" y="128599"/>
                    <a:pt x="261754" y="127443"/>
                  </a:cubicBezTo>
                  <a:cubicBezTo>
                    <a:pt x="262644" y="125755"/>
                    <a:pt x="263713" y="124155"/>
                    <a:pt x="264959" y="122733"/>
                  </a:cubicBezTo>
                  <a:cubicBezTo>
                    <a:pt x="265404" y="122111"/>
                    <a:pt x="265582" y="121400"/>
                    <a:pt x="266116" y="120955"/>
                  </a:cubicBezTo>
                  <a:lnTo>
                    <a:pt x="317384" y="69676"/>
                  </a:lnTo>
                  <a:cubicBezTo>
                    <a:pt x="341505" y="45592"/>
                    <a:pt x="379868" y="44525"/>
                    <a:pt x="405591" y="66121"/>
                  </a:cubicBezTo>
                  <a:lnTo>
                    <a:pt x="462912" y="7554"/>
                  </a:lnTo>
                  <a:cubicBezTo>
                    <a:pt x="467719" y="2755"/>
                    <a:pt x="474127" y="89"/>
                    <a:pt x="480892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altLang="en-US" b="1" i="1" lang="zh-CN" sz="2000">
                <a:solidFill>
                  <a:schemeClr val="tx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endParaRPr>
            </a:p>
          </p:txBody>
        </p:sp>
      </p:grpSp>
    </p:spTree>
    <p:extLst>
      <p:ext uri="{BB962C8B-B14F-4D97-AF65-F5344CB8AC3E}">
        <p14:creationId val="308606752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îṩlïďê">
            <a:extLst>
              <a:ext uri="{FF2B5EF4-FFF2-40B4-BE49-F238E27FC236}">
                <a16:creationId xmlns:a16="http://schemas.microsoft.com/office/drawing/2014/main" id="{7CFFDB1D-A3AF-4C39-B6F1-1CAF25B55458}"/>
              </a:ext>
            </a:extLst>
          </p:cNvPr>
          <p:cNvSpPr/>
          <p:nvPr/>
        </p:nvSpPr>
        <p:spPr>
          <a:xfrm>
            <a:off x="-28461" y="1125134"/>
            <a:ext cx="9132610" cy="5732866"/>
          </a:xfrm>
          <a:custGeom>
            <a:gdLst>
              <a:gd fmla="*/ 7992018 w 9132610" name="connsiteX0"/>
              <a:gd fmla="*/ 4608558 h 5732866" name="connsiteY0"/>
              <a:gd fmla="*/ 9132610 w 9132610" name="connsiteX1"/>
              <a:gd fmla="*/ 4608558 h 5732866" name="connsiteY1"/>
              <a:gd fmla="*/ 9132610 w 9132610" name="connsiteX2"/>
              <a:gd fmla="*/ 5732866 h 5732866" name="connsiteY2"/>
              <a:gd fmla="*/ 7992018 w 9132610" name="connsiteX3"/>
              <a:gd fmla="*/ 5732866 h 5732866" name="connsiteY3"/>
              <a:gd fmla="*/ 6736785 w 9132610" name="connsiteX4"/>
              <a:gd fmla="*/ 4608558 h 5732866" name="connsiteY4"/>
              <a:gd fmla="*/ 7877377 w 9132610" name="connsiteX5"/>
              <a:gd fmla="*/ 4608558 h 5732866" name="connsiteY5"/>
              <a:gd fmla="*/ 7877377 w 9132610" name="connsiteX6"/>
              <a:gd fmla="*/ 5732866 h 5732866" name="connsiteY6"/>
              <a:gd fmla="*/ 6736785 w 9132610" name="connsiteX7"/>
              <a:gd fmla="*/ 5732866 h 5732866" name="connsiteY7"/>
              <a:gd fmla="*/ 5481554 w 9132610" name="connsiteX8"/>
              <a:gd fmla="*/ 4608558 h 5732866" name="connsiteY8"/>
              <a:gd fmla="*/ 6622146 w 9132610" name="connsiteX9"/>
              <a:gd fmla="*/ 4608558 h 5732866" name="connsiteY9"/>
              <a:gd fmla="*/ 6622146 w 9132610" name="connsiteX10"/>
              <a:gd fmla="*/ 5732866 h 5732866" name="connsiteY10"/>
              <a:gd fmla="*/ 5481554 w 9132610" name="connsiteX11"/>
              <a:gd fmla="*/ 5732866 h 5732866" name="connsiteY11"/>
              <a:gd fmla="*/ 4226322 w 9132610" name="connsiteX12"/>
              <a:gd fmla="*/ 4608558 h 5732866" name="connsiteY12"/>
              <a:gd fmla="*/ 5366914 w 9132610" name="connsiteX13"/>
              <a:gd fmla="*/ 4608558 h 5732866" name="connsiteY13"/>
              <a:gd fmla="*/ 5366914 w 9132610" name="connsiteX14"/>
              <a:gd fmla="*/ 5732866 h 5732866" name="connsiteY14"/>
              <a:gd fmla="*/ 4226322 w 9132610" name="connsiteX15"/>
              <a:gd fmla="*/ 5732866 h 5732866" name="connsiteY15"/>
              <a:gd fmla="*/ 4226322 w 9132610" name="connsiteX16"/>
              <a:gd fmla="*/ 1 h 5732866" name="connsiteY16"/>
              <a:gd fmla="*/ 6622145 w 9132610" name="connsiteX17"/>
              <a:gd fmla="*/ 1 h 5732866" name="connsiteY17"/>
              <a:gd fmla="*/ 6622145 w 9132610" name="connsiteX18"/>
              <a:gd fmla="*/ 4479974 h 5732866" name="connsiteY18"/>
              <a:gd fmla="*/ 4226322 w 9132610" name="connsiteX19"/>
              <a:gd fmla="*/ 4479974 h 5732866" name="connsiteY19"/>
              <a:gd fmla="*/ 0 w 9132610" name="connsiteX20"/>
              <a:gd fmla="*/ 0 h 5732866" name="connsiteY20"/>
              <a:gd fmla="*/ 4096739 w 9132610" name="connsiteX21"/>
              <a:gd fmla="*/ 0 h 5732866" name="connsiteY21"/>
              <a:gd fmla="*/ 4096739 w 9132610" name="connsiteX22"/>
              <a:gd fmla="*/ 5732866 h 5732866" name="connsiteY22"/>
              <a:gd fmla="*/ 0 w 9132610" name="connsiteX23"/>
              <a:gd fmla="*/ 5732866 h 5732866" name="connsiteY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b="b" l="l" r="r" t="t"/>
            <a:pathLst>
              <a:path h="5732866" w="9132610">
                <a:moveTo>
                  <a:pt x="7992018" y="4608558"/>
                </a:moveTo>
                <a:lnTo>
                  <a:pt x="9132610" y="4608558"/>
                </a:lnTo>
                <a:lnTo>
                  <a:pt x="9132610" y="5732866"/>
                </a:lnTo>
                <a:lnTo>
                  <a:pt x="7992018" y="5732866"/>
                </a:lnTo>
                <a:close/>
                <a:moveTo>
                  <a:pt x="6736785" y="4608558"/>
                </a:moveTo>
                <a:lnTo>
                  <a:pt x="7877377" y="4608558"/>
                </a:lnTo>
                <a:lnTo>
                  <a:pt x="7877377" y="5732866"/>
                </a:lnTo>
                <a:lnTo>
                  <a:pt x="6736785" y="5732866"/>
                </a:lnTo>
                <a:close/>
                <a:moveTo>
                  <a:pt x="5481554" y="4608558"/>
                </a:moveTo>
                <a:lnTo>
                  <a:pt x="6622146" y="4608558"/>
                </a:lnTo>
                <a:lnTo>
                  <a:pt x="6622146" y="5732866"/>
                </a:lnTo>
                <a:lnTo>
                  <a:pt x="5481554" y="5732866"/>
                </a:lnTo>
                <a:close/>
                <a:moveTo>
                  <a:pt x="4226322" y="4608558"/>
                </a:moveTo>
                <a:lnTo>
                  <a:pt x="5366914" y="4608558"/>
                </a:lnTo>
                <a:lnTo>
                  <a:pt x="5366914" y="5732866"/>
                </a:lnTo>
                <a:lnTo>
                  <a:pt x="4226322" y="5732866"/>
                </a:lnTo>
                <a:close/>
                <a:moveTo>
                  <a:pt x="4226322" y="1"/>
                </a:moveTo>
                <a:lnTo>
                  <a:pt x="6622145" y="1"/>
                </a:lnTo>
                <a:lnTo>
                  <a:pt x="6622145" y="4479974"/>
                </a:lnTo>
                <a:lnTo>
                  <a:pt x="4226322" y="4479974"/>
                </a:lnTo>
                <a:close/>
                <a:moveTo>
                  <a:pt x="0" y="0"/>
                </a:moveTo>
                <a:lnTo>
                  <a:pt x="4096739" y="0"/>
                </a:lnTo>
                <a:lnTo>
                  <a:pt x="4096739" y="5732866"/>
                </a:lnTo>
                <a:lnTo>
                  <a:pt x="0" y="5732866"/>
                </a:lnTo>
                <a:close/>
              </a:path>
            </a:pathLst>
          </a:custGeom>
          <a:blipFill>
            <a:blip r:embed="rId2"/>
            <a:stretch>
              <a:fillRect l="-5911" r="-5894"/>
            </a:stretch>
          </a:blip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altLang="en-US" b="1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5" name="ïṡḻïḓe">
            <a:extLst>
              <a:ext uri="{FF2B5EF4-FFF2-40B4-BE49-F238E27FC236}">
                <a16:creationId xmlns:a16="http://schemas.microsoft.com/office/drawing/2014/main" id="{1E2F9523-3385-4357-943C-DB68A9CC5E06}"/>
              </a:ext>
            </a:extLst>
          </p:cNvPr>
          <p:cNvSpPr/>
          <p:nvPr/>
        </p:nvSpPr>
        <p:spPr>
          <a:xfrm>
            <a:off x="673100" y="1"/>
            <a:ext cx="488950" cy="1130300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b="1" i="1" lang="en-US" sz="2000">
              <a:solidFill>
                <a:schemeClr val="tx1"/>
              </a:solidFill>
              <a:latin charset="-122" panose="00000500000000000000" pitchFamily="2" typeface="三极准柔宋"/>
            </a:endParaRPr>
          </a:p>
        </p:txBody>
      </p:sp>
      <p:sp>
        <p:nvSpPr>
          <p:cNvPr id="6" name="iSḻîḓê">
            <a:extLst>
              <a:ext uri="{FF2B5EF4-FFF2-40B4-BE49-F238E27FC236}">
                <a16:creationId xmlns:a16="http://schemas.microsoft.com/office/drawing/2014/main" id="{A6A5B160-9271-43F1-A213-C7DD4E617801}"/>
              </a:ext>
            </a:extLst>
          </p:cNvPr>
          <p:cNvSpPr/>
          <p:nvPr/>
        </p:nvSpPr>
        <p:spPr>
          <a:xfrm>
            <a:off x="673100" y="2294800"/>
            <a:ext cx="488950" cy="3852000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b="1" i="1" lang="en-US" sz="2000">
              <a:solidFill>
                <a:schemeClr val="tx1"/>
              </a:solidFill>
              <a:latin charset="-122" panose="00000500000000000000" pitchFamily="2" typeface="三极准柔宋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1D89D73-D955-4C5C-B4C9-CB91A03562E4}"/>
              </a:ext>
            </a:extLst>
          </p:cNvPr>
          <p:cNvCxnSpPr/>
          <p:nvPr/>
        </p:nvCxnSpPr>
        <p:spPr>
          <a:xfrm>
            <a:off x="4200525" y="2896192"/>
            <a:ext cx="7318375" cy="0"/>
          </a:xfrm>
          <a:prstGeom prst="line">
            <a:avLst/>
          </a:prstGeom>
          <a:ln cap="rnd" w="3175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îŝliḓê">
            <a:extLst>
              <a:ext uri="{FF2B5EF4-FFF2-40B4-BE49-F238E27FC236}">
                <a16:creationId xmlns:a16="http://schemas.microsoft.com/office/drawing/2014/main" id="{5C53412A-E1C9-43ED-BFBA-791DDF3493EA}"/>
              </a:ext>
            </a:extLst>
          </p:cNvPr>
          <p:cNvSpPr txBox="1"/>
          <p:nvPr/>
        </p:nvSpPr>
        <p:spPr>
          <a:xfrm>
            <a:off x="7055148" y="1125134"/>
            <a:ext cx="4860924" cy="729255"/>
          </a:xfrm>
          <a:prstGeom prst="rect">
            <a:avLst/>
          </a:prstGeom>
          <a:noFill/>
          <a:ln>
            <a:noFill/>
          </a:ln>
        </p:spPr>
        <p:txBody>
          <a:bodyPr anchor="b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altLang="zh-CN" b="1" lang="en-US">
                <a:latin charset="-122" panose="00000500000000000000" pitchFamily="2" typeface="三极准柔宋"/>
                <a:ea charset="-122" panose="00000500000000000000" pitchFamily="2" typeface="三极准柔宋"/>
              </a:rPr>
              <a:t>Unified fonts make reading more</a:t>
            </a:r>
          </a:p>
          <a:p>
            <a:pPr>
              <a:buSzPct val="25000"/>
            </a:pPr>
            <a:r>
              <a:rPr altLang="zh-CN" b="1" lang="en-US">
                <a:latin charset="-122" panose="00000500000000000000" pitchFamily="2" typeface="三极准柔宋"/>
                <a:ea charset="-122" panose="00000500000000000000" pitchFamily="2" typeface="三极准柔宋"/>
              </a:rPr>
              <a:t>fluent.</a:t>
            </a:r>
          </a:p>
        </p:txBody>
      </p:sp>
      <p:sp>
        <p:nvSpPr>
          <p:cNvPr id="25" name="iślïḍê">
            <a:extLst>
              <a:ext uri="{FF2B5EF4-FFF2-40B4-BE49-F238E27FC236}">
                <a16:creationId xmlns:a16="http://schemas.microsoft.com/office/drawing/2014/main" id="{A3A14120-544B-4849-987F-37930D7CC6BB}"/>
              </a:ext>
            </a:extLst>
          </p:cNvPr>
          <p:cNvSpPr txBox="1"/>
          <p:nvPr/>
        </p:nvSpPr>
        <p:spPr>
          <a:xfrm>
            <a:off x="7055148" y="1854391"/>
            <a:ext cx="4860924" cy="861072"/>
          </a:xfrm>
          <a:prstGeom prst="rect">
            <a:avLst/>
          </a:prstGeom>
          <a:noFill/>
          <a:ln>
            <a:noFill/>
          </a:ln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buSzPct val="25000"/>
            </a:pPr>
            <a:r>
              <a:rPr lang="en-US" sz="1100">
                <a:latin charset="-122" panose="00000500000000000000" pitchFamily="2" typeface="三极准柔宋"/>
              </a:rPr>
              <a:t>Theme color makes PPT more convenient to change.</a:t>
            </a:r>
          </a:p>
          <a:p>
            <a:pPr>
              <a:lnSpc>
                <a:spcPct val="130000"/>
              </a:lnSpc>
              <a:buSzPct val="25000"/>
            </a:pPr>
            <a:r>
              <a:rPr lang="en-US" sz="1100">
                <a:latin charset="-122" panose="00000500000000000000" pitchFamily="2" typeface="三极准柔宋"/>
              </a:rPr>
              <a:t>Adjust the spacing to adapt to Chinese typesetting, use the reference line in PPT.</a:t>
            </a:r>
          </a:p>
        </p:txBody>
      </p:sp>
      <p:sp>
        <p:nvSpPr>
          <p:cNvPr id="20" name="ïṡḷíḓê">
            <a:extLst>
              <a:ext uri="{FF2B5EF4-FFF2-40B4-BE49-F238E27FC236}">
                <a16:creationId xmlns:a16="http://schemas.microsoft.com/office/drawing/2014/main" id="{AC321F9B-F99D-44D6-95EE-4CF3F8A760F8}"/>
              </a:ext>
            </a:extLst>
          </p:cNvPr>
          <p:cNvSpPr/>
          <p:nvPr/>
        </p:nvSpPr>
        <p:spPr bwMode="auto">
          <a:xfrm flipH="1">
            <a:off x="7695347" y="3356661"/>
            <a:ext cx="4220725" cy="3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lIns="91440" rIns="91440" tIns="45720" wrap="square">
            <a:normAutofit fontScale="90000" lnSpcReduction="20000"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altLang="zh-CN" lang="en-US" sz="105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text……</a:t>
            </a:r>
          </a:p>
        </p:txBody>
      </p:sp>
      <p:grpSp>
        <p:nvGrpSpPr>
          <p:cNvPr id="21" name="ïṡlîde">
            <a:extLst>
              <a:ext uri="{FF2B5EF4-FFF2-40B4-BE49-F238E27FC236}">
                <a16:creationId xmlns:a16="http://schemas.microsoft.com/office/drawing/2014/main" id="{58290F21-A371-4A9D-8917-D3884AF1345F}"/>
              </a:ext>
            </a:extLst>
          </p:cNvPr>
          <p:cNvGrpSpPr/>
          <p:nvPr/>
        </p:nvGrpSpPr>
        <p:grpSpPr>
          <a:xfrm>
            <a:off x="7231184" y="3356056"/>
            <a:ext cx="371694" cy="353608"/>
            <a:chOff x="5910153" y="3252196"/>
            <a:chExt cx="371694" cy="353608"/>
          </a:xfrm>
        </p:grpSpPr>
        <p:sp>
          <p:nvSpPr>
            <p:cNvPr id="22" name="iṩlíďé">
              <a:extLst>
                <a:ext uri="{FF2B5EF4-FFF2-40B4-BE49-F238E27FC236}">
                  <a16:creationId xmlns:a16="http://schemas.microsoft.com/office/drawing/2014/main" id="{C21D7EEA-90F0-4F3C-ADD7-88F23880B8EA}"/>
                </a:ext>
              </a:extLst>
            </p:cNvPr>
            <p:cNvSpPr/>
            <p:nvPr/>
          </p:nvSpPr>
          <p:spPr>
            <a:xfrm>
              <a:off x="5910153" y="3324851"/>
              <a:ext cx="281160" cy="28095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9pPr>
            </a:lstStyle>
            <a:p>
              <a:pPr algn="l" defTabSz="9137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0000500000000000000" pitchFamily="2" typeface="三极准柔宋"/>
              </a:endParaRPr>
            </a:p>
          </p:txBody>
        </p:sp>
        <p:sp>
          <p:nvSpPr>
            <p:cNvPr id="23" name="ís1íḓê">
              <a:extLst>
                <a:ext uri="{FF2B5EF4-FFF2-40B4-BE49-F238E27FC236}">
                  <a16:creationId xmlns:a16="http://schemas.microsoft.com/office/drawing/2014/main" id="{2479A236-02B8-42FC-A077-6C75B94D480F}"/>
                </a:ext>
              </a:extLst>
            </p:cNvPr>
            <p:cNvSpPr/>
            <p:nvPr/>
          </p:nvSpPr>
          <p:spPr bwMode="auto">
            <a:xfrm>
              <a:off x="5942474" y="3252196"/>
              <a:ext cx="339373" cy="312754"/>
            </a:xfrm>
            <a:custGeom>
              <a:gdLst>
                <a:gd fmla="*/ 602 w 611" name="T0"/>
                <a:gd fmla="*/ 5 h 562" name="T1"/>
                <a:gd fmla="*/ 599 w 611" name="T2"/>
                <a:gd fmla="*/ 2 h 562" name="T3"/>
                <a:gd fmla="*/ 594 w 611" name="T4"/>
                <a:gd fmla="*/ 1 h 562" name="T5"/>
                <a:gd fmla="*/ 590 w 611" name="T6"/>
                <a:gd fmla="*/ 0 h 562" name="T7"/>
                <a:gd fmla="*/ 585 w 611" name="T8"/>
                <a:gd fmla="*/ 0 h 562" name="T9"/>
                <a:gd fmla="*/ 580 w 611" name="T10"/>
                <a:gd fmla="*/ 1 h 562" name="T11"/>
                <a:gd fmla="*/ 576 w 611" name="T12"/>
                <a:gd fmla="*/ 2 h 562" name="T13"/>
                <a:gd fmla="*/ 572 w 611" name="T14"/>
                <a:gd fmla="*/ 5 h 562" name="T15"/>
                <a:gd fmla="*/ 569 w 611" name="T16"/>
                <a:gd fmla="*/ 8 h 562" name="T17"/>
                <a:gd fmla="*/ 166 w 611" name="T18"/>
                <a:gd fmla="*/ 503 h 562" name="T19"/>
                <a:gd fmla="*/ 41 w 611" name="T20"/>
                <a:gd fmla="*/ 377 h 562" name="T21"/>
                <a:gd fmla="*/ 38 w 611" name="T22"/>
                <a:gd fmla="*/ 374 h 562" name="T23"/>
                <a:gd fmla="*/ 33 w 611" name="T24"/>
                <a:gd fmla="*/ 372 h 562" name="T25"/>
                <a:gd fmla="*/ 29 w 611" name="T26"/>
                <a:gd fmla="*/ 371 h 562" name="T27"/>
                <a:gd fmla="*/ 24 w 611" name="T28"/>
                <a:gd fmla="*/ 371 h 562" name="T29"/>
                <a:gd fmla="*/ 20 w 611" name="T30"/>
                <a:gd fmla="*/ 371 h 562" name="T31"/>
                <a:gd fmla="*/ 16 w 611" name="T32"/>
                <a:gd fmla="*/ 372 h 562" name="T33"/>
                <a:gd fmla="*/ 11 w 611" name="T34"/>
                <a:gd fmla="*/ 374 h 562" name="T35"/>
                <a:gd fmla="*/ 8 w 611" name="T36"/>
                <a:gd fmla="*/ 377 h 562" name="T37"/>
                <a:gd fmla="*/ 4 w 611" name="T38"/>
                <a:gd fmla="*/ 382 h 562" name="T39"/>
                <a:gd fmla="*/ 2 w 611" name="T40"/>
                <a:gd fmla="*/ 386 h 562" name="T41"/>
                <a:gd fmla="*/ 1 w 611" name="T42"/>
                <a:gd fmla="*/ 390 h 562" name="T43"/>
                <a:gd fmla="*/ 0 w 611" name="T44"/>
                <a:gd fmla="*/ 395 h 562" name="T45"/>
                <a:gd fmla="*/ 1 w 611" name="T46"/>
                <a:gd fmla="*/ 399 h 562" name="T47"/>
                <a:gd fmla="*/ 2 w 611" name="T48"/>
                <a:gd fmla="*/ 404 h 562" name="T49"/>
                <a:gd fmla="*/ 4 w 611" name="T50"/>
                <a:gd fmla="*/ 408 h 562" name="T51"/>
                <a:gd fmla="*/ 8 w 611" name="T52"/>
                <a:gd fmla="*/ 412 h 562" name="T53"/>
                <a:gd fmla="*/ 151 w 611" name="T54"/>
                <a:gd fmla="*/ 556 h 562" name="T55"/>
                <a:gd fmla="*/ 155 w 611" name="T56"/>
                <a:gd fmla="*/ 558 h 562" name="T57"/>
                <a:gd fmla="*/ 159 w 611" name="T58"/>
                <a:gd fmla="*/ 560 h 562" name="T59"/>
                <a:gd fmla="*/ 164 w 611" name="T60"/>
                <a:gd fmla="*/ 562 h 562" name="T61"/>
                <a:gd fmla="*/ 168 w 611" name="T62"/>
                <a:gd fmla="*/ 562 h 562" name="T63"/>
                <a:gd fmla="*/ 169 w 611" name="T64"/>
                <a:gd fmla="*/ 562 h 562" name="T65"/>
                <a:gd fmla="*/ 169 w 611" name="T66"/>
                <a:gd fmla="*/ 562 h 562" name="T67"/>
                <a:gd fmla="*/ 175 w 611" name="T68"/>
                <a:gd fmla="*/ 562 h 562" name="T69"/>
                <a:gd fmla="*/ 179 w 611" name="T70"/>
                <a:gd fmla="*/ 559 h 562" name="T71"/>
                <a:gd fmla="*/ 183 w 611" name="T72"/>
                <a:gd fmla="*/ 557 h 562" name="T73"/>
                <a:gd fmla="*/ 187 w 611" name="T74"/>
                <a:gd fmla="*/ 554 h 562" name="T75"/>
                <a:gd fmla="*/ 606 w 611" name="T76"/>
                <a:gd fmla="*/ 38 h 562" name="T77"/>
                <a:gd fmla="*/ 609 w 611" name="T78"/>
                <a:gd fmla="*/ 34 h 562" name="T79"/>
                <a:gd fmla="*/ 611 w 611" name="T80"/>
                <a:gd fmla="*/ 29 h 562" name="T81"/>
                <a:gd fmla="*/ 611 w 611" name="T82"/>
                <a:gd fmla="*/ 25 h 562" name="T83"/>
                <a:gd fmla="*/ 611 w 611" name="T84"/>
                <a:gd fmla="*/ 20 h 562" name="T85"/>
                <a:gd fmla="*/ 611 w 611" name="T86"/>
                <a:gd fmla="*/ 16 h 562" name="T87"/>
                <a:gd fmla="*/ 609 w 611" name="T88"/>
                <a:gd fmla="*/ 12 h 562" name="T89"/>
                <a:gd fmla="*/ 606 w 611" name="T90"/>
                <a:gd fmla="*/ 8 h 562" name="T91"/>
                <a:gd fmla="*/ 602 w 611" name="T92"/>
                <a:gd fmla="*/ 5 h 562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562" w="611">
                  <a:moveTo>
                    <a:pt x="602" y="5"/>
                  </a:moveTo>
                  <a:lnTo>
                    <a:pt x="599" y="2"/>
                  </a:lnTo>
                  <a:lnTo>
                    <a:pt x="594" y="1"/>
                  </a:lnTo>
                  <a:lnTo>
                    <a:pt x="590" y="0"/>
                  </a:lnTo>
                  <a:lnTo>
                    <a:pt x="585" y="0"/>
                  </a:lnTo>
                  <a:lnTo>
                    <a:pt x="580" y="1"/>
                  </a:lnTo>
                  <a:lnTo>
                    <a:pt x="576" y="2"/>
                  </a:lnTo>
                  <a:lnTo>
                    <a:pt x="572" y="5"/>
                  </a:lnTo>
                  <a:lnTo>
                    <a:pt x="569" y="8"/>
                  </a:lnTo>
                  <a:lnTo>
                    <a:pt x="166" y="503"/>
                  </a:lnTo>
                  <a:lnTo>
                    <a:pt x="41" y="377"/>
                  </a:lnTo>
                  <a:lnTo>
                    <a:pt x="38" y="374"/>
                  </a:lnTo>
                  <a:lnTo>
                    <a:pt x="33" y="372"/>
                  </a:lnTo>
                  <a:lnTo>
                    <a:pt x="29" y="371"/>
                  </a:lnTo>
                  <a:lnTo>
                    <a:pt x="24" y="371"/>
                  </a:lnTo>
                  <a:lnTo>
                    <a:pt x="20" y="371"/>
                  </a:lnTo>
                  <a:lnTo>
                    <a:pt x="16" y="372"/>
                  </a:lnTo>
                  <a:lnTo>
                    <a:pt x="11" y="374"/>
                  </a:lnTo>
                  <a:lnTo>
                    <a:pt x="8" y="377"/>
                  </a:lnTo>
                  <a:lnTo>
                    <a:pt x="4" y="382"/>
                  </a:lnTo>
                  <a:lnTo>
                    <a:pt x="2" y="386"/>
                  </a:lnTo>
                  <a:lnTo>
                    <a:pt x="1" y="390"/>
                  </a:lnTo>
                  <a:lnTo>
                    <a:pt x="0" y="395"/>
                  </a:lnTo>
                  <a:lnTo>
                    <a:pt x="1" y="399"/>
                  </a:lnTo>
                  <a:lnTo>
                    <a:pt x="2" y="404"/>
                  </a:lnTo>
                  <a:lnTo>
                    <a:pt x="4" y="408"/>
                  </a:lnTo>
                  <a:lnTo>
                    <a:pt x="8" y="412"/>
                  </a:lnTo>
                  <a:lnTo>
                    <a:pt x="151" y="556"/>
                  </a:lnTo>
                  <a:lnTo>
                    <a:pt x="155" y="558"/>
                  </a:lnTo>
                  <a:lnTo>
                    <a:pt x="159" y="560"/>
                  </a:lnTo>
                  <a:lnTo>
                    <a:pt x="164" y="562"/>
                  </a:lnTo>
                  <a:lnTo>
                    <a:pt x="168" y="562"/>
                  </a:lnTo>
                  <a:lnTo>
                    <a:pt x="169" y="562"/>
                  </a:lnTo>
                  <a:lnTo>
                    <a:pt x="169" y="562"/>
                  </a:lnTo>
                  <a:lnTo>
                    <a:pt x="175" y="562"/>
                  </a:lnTo>
                  <a:lnTo>
                    <a:pt x="179" y="559"/>
                  </a:lnTo>
                  <a:lnTo>
                    <a:pt x="183" y="557"/>
                  </a:lnTo>
                  <a:lnTo>
                    <a:pt x="187" y="554"/>
                  </a:lnTo>
                  <a:lnTo>
                    <a:pt x="606" y="38"/>
                  </a:lnTo>
                  <a:lnTo>
                    <a:pt x="609" y="34"/>
                  </a:lnTo>
                  <a:lnTo>
                    <a:pt x="611" y="29"/>
                  </a:lnTo>
                  <a:lnTo>
                    <a:pt x="611" y="25"/>
                  </a:lnTo>
                  <a:lnTo>
                    <a:pt x="611" y="20"/>
                  </a:lnTo>
                  <a:lnTo>
                    <a:pt x="611" y="16"/>
                  </a:lnTo>
                  <a:lnTo>
                    <a:pt x="609" y="12"/>
                  </a:lnTo>
                  <a:lnTo>
                    <a:pt x="606" y="8"/>
                  </a:lnTo>
                  <a:lnTo>
                    <a:pt x="602" y="5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defTabSz="913765"/>
              <a:endParaRPr lang="en-US" sz="1600">
                <a:solidFill>
                  <a:srgbClr val="000000"/>
                </a:solidFill>
                <a:latin charset="-122" panose="00000500000000000000" pitchFamily="2" typeface="三极准柔宋"/>
              </a:endParaRPr>
            </a:p>
          </p:txBody>
        </p:sp>
      </p:grpSp>
      <p:sp>
        <p:nvSpPr>
          <p:cNvPr id="16" name="íṩlíḑè">
            <a:extLst>
              <a:ext uri="{FF2B5EF4-FFF2-40B4-BE49-F238E27FC236}">
                <a16:creationId xmlns:a16="http://schemas.microsoft.com/office/drawing/2014/main" id="{AC321F9B-F99D-44D6-95EE-4CF3F8A760F8}"/>
              </a:ext>
            </a:extLst>
          </p:cNvPr>
          <p:cNvSpPr/>
          <p:nvPr/>
        </p:nvSpPr>
        <p:spPr bwMode="auto">
          <a:xfrm flipH="1">
            <a:off x="7695347" y="4039435"/>
            <a:ext cx="4220725" cy="3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lIns="91440" rIns="91440" tIns="45720" wrap="square">
            <a:normAutofit fontScale="90000" lnSpcReduction="20000"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altLang="zh-CN" lang="en-US" sz="105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text……</a:t>
            </a:r>
          </a:p>
        </p:txBody>
      </p:sp>
      <p:grpSp>
        <p:nvGrpSpPr>
          <p:cNvPr id="17" name="îśḻiḍê">
            <a:extLst>
              <a:ext uri="{FF2B5EF4-FFF2-40B4-BE49-F238E27FC236}">
                <a16:creationId xmlns:a16="http://schemas.microsoft.com/office/drawing/2014/main" id="{61379661-1C38-49F4-9FBE-1F22174B6E72}"/>
              </a:ext>
            </a:extLst>
          </p:cNvPr>
          <p:cNvGrpSpPr/>
          <p:nvPr/>
        </p:nvGrpSpPr>
        <p:grpSpPr>
          <a:xfrm>
            <a:off x="7231184" y="4038830"/>
            <a:ext cx="371694" cy="353608"/>
            <a:chOff x="5910153" y="3252196"/>
            <a:chExt cx="371694" cy="353608"/>
          </a:xfrm>
        </p:grpSpPr>
        <p:sp>
          <p:nvSpPr>
            <p:cNvPr id="18" name="ïṩḷíḑé">
              <a:extLst>
                <a:ext uri="{FF2B5EF4-FFF2-40B4-BE49-F238E27FC236}">
                  <a16:creationId xmlns:a16="http://schemas.microsoft.com/office/drawing/2014/main" id="{C21D7EEA-90F0-4F3C-ADD7-88F23880B8EA}"/>
                </a:ext>
              </a:extLst>
            </p:cNvPr>
            <p:cNvSpPr/>
            <p:nvPr/>
          </p:nvSpPr>
          <p:spPr>
            <a:xfrm>
              <a:off x="5910153" y="3324851"/>
              <a:ext cx="281160" cy="28095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9pPr>
            </a:lstStyle>
            <a:p>
              <a:pPr algn="l" defTabSz="9137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0000500000000000000" pitchFamily="2" typeface="三极准柔宋"/>
              </a:endParaRPr>
            </a:p>
          </p:txBody>
        </p:sp>
        <p:sp>
          <p:nvSpPr>
            <p:cNvPr id="19" name="ïṧḻiďè">
              <a:extLst>
                <a:ext uri="{FF2B5EF4-FFF2-40B4-BE49-F238E27FC236}">
                  <a16:creationId xmlns:a16="http://schemas.microsoft.com/office/drawing/2014/main" id="{2479A236-02B8-42FC-A077-6C75B94D480F}"/>
                </a:ext>
              </a:extLst>
            </p:cNvPr>
            <p:cNvSpPr/>
            <p:nvPr/>
          </p:nvSpPr>
          <p:spPr bwMode="auto">
            <a:xfrm>
              <a:off x="5942474" y="3252196"/>
              <a:ext cx="339373" cy="312754"/>
            </a:xfrm>
            <a:custGeom>
              <a:gdLst>
                <a:gd fmla="*/ 602 w 611" name="T0"/>
                <a:gd fmla="*/ 5 h 562" name="T1"/>
                <a:gd fmla="*/ 599 w 611" name="T2"/>
                <a:gd fmla="*/ 2 h 562" name="T3"/>
                <a:gd fmla="*/ 594 w 611" name="T4"/>
                <a:gd fmla="*/ 1 h 562" name="T5"/>
                <a:gd fmla="*/ 590 w 611" name="T6"/>
                <a:gd fmla="*/ 0 h 562" name="T7"/>
                <a:gd fmla="*/ 585 w 611" name="T8"/>
                <a:gd fmla="*/ 0 h 562" name="T9"/>
                <a:gd fmla="*/ 580 w 611" name="T10"/>
                <a:gd fmla="*/ 1 h 562" name="T11"/>
                <a:gd fmla="*/ 576 w 611" name="T12"/>
                <a:gd fmla="*/ 2 h 562" name="T13"/>
                <a:gd fmla="*/ 572 w 611" name="T14"/>
                <a:gd fmla="*/ 5 h 562" name="T15"/>
                <a:gd fmla="*/ 569 w 611" name="T16"/>
                <a:gd fmla="*/ 8 h 562" name="T17"/>
                <a:gd fmla="*/ 166 w 611" name="T18"/>
                <a:gd fmla="*/ 503 h 562" name="T19"/>
                <a:gd fmla="*/ 41 w 611" name="T20"/>
                <a:gd fmla="*/ 377 h 562" name="T21"/>
                <a:gd fmla="*/ 38 w 611" name="T22"/>
                <a:gd fmla="*/ 374 h 562" name="T23"/>
                <a:gd fmla="*/ 33 w 611" name="T24"/>
                <a:gd fmla="*/ 372 h 562" name="T25"/>
                <a:gd fmla="*/ 29 w 611" name="T26"/>
                <a:gd fmla="*/ 371 h 562" name="T27"/>
                <a:gd fmla="*/ 24 w 611" name="T28"/>
                <a:gd fmla="*/ 371 h 562" name="T29"/>
                <a:gd fmla="*/ 20 w 611" name="T30"/>
                <a:gd fmla="*/ 371 h 562" name="T31"/>
                <a:gd fmla="*/ 16 w 611" name="T32"/>
                <a:gd fmla="*/ 372 h 562" name="T33"/>
                <a:gd fmla="*/ 11 w 611" name="T34"/>
                <a:gd fmla="*/ 374 h 562" name="T35"/>
                <a:gd fmla="*/ 8 w 611" name="T36"/>
                <a:gd fmla="*/ 377 h 562" name="T37"/>
                <a:gd fmla="*/ 4 w 611" name="T38"/>
                <a:gd fmla="*/ 382 h 562" name="T39"/>
                <a:gd fmla="*/ 2 w 611" name="T40"/>
                <a:gd fmla="*/ 386 h 562" name="T41"/>
                <a:gd fmla="*/ 1 w 611" name="T42"/>
                <a:gd fmla="*/ 390 h 562" name="T43"/>
                <a:gd fmla="*/ 0 w 611" name="T44"/>
                <a:gd fmla="*/ 395 h 562" name="T45"/>
                <a:gd fmla="*/ 1 w 611" name="T46"/>
                <a:gd fmla="*/ 399 h 562" name="T47"/>
                <a:gd fmla="*/ 2 w 611" name="T48"/>
                <a:gd fmla="*/ 404 h 562" name="T49"/>
                <a:gd fmla="*/ 4 w 611" name="T50"/>
                <a:gd fmla="*/ 408 h 562" name="T51"/>
                <a:gd fmla="*/ 8 w 611" name="T52"/>
                <a:gd fmla="*/ 412 h 562" name="T53"/>
                <a:gd fmla="*/ 151 w 611" name="T54"/>
                <a:gd fmla="*/ 556 h 562" name="T55"/>
                <a:gd fmla="*/ 155 w 611" name="T56"/>
                <a:gd fmla="*/ 558 h 562" name="T57"/>
                <a:gd fmla="*/ 159 w 611" name="T58"/>
                <a:gd fmla="*/ 560 h 562" name="T59"/>
                <a:gd fmla="*/ 164 w 611" name="T60"/>
                <a:gd fmla="*/ 562 h 562" name="T61"/>
                <a:gd fmla="*/ 168 w 611" name="T62"/>
                <a:gd fmla="*/ 562 h 562" name="T63"/>
                <a:gd fmla="*/ 169 w 611" name="T64"/>
                <a:gd fmla="*/ 562 h 562" name="T65"/>
                <a:gd fmla="*/ 169 w 611" name="T66"/>
                <a:gd fmla="*/ 562 h 562" name="T67"/>
                <a:gd fmla="*/ 175 w 611" name="T68"/>
                <a:gd fmla="*/ 562 h 562" name="T69"/>
                <a:gd fmla="*/ 179 w 611" name="T70"/>
                <a:gd fmla="*/ 559 h 562" name="T71"/>
                <a:gd fmla="*/ 183 w 611" name="T72"/>
                <a:gd fmla="*/ 557 h 562" name="T73"/>
                <a:gd fmla="*/ 187 w 611" name="T74"/>
                <a:gd fmla="*/ 554 h 562" name="T75"/>
                <a:gd fmla="*/ 606 w 611" name="T76"/>
                <a:gd fmla="*/ 38 h 562" name="T77"/>
                <a:gd fmla="*/ 609 w 611" name="T78"/>
                <a:gd fmla="*/ 34 h 562" name="T79"/>
                <a:gd fmla="*/ 611 w 611" name="T80"/>
                <a:gd fmla="*/ 29 h 562" name="T81"/>
                <a:gd fmla="*/ 611 w 611" name="T82"/>
                <a:gd fmla="*/ 25 h 562" name="T83"/>
                <a:gd fmla="*/ 611 w 611" name="T84"/>
                <a:gd fmla="*/ 20 h 562" name="T85"/>
                <a:gd fmla="*/ 611 w 611" name="T86"/>
                <a:gd fmla="*/ 16 h 562" name="T87"/>
                <a:gd fmla="*/ 609 w 611" name="T88"/>
                <a:gd fmla="*/ 12 h 562" name="T89"/>
                <a:gd fmla="*/ 606 w 611" name="T90"/>
                <a:gd fmla="*/ 8 h 562" name="T91"/>
                <a:gd fmla="*/ 602 w 611" name="T92"/>
                <a:gd fmla="*/ 5 h 562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562" w="611">
                  <a:moveTo>
                    <a:pt x="602" y="5"/>
                  </a:moveTo>
                  <a:lnTo>
                    <a:pt x="599" y="2"/>
                  </a:lnTo>
                  <a:lnTo>
                    <a:pt x="594" y="1"/>
                  </a:lnTo>
                  <a:lnTo>
                    <a:pt x="590" y="0"/>
                  </a:lnTo>
                  <a:lnTo>
                    <a:pt x="585" y="0"/>
                  </a:lnTo>
                  <a:lnTo>
                    <a:pt x="580" y="1"/>
                  </a:lnTo>
                  <a:lnTo>
                    <a:pt x="576" y="2"/>
                  </a:lnTo>
                  <a:lnTo>
                    <a:pt x="572" y="5"/>
                  </a:lnTo>
                  <a:lnTo>
                    <a:pt x="569" y="8"/>
                  </a:lnTo>
                  <a:lnTo>
                    <a:pt x="166" y="503"/>
                  </a:lnTo>
                  <a:lnTo>
                    <a:pt x="41" y="377"/>
                  </a:lnTo>
                  <a:lnTo>
                    <a:pt x="38" y="374"/>
                  </a:lnTo>
                  <a:lnTo>
                    <a:pt x="33" y="372"/>
                  </a:lnTo>
                  <a:lnTo>
                    <a:pt x="29" y="371"/>
                  </a:lnTo>
                  <a:lnTo>
                    <a:pt x="24" y="371"/>
                  </a:lnTo>
                  <a:lnTo>
                    <a:pt x="20" y="371"/>
                  </a:lnTo>
                  <a:lnTo>
                    <a:pt x="16" y="372"/>
                  </a:lnTo>
                  <a:lnTo>
                    <a:pt x="11" y="374"/>
                  </a:lnTo>
                  <a:lnTo>
                    <a:pt x="8" y="377"/>
                  </a:lnTo>
                  <a:lnTo>
                    <a:pt x="4" y="382"/>
                  </a:lnTo>
                  <a:lnTo>
                    <a:pt x="2" y="386"/>
                  </a:lnTo>
                  <a:lnTo>
                    <a:pt x="1" y="390"/>
                  </a:lnTo>
                  <a:lnTo>
                    <a:pt x="0" y="395"/>
                  </a:lnTo>
                  <a:lnTo>
                    <a:pt x="1" y="399"/>
                  </a:lnTo>
                  <a:lnTo>
                    <a:pt x="2" y="404"/>
                  </a:lnTo>
                  <a:lnTo>
                    <a:pt x="4" y="408"/>
                  </a:lnTo>
                  <a:lnTo>
                    <a:pt x="8" y="412"/>
                  </a:lnTo>
                  <a:lnTo>
                    <a:pt x="151" y="556"/>
                  </a:lnTo>
                  <a:lnTo>
                    <a:pt x="155" y="558"/>
                  </a:lnTo>
                  <a:lnTo>
                    <a:pt x="159" y="560"/>
                  </a:lnTo>
                  <a:lnTo>
                    <a:pt x="164" y="562"/>
                  </a:lnTo>
                  <a:lnTo>
                    <a:pt x="168" y="562"/>
                  </a:lnTo>
                  <a:lnTo>
                    <a:pt x="169" y="562"/>
                  </a:lnTo>
                  <a:lnTo>
                    <a:pt x="169" y="562"/>
                  </a:lnTo>
                  <a:lnTo>
                    <a:pt x="175" y="562"/>
                  </a:lnTo>
                  <a:lnTo>
                    <a:pt x="179" y="559"/>
                  </a:lnTo>
                  <a:lnTo>
                    <a:pt x="183" y="557"/>
                  </a:lnTo>
                  <a:lnTo>
                    <a:pt x="187" y="554"/>
                  </a:lnTo>
                  <a:lnTo>
                    <a:pt x="606" y="38"/>
                  </a:lnTo>
                  <a:lnTo>
                    <a:pt x="609" y="34"/>
                  </a:lnTo>
                  <a:lnTo>
                    <a:pt x="611" y="29"/>
                  </a:lnTo>
                  <a:lnTo>
                    <a:pt x="611" y="25"/>
                  </a:lnTo>
                  <a:lnTo>
                    <a:pt x="611" y="20"/>
                  </a:lnTo>
                  <a:lnTo>
                    <a:pt x="611" y="16"/>
                  </a:lnTo>
                  <a:lnTo>
                    <a:pt x="609" y="12"/>
                  </a:lnTo>
                  <a:lnTo>
                    <a:pt x="606" y="8"/>
                  </a:lnTo>
                  <a:lnTo>
                    <a:pt x="602" y="5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defTabSz="913765"/>
              <a:endParaRPr lang="en-US" sz="1600">
                <a:solidFill>
                  <a:srgbClr val="000000"/>
                </a:solidFill>
                <a:latin charset="-122" panose="00000500000000000000" pitchFamily="2" typeface="三极准柔宋"/>
              </a:endParaRPr>
            </a:p>
          </p:txBody>
        </p:sp>
      </p:grpSp>
      <p:sp>
        <p:nvSpPr>
          <p:cNvPr id="12" name="íŝliḋe">
            <a:extLst>
              <a:ext uri="{FF2B5EF4-FFF2-40B4-BE49-F238E27FC236}">
                <a16:creationId xmlns:a16="http://schemas.microsoft.com/office/drawing/2014/main" id="{AC321F9B-F99D-44D6-95EE-4CF3F8A760F8}"/>
              </a:ext>
            </a:extLst>
          </p:cNvPr>
          <p:cNvSpPr/>
          <p:nvPr/>
        </p:nvSpPr>
        <p:spPr bwMode="auto">
          <a:xfrm flipH="1">
            <a:off x="7695347" y="4722208"/>
            <a:ext cx="4220725" cy="3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lIns="91440" rIns="91440" tIns="45720" wrap="square">
            <a:normAutofit fontScale="90000" lnSpcReduction="20000"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altLang="zh-CN" lang="en-US" sz="105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text……</a:t>
            </a:r>
          </a:p>
        </p:txBody>
      </p:sp>
      <p:grpSp>
        <p:nvGrpSpPr>
          <p:cNvPr id="13" name="îş1iḓè">
            <a:extLst>
              <a:ext uri="{FF2B5EF4-FFF2-40B4-BE49-F238E27FC236}">
                <a16:creationId xmlns:a16="http://schemas.microsoft.com/office/drawing/2014/main" id="{C1E9D637-934C-4C71-8D8B-27E6B70ADF31}"/>
              </a:ext>
            </a:extLst>
          </p:cNvPr>
          <p:cNvGrpSpPr/>
          <p:nvPr/>
        </p:nvGrpSpPr>
        <p:grpSpPr>
          <a:xfrm>
            <a:off x="7231184" y="4721603"/>
            <a:ext cx="371694" cy="353608"/>
            <a:chOff x="5910153" y="3252196"/>
            <a:chExt cx="371694" cy="353608"/>
          </a:xfrm>
        </p:grpSpPr>
        <p:sp>
          <p:nvSpPr>
            <p:cNvPr id="14" name="îsḷîḑé">
              <a:extLst>
                <a:ext uri="{FF2B5EF4-FFF2-40B4-BE49-F238E27FC236}">
                  <a16:creationId xmlns:a16="http://schemas.microsoft.com/office/drawing/2014/main" id="{C21D7EEA-90F0-4F3C-ADD7-88F23880B8EA}"/>
                </a:ext>
              </a:extLst>
            </p:cNvPr>
            <p:cNvSpPr/>
            <p:nvPr/>
          </p:nvSpPr>
          <p:spPr>
            <a:xfrm>
              <a:off x="5910153" y="3324851"/>
              <a:ext cx="281160" cy="28095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9pPr>
            </a:lstStyle>
            <a:p>
              <a:pPr algn="l" defTabSz="91376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0000500000000000000" pitchFamily="2" typeface="三极准柔宋"/>
              </a:endParaRPr>
            </a:p>
          </p:txBody>
        </p:sp>
        <p:sp>
          <p:nvSpPr>
            <p:cNvPr id="15" name="ïŝļiḑê">
              <a:extLst>
                <a:ext uri="{FF2B5EF4-FFF2-40B4-BE49-F238E27FC236}">
                  <a16:creationId xmlns:a16="http://schemas.microsoft.com/office/drawing/2014/main" id="{2479A236-02B8-42FC-A077-6C75B94D480F}"/>
                </a:ext>
              </a:extLst>
            </p:cNvPr>
            <p:cNvSpPr/>
            <p:nvPr/>
          </p:nvSpPr>
          <p:spPr bwMode="auto">
            <a:xfrm>
              <a:off x="5942474" y="3252196"/>
              <a:ext cx="339373" cy="312754"/>
            </a:xfrm>
            <a:custGeom>
              <a:gdLst>
                <a:gd fmla="*/ 602 w 611" name="T0"/>
                <a:gd fmla="*/ 5 h 562" name="T1"/>
                <a:gd fmla="*/ 599 w 611" name="T2"/>
                <a:gd fmla="*/ 2 h 562" name="T3"/>
                <a:gd fmla="*/ 594 w 611" name="T4"/>
                <a:gd fmla="*/ 1 h 562" name="T5"/>
                <a:gd fmla="*/ 590 w 611" name="T6"/>
                <a:gd fmla="*/ 0 h 562" name="T7"/>
                <a:gd fmla="*/ 585 w 611" name="T8"/>
                <a:gd fmla="*/ 0 h 562" name="T9"/>
                <a:gd fmla="*/ 580 w 611" name="T10"/>
                <a:gd fmla="*/ 1 h 562" name="T11"/>
                <a:gd fmla="*/ 576 w 611" name="T12"/>
                <a:gd fmla="*/ 2 h 562" name="T13"/>
                <a:gd fmla="*/ 572 w 611" name="T14"/>
                <a:gd fmla="*/ 5 h 562" name="T15"/>
                <a:gd fmla="*/ 569 w 611" name="T16"/>
                <a:gd fmla="*/ 8 h 562" name="T17"/>
                <a:gd fmla="*/ 166 w 611" name="T18"/>
                <a:gd fmla="*/ 503 h 562" name="T19"/>
                <a:gd fmla="*/ 41 w 611" name="T20"/>
                <a:gd fmla="*/ 377 h 562" name="T21"/>
                <a:gd fmla="*/ 38 w 611" name="T22"/>
                <a:gd fmla="*/ 374 h 562" name="T23"/>
                <a:gd fmla="*/ 33 w 611" name="T24"/>
                <a:gd fmla="*/ 372 h 562" name="T25"/>
                <a:gd fmla="*/ 29 w 611" name="T26"/>
                <a:gd fmla="*/ 371 h 562" name="T27"/>
                <a:gd fmla="*/ 24 w 611" name="T28"/>
                <a:gd fmla="*/ 371 h 562" name="T29"/>
                <a:gd fmla="*/ 20 w 611" name="T30"/>
                <a:gd fmla="*/ 371 h 562" name="T31"/>
                <a:gd fmla="*/ 16 w 611" name="T32"/>
                <a:gd fmla="*/ 372 h 562" name="T33"/>
                <a:gd fmla="*/ 11 w 611" name="T34"/>
                <a:gd fmla="*/ 374 h 562" name="T35"/>
                <a:gd fmla="*/ 8 w 611" name="T36"/>
                <a:gd fmla="*/ 377 h 562" name="T37"/>
                <a:gd fmla="*/ 4 w 611" name="T38"/>
                <a:gd fmla="*/ 382 h 562" name="T39"/>
                <a:gd fmla="*/ 2 w 611" name="T40"/>
                <a:gd fmla="*/ 386 h 562" name="T41"/>
                <a:gd fmla="*/ 1 w 611" name="T42"/>
                <a:gd fmla="*/ 390 h 562" name="T43"/>
                <a:gd fmla="*/ 0 w 611" name="T44"/>
                <a:gd fmla="*/ 395 h 562" name="T45"/>
                <a:gd fmla="*/ 1 w 611" name="T46"/>
                <a:gd fmla="*/ 399 h 562" name="T47"/>
                <a:gd fmla="*/ 2 w 611" name="T48"/>
                <a:gd fmla="*/ 404 h 562" name="T49"/>
                <a:gd fmla="*/ 4 w 611" name="T50"/>
                <a:gd fmla="*/ 408 h 562" name="T51"/>
                <a:gd fmla="*/ 8 w 611" name="T52"/>
                <a:gd fmla="*/ 412 h 562" name="T53"/>
                <a:gd fmla="*/ 151 w 611" name="T54"/>
                <a:gd fmla="*/ 556 h 562" name="T55"/>
                <a:gd fmla="*/ 155 w 611" name="T56"/>
                <a:gd fmla="*/ 558 h 562" name="T57"/>
                <a:gd fmla="*/ 159 w 611" name="T58"/>
                <a:gd fmla="*/ 560 h 562" name="T59"/>
                <a:gd fmla="*/ 164 w 611" name="T60"/>
                <a:gd fmla="*/ 562 h 562" name="T61"/>
                <a:gd fmla="*/ 168 w 611" name="T62"/>
                <a:gd fmla="*/ 562 h 562" name="T63"/>
                <a:gd fmla="*/ 169 w 611" name="T64"/>
                <a:gd fmla="*/ 562 h 562" name="T65"/>
                <a:gd fmla="*/ 169 w 611" name="T66"/>
                <a:gd fmla="*/ 562 h 562" name="T67"/>
                <a:gd fmla="*/ 175 w 611" name="T68"/>
                <a:gd fmla="*/ 562 h 562" name="T69"/>
                <a:gd fmla="*/ 179 w 611" name="T70"/>
                <a:gd fmla="*/ 559 h 562" name="T71"/>
                <a:gd fmla="*/ 183 w 611" name="T72"/>
                <a:gd fmla="*/ 557 h 562" name="T73"/>
                <a:gd fmla="*/ 187 w 611" name="T74"/>
                <a:gd fmla="*/ 554 h 562" name="T75"/>
                <a:gd fmla="*/ 606 w 611" name="T76"/>
                <a:gd fmla="*/ 38 h 562" name="T77"/>
                <a:gd fmla="*/ 609 w 611" name="T78"/>
                <a:gd fmla="*/ 34 h 562" name="T79"/>
                <a:gd fmla="*/ 611 w 611" name="T80"/>
                <a:gd fmla="*/ 29 h 562" name="T81"/>
                <a:gd fmla="*/ 611 w 611" name="T82"/>
                <a:gd fmla="*/ 25 h 562" name="T83"/>
                <a:gd fmla="*/ 611 w 611" name="T84"/>
                <a:gd fmla="*/ 20 h 562" name="T85"/>
                <a:gd fmla="*/ 611 w 611" name="T86"/>
                <a:gd fmla="*/ 16 h 562" name="T87"/>
                <a:gd fmla="*/ 609 w 611" name="T88"/>
                <a:gd fmla="*/ 12 h 562" name="T89"/>
                <a:gd fmla="*/ 606 w 611" name="T90"/>
                <a:gd fmla="*/ 8 h 562" name="T91"/>
                <a:gd fmla="*/ 602 w 611" name="T92"/>
                <a:gd fmla="*/ 5 h 562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562" w="611">
                  <a:moveTo>
                    <a:pt x="602" y="5"/>
                  </a:moveTo>
                  <a:lnTo>
                    <a:pt x="599" y="2"/>
                  </a:lnTo>
                  <a:lnTo>
                    <a:pt x="594" y="1"/>
                  </a:lnTo>
                  <a:lnTo>
                    <a:pt x="590" y="0"/>
                  </a:lnTo>
                  <a:lnTo>
                    <a:pt x="585" y="0"/>
                  </a:lnTo>
                  <a:lnTo>
                    <a:pt x="580" y="1"/>
                  </a:lnTo>
                  <a:lnTo>
                    <a:pt x="576" y="2"/>
                  </a:lnTo>
                  <a:lnTo>
                    <a:pt x="572" y="5"/>
                  </a:lnTo>
                  <a:lnTo>
                    <a:pt x="569" y="8"/>
                  </a:lnTo>
                  <a:lnTo>
                    <a:pt x="166" y="503"/>
                  </a:lnTo>
                  <a:lnTo>
                    <a:pt x="41" y="377"/>
                  </a:lnTo>
                  <a:lnTo>
                    <a:pt x="38" y="374"/>
                  </a:lnTo>
                  <a:lnTo>
                    <a:pt x="33" y="372"/>
                  </a:lnTo>
                  <a:lnTo>
                    <a:pt x="29" y="371"/>
                  </a:lnTo>
                  <a:lnTo>
                    <a:pt x="24" y="371"/>
                  </a:lnTo>
                  <a:lnTo>
                    <a:pt x="20" y="371"/>
                  </a:lnTo>
                  <a:lnTo>
                    <a:pt x="16" y="372"/>
                  </a:lnTo>
                  <a:lnTo>
                    <a:pt x="11" y="374"/>
                  </a:lnTo>
                  <a:lnTo>
                    <a:pt x="8" y="377"/>
                  </a:lnTo>
                  <a:lnTo>
                    <a:pt x="4" y="382"/>
                  </a:lnTo>
                  <a:lnTo>
                    <a:pt x="2" y="386"/>
                  </a:lnTo>
                  <a:lnTo>
                    <a:pt x="1" y="390"/>
                  </a:lnTo>
                  <a:lnTo>
                    <a:pt x="0" y="395"/>
                  </a:lnTo>
                  <a:lnTo>
                    <a:pt x="1" y="399"/>
                  </a:lnTo>
                  <a:lnTo>
                    <a:pt x="2" y="404"/>
                  </a:lnTo>
                  <a:lnTo>
                    <a:pt x="4" y="408"/>
                  </a:lnTo>
                  <a:lnTo>
                    <a:pt x="8" y="412"/>
                  </a:lnTo>
                  <a:lnTo>
                    <a:pt x="151" y="556"/>
                  </a:lnTo>
                  <a:lnTo>
                    <a:pt x="155" y="558"/>
                  </a:lnTo>
                  <a:lnTo>
                    <a:pt x="159" y="560"/>
                  </a:lnTo>
                  <a:lnTo>
                    <a:pt x="164" y="562"/>
                  </a:lnTo>
                  <a:lnTo>
                    <a:pt x="168" y="562"/>
                  </a:lnTo>
                  <a:lnTo>
                    <a:pt x="169" y="562"/>
                  </a:lnTo>
                  <a:lnTo>
                    <a:pt x="169" y="562"/>
                  </a:lnTo>
                  <a:lnTo>
                    <a:pt x="175" y="562"/>
                  </a:lnTo>
                  <a:lnTo>
                    <a:pt x="179" y="559"/>
                  </a:lnTo>
                  <a:lnTo>
                    <a:pt x="183" y="557"/>
                  </a:lnTo>
                  <a:lnTo>
                    <a:pt x="187" y="554"/>
                  </a:lnTo>
                  <a:lnTo>
                    <a:pt x="606" y="38"/>
                  </a:lnTo>
                  <a:lnTo>
                    <a:pt x="609" y="34"/>
                  </a:lnTo>
                  <a:lnTo>
                    <a:pt x="611" y="29"/>
                  </a:lnTo>
                  <a:lnTo>
                    <a:pt x="611" y="25"/>
                  </a:lnTo>
                  <a:lnTo>
                    <a:pt x="611" y="20"/>
                  </a:lnTo>
                  <a:lnTo>
                    <a:pt x="611" y="16"/>
                  </a:lnTo>
                  <a:lnTo>
                    <a:pt x="609" y="12"/>
                  </a:lnTo>
                  <a:lnTo>
                    <a:pt x="606" y="8"/>
                  </a:lnTo>
                  <a:lnTo>
                    <a:pt x="602" y="5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anchor="t" anchorCtr="0" bIns="45720" compatLnSpc="1" lIns="91440" numCol="1" rIns="91440" tIns="45720" vert="horz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defTabSz="913765"/>
              <a:endParaRPr lang="en-US" sz="1600">
                <a:solidFill>
                  <a:srgbClr val="000000"/>
                </a:solidFill>
                <a:latin charset="-122" panose="00000500000000000000" pitchFamily="2" typeface="三极准柔宋"/>
              </a:endParaRPr>
            </a:p>
          </p:txBody>
        </p:sp>
      </p:grpSp>
    </p:spTree>
    <p:extLst>
      <p:ext uri="{BB962C8B-B14F-4D97-AF65-F5344CB8AC3E}">
        <p14:creationId val="9266965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24"/>
      <p:bldP grpId="0" spid="25"/>
      <p:bldP grpId="0" spid="20"/>
      <p:bldP grpId="0" spid="16"/>
      <p:bldP grpId="0" spid="1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ïṧ1ïḍe">
            <a:extLst>
              <a:ext uri="{FF2B5EF4-FFF2-40B4-BE49-F238E27FC236}">
                <a16:creationId xmlns:a16="http://schemas.microsoft.com/office/drawing/2014/main" id="{21864AC4-57B2-4BC3-8BE8-50B05B4D1D2B}"/>
              </a:ext>
            </a:extLst>
          </p:cNvPr>
          <p:cNvSpPr/>
          <p:nvPr/>
        </p:nvSpPr>
        <p:spPr>
          <a:xfrm>
            <a:off x="696249" y="1455253"/>
            <a:ext cx="3552825" cy="145608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latin charset="-122" panose="00000500000000000000" pitchFamily="2" typeface="三极准柔宋"/>
            </a:endParaRPr>
          </a:p>
        </p:txBody>
      </p:sp>
      <p:sp>
        <p:nvSpPr>
          <p:cNvPr id="26" name="iṡḻîďè">
            <a:extLst>
              <a:ext uri="{FF2B5EF4-FFF2-40B4-BE49-F238E27FC236}">
                <a16:creationId xmlns:a16="http://schemas.microsoft.com/office/drawing/2014/main" id="{5470B89B-5D55-40BE-99CB-31B7D8891C1C}"/>
              </a:ext>
            </a:extLst>
          </p:cNvPr>
          <p:cNvSpPr/>
          <p:nvPr/>
        </p:nvSpPr>
        <p:spPr bwMode="auto">
          <a:xfrm>
            <a:off x="696249" y="1031734"/>
            <a:ext cx="3552825" cy="423519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r>
              <a:rPr altLang="zh-CN" b="1" lang="en-US" sz="2000"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sp>
        <p:nvSpPr>
          <p:cNvPr id="27" name="î$ḷîḋè">
            <a:extLst>
              <a:ext uri="{FF2B5EF4-FFF2-40B4-BE49-F238E27FC236}">
                <a16:creationId xmlns:a16="http://schemas.microsoft.com/office/drawing/2014/main" id="{5B442BFD-625D-4358-9EB1-9FC021E283D5}"/>
              </a:ext>
            </a:extLst>
          </p:cNvPr>
          <p:cNvSpPr txBox="1"/>
          <p:nvPr/>
        </p:nvSpPr>
        <p:spPr>
          <a:xfrm>
            <a:off x="696249" y="2911334"/>
            <a:ext cx="3552825" cy="605157"/>
          </a:xfrm>
          <a:prstGeom prst="rect">
            <a:avLst/>
          </a:prstGeom>
          <a:noFill/>
        </p:spPr>
        <p:txBody>
          <a:bodyPr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zh-CN" lang="en-US" sz="105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text……</a:t>
            </a:r>
          </a:p>
        </p:txBody>
      </p:sp>
      <p:sp>
        <p:nvSpPr>
          <p:cNvPr id="22" name="íSḷíḑe">
            <a:extLst>
              <a:ext uri="{FF2B5EF4-FFF2-40B4-BE49-F238E27FC236}">
                <a16:creationId xmlns:a16="http://schemas.microsoft.com/office/drawing/2014/main" id="{345DC6E9-D73D-4AFC-9BB1-6E26B800D6E9}"/>
              </a:ext>
            </a:extLst>
          </p:cNvPr>
          <p:cNvSpPr/>
          <p:nvPr/>
        </p:nvSpPr>
        <p:spPr>
          <a:xfrm>
            <a:off x="696249" y="4224458"/>
            <a:ext cx="3552825" cy="145608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latin charset="-122" panose="00000500000000000000" pitchFamily="2" typeface="三极准柔宋"/>
            </a:endParaRPr>
          </a:p>
        </p:txBody>
      </p:sp>
      <p:sp>
        <p:nvSpPr>
          <p:cNvPr id="23" name="ïṡľíďê">
            <a:extLst>
              <a:ext uri="{FF2B5EF4-FFF2-40B4-BE49-F238E27FC236}">
                <a16:creationId xmlns:a16="http://schemas.microsoft.com/office/drawing/2014/main" id="{53BE7476-5AFB-4998-9D09-3B3036D76B57}"/>
              </a:ext>
            </a:extLst>
          </p:cNvPr>
          <p:cNvSpPr/>
          <p:nvPr/>
        </p:nvSpPr>
        <p:spPr bwMode="auto">
          <a:xfrm>
            <a:off x="696249" y="3800939"/>
            <a:ext cx="3552825" cy="423519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</a:ln>
        </p:spPr>
        <p:txBody>
          <a:bodyPr anchor="ctr" bIns="45720" lIns="91440" rIns="91440" tIns="45720" wrap="square">
            <a:normAutofit/>
          </a:bodyPr>
          <a:lstStyle/>
          <a:p>
            <a:pPr algn="ctr"/>
            <a:r>
              <a:rPr altLang="zh-CN" b="1" lang="en-US">
                <a:solidFill>
                  <a:schemeClr val="bg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sp>
        <p:nvSpPr>
          <p:cNvPr id="24" name="îṥḻîḋé">
            <a:extLst>
              <a:ext uri="{FF2B5EF4-FFF2-40B4-BE49-F238E27FC236}">
                <a16:creationId xmlns:a16="http://schemas.microsoft.com/office/drawing/2014/main" id="{5B442BFD-625D-4358-9EB1-9FC021E283D5}"/>
              </a:ext>
            </a:extLst>
          </p:cNvPr>
          <p:cNvSpPr txBox="1"/>
          <p:nvPr/>
        </p:nvSpPr>
        <p:spPr>
          <a:xfrm>
            <a:off x="696249" y="5680539"/>
            <a:ext cx="3552825" cy="605157"/>
          </a:xfrm>
          <a:prstGeom prst="rect">
            <a:avLst/>
          </a:prstGeom>
          <a:noFill/>
        </p:spPr>
        <p:txBody>
          <a:bodyPr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zh-CN" lang="en-US" sz="105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text……</a:t>
            </a:r>
          </a:p>
        </p:txBody>
      </p:sp>
      <p:sp>
        <p:nvSpPr>
          <p:cNvPr id="19" name="îśľíḓe">
            <a:extLst>
              <a:ext uri="{FF2B5EF4-FFF2-40B4-BE49-F238E27FC236}">
                <a16:creationId xmlns:a16="http://schemas.microsoft.com/office/drawing/2014/main" id="{2BB1AFB4-44DB-4CD2-A5EE-750647D29121}"/>
              </a:ext>
            </a:extLst>
          </p:cNvPr>
          <p:cNvSpPr/>
          <p:nvPr/>
        </p:nvSpPr>
        <p:spPr>
          <a:xfrm>
            <a:off x="4342737" y="1455253"/>
            <a:ext cx="3552825" cy="145608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latin charset="-122" panose="00000500000000000000" pitchFamily="2" typeface="三极准柔宋"/>
            </a:endParaRPr>
          </a:p>
        </p:txBody>
      </p:sp>
      <p:sp>
        <p:nvSpPr>
          <p:cNvPr id="20" name="íṥḻïde">
            <a:extLst>
              <a:ext uri="{FF2B5EF4-FFF2-40B4-BE49-F238E27FC236}">
                <a16:creationId xmlns:a16="http://schemas.microsoft.com/office/drawing/2014/main" id="{7F18F603-615C-4CAA-932E-241E634DD129}"/>
              </a:ext>
            </a:extLst>
          </p:cNvPr>
          <p:cNvSpPr/>
          <p:nvPr/>
        </p:nvSpPr>
        <p:spPr bwMode="auto">
          <a:xfrm>
            <a:off x="4342737" y="1031734"/>
            <a:ext cx="3552825" cy="423519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</a:ln>
        </p:spPr>
        <p:txBody>
          <a:bodyPr anchor="ctr" bIns="45720" lIns="91440" rIns="91440" tIns="45720" wrap="square">
            <a:normAutofit/>
          </a:bodyPr>
          <a:lstStyle/>
          <a:p>
            <a:pPr algn="ctr"/>
            <a:r>
              <a:rPr altLang="zh-CN" b="1" lang="en-US">
                <a:solidFill>
                  <a:schemeClr val="bg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sp>
        <p:nvSpPr>
          <p:cNvPr id="21" name="íṥľîḋe">
            <a:extLst>
              <a:ext uri="{FF2B5EF4-FFF2-40B4-BE49-F238E27FC236}">
                <a16:creationId xmlns:a16="http://schemas.microsoft.com/office/drawing/2014/main" id="{5B442BFD-625D-4358-9EB1-9FC021E283D5}"/>
              </a:ext>
            </a:extLst>
          </p:cNvPr>
          <p:cNvSpPr txBox="1"/>
          <p:nvPr/>
        </p:nvSpPr>
        <p:spPr>
          <a:xfrm>
            <a:off x="4342737" y="2911334"/>
            <a:ext cx="3552825" cy="605157"/>
          </a:xfrm>
          <a:prstGeom prst="rect">
            <a:avLst/>
          </a:prstGeom>
          <a:noFill/>
        </p:spPr>
        <p:txBody>
          <a:bodyPr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zh-CN" lang="en-US" sz="105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text……</a:t>
            </a:r>
          </a:p>
        </p:txBody>
      </p:sp>
      <p:sp>
        <p:nvSpPr>
          <p:cNvPr id="16" name="iṣ1ïde">
            <a:extLst>
              <a:ext uri="{FF2B5EF4-FFF2-40B4-BE49-F238E27FC236}">
                <a16:creationId xmlns:a16="http://schemas.microsoft.com/office/drawing/2014/main" id="{52C515D1-A7D0-4045-8217-60AAD881E41D}"/>
              </a:ext>
            </a:extLst>
          </p:cNvPr>
          <p:cNvSpPr/>
          <p:nvPr/>
        </p:nvSpPr>
        <p:spPr>
          <a:xfrm>
            <a:off x="4342737" y="4224458"/>
            <a:ext cx="3552825" cy="145608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latin charset="-122" panose="00000500000000000000" pitchFamily="2" typeface="三极准柔宋"/>
            </a:endParaRPr>
          </a:p>
        </p:txBody>
      </p:sp>
      <p:sp>
        <p:nvSpPr>
          <p:cNvPr id="17" name="îṣľïdè">
            <a:extLst>
              <a:ext uri="{FF2B5EF4-FFF2-40B4-BE49-F238E27FC236}">
                <a16:creationId xmlns:a16="http://schemas.microsoft.com/office/drawing/2014/main" id="{BF611D54-38B6-4ADA-81DF-2E338A343FA9}"/>
              </a:ext>
            </a:extLst>
          </p:cNvPr>
          <p:cNvSpPr/>
          <p:nvPr/>
        </p:nvSpPr>
        <p:spPr bwMode="auto">
          <a:xfrm>
            <a:off x="4342737" y="3800939"/>
            <a:ext cx="3552825" cy="423519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r>
              <a:rPr altLang="zh-CN" b="1" lang="en-US" sz="2000"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sp>
        <p:nvSpPr>
          <p:cNvPr id="18" name="î$ḻidê">
            <a:extLst>
              <a:ext uri="{FF2B5EF4-FFF2-40B4-BE49-F238E27FC236}">
                <a16:creationId xmlns:a16="http://schemas.microsoft.com/office/drawing/2014/main" id="{5B442BFD-625D-4358-9EB1-9FC021E283D5}"/>
              </a:ext>
            </a:extLst>
          </p:cNvPr>
          <p:cNvSpPr txBox="1"/>
          <p:nvPr/>
        </p:nvSpPr>
        <p:spPr>
          <a:xfrm>
            <a:off x="4342737" y="5680539"/>
            <a:ext cx="3552825" cy="605157"/>
          </a:xfrm>
          <a:prstGeom prst="rect">
            <a:avLst/>
          </a:prstGeom>
          <a:noFill/>
        </p:spPr>
        <p:txBody>
          <a:bodyPr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zh-CN" lang="en-US" sz="105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text……</a:t>
            </a:r>
          </a:p>
        </p:txBody>
      </p:sp>
      <p:sp>
        <p:nvSpPr>
          <p:cNvPr id="13" name="ïslîḓe">
            <a:extLst>
              <a:ext uri="{FF2B5EF4-FFF2-40B4-BE49-F238E27FC236}">
                <a16:creationId xmlns:a16="http://schemas.microsoft.com/office/drawing/2014/main" id="{1E3B4FDE-17FF-492E-96E7-51ED739811DC}"/>
              </a:ext>
            </a:extLst>
          </p:cNvPr>
          <p:cNvSpPr/>
          <p:nvPr/>
        </p:nvSpPr>
        <p:spPr>
          <a:xfrm>
            <a:off x="7989224" y="1455253"/>
            <a:ext cx="3552825" cy="1456081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latin charset="-122" panose="00000500000000000000" pitchFamily="2" typeface="三极准柔宋"/>
            </a:endParaRPr>
          </a:p>
        </p:txBody>
      </p:sp>
      <p:sp>
        <p:nvSpPr>
          <p:cNvPr id="14" name="íşlídè">
            <a:extLst>
              <a:ext uri="{FF2B5EF4-FFF2-40B4-BE49-F238E27FC236}">
                <a16:creationId xmlns:a16="http://schemas.microsoft.com/office/drawing/2014/main" id="{699E6825-2897-41A4-9465-29D079D78F27}"/>
              </a:ext>
            </a:extLst>
          </p:cNvPr>
          <p:cNvSpPr/>
          <p:nvPr/>
        </p:nvSpPr>
        <p:spPr bwMode="auto">
          <a:xfrm>
            <a:off x="7989224" y="1031734"/>
            <a:ext cx="3552825" cy="423519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r>
              <a:rPr altLang="zh-CN" b="1" lang="en-US" sz="2000"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sp>
        <p:nvSpPr>
          <p:cNvPr id="15" name="îşlïḋé">
            <a:extLst>
              <a:ext uri="{FF2B5EF4-FFF2-40B4-BE49-F238E27FC236}">
                <a16:creationId xmlns:a16="http://schemas.microsoft.com/office/drawing/2014/main" id="{5B442BFD-625D-4358-9EB1-9FC021E283D5}"/>
              </a:ext>
            </a:extLst>
          </p:cNvPr>
          <p:cNvSpPr txBox="1"/>
          <p:nvPr/>
        </p:nvSpPr>
        <p:spPr>
          <a:xfrm>
            <a:off x="7989224" y="2911334"/>
            <a:ext cx="3552825" cy="605157"/>
          </a:xfrm>
          <a:prstGeom prst="rect">
            <a:avLst/>
          </a:prstGeom>
          <a:noFill/>
        </p:spPr>
        <p:txBody>
          <a:bodyPr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zh-CN" lang="en-US" sz="105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text……</a:t>
            </a:r>
          </a:p>
        </p:txBody>
      </p:sp>
      <p:sp>
        <p:nvSpPr>
          <p:cNvPr id="10" name="îṣlíḑe">
            <a:extLst>
              <a:ext uri="{FF2B5EF4-FFF2-40B4-BE49-F238E27FC236}">
                <a16:creationId xmlns:a16="http://schemas.microsoft.com/office/drawing/2014/main" id="{3E7A2583-6AD4-49EB-A946-367610B39F5E}"/>
              </a:ext>
            </a:extLst>
          </p:cNvPr>
          <p:cNvSpPr/>
          <p:nvPr/>
        </p:nvSpPr>
        <p:spPr>
          <a:xfrm>
            <a:off x="7989224" y="4224458"/>
            <a:ext cx="3552825" cy="1456081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latin charset="-122" panose="00000500000000000000" pitchFamily="2" typeface="三极准柔宋"/>
            </a:endParaRPr>
          </a:p>
        </p:txBody>
      </p:sp>
      <p:sp>
        <p:nvSpPr>
          <p:cNvPr id="11" name="îṩľîḍê">
            <a:extLst>
              <a:ext uri="{FF2B5EF4-FFF2-40B4-BE49-F238E27FC236}">
                <a16:creationId xmlns:a16="http://schemas.microsoft.com/office/drawing/2014/main" id="{BA58BECF-49B5-4156-9940-D1388351CE06}"/>
              </a:ext>
            </a:extLst>
          </p:cNvPr>
          <p:cNvSpPr/>
          <p:nvPr/>
        </p:nvSpPr>
        <p:spPr bwMode="auto">
          <a:xfrm>
            <a:off x="7989224" y="3800939"/>
            <a:ext cx="3552825" cy="423519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</a:ln>
        </p:spPr>
        <p:txBody>
          <a:bodyPr anchor="ctr" bIns="45720" lIns="91440" rIns="91440" tIns="45720" wrap="square">
            <a:normAutofit/>
          </a:bodyPr>
          <a:lstStyle/>
          <a:p>
            <a:pPr algn="ctr"/>
            <a:r>
              <a:rPr altLang="zh-CN" b="1" lang="en-US">
                <a:solidFill>
                  <a:schemeClr val="bg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Text here</a:t>
            </a:r>
          </a:p>
        </p:txBody>
      </p:sp>
      <p:sp>
        <p:nvSpPr>
          <p:cNvPr id="12" name="íśľíďe">
            <a:extLst>
              <a:ext uri="{FF2B5EF4-FFF2-40B4-BE49-F238E27FC236}">
                <a16:creationId xmlns:a16="http://schemas.microsoft.com/office/drawing/2014/main" id="{5B442BFD-625D-4358-9EB1-9FC021E283D5}"/>
              </a:ext>
            </a:extLst>
          </p:cNvPr>
          <p:cNvSpPr txBox="1"/>
          <p:nvPr/>
        </p:nvSpPr>
        <p:spPr>
          <a:xfrm>
            <a:off x="7989224" y="5680539"/>
            <a:ext cx="3552825" cy="605157"/>
          </a:xfrm>
          <a:prstGeom prst="rect">
            <a:avLst/>
          </a:prstGeom>
          <a:noFill/>
        </p:spPr>
        <p:txBody>
          <a:bodyPr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zh-CN" lang="en-US" sz="105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text……</a:t>
            </a:r>
          </a:p>
        </p:txBody>
      </p:sp>
    </p:spTree>
    <p:extLst>
      <p:ext uri="{BB962C8B-B14F-4D97-AF65-F5344CB8AC3E}">
        <p14:creationId val="189621562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22"/>
      <p:bldP grpId="0" spid="23"/>
      <p:bldP grpId="0" spid="24"/>
      <p:bldP grpId="0" spid="19"/>
      <p:bldP grpId="0" spid="20"/>
      <p:bldP grpId="0" spid="21"/>
      <p:bldP grpId="0" spid="16"/>
      <p:bldP grpId="0" spid="17"/>
      <p:bldP grpId="0" spid="18"/>
      <p:bldP grpId="0" spid="13"/>
      <p:bldP grpId="0" spid="14"/>
      <p:bldP grpId="0" spid="15"/>
      <p:bldP grpId="0" spid="10"/>
      <p:bldP grpId="0" spid="11"/>
      <p:bldP grpId="0" spid="1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îṥľïḋe">
            <a:extLst>
              <a:ext uri="{FF2B5EF4-FFF2-40B4-BE49-F238E27FC236}">
                <a16:creationId xmlns:a16="http://schemas.microsoft.com/office/drawing/2014/main" id="{7AEEBEF9-FEA2-4163-AEA9-45E868670C51}"/>
              </a:ext>
            </a:extLst>
          </p:cNvPr>
          <p:cNvSpPr/>
          <p:nvPr/>
        </p:nvSpPr>
        <p:spPr>
          <a:xfrm>
            <a:off x="670718" y="955951"/>
            <a:ext cx="9159875" cy="186152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635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5" name="iṥļíďè">
            <a:extLst>
              <a:ext uri="{FF2B5EF4-FFF2-40B4-BE49-F238E27FC236}">
                <a16:creationId xmlns:a16="http://schemas.microsoft.com/office/drawing/2014/main" id="{61359E3C-29CF-49B1-85C3-D7A62B114237}"/>
              </a:ext>
            </a:extLst>
          </p:cNvPr>
          <p:cNvSpPr/>
          <p:nvPr/>
        </p:nvSpPr>
        <p:spPr>
          <a:xfrm>
            <a:off x="9931177" y="955951"/>
            <a:ext cx="1590104" cy="1861524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altLang="en-US" b="1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6" name="íşlîḋê">
            <a:extLst>
              <a:ext uri="{FF2B5EF4-FFF2-40B4-BE49-F238E27FC236}">
                <a16:creationId xmlns:a16="http://schemas.microsoft.com/office/drawing/2014/main" id="{0A77CF5C-97BE-4CF7-B0E1-9666FF238FA3}"/>
              </a:ext>
            </a:extLst>
          </p:cNvPr>
          <p:cNvSpPr/>
          <p:nvPr/>
        </p:nvSpPr>
        <p:spPr>
          <a:xfrm>
            <a:off x="771303" y="3283162"/>
            <a:ext cx="281160" cy="28095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bIns="45720" lIns="91440" rIns="91440" tIns="45720" wrap="square">
            <a:normAutofit/>
          </a:bodyPr>
          <a:lstStyle/>
          <a:p>
            <a:pPr algn="l" defTabSz="9137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anose="00000500000000000000" pitchFamily="2" typeface="三极准柔宋"/>
            </a:endParaRPr>
          </a:p>
        </p:txBody>
      </p:sp>
      <p:sp>
        <p:nvSpPr>
          <p:cNvPr id="17" name="í$ḷíḋê">
            <a:extLst>
              <a:ext uri="{FF2B5EF4-FFF2-40B4-BE49-F238E27FC236}">
                <a16:creationId xmlns:a16="http://schemas.microsoft.com/office/drawing/2014/main" id="{EE5E2090-5E9D-4A07-8536-80E719D3AC93}"/>
              </a:ext>
            </a:extLst>
          </p:cNvPr>
          <p:cNvSpPr/>
          <p:nvPr/>
        </p:nvSpPr>
        <p:spPr bwMode="auto">
          <a:xfrm>
            <a:off x="1387270" y="3017629"/>
            <a:ext cx="8736947" cy="81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D374A"/>
              </a:buClr>
              <a:buSzPct val="150000"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0000500000000000000" pitchFamily="2" typeface="三极准柔宋"/>
                <a:ea charset="-122" panose="00000500000000000000" pitchFamily="2" typeface="三极准柔宋"/>
              </a:rPr>
              <a:t>Unified fonts make reading more fluent. Theme color makes PPT more convenient to change. Adjust the spacing to adapt to Chinese typesetting, use the reference line in PPT……</a:t>
            </a:r>
          </a:p>
        </p:txBody>
      </p:sp>
      <p:sp>
        <p:nvSpPr>
          <p:cNvPr id="18" name="iṧľîḋê">
            <a:extLst>
              <a:ext uri="{FF2B5EF4-FFF2-40B4-BE49-F238E27FC236}">
                <a16:creationId xmlns:a16="http://schemas.microsoft.com/office/drawing/2014/main" id="{648ED0D1-AFF3-4B01-A1C6-8978F79BD5C4}"/>
              </a:ext>
            </a:extLst>
          </p:cNvPr>
          <p:cNvSpPr/>
          <p:nvPr/>
        </p:nvSpPr>
        <p:spPr bwMode="auto">
          <a:xfrm>
            <a:off x="803624" y="3210507"/>
            <a:ext cx="339373" cy="312754"/>
          </a:xfrm>
          <a:custGeom>
            <a:gdLst>
              <a:gd fmla="*/ 602 w 611" name="T0"/>
              <a:gd fmla="*/ 5 h 562" name="T1"/>
              <a:gd fmla="*/ 599 w 611" name="T2"/>
              <a:gd fmla="*/ 2 h 562" name="T3"/>
              <a:gd fmla="*/ 594 w 611" name="T4"/>
              <a:gd fmla="*/ 1 h 562" name="T5"/>
              <a:gd fmla="*/ 590 w 611" name="T6"/>
              <a:gd fmla="*/ 0 h 562" name="T7"/>
              <a:gd fmla="*/ 585 w 611" name="T8"/>
              <a:gd fmla="*/ 0 h 562" name="T9"/>
              <a:gd fmla="*/ 580 w 611" name="T10"/>
              <a:gd fmla="*/ 1 h 562" name="T11"/>
              <a:gd fmla="*/ 576 w 611" name="T12"/>
              <a:gd fmla="*/ 2 h 562" name="T13"/>
              <a:gd fmla="*/ 572 w 611" name="T14"/>
              <a:gd fmla="*/ 5 h 562" name="T15"/>
              <a:gd fmla="*/ 569 w 611" name="T16"/>
              <a:gd fmla="*/ 8 h 562" name="T17"/>
              <a:gd fmla="*/ 166 w 611" name="T18"/>
              <a:gd fmla="*/ 503 h 562" name="T19"/>
              <a:gd fmla="*/ 41 w 611" name="T20"/>
              <a:gd fmla="*/ 377 h 562" name="T21"/>
              <a:gd fmla="*/ 38 w 611" name="T22"/>
              <a:gd fmla="*/ 374 h 562" name="T23"/>
              <a:gd fmla="*/ 33 w 611" name="T24"/>
              <a:gd fmla="*/ 372 h 562" name="T25"/>
              <a:gd fmla="*/ 29 w 611" name="T26"/>
              <a:gd fmla="*/ 371 h 562" name="T27"/>
              <a:gd fmla="*/ 24 w 611" name="T28"/>
              <a:gd fmla="*/ 371 h 562" name="T29"/>
              <a:gd fmla="*/ 20 w 611" name="T30"/>
              <a:gd fmla="*/ 371 h 562" name="T31"/>
              <a:gd fmla="*/ 16 w 611" name="T32"/>
              <a:gd fmla="*/ 372 h 562" name="T33"/>
              <a:gd fmla="*/ 11 w 611" name="T34"/>
              <a:gd fmla="*/ 374 h 562" name="T35"/>
              <a:gd fmla="*/ 8 w 611" name="T36"/>
              <a:gd fmla="*/ 377 h 562" name="T37"/>
              <a:gd fmla="*/ 4 w 611" name="T38"/>
              <a:gd fmla="*/ 382 h 562" name="T39"/>
              <a:gd fmla="*/ 2 w 611" name="T40"/>
              <a:gd fmla="*/ 386 h 562" name="T41"/>
              <a:gd fmla="*/ 1 w 611" name="T42"/>
              <a:gd fmla="*/ 390 h 562" name="T43"/>
              <a:gd fmla="*/ 0 w 611" name="T44"/>
              <a:gd fmla="*/ 395 h 562" name="T45"/>
              <a:gd fmla="*/ 1 w 611" name="T46"/>
              <a:gd fmla="*/ 399 h 562" name="T47"/>
              <a:gd fmla="*/ 2 w 611" name="T48"/>
              <a:gd fmla="*/ 404 h 562" name="T49"/>
              <a:gd fmla="*/ 4 w 611" name="T50"/>
              <a:gd fmla="*/ 408 h 562" name="T51"/>
              <a:gd fmla="*/ 8 w 611" name="T52"/>
              <a:gd fmla="*/ 412 h 562" name="T53"/>
              <a:gd fmla="*/ 151 w 611" name="T54"/>
              <a:gd fmla="*/ 556 h 562" name="T55"/>
              <a:gd fmla="*/ 155 w 611" name="T56"/>
              <a:gd fmla="*/ 558 h 562" name="T57"/>
              <a:gd fmla="*/ 159 w 611" name="T58"/>
              <a:gd fmla="*/ 560 h 562" name="T59"/>
              <a:gd fmla="*/ 164 w 611" name="T60"/>
              <a:gd fmla="*/ 562 h 562" name="T61"/>
              <a:gd fmla="*/ 168 w 611" name="T62"/>
              <a:gd fmla="*/ 562 h 562" name="T63"/>
              <a:gd fmla="*/ 169 w 611" name="T64"/>
              <a:gd fmla="*/ 562 h 562" name="T65"/>
              <a:gd fmla="*/ 169 w 611" name="T66"/>
              <a:gd fmla="*/ 562 h 562" name="T67"/>
              <a:gd fmla="*/ 175 w 611" name="T68"/>
              <a:gd fmla="*/ 562 h 562" name="T69"/>
              <a:gd fmla="*/ 179 w 611" name="T70"/>
              <a:gd fmla="*/ 559 h 562" name="T71"/>
              <a:gd fmla="*/ 183 w 611" name="T72"/>
              <a:gd fmla="*/ 557 h 562" name="T73"/>
              <a:gd fmla="*/ 187 w 611" name="T74"/>
              <a:gd fmla="*/ 554 h 562" name="T75"/>
              <a:gd fmla="*/ 606 w 611" name="T76"/>
              <a:gd fmla="*/ 38 h 562" name="T77"/>
              <a:gd fmla="*/ 609 w 611" name="T78"/>
              <a:gd fmla="*/ 34 h 562" name="T79"/>
              <a:gd fmla="*/ 611 w 611" name="T80"/>
              <a:gd fmla="*/ 29 h 562" name="T81"/>
              <a:gd fmla="*/ 611 w 611" name="T82"/>
              <a:gd fmla="*/ 25 h 562" name="T83"/>
              <a:gd fmla="*/ 611 w 611" name="T84"/>
              <a:gd fmla="*/ 20 h 562" name="T85"/>
              <a:gd fmla="*/ 611 w 611" name="T86"/>
              <a:gd fmla="*/ 16 h 562" name="T87"/>
              <a:gd fmla="*/ 609 w 611" name="T88"/>
              <a:gd fmla="*/ 12 h 562" name="T89"/>
              <a:gd fmla="*/ 606 w 611" name="T90"/>
              <a:gd fmla="*/ 8 h 562" name="T91"/>
              <a:gd fmla="*/ 602 w 611" name="T92"/>
              <a:gd fmla="*/ 5 h 562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562" w="611">
                <a:moveTo>
                  <a:pt x="602" y="5"/>
                </a:moveTo>
                <a:lnTo>
                  <a:pt x="599" y="2"/>
                </a:lnTo>
                <a:lnTo>
                  <a:pt x="594" y="1"/>
                </a:lnTo>
                <a:lnTo>
                  <a:pt x="590" y="0"/>
                </a:lnTo>
                <a:lnTo>
                  <a:pt x="585" y="0"/>
                </a:lnTo>
                <a:lnTo>
                  <a:pt x="580" y="1"/>
                </a:lnTo>
                <a:lnTo>
                  <a:pt x="576" y="2"/>
                </a:lnTo>
                <a:lnTo>
                  <a:pt x="572" y="5"/>
                </a:lnTo>
                <a:lnTo>
                  <a:pt x="569" y="8"/>
                </a:lnTo>
                <a:lnTo>
                  <a:pt x="166" y="503"/>
                </a:lnTo>
                <a:lnTo>
                  <a:pt x="41" y="377"/>
                </a:lnTo>
                <a:lnTo>
                  <a:pt x="38" y="374"/>
                </a:lnTo>
                <a:lnTo>
                  <a:pt x="33" y="372"/>
                </a:lnTo>
                <a:lnTo>
                  <a:pt x="29" y="371"/>
                </a:lnTo>
                <a:lnTo>
                  <a:pt x="24" y="371"/>
                </a:lnTo>
                <a:lnTo>
                  <a:pt x="20" y="371"/>
                </a:lnTo>
                <a:lnTo>
                  <a:pt x="16" y="372"/>
                </a:lnTo>
                <a:lnTo>
                  <a:pt x="11" y="374"/>
                </a:lnTo>
                <a:lnTo>
                  <a:pt x="8" y="377"/>
                </a:lnTo>
                <a:lnTo>
                  <a:pt x="4" y="382"/>
                </a:lnTo>
                <a:lnTo>
                  <a:pt x="2" y="386"/>
                </a:lnTo>
                <a:lnTo>
                  <a:pt x="1" y="390"/>
                </a:lnTo>
                <a:lnTo>
                  <a:pt x="0" y="395"/>
                </a:lnTo>
                <a:lnTo>
                  <a:pt x="1" y="399"/>
                </a:lnTo>
                <a:lnTo>
                  <a:pt x="2" y="404"/>
                </a:lnTo>
                <a:lnTo>
                  <a:pt x="4" y="408"/>
                </a:lnTo>
                <a:lnTo>
                  <a:pt x="8" y="412"/>
                </a:lnTo>
                <a:lnTo>
                  <a:pt x="151" y="556"/>
                </a:lnTo>
                <a:lnTo>
                  <a:pt x="155" y="558"/>
                </a:lnTo>
                <a:lnTo>
                  <a:pt x="159" y="560"/>
                </a:lnTo>
                <a:lnTo>
                  <a:pt x="164" y="562"/>
                </a:lnTo>
                <a:lnTo>
                  <a:pt x="168" y="562"/>
                </a:lnTo>
                <a:lnTo>
                  <a:pt x="169" y="562"/>
                </a:lnTo>
                <a:lnTo>
                  <a:pt x="169" y="562"/>
                </a:lnTo>
                <a:lnTo>
                  <a:pt x="175" y="562"/>
                </a:lnTo>
                <a:lnTo>
                  <a:pt x="179" y="559"/>
                </a:lnTo>
                <a:lnTo>
                  <a:pt x="183" y="557"/>
                </a:lnTo>
                <a:lnTo>
                  <a:pt x="187" y="554"/>
                </a:lnTo>
                <a:lnTo>
                  <a:pt x="606" y="38"/>
                </a:lnTo>
                <a:lnTo>
                  <a:pt x="609" y="34"/>
                </a:lnTo>
                <a:lnTo>
                  <a:pt x="611" y="29"/>
                </a:lnTo>
                <a:lnTo>
                  <a:pt x="611" y="25"/>
                </a:lnTo>
                <a:lnTo>
                  <a:pt x="611" y="20"/>
                </a:lnTo>
                <a:lnTo>
                  <a:pt x="611" y="16"/>
                </a:lnTo>
                <a:lnTo>
                  <a:pt x="609" y="12"/>
                </a:lnTo>
                <a:lnTo>
                  <a:pt x="606" y="8"/>
                </a:lnTo>
                <a:lnTo>
                  <a:pt x="602" y="5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anchor="t" anchorCtr="0" bIns="45720" compatLnSpc="1" lIns="91440" numCol="1" rIns="91440" tIns="45720" vert="horz" wrap="square">
            <a:normAutofit/>
          </a:bodyPr>
          <a:lstStyle/>
          <a:p>
            <a:pPr algn="l" defTabSz="9137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anose="00000500000000000000" pitchFamily="2" typeface="三极准柔宋"/>
            </a:endParaRPr>
          </a:p>
        </p:txBody>
      </p:sp>
      <p:sp>
        <p:nvSpPr>
          <p:cNvPr id="13" name="îśļiḑé">
            <a:extLst>
              <a:ext uri="{FF2B5EF4-FFF2-40B4-BE49-F238E27FC236}">
                <a16:creationId xmlns:a16="http://schemas.microsoft.com/office/drawing/2014/main" id="{70EDA38E-7431-46DF-8CEA-E1CDF390ACF7}"/>
              </a:ext>
            </a:extLst>
          </p:cNvPr>
          <p:cNvSpPr/>
          <p:nvPr/>
        </p:nvSpPr>
        <p:spPr>
          <a:xfrm>
            <a:off x="771303" y="4390368"/>
            <a:ext cx="281160" cy="28095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bIns="45720" lIns="91440" rIns="91440" tIns="45720" wrap="square">
            <a:normAutofit/>
          </a:bodyPr>
          <a:lstStyle/>
          <a:p>
            <a:pPr algn="l" defTabSz="9137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anose="00000500000000000000" pitchFamily="2" typeface="三极准柔宋"/>
            </a:endParaRPr>
          </a:p>
        </p:txBody>
      </p:sp>
      <p:sp>
        <p:nvSpPr>
          <p:cNvPr id="14" name="îsľíḋé">
            <a:extLst>
              <a:ext uri="{FF2B5EF4-FFF2-40B4-BE49-F238E27FC236}">
                <a16:creationId xmlns:a16="http://schemas.microsoft.com/office/drawing/2014/main" id="{FD85C04D-5BDE-487A-9C16-69422903B5C2}"/>
              </a:ext>
            </a:extLst>
          </p:cNvPr>
          <p:cNvSpPr/>
          <p:nvPr/>
        </p:nvSpPr>
        <p:spPr bwMode="auto">
          <a:xfrm>
            <a:off x="1387270" y="4124835"/>
            <a:ext cx="8736947" cy="81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D374A"/>
              </a:buClr>
              <a:buSzPct val="150000"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0000500000000000000" pitchFamily="2" typeface="三极准柔宋"/>
                <a:ea charset="-122" panose="00000500000000000000" pitchFamily="2" typeface="三极准柔宋"/>
              </a:rPr>
              <a:t>Unified fonts make reading more fluent. Theme color makes PPT more convenient to change. Adjust the spacing to adapt to Chinese typesetting, use the reference line in PPT……</a:t>
            </a:r>
          </a:p>
        </p:txBody>
      </p:sp>
      <p:sp>
        <p:nvSpPr>
          <p:cNvPr id="15" name="ïṧḷîdè">
            <a:extLst>
              <a:ext uri="{FF2B5EF4-FFF2-40B4-BE49-F238E27FC236}">
                <a16:creationId xmlns:a16="http://schemas.microsoft.com/office/drawing/2014/main" id="{D4312E1F-659C-4F29-B509-9E9202FC4948}"/>
              </a:ext>
            </a:extLst>
          </p:cNvPr>
          <p:cNvSpPr/>
          <p:nvPr/>
        </p:nvSpPr>
        <p:spPr bwMode="auto">
          <a:xfrm>
            <a:off x="803624" y="4317713"/>
            <a:ext cx="339373" cy="312754"/>
          </a:xfrm>
          <a:custGeom>
            <a:gdLst>
              <a:gd fmla="*/ 602 w 611" name="T0"/>
              <a:gd fmla="*/ 5 h 562" name="T1"/>
              <a:gd fmla="*/ 599 w 611" name="T2"/>
              <a:gd fmla="*/ 2 h 562" name="T3"/>
              <a:gd fmla="*/ 594 w 611" name="T4"/>
              <a:gd fmla="*/ 1 h 562" name="T5"/>
              <a:gd fmla="*/ 590 w 611" name="T6"/>
              <a:gd fmla="*/ 0 h 562" name="T7"/>
              <a:gd fmla="*/ 585 w 611" name="T8"/>
              <a:gd fmla="*/ 0 h 562" name="T9"/>
              <a:gd fmla="*/ 580 w 611" name="T10"/>
              <a:gd fmla="*/ 1 h 562" name="T11"/>
              <a:gd fmla="*/ 576 w 611" name="T12"/>
              <a:gd fmla="*/ 2 h 562" name="T13"/>
              <a:gd fmla="*/ 572 w 611" name="T14"/>
              <a:gd fmla="*/ 5 h 562" name="T15"/>
              <a:gd fmla="*/ 569 w 611" name="T16"/>
              <a:gd fmla="*/ 8 h 562" name="T17"/>
              <a:gd fmla="*/ 166 w 611" name="T18"/>
              <a:gd fmla="*/ 503 h 562" name="T19"/>
              <a:gd fmla="*/ 41 w 611" name="T20"/>
              <a:gd fmla="*/ 377 h 562" name="T21"/>
              <a:gd fmla="*/ 38 w 611" name="T22"/>
              <a:gd fmla="*/ 374 h 562" name="T23"/>
              <a:gd fmla="*/ 33 w 611" name="T24"/>
              <a:gd fmla="*/ 372 h 562" name="T25"/>
              <a:gd fmla="*/ 29 w 611" name="T26"/>
              <a:gd fmla="*/ 371 h 562" name="T27"/>
              <a:gd fmla="*/ 24 w 611" name="T28"/>
              <a:gd fmla="*/ 371 h 562" name="T29"/>
              <a:gd fmla="*/ 20 w 611" name="T30"/>
              <a:gd fmla="*/ 371 h 562" name="T31"/>
              <a:gd fmla="*/ 16 w 611" name="T32"/>
              <a:gd fmla="*/ 372 h 562" name="T33"/>
              <a:gd fmla="*/ 11 w 611" name="T34"/>
              <a:gd fmla="*/ 374 h 562" name="T35"/>
              <a:gd fmla="*/ 8 w 611" name="T36"/>
              <a:gd fmla="*/ 377 h 562" name="T37"/>
              <a:gd fmla="*/ 4 w 611" name="T38"/>
              <a:gd fmla="*/ 382 h 562" name="T39"/>
              <a:gd fmla="*/ 2 w 611" name="T40"/>
              <a:gd fmla="*/ 386 h 562" name="T41"/>
              <a:gd fmla="*/ 1 w 611" name="T42"/>
              <a:gd fmla="*/ 390 h 562" name="T43"/>
              <a:gd fmla="*/ 0 w 611" name="T44"/>
              <a:gd fmla="*/ 395 h 562" name="T45"/>
              <a:gd fmla="*/ 1 w 611" name="T46"/>
              <a:gd fmla="*/ 399 h 562" name="T47"/>
              <a:gd fmla="*/ 2 w 611" name="T48"/>
              <a:gd fmla="*/ 404 h 562" name="T49"/>
              <a:gd fmla="*/ 4 w 611" name="T50"/>
              <a:gd fmla="*/ 408 h 562" name="T51"/>
              <a:gd fmla="*/ 8 w 611" name="T52"/>
              <a:gd fmla="*/ 412 h 562" name="T53"/>
              <a:gd fmla="*/ 151 w 611" name="T54"/>
              <a:gd fmla="*/ 556 h 562" name="T55"/>
              <a:gd fmla="*/ 155 w 611" name="T56"/>
              <a:gd fmla="*/ 558 h 562" name="T57"/>
              <a:gd fmla="*/ 159 w 611" name="T58"/>
              <a:gd fmla="*/ 560 h 562" name="T59"/>
              <a:gd fmla="*/ 164 w 611" name="T60"/>
              <a:gd fmla="*/ 562 h 562" name="T61"/>
              <a:gd fmla="*/ 168 w 611" name="T62"/>
              <a:gd fmla="*/ 562 h 562" name="T63"/>
              <a:gd fmla="*/ 169 w 611" name="T64"/>
              <a:gd fmla="*/ 562 h 562" name="T65"/>
              <a:gd fmla="*/ 169 w 611" name="T66"/>
              <a:gd fmla="*/ 562 h 562" name="T67"/>
              <a:gd fmla="*/ 175 w 611" name="T68"/>
              <a:gd fmla="*/ 562 h 562" name="T69"/>
              <a:gd fmla="*/ 179 w 611" name="T70"/>
              <a:gd fmla="*/ 559 h 562" name="T71"/>
              <a:gd fmla="*/ 183 w 611" name="T72"/>
              <a:gd fmla="*/ 557 h 562" name="T73"/>
              <a:gd fmla="*/ 187 w 611" name="T74"/>
              <a:gd fmla="*/ 554 h 562" name="T75"/>
              <a:gd fmla="*/ 606 w 611" name="T76"/>
              <a:gd fmla="*/ 38 h 562" name="T77"/>
              <a:gd fmla="*/ 609 w 611" name="T78"/>
              <a:gd fmla="*/ 34 h 562" name="T79"/>
              <a:gd fmla="*/ 611 w 611" name="T80"/>
              <a:gd fmla="*/ 29 h 562" name="T81"/>
              <a:gd fmla="*/ 611 w 611" name="T82"/>
              <a:gd fmla="*/ 25 h 562" name="T83"/>
              <a:gd fmla="*/ 611 w 611" name="T84"/>
              <a:gd fmla="*/ 20 h 562" name="T85"/>
              <a:gd fmla="*/ 611 w 611" name="T86"/>
              <a:gd fmla="*/ 16 h 562" name="T87"/>
              <a:gd fmla="*/ 609 w 611" name="T88"/>
              <a:gd fmla="*/ 12 h 562" name="T89"/>
              <a:gd fmla="*/ 606 w 611" name="T90"/>
              <a:gd fmla="*/ 8 h 562" name="T91"/>
              <a:gd fmla="*/ 602 w 611" name="T92"/>
              <a:gd fmla="*/ 5 h 562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562" w="611">
                <a:moveTo>
                  <a:pt x="602" y="5"/>
                </a:moveTo>
                <a:lnTo>
                  <a:pt x="599" y="2"/>
                </a:lnTo>
                <a:lnTo>
                  <a:pt x="594" y="1"/>
                </a:lnTo>
                <a:lnTo>
                  <a:pt x="590" y="0"/>
                </a:lnTo>
                <a:lnTo>
                  <a:pt x="585" y="0"/>
                </a:lnTo>
                <a:lnTo>
                  <a:pt x="580" y="1"/>
                </a:lnTo>
                <a:lnTo>
                  <a:pt x="576" y="2"/>
                </a:lnTo>
                <a:lnTo>
                  <a:pt x="572" y="5"/>
                </a:lnTo>
                <a:lnTo>
                  <a:pt x="569" y="8"/>
                </a:lnTo>
                <a:lnTo>
                  <a:pt x="166" y="503"/>
                </a:lnTo>
                <a:lnTo>
                  <a:pt x="41" y="377"/>
                </a:lnTo>
                <a:lnTo>
                  <a:pt x="38" y="374"/>
                </a:lnTo>
                <a:lnTo>
                  <a:pt x="33" y="372"/>
                </a:lnTo>
                <a:lnTo>
                  <a:pt x="29" y="371"/>
                </a:lnTo>
                <a:lnTo>
                  <a:pt x="24" y="371"/>
                </a:lnTo>
                <a:lnTo>
                  <a:pt x="20" y="371"/>
                </a:lnTo>
                <a:lnTo>
                  <a:pt x="16" y="372"/>
                </a:lnTo>
                <a:lnTo>
                  <a:pt x="11" y="374"/>
                </a:lnTo>
                <a:lnTo>
                  <a:pt x="8" y="377"/>
                </a:lnTo>
                <a:lnTo>
                  <a:pt x="4" y="382"/>
                </a:lnTo>
                <a:lnTo>
                  <a:pt x="2" y="386"/>
                </a:lnTo>
                <a:lnTo>
                  <a:pt x="1" y="390"/>
                </a:lnTo>
                <a:lnTo>
                  <a:pt x="0" y="395"/>
                </a:lnTo>
                <a:lnTo>
                  <a:pt x="1" y="399"/>
                </a:lnTo>
                <a:lnTo>
                  <a:pt x="2" y="404"/>
                </a:lnTo>
                <a:lnTo>
                  <a:pt x="4" y="408"/>
                </a:lnTo>
                <a:lnTo>
                  <a:pt x="8" y="412"/>
                </a:lnTo>
                <a:lnTo>
                  <a:pt x="151" y="556"/>
                </a:lnTo>
                <a:lnTo>
                  <a:pt x="155" y="558"/>
                </a:lnTo>
                <a:lnTo>
                  <a:pt x="159" y="560"/>
                </a:lnTo>
                <a:lnTo>
                  <a:pt x="164" y="562"/>
                </a:lnTo>
                <a:lnTo>
                  <a:pt x="168" y="562"/>
                </a:lnTo>
                <a:lnTo>
                  <a:pt x="169" y="562"/>
                </a:lnTo>
                <a:lnTo>
                  <a:pt x="169" y="562"/>
                </a:lnTo>
                <a:lnTo>
                  <a:pt x="175" y="562"/>
                </a:lnTo>
                <a:lnTo>
                  <a:pt x="179" y="559"/>
                </a:lnTo>
                <a:lnTo>
                  <a:pt x="183" y="557"/>
                </a:lnTo>
                <a:lnTo>
                  <a:pt x="187" y="554"/>
                </a:lnTo>
                <a:lnTo>
                  <a:pt x="606" y="38"/>
                </a:lnTo>
                <a:lnTo>
                  <a:pt x="609" y="34"/>
                </a:lnTo>
                <a:lnTo>
                  <a:pt x="611" y="29"/>
                </a:lnTo>
                <a:lnTo>
                  <a:pt x="611" y="25"/>
                </a:lnTo>
                <a:lnTo>
                  <a:pt x="611" y="20"/>
                </a:lnTo>
                <a:lnTo>
                  <a:pt x="611" y="16"/>
                </a:lnTo>
                <a:lnTo>
                  <a:pt x="609" y="12"/>
                </a:lnTo>
                <a:lnTo>
                  <a:pt x="606" y="8"/>
                </a:lnTo>
                <a:lnTo>
                  <a:pt x="602" y="5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anchor="t" anchorCtr="0" bIns="45720" compatLnSpc="1" lIns="91440" numCol="1" rIns="91440" tIns="45720" vert="horz" wrap="square">
            <a:normAutofit/>
          </a:bodyPr>
          <a:lstStyle/>
          <a:p>
            <a:pPr algn="l" defTabSz="9137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anose="00000500000000000000" pitchFamily="2" typeface="三极准柔宋"/>
            </a:endParaRPr>
          </a:p>
        </p:txBody>
      </p:sp>
      <p:sp>
        <p:nvSpPr>
          <p:cNvPr id="11" name="iŝľiḓê">
            <a:extLst>
              <a:ext uri="{FF2B5EF4-FFF2-40B4-BE49-F238E27FC236}">
                <a16:creationId xmlns:a16="http://schemas.microsoft.com/office/drawing/2014/main" id="{66AB9423-7EBE-4BC3-A12A-25599AB724C8}"/>
              </a:ext>
            </a:extLst>
          </p:cNvPr>
          <p:cNvSpPr/>
          <p:nvPr/>
        </p:nvSpPr>
        <p:spPr>
          <a:xfrm>
            <a:off x="771303" y="5497575"/>
            <a:ext cx="281160" cy="28095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bIns="45720" lIns="91440" rIns="91440" tIns="45720" wrap="square">
            <a:normAutofit/>
          </a:bodyPr>
          <a:lstStyle/>
          <a:p>
            <a:pPr algn="l" defTabSz="913765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anose="00000500000000000000" pitchFamily="2" typeface="三极准柔宋"/>
            </a:endParaRPr>
          </a:p>
        </p:txBody>
      </p:sp>
      <p:sp>
        <p:nvSpPr>
          <p:cNvPr id="12" name="íṡlîḓé">
            <a:extLst>
              <a:ext uri="{FF2B5EF4-FFF2-40B4-BE49-F238E27FC236}">
                <a16:creationId xmlns:a16="http://schemas.microsoft.com/office/drawing/2014/main" id="{CEAC0D75-6193-4A91-9AFC-26FF943F60FC}"/>
              </a:ext>
            </a:extLst>
          </p:cNvPr>
          <p:cNvSpPr/>
          <p:nvPr/>
        </p:nvSpPr>
        <p:spPr bwMode="auto">
          <a:xfrm>
            <a:off x="1387270" y="5232042"/>
            <a:ext cx="8736947" cy="81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BD374A"/>
              </a:buClr>
              <a:buSzPct val="150000"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0000500000000000000" pitchFamily="2" typeface="三极准柔宋"/>
                <a:ea charset="-122" panose="00000500000000000000" pitchFamily="2" typeface="三极准柔宋"/>
              </a:rPr>
              <a:t>Unified fonts make reading more fluent. Theme color makes PPT more convenient to change. Adjust the spacing to adapt to Chinese typesetting, use the reference line in PPT……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EF19725-6B61-416D-BBA2-E687EFD67971}"/>
              </a:ext>
            </a:extLst>
          </p:cNvPr>
          <p:cNvCxnSpPr/>
          <p:nvPr/>
        </p:nvCxnSpPr>
        <p:spPr>
          <a:xfrm>
            <a:off x="1483138" y="4015889"/>
            <a:ext cx="8641079" cy="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D572BC9-BAA8-462D-B4BE-6B8B645DD27E}"/>
              </a:ext>
            </a:extLst>
          </p:cNvPr>
          <p:cNvCxnSpPr/>
          <p:nvPr/>
        </p:nvCxnSpPr>
        <p:spPr>
          <a:xfrm>
            <a:off x="1483138" y="5122313"/>
            <a:ext cx="8641079" cy="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03785629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6"/>
      <p:bldP grpId="0" spid="17"/>
      <p:bldP grpId="0" spid="18"/>
      <p:bldP grpId="0" spid="13"/>
      <p:bldP grpId="0" spid="14"/>
      <p:bldP grpId="0" spid="15"/>
      <p:bldP grpId="0" spid="11"/>
      <p:bldP grpId="0" spid="1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B102A4A-749B-421F-8743-D8EDD07EEED5}"/>
              </a:ext>
            </a:extLst>
          </p:cNvPr>
          <p:cNvSpPr/>
          <p:nvPr/>
        </p:nvSpPr>
        <p:spPr>
          <a:xfrm>
            <a:off x="1196340" y="1402080"/>
            <a:ext cx="9646920" cy="43281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2A6EEF1-A50F-462A-8654-83319569E4D4}"/>
              </a:ext>
            </a:extLst>
          </p:cNvPr>
          <p:cNvSpPr txBox="1"/>
          <p:nvPr/>
        </p:nvSpPr>
        <p:spPr>
          <a:xfrm rot="21184148">
            <a:off x="4850908" y="1110777"/>
            <a:ext cx="8719503" cy="3124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9900">
                <a:solidFill>
                  <a:srgbClr val="CEE8E4"/>
                </a:solidFill>
                <a:latin charset="-122" panose="03000509000000000000" pitchFamily="65" typeface="南构王天喜字体"/>
                <a:ea charset="-122" panose="03000509000000000000" pitchFamily="65" typeface="南构王天喜字体"/>
              </a:rPr>
              <a:t>SOON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804EFB-480B-4193-9997-DF18D85AD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12900" y="-462953"/>
            <a:ext cx="5762115" cy="633832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ACEC905-6EA4-48E9-ADF2-2D19263CE5CD}"/>
              </a:ext>
            </a:extLst>
          </p:cNvPr>
          <p:cNvSpPr/>
          <p:nvPr/>
        </p:nvSpPr>
        <p:spPr>
          <a:xfrm>
            <a:off x="2133600" y="699047"/>
            <a:ext cx="990600" cy="1264920"/>
          </a:xfrm>
          <a:prstGeom prst="rect">
            <a:avLst/>
          </a:prstGeom>
          <a:solidFill>
            <a:srgbClr val="CE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1" name="îṩ1îde">
            <a:extLst>
              <a:ext uri="{FF2B5EF4-FFF2-40B4-BE49-F238E27FC236}">
                <a16:creationId xmlns:a16="http://schemas.microsoft.com/office/drawing/2014/main" id="{B741B286-5E91-44E9-9DEE-18C047BED806}"/>
              </a:ext>
            </a:extLst>
          </p:cNvPr>
          <p:cNvSpPr txBox="1"/>
          <p:nvPr/>
        </p:nvSpPr>
        <p:spPr>
          <a:xfrm>
            <a:off x="2102299" y="3098337"/>
            <a:ext cx="3190108" cy="1489585"/>
          </a:xfrm>
          <a:prstGeom prst="rect">
            <a:avLst/>
          </a:prstGeom>
          <a:noFill/>
        </p:spPr>
        <p:txBody>
          <a:bodyPr anchor="ctr" anchorCtr="0" bIns="45720" lIns="91440" rIns="91440" tIns="45720" wrap="square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zh-CN" lang="en-US" sz="1000">
                <a:latin charset="-122" panose="00000500000000000000" pitchFamily="2" typeface="三极准柔宋"/>
                <a:ea charset="-122" panose="00000500000000000000" pitchFamily="2" typeface="三极准柔宋"/>
              </a:rPr>
              <a:t>Unified fonts make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zh-CN" lang="en-US" sz="1000">
                <a:latin charset="-122" panose="00000500000000000000" pitchFamily="2" typeface="三极准柔宋"/>
                <a:ea charset="-122" panose="00000500000000000000" pitchFamily="2" typeface="三极准柔宋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altLang="zh-CN" lang="en-US" sz="1000">
                <a:latin charset="-122" panose="00000500000000000000" pitchFamily="2" typeface="三极准柔宋"/>
                <a:ea charset="-122" panose="00000500000000000000" pitchFamily="2" typeface="三极准柔宋"/>
              </a:rPr>
              <a:t>Adjust the spacing to adapt to Chinese typesetting, use the reference line in PPT.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E7CBE59-99FF-4E9D-97F2-ED221434B4B3}"/>
              </a:ext>
            </a:extLst>
          </p:cNvPr>
          <p:cNvSpPr txBox="1"/>
          <p:nvPr/>
        </p:nvSpPr>
        <p:spPr>
          <a:xfrm>
            <a:off x="2102299" y="2158627"/>
            <a:ext cx="2196874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72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0000500000000000000" pitchFamily="2" typeface="三极准柔宋"/>
                <a:ea charset="-122" panose="00000500000000000000" pitchFamily="2" typeface="三极准柔宋"/>
              </a:rPr>
              <a:t>TWO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537430CA-29C0-4456-BB5B-6BAF932C97D7}"/>
              </a:ext>
            </a:extLst>
          </p:cNvPr>
          <p:cNvSpPr/>
          <p:nvPr/>
        </p:nvSpPr>
        <p:spPr>
          <a:xfrm>
            <a:off x="2234055" y="4582521"/>
            <a:ext cx="1242091" cy="436559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C96860E-19D4-4F32-9E73-1A0D68EBBA6C}"/>
              </a:ext>
            </a:extLst>
          </p:cNvPr>
          <p:cNvSpPr txBox="1"/>
          <p:nvPr/>
        </p:nvSpPr>
        <p:spPr>
          <a:xfrm>
            <a:off x="2592210" y="4518813"/>
            <a:ext cx="52578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0000500000000000000" pitchFamily="2" typeface="三极准柔宋"/>
                <a:ea charset="-122" panose="00000500000000000000" pitchFamily="2" typeface="三极准柔宋"/>
              </a:rPr>
              <a:t>&gt;</a:t>
            </a:r>
          </a:p>
        </p:txBody>
      </p:sp>
      <p:sp>
        <p:nvSpPr>
          <p:cNvPr id="15" name="加号 14">
            <a:extLst>
              <a:ext uri="{FF2B5EF4-FFF2-40B4-BE49-F238E27FC236}">
                <a16:creationId xmlns:a16="http://schemas.microsoft.com/office/drawing/2014/main" id="{AF751DB8-F275-4DEF-BE05-1F9CBE1AC3CF}"/>
              </a:ext>
            </a:extLst>
          </p:cNvPr>
          <p:cNvSpPr/>
          <p:nvPr/>
        </p:nvSpPr>
        <p:spPr>
          <a:xfrm>
            <a:off x="2429236" y="1179372"/>
            <a:ext cx="399327" cy="399327"/>
          </a:xfrm>
          <a:prstGeom prst="mathPlus">
            <a:avLst/>
          </a:prstGeom>
          <a:solidFill>
            <a:srgbClr val="062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</p:spTree>
    <p:extLst>
      <p:ext uri="{BB962C8B-B14F-4D97-AF65-F5344CB8AC3E}">
        <p14:creationId val="356778185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1"/>
      <p:bldP grpId="0" spid="12"/>
      <p:bldP grpId="0" spid="13"/>
      <p:bldP grpId="0" spid="1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1F5432-7CB2-4AC1-9F0D-DD7A162E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altLang="en-US" lang="zh-CN"/>
          </a:p>
        </p:txBody>
      </p:sp>
      <p:sp>
        <p:nvSpPr>
          <p:cNvPr id="4" name="íṧļídé">
            <a:extLst>
              <a:ext uri="{FF2B5EF4-FFF2-40B4-BE49-F238E27FC236}">
                <a16:creationId xmlns:a16="http://schemas.microsoft.com/office/drawing/2014/main" id="{352CCB4E-993D-4DF1-A0F4-9E75683AECB5}"/>
              </a:ext>
            </a:extLst>
          </p:cNvPr>
          <p:cNvSpPr/>
          <p:nvPr/>
        </p:nvSpPr>
        <p:spPr>
          <a:xfrm>
            <a:off x="0" y="0"/>
            <a:ext cx="12192000" cy="4634344"/>
          </a:xfrm>
          <a:custGeom>
            <a:gdLst>
              <a:gd fmla="*/ 0 w 10000" name="connsiteX0"/>
              <a:gd fmla="*/ 0 h 10000" name="connsiteY0"/>
              <a:gd fmla="*/ 10000 w 10000" name="connsiteX1"/>
              <a:gd fmla="*/ 0 h 10000" name="connsiteY1"/>
              <a:gd fmla="*/ 10000 w 10000" name="connsiteX2"/>
              <a:gd fmla="*/ 8000 h 10000" name="connsiteY2"/>
              <a:gd fmla="*/ 5000 w 10000" name="connsiteX3"/>
              <a:gd fmla="*/ 10000 h 10000" name="connsiteY3"/>
              <a:gd fmla="*/ 0 w 10000" name="connsiteX4"/>
              <a:gd fmla="*/ 8000 h 10000" name="connsiteY4"/>
              <a:gd fmla="*/ 0 w 10000" name="connsiteX5"/>
              <a:gd fmla="*/ 0 h 10000" name="connsiteY5"/>
              <a:gd fmla="*/ 0 w 10000" name="connsiteX0-1"/>
              <a:gd fmla="*/ 0 h 10852" name="connsiteY0-2"/>
              <a:gd fmla="*/ 10000 w 10000" name="connsiteX1-3"/>
              <a:gd fmla="*/ 0 h 10852" name="connsiteY1-4"/>
              <a:gd fmla="*/ 10000 w 10000" name="connsiteX2-5"/>
              <a:gd fmla="*/ 8000 h 10852" name="connsiteY2-6"/>
              <a:gd fmla="*/ 1932 w 10000" name="connsiteX3-7"/>
              <a:gd fmla="*/ 10852 h 10852" name="connsiteY3-8"/>
              <a:gd fmla="*/ 0 w 10000" name="connsiteX4-9"/>
              <a:gd fmla="*/ 8000 h 10852" name="connsiteY4-10"/>
              <a:gd fmla="*/ 0 w 10000" name="connsiteX5-11"/>
              <a:gd fmla="*/ 0 h 10852" name="connsiteY5-1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b="b" l="l" r="r" t="t"/>
            <a:pathLst>
              <a:path h="10852" w="10000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1932" y="1085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b="1" i="1" sz="2000">
              <a:solidFill>
                <a:schemeClr val="tx1"/>
              </a:solidFill>
              <a:latin charset="-122" panose="00000500000000000000" pitchFamily="2" typeface="三极准柔宋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F7B8CEC-DB8F-44F3-8750-530375C75F39}"/>
              </a:ext>
            </a:extLst>
          </p:cNvPr>
          <p:cNvCxnSpPr/>
          <p:nvPr/>
        </p:nvCxnSpPr>
        <p:spPr>
          <a:xfrm flipH="1">
            <a:off x="6952505" y="4554562"/>
            <a:ext cx="0" cy="118842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E8B5A0F-8C85-46DB-A413-4B7BF7E33E21}"/>
              </a:ext>
            </a:extLst>
          </p:cNvPr>
          <p:cNvCxnSpPr/>
          <p:nvPr/>
        </p:nvCxnSpPr>
        <p:spPr>
          <a:xfrm flipH="1">
            <a:off x="9324711" y="4271098"/>
            <a:ext cx="0" cy="118842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60B36B9-20D9-4EE9-AB70-EC8B2B2FF1BF}"/>
              </a:ext>
            </a:extLst>
          </p:cNvPr>
          <p:cNvGrpSpPr/>
          <p:nvPr/>
        </p:nvGrpSpPr>
        <p:grpSpPr>
          <a:xfrm>
            <a:off x="1372271" y="1658472"/>
            <a:ext cx="2252132" cy="4488328"/>
            <a:chOff x="1372271" y="1658472"/>
            <a:chExt cx="2252132" cy="4488328"/>
          </a:xfrm>
        </p:grpSpPr>
        <p:sp>
          <p:nvSpPr>
            <p:cNvPr id="27" name="íŝļíḍé">
              <a:extLst>
                <a:ext uri="{FF2B5EF4-FFF2-40B4-BE49-F238E27FC236}">
                  <a16:creationId xmlns:a16="http://schemas.microsoft.com/office/drawing/2014/main" id="{DAEBFB61-3801-47CC-9FFB-5AB3AC88D629}"/>
                </a:ext>
              </a:extLst>
            </p:cNvPr>
            <p:cNvSpPr/>
            <p:nvPr/>
          </p:nvSpPr>
          <p:spPr>
            <a:xfrm>
              <a:off x="1508535" y="1769262"/>
              <a:ext cx="1982631" cy="4276829"/>
            </a:xfrm>
            <a:custGeom>
              <a:gdLst>
                <a:gd fmla="*/ 444792 w 4503763" name="connsiteX0"/>
                <a:gd fmla="*/ 0 h 9715289" name="connsiteY0"/>
                <a:gd fmla="*/ 4058971 w 4503763" name="connsiteX1"/>
                <a:gd fmla="*/ 0 h 9715289" name="connsiteY1"/>
                <a:gd fmla="*/ 4503763 w 4503763" name="connsiteX2"/>
                <a:gd fmla="*/ 444792 h 9715289" name="connsiteY2"/>
                <a:gd fmla="*/ 4503763 w 4503763" name="connsiteX3"/>
                <a:gd fmla="*/ 9270497 h 9715289" name="connsiteY3"/>
                <a:gd fmla="*/ 4058971 w 4503763" name="connsiteX4"/>
                <a:gd fmla="*/ 9715289 h 9715289" name="connsiteY4"/>
                <a:gd fmla="*/ 444792 w 4503763" name="connsiteX5"/>
                <a:gd fmla="*/ 9715289 h 9715289" name="connsiteY5"/>
                <a:gd fmla="*/ 0 w 4503763" name="connsiteX6"/>
                <a:gd fmla="*/ 9270497 h 9715289" name="connsiteY6"/>
                <a:gd fmla="*/ 0 w 4503763" name="connsiteX7"/>
                <a:gd fmla="*/ 444792 h 9715289" name="connsiteY7"/>
                <a:gd fmla="*/ 444792 w 4503763" name="connsiteX8"/>
                <a:gd fmla="*/ 0 h 9715289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9715289" w="4503763">
                  <a:moveTo>
                    <a:pt x="444792" y="0"/>
                  </a:moveTo>
                  <a:lnTo>
                    <a:pt x="4058971" y="0"/>
                  </a:lnTo>
                  <a:cubicBezTo>
                    <a:pt x="4304623" y="0"/>
                    <a:pt x="4503763" y="199140"/>
                    <a:pt x="4503763" y="444792"/>
                  </a:cubicBezTo>
                  <a:lnTo>
                    <a:pt x="4503763" y="9270497"/>
                  </a:lnTo>
                  <a:cubicBezTo>
                    <a:pt x="4503763" y="9516149"/>
                    <a:pt x="4304623" y="9715289"/>
                    <a:pt x="4058971" y="9715289"/>
                  </a:cubicBezTo>
                  <a:lnTo>
                    <a:pt x="444792" y="9715289"/>
                  </a:lnTo>
                  <a:cubicBezTo>
                    <a:pt x="199140" y="9715289"/>
                    <a:pt x="0" y="9516149"/>
                    <a:pt x="0" y="9270497"/>
                  </a:cubicBezTo>
                  <a:lnTo>
                    <a:pt x="0" y="444792"/>
                  </a:lnTo>
                  <a:cubicBezTo>
                    <a:pt x="0" y="199140"/>
                    <a:pt x="199140" y="0"/>
                    <a:pt x="444792" y="0"/>
                  </a:cubicBezTo>
                  <a:close/>
                </a:path>
              </a:pathLst>
            </a:custGeom>
            <a:blipFill>
              <a:blip r:embed="rId2"/>
              <a:stretch>
                <a:fillRect l="-22045" r="-21765"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>
                <a:solidFill>
                  <a:schemeClr val="lt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endParaRPr>
            </a:p>
          </p:txBody>
        </p:sp>
        <p:sp>
          <p:nvSpPr>
            <p:cNvPr id="28" name="îşḷîḋé">
              <a:extLst>
                <a:ext uri="{FF2B5EF4-FFF2-40B4-BE49-F238E27FC236}">
                  <a16:creationId xmlns:a16="http://schemas.microsoft.com/office/drawing/2014/main" id="{BBA11318-33BE-4B4F-860C-5717ACA8368B}"/>
                </a:ext>
              </a:extLst>
            </p:cNvPr>
            <p:cNvSpPr/>
            <p:nvPr/>
          </p:nvSpPr>
          <p:spPr>
            <a:xfrm>
              <a:off x="3588277" y="2708755"/>
              <a:ext cx="36126" cy="49973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96" w="21572">
                  <a:moveTo>
                    <a:pt x="0" y="0"/>
                  </a:moveTo>
                  <a:lnTo>
                    <a:pt x="0" y="21596"/>
                  </a:lnTo>
                  <a:lnTo>
                    <a:pt x="9420" y="21596"/>
                  </a:lnTo>
                  <a:cubicBezTo>
                    <a:pt x="12945" y="21596"/>
                    <a:pt x="14707" y="21598"/>
                    <a:pt x="16579" y="21555"/>
                  </a:cubicBezTo>
                  <a:cubicBezTo>
                    <a:pt x="18628" y="21501"/>
                    <a:pt x="20261" y="21383"/>
                    <a:pt x="21007" y="21235"/>
                  </a:cubicBezTo>
                  <a:cubicBezTo>
                    <a:pt x="21600" y="21099"/>
                    <a:pt x="21572" y="20968"/>
                    <a:pt x="21572" y="20717"/>
                  </a:cubicBezTo>
                  <a:lnTo>
                    <a:pt x="21572" y="879"/>
                  </a:lnTo>
                  <a:cubicBezTo>
                    <a:pt x="21572" y="624"/>
                    <a:pt x="21600" y="497"/>
                    <a:pt x="21007" y="361"/>
                  </a:cubicBezTo>
                  <a:cubicBezTo>
                    <a:pt x="20261" y="213"/>
                    <a:pt x="18628" y="95"/>
                    <a:pt x="16579" y="41"/>
                  </a:cubicBezTo>
                  <a:cubicBezTo>
                    <a:pt x="14707" y="-2"/>
                    <a:pt x="12986" y="0"/>
                    <a:pt x="951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numCol="1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  <a:latin charset="-122" panose="00000500000000000000" pitchFamily="2" typeface="三极准柔宋"/>
              </a:endParaRPr>
            </a:p>
          </p:txBody>
        </p:sp>
        <p:sp>
          <p:nvSpPr>
            <p:cNvPr id="29" name="iṥlíḋê">
              <a:extLst>
                <a:ext uri="{FF2B5EF4-FFF2-40B4-BE49-F238E27FC236}">
                  <a16:creationId xmlns:a16="http://schemas.microsoft.com/office/drawing/2014/main" id="{74D681A8-0016-4B0A-A8E9-E7C4CCE22D00}"/>
                </a:ext>
              </a:extLst>
            </p:cNvPr>
            <p:cNvSpPr/>
            <p:nvPr/>
          </p:nvSpPr>
          <p:spPr>
            <a:xfrm>
              <a:off x="1372271" y="2272906"/>
              <a:ext cx="35335" cy="104711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571">
                  <a:moveTo>
                    <a:pt x="12326" y="0"/>
                  </a:moveTo>
                  <a:cubicBezTo>
                    <a:pt x="8816" y="0"/>
                    <a:pt x="6993" y="3"/>
                    <a:pt x="5104" y="23"/>
                  </a:cubicBezTo>
                  <a:cubicBezTo>
                    <a:pt x="3009" y="49"/>
                    <a:pt x="1340" y="102"/>
                    <a:pt x="577" y="172"/>
                  </a:cubicBezTo>
                  <a:cubicBezTo>
                    <a:pt x="-29" y="237"/>
                    <a:pt x="0" y="300"/>
                    <a:pt x="0" y="420"/>
                  </a:cubicBezTo>
                  <a:lnTo>
                    <a:pt x="0" y="3023"/>
                  </a:lnTo>
                  <a:cubicBezTo>
                    <a:pt x="0" y="3145"/>
                    <a:pt x="-29" y="3206"/>
                    <a:pt x="577" y="3270"/>
                  </a:cubicBezTo>
                  <a:cubicBezTo>
                    <a:pt x="1340" y="3341"/>
                    <a:pt x="3009" y="3394"/>
                    <a:pt x="5104" y="3420"/>
                  </a:cubicBezTo>
                  <a:cubicBezTo>
                    <a:pt x="7018" y="3440"/>
                    <a:pt x="8778" y="3443"/>
                    <a:pt x="12326" y="3443"/>
                  </a:cubicBezTo>
                  <a:lnTo>
                    <a:pt x="21571" y="3443"/>
                  </a:lnTo>
                  <a:lnTo>
                    <a:pt x="21571" y="0"/>
                  </a:lnTo>
                  <a:lnTo>
                    <a:pt x="12326" y="0"/>
                  </a:lnTo>
                  <a:close/>
                  <a:moveTo>
                    <a:pt x="12326" y="6632"/>
                  </a:moveTo>
                  <a:cubicBezTo>
                    <a:pt x="8816" y="6632"/>
                    <a:pt x="6993" y="6631"/>
                    <a:pt x="5104" y="6651"/>
                  </a:cubicBezTo>
                  <a:cubicBezTo>
                    <a:pt x="3009" y="6677"/>
                    <a:pt x="1340" y="6733"/>
                    <a:pt x="577" y="6804"/>
                  </a:cubicBezTo>
                  <a:cubicBezTo>
                    <a:pt x="-29" y="6869"/>
                    <a:pt x="0" y="6928"/>
                    <a:pt x="0" y="7048"/>
                  </a:cubicBezTo>
                  <a:lnTo>
                    <a:pt x="0" y="12814"/>
                  </a:lnTo>
                  <a:cubicBezTo>
                    <a:pt x="0" y="12936"/>
                    <a:pt x="-29" y="12997"/>
                    <a:pt x="577" y="13062"/>
                  </a:cubicBezTo>
                  <a:cubicBezTo>
                    <a:pt x="1340" y="13132"/>
                    <a:pt x="3009" y="13189"/>
                    <a:pt x="5104" y="13214"/>
                  </a:cubicBezTo>
                  <a:cubicBezTo>
                    <a:pt x="7018" y="13235"/>
                    <a:pt x="8778" y="13234"/>
                    <a:pt x="12326" y="13234"/>
                  </a:cubicBezTo>
                  <a:lnTo>
                    <a:pt x="21571" y="13234"/>
                  </a:lnTo>
                  <a:lnTo>
                    <a:pt x="21571" y="6632"/>
                  </a:lnTo>
                  <a:lnTo>
                    <a:pt x="12326" y="6632"/>
                  </a:lnTo>
                  <a:close/>
                  <a:moveTo>
                    <a:pt x="12326" y="14994"/>
                  </a:moveTo>
                  <a:cubicBezTo>
                    <a:pt x="8816" y="14994"/>
                    <a:pt x="6993" y="14997"/>
                    <a:pt x="5104" y="15017"/>
                  </a:cubicBezTo>
                  <a:cubicBezTo>
                    <a:pt x="3009" y="15043"/>
                    <a:pt x="1340" y="15096"/>
                    <a:pt x="577" y="15167"/>
                  </a:cubicBezTo>
                  <a:cubicBezTo>
                    <a:pt x="-29" y="15232"/>
                    <a:pt x="0" y="15294"/>
                    <a:pt x="0" y="15414"/>
                  </a:cubicBezTo>
                  <a:lnTo>
                    <a:pt x="0" y="21180"/>
                  </a:lnTo>
                  <a:cubicBezTo>
                    <a:pt x="0" y="21302"/>
                    <a:pt x="-29" y="21363"/>
                    <a:pt x="577" y="21428"/>
                  </a:cubicBezTo>
                  <a:cubicBezTo>
                    <a:pt x="1340" y="21498"/>
                    <a:pt x="3009" y="21551"/>
                    <a:pt x="5104" y="21577"/>
                  </a:cubicBezTo>
                  <a:cubicBezTo>
                    <a:pt x="7018" y="21598"/>
                    <a:pt x="8778" y="21600"/>
                    <a:pt x="12326" y="21600"/>
                  </a:cubicBezTo>
                  <a:lnTo>
                    <a:pt x="21571" y="21600"/>
                  </a:lnTo>
                  <a:lnTo>
                    <a:pt x="21571" y="14994"/>
                  </a:lnTo>
                  <a:lnTo>
                    <a:pt x="12326" y="1499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numCol="1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defRPr sz="3200">
                  <a:solidFill>
                    <a:schemeClr val="accent1">
                      <a:hueOff val="-12342858"/>
                      <a:satOff val="-30434"/>
                      <a:lumOff val="4509"/>
                    </a:schemeClr>
                  </a:solidFill>
                </a:defRPr>
              </a:pPr>
              <a:endParaRPr>
                <a:latin charset="-122" panose="00000500000000000000" pitchFamily="2" typeface="三极准柔宋"/>
              </a:endParaRPr>
            </a:p>
          </p:txBody>
        </p:sp>
        <p:sp>
          <p:nvSpPr>
            <p:cNvPr id="30" name="íšḻíḑè">
              <a:extLst>
                <a:ext uri="{FF2B5EF4-FFF2-40B4-BE49-F238E27FC236}">
                  <a16:creationId xmlns:a16="http://schemas.microsoft.com/office/drawing/2014/main" id="{A1305E1D-7F3E-4DDC-85B1-7FB6870E7116}"/>
                </a:ext>
              </a:extLst>
            </p:cNvPr>
            <p:cNvSpPr/>
            <p:nvPr/>
          </p:nvSpPr>
          <p:spPr>
            <a:xfrm>
              <a:off x="1390582" y="1658472"/>
              <a:ext cx="2214746" cy="448832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4862" y="0"/>
                  </a:moveTo>
                  <a:cubicBezTo>
                    <a:pt x="3463" y="0"/>
                    <a:pt x="2756" y="1"/>
                    <a:pt x="2009" y="118"/>
                  </a:cubicBezTo>
                  <a:cubicBezTo>
                    <a:pt x="1186" y="265"/>
                    <a:pt x="538" y="585"/>
                    <a:pt x="238" y="991"/>
                  </a:cubicBezTo>
                  <a:cubicBezTo>
                    <a:pt x="0" y="1362"/>
                    <a:pt x="0" y="1711"/>
                    <a:pt x="0" y="2399"/>
                  </a:cubicBezTo>
                  <a:lnTo>
                    <a:pt x="0" y="19190"/>
                  </a:lnTo>
                  <a:cubicBezTo>
                    <a:pt x="0" y="19888"/>
                    <a:pt x="0" y="20238"/>
                    <a:pt x="238" y="20609"/>
                  </a:cubicBezTo>
                  <a:cubicBezTo>
                    <a:pt x="538" y="21015"/>
                    <a:pt x="1186" y="21335"/>
                    <a:pt x="2009" y="21482"/>
                  </a:cubicBezTo>
                  <a:cubicBezTo>
                    <a:pt x="2761" y="21600"/>
                    <a:pt x="3468" y="21600"/>
                    <a:pt x="4862" y="21600"/>
                  </a:cubicBezTo>
                  <a:lnTo>
                    <a:pt x="16717" y="21600"/>
                  </a:lnTo>
                  <a:cubicBezTo>
                    <a:pt x="18133" y="21600"/>
                    <a:pt x="18840" y="21600"/>
                    <a:pt x="19592" y="21482"/>
                  </a:cubicBezTo>
                  <a:cubicBezTo>
                    <a:pt x="20415" y="21335"/>
                    <a:pt x="21062" y="21015"/>
                    <a:pt x="21362" y="20609"/>
                  </a:cubicBezTo>
                  <a:cubicBezTo>
                    <a:pt x="21600" y="20238"/>
                    <a:pt x="21600" y="19888"/>
                    <a:pt x="21600" y="19200"/>
                  </a:cubicBezTo>
                  <a:lnTo>
                    <a:pt x="21600" y="2410"/>
                  </a:lnTo>
                  <a:cubicBezTo>
                    <a:pt x="21600" y="1711"/>
                    <a:pt x="21600" y="1362"/>
                    <a:pt x="21362" y="991"/>
                  </a:cubicBezTo>
                  <a:cubicBezTo>
                    <a:pt x="21062" y="585"/>
                    <a:pt x="20415" y="265"/>
                    <a:pt x="19592" y="118"/>
                  </a:cubicBezTo>
                  <a:cubicBezTo>
                    <a:pt x="18840" y="0"/>
                    <a:pt x="18132" y="0"/>
                    <a:pt x="16738" y="0"/>
                  </a:cubicBezTo>
                  <a:lnTo>
                    <a:pt x="4862" y="0"/>
                  </a:lnTo>
                  <a:close/>
                  <a:moveTo>
                    <a:pt x="4609" y="377"/>
                  </a:moveTo>
                  <a:lnTo>
                    <a:pt x="16991" y="377"/>
                  </a:lnTo>
                  <a:cubicBezTo>
                    <a:pt x="18073" y="377"/>
                    <a:pt x="18624" y="376"/>
                    <a:pt x="19208" y="468"/>
                  </a:cubicBezTo>
                  <a:cubicBezTo>
                    <a:pt x="19847" y="582"/>
                    <a:pt x="20351" y="831"/>
                    <a:pt x="20583" y="1146"/>
                  </a:cubicBezTo>
                  <a:cubicBezTo>
                    <a:pt x="20768" y="1434"/>
                    <a:pt x="20768" y="1706"/>
                    <a:pt x="20768" y="2249"/>
                  </a:cubicBezTo>
                  <a:lnTo>
                    <a:pt x="20768" y="19359"/>
                  </a:lnTo>
                  <a:cubicBezTo>
                    <a:pt x="20768" y="19893"/>
                    <a:pt x="20768" y="20165"/>
                    <a:pt x="20583" y="20453"/>
                  </a:cubicBezTo>
                  <a:cubicBezTo>
                    <a:pt x="20351" y="20768"/>
                    <a:pt x="19847" y="21017"/>
                    <a:pt x="19208" y="21132"/>
                  </a:cubicBezTo>
                  <a:cubicBezTo>
                    <a:pt x="18624" y="21223"/>
                    <a:pt x="18073" y="21223"/>
                    <a:pt x="16974" y="21223"/>
                  </a:cubicBezTo>
                  <a:lnTo>
                    <a:pt x="4609" y="21223"/>
                  </a:lnTo>
                  <a:cubicBezTo>
                    <a:pt x="3527" y="21223"/>
                    <a:pt x="2976" y="21223"/>
                    <a:pt x="2392" y="21132"/>
                  </a:cubicBezTo>
                  <a:cubicBezTo>
                    <a:pt x="1753" y="21017"/>
                    <a:pt x="1251" y="20768"/>
                    <a:pt x="1018" y="20453"/>
                  </a:cubicBezTo>
                  <a:cubicBezTo>
                    <a:pt x="833" y="20165"/>
                    <a:pt x="832" y="19893"/>
                    <a:pt x="832" y="19351"/>
                  </a:cubicBezTo>
                  <a:lnTo>
                    <a:pt x="832" y="2240"/>
                  </a:lnTo>
                  <a:cubicBezTo>
                    <a:pt x="832" y="1706"/>
                    <a:pt x="833" y="1434"/>
                    <a:pt x="1018" y="1146"/>
                  </a:cubicBezTo>
                  <a:cubicBezTo>
                    <a:pt x="1251" y="831"/>
                    <a:pt x="1753" y="582"/>
                    <a:pt x="2392" y="468"/>
                  </a:cubicBezTo>
                  <a:cubicBezTo>
                    <a:pt x="2973" y="377"/>
                    <a:pt x="3522" y="377"/>
                    <a:pt x="4609" y="37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numCol="1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defRPr sz="3200">
                  <a:solidFill>
                    <a:schemeClr val="accent1">
                      <a:hueOff val="-12342858"/>
                      <a:satOff val="-30434"/>
                      <a:lumOff val="4509"/>
                    </a:schemeClr>
                  </a:solidFill>
                </a:defRPr>
              </a:pPr>
              <a:endParaRPr>
                <a:latin charset="-122" panose="00000500000000000000" pitchFamily="2" typeface="三极准柔宋"/>
              </a:endParaRPr>
            </a:p>
          </p:txBody>
        </p:sp>
        <p:sp>
          <p:nvSpPr>
            <p:cNvPr id="31" name="îś1íḍé">
              <a:extLst>
                <a:ext uri="{FF2B5EF4-FFF2-40B4-BE49-F238E27FC236}">
                  <a16:creationId xmlns:a16="http://schemas.microsoft.com/office/drawing/2014/main" id="{68B828F8-83C8-4B2E-B500-0D4BEFE72FCF}"/>
                </a:ext>
              </a:extLst>
            </p:cNvPr>
            <p:cNvSpPr/>
            <p:nvPr/>
          </p:nvSpPr>
          <p:spPr>
            <a:xfrm>
              <a:off x="1424193" y="1692224"/>
              <a:ext cx="2147646" cy="442065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4478" y="0"/>
                  </a:moveTo>
                  <a:cubicBezTo>
                    <a:pt x="3189" y="0"/>
                    <a:pt x="2539" y="1"/>
                    <a:pt x="1850" y="107"/>
                  </a:cubicBezTo>
                  <a:cubicBezTo>
                    <a:pt x="1093" y="241"/>
                    <a:pt x="495" y="531"/>
                    <a:pt x="219" y="899"/>
                  </a:cubicBezTo>
                  <a:cubicBezTo>
                    <a:pt x="0" y="1235"/>
                    <a:pt x="0" y="1552"/>
                    <a:pt x="0" y="2175"/>
                  </a:cubicBezTo>
                  <a:lnTo>
                    <a:pt x="0" y="19415"/>
                  </a:lnTo>
                  <a:cubicBezTo>
                    <a:pt x="0" y="20049"/>
                    <a:pt x="0" y="20365"/>
                    <a:pt x="219" y="20701"/>
                  </a:cubicBezTo>
                  <a:cubicBezTo>
                    <a:pt x="495" y="21069"/>
                    <a:pt x="1093" y="21359"/>
                    <a:pt x="1850" y="21493"/>
                  </a:cubicBezTo>
                  <a:cubicBezTo>
                    <a:pt x="2543" y="21600"/>
                    <a:pt x="3194" y="21600"/>
                    <a:pt x="4478" y="21600"/>
                  </a:cubicBezTo>
                  <a:lnTo>
                    <a:pt x="17103" y="21600"/>
                  </a:lnTo>
                  <a:cubicBezTo>
                    <a:pt x="18407" y="21600"/>
                    <a:pt x="19057" y="21600"/>
                    <a:pt x="19750" y="21493"/>
                  </a:cubicBezTo>
                  <a:cubicBezTo>
                    <a:pt x="20507" y="21359"/>
                    <a:pt x="21105" y="21069"/>
                    <a:pt x="21381" y="20701"/>
                  </a:cubicBezTo>
                  <a:cubicBezTo>
                    <a:pt x="21600" y="20365"/>
                    <a:pt x="21600" y="20048"/>
                    <a:pt x="21600" y="19425"/>
                  </a:cubicBezTo>
                  <a:lnTo>
                    <a:pt x="21600" y="2185"/>
                  </a:lnTo>
                  <a:cubicBezTo>
                    <a:pt x="21600" y="1551"/>
                    <a:pt x="21600" y="1235"/>
                    <a:pt x="21381" y="899"/>
                  </a:cubicBezTo>
                  <a:cubicBezTo>
                    <a:pt x="21105" y="531"/>
                    <a:pt x="20507" y="241"/>
                    <a:pt x="19750" y="107"/>
                  </a:cubicBezTo>
                  <a:cubicBezTo>
                    <a:pt x="19057" y="0"/>
                    <a:pt x="18406" y="0"/>
                    <a:pt x="17122" y="0"/>
                  </a:cubicBezTo>
                  <a:lnTo>
                    <a:pt x="4478" y="0"/>
                  </a:lnTo>
                  <a:close/>
                  <a:moveTo>
                    <a:pt x="4068" y="499"/>
                  </a:moveTo>
                  <a:lnTo>
                    <a:pt x="5025" y="499"/>
                  </a:lnTo>
                  <a:cubicBezTo>
                    <a:pt x="5096" y="503"/>
                    <a:pt x="5163" y="515"/>
                    <a:pt x="5212" y="541"/>
                  </a:cubicBezTo>
                  <a:cubicBezTo>
                    <a:pt x="5257" y="565"/>
                    <a:pt x="5280" y="596"/>
                    <a:pt x="5285" y="628"/>
                  </a:cubicBezTo>
                  <a:cubicBezTo>
                    <a:pt x="5292" y="675"/>
                    <a:pt x="5300" y="719"/>
                    <a:pt x="5312" y="761"/>
                  </a:cubicBezTo>
                  <a:cubicBezTo>
                    <a:pt x="5325" y="807"/>
                    <a:pt x="5343" y="851"/>
                    <a:pt x="5369" y="893"/>
                  </a:cubicBezTo>
                  <a:cubicBezTo>
                    <a:pt x="5426" y="969"/>
                    <a:pt x="5516" y="1037"/>
                    <a:pt x="5631" y="1092"/>
                  </a:cubicBezTo>
                  <a:cubicBezTo>
                    <a:pt x="5746" y="1148"/>
                    <a:pt x="5886" y="1192"/>
                    <a:pt x="6042" y="1220"/>
                  </a:cubicBezTo>
                  <a:cubicBezTo>
                    <a:pt x="6185" y="1242"/>
                    <a:pt x="6324" y="1253"/>
                    <a:pt x="6494" y="1258"/>
                  </a:cubicBezTo>
                  <a:cubicBezTo>
                    <a:pt x="6664" y="1264"/>
                    <a:pt x="6866" y="1263"/>
                    <a:pt x="7135" y="1263"/>
                  </a:cubicBezTo>
                  <a:lnTo>
                    <a:pt x="14440" y="1263"/>
                  </a:lnTo>
                  <a:cubicBezTo>
                    <a:pt x="14708" y="1263"/>
                    <a:pt x="14910" y="1264"/>
                    <a:pt x="15080" y="1258"/>
                  </a:cubicBezTo>
                  <a:cubicBezTo>
                    <a:pt x="15251" y="1253"/>
                    <a:pt x="15390" y="1242"/>
                    <a:pt x="15533" y="1220"/>
                  </a:cubicBezTo>
                  <a:cubicBezTo>
                    <a:pt x="15689" y="1192"/>
                    <a:pt x="15829" y="1148"/>
                    <a:pt x="15944" y="1092"/>
                  </a:cubicBezTo>
                  <a:cubicBezTo>
                    <a:pt x="16058" y="1037"/>
                    <a:pt x="16148" y="969"/>
                    <a:pt x="16205" y="893"/>
                  </a:cubicBezTo>
                  <a:cubicBezTo>
                    <a:pt x="16232" y="851"/>
                    <a:pt x="16249" y="807"/>
                    <a:pt x="16262" y="761"/>
                  </a:cubicBezTo>
                  <a:cubicBezTo>
                    <a:pt x="16274" y="719"/>
                    <a:pt x="16282" y="675"/>
                    <a:pt x="16289" y="628"/>
                  </a:cubicBezTo>
                  <a:cubicBezTo>
                    <a:pt x="16294" y="596"/>
                    <a:pt x="16318" y="565"/>
                    <a:pt x="16362" y="541"/>
                  </a:cubicBezTo>
                  <a:cubicBezTo>
                    <a:pt x="16412" y="515"/>
                    <a:pt x="16480" y="503"/>
                    <a:pt x="16551" y="499"/>
                  </a:cubicBezTo>
                  <a:lnTo>
                    <a:pt x="17532" y="499"/>
                  </a:lnTo>
                  <a:cubicBezTo>
                    <a:pt x="18404" y="499"/>
                    <a:pt x="18846" y="499"/>
                    <a:pt x="19317" y="571"/>
                  </a:cubicBezTo>
                  <a:cubicBezTo>
                    <a:pt x="19831" y="662"/>
                    <a:pt x="20237" y="859"/>
                    <a:pt x="20424" y="1109"/>
                  </a:cubicBezTo>
                  <a:cubicBezTo>
                    <a:pt x="20573" y="1338"/>
                    <a:pt x="20573" y="1553"/>
                    <a:pt x="20573" y="1983"/>
                  </a:cubicBezTo>
                  <a:lnTo>
                    <a:pt x="20573" y="19623"/>
                  </a:lnTo>
                  <a:cubicBezTo>
                    <a:pt x="20573" y="20046"/>
                    <a:pt x="20573" y="20262"/>
                    <a:pt x="20424" y="20491"/>
                  </a:cubicBezTo>
                  <a:cubicBezTo>
                    <a:pt x="20237" y="20741"/>
                    <a:pt x="19831" y="20938"/>
                    <a:pt x="19317" y="21029"/>
                  </a:cubicBezTo>
                  <a:cubicBezTo>
                    <a:pt x="18846" y="21101"/>
                    <a:pt x="18403" y="21101"/>
                    <a:pt x="17517" y="21101"/>
                  </a:cubicBezTo>
                  <a:lnTo>
                    <a:pt x="4068" y="21101"/>
                  </a:lnTo>
                  <a:cubicBezTo>
                    <a:pt x="3196" y="21101"/>
                    <a:pt x="2754" y="21101"/>
                    <a:pt x="2283" y="21029"/>
                  </a:cubicBezTo>
                  <a:cubicBezTo>
                    <a:pt x="1769" y="20938"/>
                    <a:pt x="1363" y="20741"/>
                    <a:pt x="1176" y="20491"/>
                  </a:cubicBezTo>
                  <a:cubicBezTo>
                    <a:pt x="1027" y="20262"/>
                    <a:pt x="1027" y="20047"/>
                    <a:pt x="1027" y="19617"/>
                  </a:cubicBezTo>
                  <a:lnTo>
                    <a:pt x="1027" y="1977"/>
                  </a:lnTo>
                  <a:cubicBezTo>
                    <a:pt x="1027" y="1554"/>
                    <a:pt x="1027" y="1338"/>
                    <a:pt x="1176" y="1109"/>
                  </a:cubicBezTo>
                  <a:cubicBezTo>
                    <a:pt x="1363" y="859"/>
                    <a:pt x="1769" y="662"/>
                    <a:pt x="2283" y="571"/>
                  </a:cubicBezTo>
                  <a:cubicBezTo>
                    <a:pt x="2751" y="499"/>
                    <a:pt x="3195" y="499"/>
                    <a:pt x="4068" y="4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numCol="1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defRPr sz="3200">
                  <a:solidFill>
                    <a:schemeClr val="accent1">
                      <a:hueOff val="-12342858"/>
                      <a:satOff val="-30434"/>
                      <a:lumOff val="4509"/>
                    </a:schemeClr>
                  </a:solidFill>
                </a:defRPr>
              </a:pPr>
              <a:endParaRPr>
                <a:latin charset="-122" panose="00000500000000000000" pitchFamily="2" typeface="三极准柔宋"/>
              </a:endParaRPr>
            </a:p>
          </p:txBody>
        </p:sp>
        <p:sp>
          <p:nvSpPr>
            <p:cNvPr id="32" name="i$1ídè">
              <a:extLst>
                <a:ext uri="{FF2B5EF4-FFF2-40B4-BE49-F238E27FC236}">
                  <a16:creationId xmlns:a16="http://schemas.microsoft.com/office/drawing/2014/main" id="{75AEFC6A-D2D0-4B2B-99EA-89201BBC08CE}"/>
                </a:ext>
              </a:extLst>
            </p:cNvPr>
            <p:cNvSpPr/>
            <p:nvPr/>
          </p:nvSpPr>
          <p:spPr>
            <a:xfrm>
              <a:off x="2698488" y="1802660"/>
              <a:ext cx="63310" cy="6331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numCol="1" rIns="91440" tIns="45720" wrap="square">
              <a:normAutofit fontScale="22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defRPr sz="3200">
                  <a:solidFill>
                    <a:schemeClr val="accent1">
                      <a:hueOff val="-12342858"/>
                      <a:satOff val="-30434"/>
                      <a:lumOff val="4509"/>
                    </a:schemeClr>
                  </a:solidFill>
                </a:defRPr>
              </a:pPr>
              <a:endParaRPr>
                <a:latin charset="-122" panose="00000500000000000000" pitchFamily="2" typeface="三极准柔宋"/>
              </a:endParaRPr>
            </a:p>
          </p:txBody>
        </p:sp>
        <p:sp>
          <p:nvSpPr>
            <p:cNvPr id="33" name="íṧḻîďé">
              <a:extLst>
                <a:ext uri="{FF2B5EF4-FFF2-40B4-BE49-F238E27FC236}">
                  <a16:creationId xmlns:a16="http://schemas.microsoft.com/office/drawing/2014/main" id="{B3660F8B-7614-4F77-B111-D750AF795E0E}"/>
                </a:ext>
              </a:extLst>
            </p:cNvPr>
            <p:cNvSpPr/>
            <p:nvPr/>
          </p:nvSpPr>
          <p:spPr>
            <a:xfrm>
              <a:off x="2360860" y="1815270"/>
              <a:ext cx="270534" cy="3817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524" y="0"/>
                  </a:moveTo>
                  <a:cubicBezTo>
                    <a:pt x="1103" y="0"/>
                    <a:pt x="729" y="1260"/>
                    <a:pt x="453" y="3213"/>
                  </a:cubicBezTo>
                  <a:cubicBezTo>
                    <a:pt x="178" y="5166"/>
                    <a:pt x="0" y="7820"/>
                    <a:pt x="0" y="10800"/>
                  </a:cubicBezTo>
                  <a:cubicBezTo>
                    <a:pt x="0" y="16761"/>
                    <a:pt x="683" y="21600"/>
                    <a:pt x="1524" y="21600"/>
                  </a:cubicBezTo>
                  <a:cubicBezTo>
                    <a:pt x="1961" y="21600"/>
                    <a:pt x="2397" y="21600"/>
                    <a:pt x="2834" y="21600"/>
                  </a:cubicBezTo>
                  <a:cubicBezTo>
                    <a:pt x="5336" y="21600"/>
                    <a:pt x="7838" y="21600"/>
                    <a:pt x="10340" y="21600"/>
                  </a:cubicBezTo>
                  <a:cubicBezTo>
                    <a:pt x="10533" y="21600"/>
                    <a:pt x="10727" y="21600"/>
                    <a:pt x="10920" y="21600"/>
                  </a:cubicBezTo>
                  <a:lnTo>
                    <a:pt x="20076" y="21600"/>
                  </a:lnTo>
                  <a:cubicBezTo>
                    <a:pt x="20497" y="21600"/>
                    <a:pt x="20871" y="20340"/>
                    <a:pt x="21147" y="18387"/>
                  </a:cubicBezTo>
                  <a:cubicBezTo>
                    <a:pt x="21422" y="16434"/>
                    <a:pt x="21600" y="13780"/>
                    <a:pt x="21600" y="10800"/>
                  </a:cubicBezTo>
                  <a:cubicBezTo>
                    <a:pt x="21600" y="4839"/>
                    <a:pt x="20917" y="0"/>
                    <a:pt x="20076" y="0"/>
                  </a:cubicBezTo>
                  <a:cubicBezTo>
                    <a:pt x="19639" y="0"/>
                    <a:pt x="19203" y="0"/>
                    <a:pt x="18766" y="0"/>
                  </a:cubicBezTo>
                  <a:cubicBezTo>
                    <a:pt x="16264" y="0"/>
                    <a:pt x="13762" y="0"/>
                    <a:pt x="11260" y="0"/>
                  </a:cubicBezTo>
                  <a:lnTo>
                    <a:pt x="152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numCol="1" rIns="91440" tIns="45720" wrap="square">
              <a:normAutofit fontScale="22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defRPr sz="3200">
                  <a:solidFill>
                    <a:schemeClr val="accent1">
                      <a:hueOff val="-12342858"/>
                      <a:satOff val="-30434"/>
                      <a:lumOff val="4509"/>
                    </a:schemeClr>
                  </a:solidFill>
                </a:defRPr>
              </a:pPr>
              <a:endParaRPr>
                <a:latin charset="-122" panose="00000500000000000000" pitchFamily="2" typeface="三极准柔宋"/>
              </a:endParaRPr>
            </a:p>
          </p:txBody>
        </p:sp>
      </p:grpSp>
      <p:sp>
        <p:nvSpPr>
          <p:cNvPr id="25" name="iṩḻïḍê">
            <a:extLst>
              <a:ext uri="{FF2B5EF4-FFF2-40B4-BE49-F238E27FC236}">
                <a16:creationId xmlns:a16="http://schemas.microsoft.com/office/drawing/2014/main" id="{C1311483-070F-46C2-A395-449FF9E02193}"/>
              </a:ext>
            </a:extLst>
          </p:cNvPr>
          <p:cNvSpPr/>
          <p:nvPr/>
        </p:nvSpPr>
        <p:spPr>
          <a:xfrm>
            <a:off x="4756526" y="3923627"/>
            <a:ext cx="803026" cy="80302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dk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dk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dk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dk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dk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dk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dk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dk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dk1"/>
                </a:solidFill>
              </a:defRPr>
            </a:lvl9pPr>
          </a:lstStyle>
          <a:p>
            <a:pPr algn="ctr"/>
            <a:endParaRPr>
              <a:latin charset="-122" panose="00000500000000000000" pitchFamily="2" typeface="三极准柔宋"/>
            </a:endParaRPr>
          </a:p>
        </p:txBody>
      </p:sp>
      <p:sp>
        <p:nvSpPr>
          <p:cNvPr id="26" name="îšļïdè">
            <a:extLst>
              <a:ext uri="{FF2B5EF4-FFF2-40B4-BE49-F238E27FC236}">
                <a16:creationId xmlns:a16="http://schemas.microsoft.com/office/drawing/2014/main" id="{8647F692-4063-425F-AC9E-9428B0D34FBD}"/>
              </a:ext>
            </a:extLst>
          </p:cNvPr>
          <p:cNvSpPr/>
          <p:nvPr/>
        </p:nvSpPr>
        <p:spPr>
          <a:xfrm>
            <a:off x="4964149" y="4123836"/>
            <a:ext cx="387780" cy="402604"/>
          </a:xfrm>
          <a:custGeom>
            <a:gdLst>
              <a:gd fmla="*/ 332623 w 583294" name="connsiteX0"/>
              <a:gd fmla="*/ 296967 h 605593" name="connsiteY0"/>
              <a:gd fmla="*/ 316983 w 583294" name="connsiteX1"/>
              <a:gd fmla="*/ 302537 h 605593" name="connsiteY1"/>
              <a:gd fmla="*/ 311624 w 583294" name="connsiteX2"/>
              <a:gd fmla="*/ 308872 h 605593" name="connsiteY2"/>
              <a:gd fmla="*/ 311624 w 583294" name="connsiteX3"/>
              <a:gd fmla="*/ 325036 h 605593" name="connsiteY3"/>
              <a:gd fmla="*/ 309108 w 583294" name="connsiteX4"/>
              <a:gd fmla="*/ 326784 h 605593" name="connsiteY4"/>
              <a:gd fmla="*/ 307467 w 583294" name="connsiteX5"/>
              <a:gd fmla="*/ 331698 h 605593" name="connsiteY5"/>
              <a:gd fmla="*/ 311077 w 583294" name="connsiteX6"/>
              <a:gd fmla="*/ 366102 h 605593" name="connsiteY6"/>
              <a:gd fmla="*/ 315780 w 583294" name="connsiteX7"/>
              <a:gd fmla="*/ 371673 h 605593" name="connsiteY7"/>
              <a:gd fmla="*/ 317530 w 583294" name="connsiteX8"/>
              <a:gd fmla="*/ 371891 h 605593" name="connsiteY8"/>
              <a:gd fmla="*/ 322670 w 583294" name="connsiteX9"/>
              <a:gd fmla="*/ 369379 h 605593" name="connsiteY9"/>
              <a:gd fmla="*/ 340826 w 583294" name="connsiteX10"/>
              <a:gd fmla="*/ 345242 h 605593" name="connsiteY10"/>
              <a:gd fmla="*/ 342139 w 583294" name="connsiteX11"/>
              <a:gd fmla="*/ 341310 h 605593" name="connsiteY11"/>
              <a:gd fmla="*/ 342139 w 583294" name="connsiteX12"/>
              <a:gd fmla="*/ 302646 h 605593" name="connsiteY12"/>
              <a:gd fmla="*/ 339076 w 583294" name="connsiteX13"/>
              <a:gd fmla="*/ 297076 h 605593" name="connsiteY13"/>
              <a:gd fmla="*/ 332623 w 583294" name="connsiteX14"/>
              <a:gd fmla="*/ 296967 h 605593" name="connsiteY14"/>
              <a:gd fmla="*/ 250702 w 583294" name="connsiteX15"/>
              <a:gd fmla="*/ 296967 h 605593" name="connsiteY15"/>
              <a:gd fmla="*/ 244249 w 583294" name="connsiteX16"/>
              <a:gd fmla="*/ 297076 h 605593" name="connsiteY16"/>
              <a:gd fmla="*/ 241187 w 583294" name="connsiteX17"/>
              <a:gd fmla="*/ 302646 h 605593" name="connsiteY17"/>
              <a:gd fmla="*/ 241077 w 583294" name="connsiteX18"/>
              <a:gd fmla="*/ 341310 h 605593" name="connsiteY18"/>
              <a:gd fmla="*/ 242390 w 583294" name="connsiteX19"/>
              <a:gd fmla="*/ 345242 h 605593" name="connsiteY19"/>
              <a:gd fmla="*/ 260655 w 583294" name="connsiteX20"/>
              <a:gd fmla="*/ 369379 h 605593" name="connsiteY20"/>
              <a:gd fmla="*/ 265796 w 583294" name="connsiteX21"/>
              <a:gd fmla="*/ 371891 h 605593" name="connsiteY21"/>
              <a:gd fmla="*/ 267546 w 583294" name="connsiteX22"/>
              <a:gd fmla="*/ 371673 h 605593" name="connsiteY22"/>
              <a:gd fmla="*/ 272249 w 583294" name="connsiteX23"/>
              <a:gd fmla="*/ 366102 h 605593" name="connsiteY23"/>
              <a:gd fmla="*/ 275858 w 583294" name="connsiteX24"/>
              <a:gd fmla="*/ 331698 h 605593" name="connsiteY24"/>
              <a:gd fmla="*/ 274218 w 583294" name="connsiteX25"/>
              <a:gd fmla="*/ 326674 h 605593" name="connsiteY25"/>
              <a:gd fmla="*/ 271702 w 583294" name="connsiteX26"/>
              <a:gd fmla="*/ 325036 h 605593" name="connsiteY26"/>
              <a:gd fmla="*/ 271702 w 583294" name="connsiteX27"/>
              <a:gd fmla="*/ 308872 h 605593" name="connsiteY27"/>
              <a:gd fmla="*/ 266343 w 583294" name="connsiteX28"/>
              <a:gd fmla="*/ 302537 h 605593" name="connsiteY28"/>
              <a:gd fmla="*/ 250702 w 583294" name="connsiteX29"/>
              <a:gd fmla="*/ 296967 h 605593" name="connsiteY29"/>
              <a:gd fmla="*/ 30625 w 583294" name="connsiteX30"/>
              <a:gd fmla="*/ 270619 h 605593" name="connsiteY30"/>
              <a:gd fmla="*/ 94718 w 583294" name="connsiteX31"/>
              <a:gd fmla="*/ 270619 h 605593" name="connsiteY31"/>
              <a:gd fmla="*/ 125343 w 583294" name="connsiteX32"/>
              <a:gd fmla="*/ 301200 h 605593" name="connsiteY32"/>
              <a:gd fmla="*/ 293999 w 583294" name="connsiteX33"/>
              <a:gd fmla="*/ 469616 h 605593" name="connsiteY33"/>
              <a:gd fmla="*/ 462654 w 583294" name="connsiteX34"/>
              <a:gd fmla="*/ 301200 h 605593" name="connsiteY34"/>
              <a:gd fmla="*/ 493279 w 583294" name="connsiteX35"/>
              <a:gd fmla="*/ 270619 h 605593" name="connsiteY35"/>
              <a:gd fmla="*/ 552669 w 583294" name="connsiteX36"/>
              <a:gd fmla="*/ 270619 h 605593" name="connsiteY36"/>
              <a:gd fmla="*/ 583294 w 583294" name="connsiteX37"/>
              <a:gd fmla="*/ 301200 h 605593" name="connsiteY37"/>
              <a:gd fmla="*/ 552669 w 583294" name="connsiteX38"/>
              <a:gd fmla="*/ 331782 h 605593" name="connsiteY38"/>
              <a:gd fmla="*/ 521935 w 583294" name="connsiteX39"/>
              <a:gd fmla="*/ 331782 h 605593" name="connsiteY39"/>
              <a:gd fmla="*/ 478513 w 583294" name="connsiteX40"/>
              <a:gd fmla="*/ 438052 h 605593" name="connsiteY40"/>
              <a:gd fmla="*/ 504982 w 583294" name="connsiteX41"/>
              <a:gd fmla="*/ 464592 h 605593" name="connsiteY41"/>
              <a:gd fmla="*/ 504982 w 583294" name="connsiteX42"/>
              <a:gd fmla="*/ 507842 h 605593" name="connsiteY42"/>
              <a:gd fmla="*/ 483326 w 583294" name="connsiteX43"/>
              <a:gd fmla="*/ 516798 h 605593" name="connsiteY43"/>
              <a:gd fmla="*/ 461670 w 583294" name="connsiteX44"/>
              <a:gd fmla="*/ 507842 h 605593" name="connsiteY44"/>
              <a:gd fmla="*/ 435638 w 583294" name="connsiteX45"/>
              <a:gd fmla="*/ 481957 h 605593" name="connsiteY45"/>
              <a:gd fmla="*/ 322327 w 583294" name="connsiteX46"/>
              <a:gd fmla="*/ 529140 h 605593" name="connsiteY46"/>
              <a:gd fmla="*/ 322327 w 583294" name="connsiteX47"/>
              <a:gd fmla="*/ 575012 h 605593" name="connsiteY47"/>
              <a:gd fmla="*/ 291592 w 583294" name="connsiteX48"/>
              <a:gd fmla="*/ 605593 h 605593" name="connsiteY48"/>
              <a:gd fmla="*/ 260967 w 583294" name="connsiteX49"/>
              <a:gd fmla="*/ 575012 h 605593" name="connsiteY49"/>
              <a:gd fmla="*/ 260967 w 583294" name="connsiteX50"/>
              <a:gd fmla="*/ 528485 h 605593" name="connsiteY50"/>
              <a:gd fmla="*/ 149624 w 583294" name="connsiteX51"/>
              <a:gd fmla="*/ 479882 h 605593" name="connsiteY51"/>
              <a:gd fmla="*/ 121624 w 583294" name="connsiteX52"/>
              <a:gd fmla="*/ 507842 h 605593" name="connsiteY52"/>
              <a:gd fmla="*/ 99968 w 583294" name="connsiteX53"/>
              <a:gd fmla="*/ 516798 h 605593" name="connsiteY53"/>
              <a:gd fmla="*/ 78312 w 583294" name="connsiteX54"/>
              <a:gd fmla="*/ 507842 h 605593" name="connsiteY54"/>
              <a:gd fmla="*/ 78312 w 583294" name="connsiteX55"/>
              <a:gd fmla="*/ 464592 h 605593" name="connsiteY55"/>
              <a:gd fmla="*/ 107515 w 583294" name="connsiteX56"/>
              <a:gd fmla="*/ 435430 h 605593" name="connsiteY56"/>
              <a:gd fmla="*/ 66062 w 583294" name="connsiteX57"/>
              <a:gd fmla="*/ 331782 h 605593" name="connsiteY57"/>
              <a:gd fmla="*/ 30625 w 583294" name="connsiteX58"/>
              <a:gd fmla="*/ 331782 h 605593" name="connsiteY58"/>
              <a:gd fmla="*/ 0 w 583294" name="connsiteX59"/>
              <a:gd fmla="*/ 301200 h 605593" name="connsiteY59"/>
              <a:gd fmla="*/ 30625 w 583294" name="connsiteX60"/>
              <a:gd fmla="*/ 270619 h 605593" name="connsiteY60"/>
              <a:gd fmla="*/ 260655 w 583294" name="connsiteX61"/>
              <a:gd fmla="*/ 122871 h 605593" name="connsiteY61"/>
              <a:gd fmla="*/ 215703 w 583294" name="connsiteX62"/>
              <a:gd fmla="*/ 134776 h 605593" name="connsiteY62"/>
              <a:gd fmla="*/ 212093 w 583294" name="connsiteX63"/>
              <a:gd fmla="*/ 140565 h 605593" name="connsiteY63"/>
              <a:gd fmla="*/ 212093 w 583294" name="connsiteX64"/>
              <a:gd fmla="*/ 152142 h 605593" name="connsiteY64"/>
              <a:gd fmla="*/ 209468 w 583294" name="connsiteX65"/>
              <a:gd fmla="*/ 152142 h 605593" name="connsiteY65"/>
              <a:gd fmla="*/ 203015 w 583294" name="connsiteX66"/>
              <a:gd fmla="*/ 158586 h 605593" name="connsiteY66"/>
              <a:gd fmla="*/ 203015 w 583294" name="connsiteX67"/>
              <a:gd fmla="*/ 169289 h 605593" name="connsiteY67"/>
              <a:gd fmla="*/ 205969 w 583294" name="connsiteX68"/>
              <a:gd fmla="*/ 174641 h 605593" name="connsiteY68"/>
              <a:gd fmla="*/ 212203 w 583294" name="connsiteX69"/>
              <a:gd fmla="*/ 178791 h 605593" name="connsiteY69"/>
              <a:gd fmla="*/ 212640 w 583294" name="connsiteX70"/>
              <a:gd fmla="*/ 181413 h 605593" name="connsiteY70"/>
              <a:gd fmla="*/ 235828 w 583294" name="connsiteX71"/>
              <a:gd fmla="*/ 235039 h 605593" name="connsiteY71"/>
              <a:gd fmla="*/ 274218 w 583294" name="connsiteX72"/>
              <a:gd fmla="*/ 268242 h 605593" name="connsiteY72"/>
              <a:gd fmla="*/ 309108 w 583294" name="connsiteX73"/>
              <a:gd fmla="*/ 268242 h 605593" name="connsiteY73"/>
              <a:gd fmla="*/ 347498 w 583294" name="connsiteX74"/>
              <a:gd fmla="*/ 235039 h 605593" name="connsiteY74"/>
              <a:gd fmla="*/ 370685 w 583294" name="connsiteX75"/>
              <a:gd fmla="*/ 181413 h 605593" name="connsiteY75"/>
              <a:gd fmla="*/ 371123 w 583294" name="connsiteX76"/>
              <a:gd fmla="*/ 178791 h 605593" name="connsiteY76"/>
              <a:gd fmla="*/ 377357 w 583294" name="connsiteX77"/>
              <a:gd fmla="*/ 174641 h 605593" name="connsiteY77"/>
              <a:gd fmla="*/ 380310 w 583294" name="connsiteX78"/>
              <a:gd fmla="*/ 169289 h 605593" name="connsiteY78"/>
              <a:gd fmla="*/ 380310 w 583294" name="connsiteX79"/>
              <a:gd fmla="*/ 158586 h 605593" name="connsiteY79"/>
              <a:gd fmla="*/ 373857 w 583294" name="connsiteX80"/>
              <a:gd fmla="*/ 152142 h 605593" name="connsiteY80"/>
              <a:gd fmla="*/ 370248 w 583294" name="connsiteX81"/>
              <a:gd fmla="*/ 152142 h 605593" name="connsiteY81"/>
              <a:gd fmla="*/ 368279 w 583294" name="connsiteX82"/>
              <a:gd fmla="*/ 149958 h 605593" name="connsiteY82"/>
              <a:gd fmla="*/ 362045 w 583294" name="connsiteX83"/>
              <a:gd fmla="*/ 149521 h 605593" name="connsiteY83"/>
              <a:gd fmla="*/ 336451 w 583294" name="connsiteX84"/>
              <a:gd fmla="*/ 155309 h 605593" name="connsiteY84"/>
              <a:gd fmla="*/ 296749 w 583294" name="connsiteX85"/>
              <a:gd fmla="*/ 137288 h 605593" name="connsiteY85"/>
              <a:gd fmla="*/ 260655 w 583294" name="connsiteX86"/>
              <a:gd fmla="*/ 122871 h 605593" name="connsiteY86"/>
              <a:gd fmla="*/ 275311 w 583294" name="connsiteX87"/>
              <a:gd fmla="*/ 0 h 605593" name="connsiteY87"/>
              <a:gd fmla="*/ 308014 w 583294" name="connsiteX88"/>
              <a:gd fmla="*/ 0 h 605593" name="connsiteY88"/>
              <a:gd fmla="*/ 409185 w 583294" name="connsiteX89"/>
              <a:gd fmla="*/ 101027 h 605593" name="connsiteY89"/>
              <a:gd fmla="*/ 409185 w 583294" name="connsiteX90"/>
              <a:gd fmla="*/ 132701 h 605593" name="connsiteY90"/>
              <a:gd fmla="*/ 414982 w 583294" name="connsiteX91"/>
              <a:gd fmla="*/ 150722 h 605593" name="connsiteY91"/>
              <a:gd fmla="*/ 414982 w 583294" name="connsiteX92"/>
              <a:gd fmla="*/ 173331 h 605593" name="connsiteY92"/>
              <a:gd fmla="*/ 403826 w 583294" name="connsiteX93"/>
              <a:gd fmla="*/ 197140 h 605593" name="connsiteY93"/>
              <a:gd fmla="*/ 397263 w 583294" name="connsiteX94"/>
              <a:gd fmla="*/ 214288 h 605593" name="connsiteY94"/>
              <a:gd fmla="*/ 375498 w 583294" name="connsiteX95"/>
              <a:gd fmla="*/ 255136 h 605593" name="connsiteY95"/>
              <a:gd fmla="*/ 360732 w 583294" name="connsiteX96"/>
              <a:gd fmla="*/ 273922 h 605593" name="connsiteY96"/>
              <a:gd fmla="*/ 371670 w 583294" name="connsiteX97"/>
              <a:gd fmla="*/ 287574 h 605593" name="connsiteY97"/>
              <a:gd fmla="*/ 432919 w 583294" name="connsiteX98"/>
              <a:gd fmla="*/ 306141 h 605593" name="connsiteY98"/>
              <a:gd fmla="*/ 294014 w 583294" name="connsiteX99"/>
              <a:gd fmla="*/ 433272 h 605593" name="connsiteY99"/>
              <a:gd fmla="*/ 154891 w 583294" name="connsiteX100"/>
              <a:gd fmla="*/ 304721 h 605593" name="connsiteY100"/>
              <a:gd fmla="*/ 211656 w 583294" name="connsiteX101"/>
              <a:gd fmla="*/ 287574 h 605593" name="connsiteY101"/>
              <a:gd fmla="*/ 222593 w 583294" name="connsiteX102"/>
              <a:gd fmla="*/ 273922 h 605593" name="connsiteY102"/>
              <a:gd fmla="*/ 207828 w 583294" name="connsiteX103"/>
              <a:gd fmla="*/ 255136 h 605593" name="connsiteY103"/>
              <a:gd fmla="*/ 186063 w 583294" name="connsiteX104"/>
              <a:gd fmla="*/ 214288 h 605593" name="connsiteY104"/>
              <a:gd fmla="*/ 179500 w 583294" name="connsiteX105"/>
              <a:gd fmla="*/ 197140 h 605593" name="connsiteY105"/>
              <a:gd fmla="*/ 168344 w 583294" name="connsiteX106"/>
              <a:gd fmla="*/ 173331 h 605593" name="connsiteY106"/>
              <a:gd fmla="*/ 168344 w 583294" name="connsiteX107"/>
              <a:gd fmla="*/ 150722 h 605593" name="connsiteY107"/>
              <a:gd fmla="*/ 174141 w 583294" name="connsiteX108"/>
              <a:gd fmla="*/ 132701 h 605593" name="connsiteY108"/>
              <a:gd fmla="*/ 174141 w 583294" name="connsiteX109"/>
              <a:gd fmla="*/ 101027 h 605593" name="connsiteY109"/>
              <a:gd fmla="*/ 275311 w 583294" name="connsiteX110"/>
              <a:gd fmla="*/ 0 h 605593" name="connsiteY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b="b" l="l" r="r" t="t"/>
            <a:pathLst>
              <a:path h="605593" w="583294">
                <a:moveTo>
                  <a:pt x="332623" y="296967"/>
                </a:moveTo>
                <a:cubicBezTo>
                  <a:pt x="327373" y="299697"/>
                  <a:pt x="322123" y="301663"/>
                  <a:pt x="316983" y="302537"/>
                </a:cubicBezTo>
                <a:cubicBezTo>
                  <a:pt x="313811" y="303083"/>
                  <a:pt x="311624" y="305814"/>
                  <a:pt x="311624" y="308872"/>
                </a:cubicBezTo>
                <a:lnTo>
                  <a:pt x="311624" y="325036"/>
                </a:lnTo>
                <a:cubicBezTo>
                  <a:pt x="310639" y="325364"/>
                  <a:pt x="309874" y="326019"/>
                  <a:pt x="309108" y="326784"/>
                </a:cubicBezTo>
                <a:cubicBezTo>
                  <a:pt x="307905" y="328094"/>
                  <a:pt x="307358" y="329951"/>
                  <a:pt x="307467" y="331698"/>
                </a:cubicBezTo>
                <a:lnTo>
                  <a:pt x="311077" y="366102"/>
                </a:lnTo>
                <a:cubicBezTo>
                  <a:pt x="311295" y="368724"/>
                  <a:pt x="313155" y="371017"/>
                  <a:pt x="315780" y="371673"/>
                </a:cubicBezTo>
                <a:cubicBezTo>
                  <a:pt x="316327" y="371891"/>
                  <a:pt x="316983" y="371891"/>
                  <a:pt x="317530" y="371891"/>
                </a:cubicBezTo>
                <a:cubicBezTo>
                  <a:pt x="319498" y="371891"/>
                  <a:pt x="321467" y="371017"/>
                  <a:pt x="322670" y="369379"/>
                </a:cubicBezTo>
                <a:lnTo>
                  <a:pt x="340826" y="345242"/>
                </a:lnTo>
                <a:cubicBezTo>
                  <a:pt x="341701" y="344149"/>
                  <a:pt x="342139" y="342730"/>
                  <a:pt x="342139" y="341310"/>
                </a:cubicBezTo>
                <a:lnTo>
                  <a:pt x="342139" y="302646"/>
                </a:lnTo>
                <a:cubicBezTo>
                  <a:pt x="342139" y="300353"/>
                  <a:pt x="340936" y="298277"/>
                  <a:pt x="339076" y="297076"/>
                </a:cubicBezTo>
                <a:cubicBezTo>
                  <a:pt x="337108" y="295984"/>
                  <a:pt x="334701" y="295875"/>
                  <a:pt x="332623" y="296967"/>
                </a:cubicBezTo>
                <a:close/>
                <a:moveTo>
                  <a:pt x="250702" y="296967"/>
                </a:moveTo>
                <a:cubicBezTo>
                  <a:pt x="248624" y="295875"/>
                  <a:pt x="246218" y="295984"/>
                  <a:pt x="244249" y="297076"/>
                </a:cubicBezTo>
                <a:cubicBezTo>
                  <a:pt x="242281" y="298277"/>
                  <a:pt x="241187" y="300353"/>
                  <a:pt x="241187" y="302646"/>
                </a:cubicBezTo>
                <a:lnTo>
                  <a:pt x="241077" y="341310"/>
                </a:lnTo>
                <a:cubicBezTo>
                  <a:pt x="241077" y="342730"/>
                  <a:pt x="241624" y="344149"/>
                  <a:pt x="242390" y="345242"/>
                </a:cubicBezTo>
                <a:lnTo>
                  <a:pt x="260655" y="369379"/>
                </a:lnTo>
                <a:cubicBezTo>
                  <a:pt x="261859" y="371017"/>
                  <a:pt x="263827" y="371891"/>
                  <a:pt x="265796" y="371891"/>
                </a:cubicBezTo>
                <a:cubicBezTo>
                  <a:pt x="266343" y="371891"/>
                  <a:pt x="266999" y="371891"/>
                  <a:pt x="267546" y="371673"/>
                </a:cubicBezTo>
                <a:cubicBezTo>
                  <a:pt x="270171" y="371017"/>
                  <a:pt x="272030" y="368833"/>
                  <a:pt x="272249" y="366102"/>
                </a:cubicBezTo>
                <a:lnTo>
                  <a:pt x="275858" y="331698"/>
                </a:lnTo>
                <a:cubicBezTo>
                  <a:pt x="275968" y="329951"/>
                  <a:pt x="275421" y="328094"/>
                  <a:pt x="274218" y="326674"/>
                </a:cubicBezTo>
                <a:cubicBezTo>
                  <a:pt x="273452" y="326019"/>
                  <a:pt x="272687" y="325364"/>
                  <a:pt x="271702" y="325036"/>
                </a:cubicBezTo>
                <a:lnTo>
                  <a:pt x="271702" y="308872"/>
                </a:lnTo>
                <a:cubicBezTo>
                  <a:pt x="271702" y="305814"/>
                  <a:pt x="269515" y="303083"/>
                  <a:pt x="266343" y="302537"/>
                </a:cubicBezTo>
                <a:cubicBezTo>
                  <a:pt x="261202" y="301663"/>
                  <a:pt x="255952" y="299697"/>
                  <a:pt x="250702" y="296967"/>
                </a:cubicBezTo>
                <a:close/>
                <a:moveTo>
                  <a:pt x="30625" y="270619"/>
                </a:moveTo>
                <a:lnTo>
                  <a:pt x="94718" y="270619"/>
                </a:lnTo>
                <a:cubicBezTo>
                  <a:pt x="111562" y="270619"/>
                  <a:pt x="125343" y="284271"/>
                  <a:pt x="125343" y="301200"/>
                </a:cubicBezTo>
                <a:cubicBezTo>
                  <a:pt x="125343" y="394036"/>
                  <a:pt x="201030" y="469616"/>
                  <a:pt x="293999" y="469616"/>
                </a:cubicBezTo>
                <a:cubicBezTo>
                  <a:pt x="386967" y="469616"/>
                  <a:pt x="462654" y="394036"/>
                  <a:pt x="462654" y="301200"/>
                </a:cubicBezTo>
                <a:cubicBezTo>
                  <a:pt x="462654" y="284271"/>
                  <a:pt x="476326" y="270619"/>
                  <a:pt x="493279" y="270619"/>
                </a:cubicBezTo>
                <a:lnTo>
                  <a:pt x="552669" y="270619"/>
                </a:lnTo>
                <a:cubicBezTo>
                  <a:pt x="569622" y="270619"/>
                  <a:pt x="583294" y="284271"/>
                  <a:pt x="583294" y="301200"/>
                </a:cubicBezTo>
                <a:cubicBezTo>
                  <a:pt x="583294" y="318129"/>
                  <a:pt x="569622" y="331782"/>
                  <a:pt x="552669" y="331782"/>
                </a:cubicBezTo>
                <a:lnTo>
                  <a:pt x="521935" y="331782"/>
                </a:lnTo>
                <a:cubicBezTo>
                  <a:pt x="516576" y="371319"/>
                  <a:pt x="501263" y="407579"/>
                  <a:pt x="478513" y="438052"/>
                </a:cubicBezTo>
                <a:lnTo>
                  <a:pt x="504982" y="464592"/>
                </a:lnTo>
                <a:cubicBezTo>
                  <a:pt x="516904" y="476497"/>
                  <a:pt x="516904" y="495937"/>
                  <a:pt x="504982" y="507842"/>
                </a:cubicBezTo>
                <a:cubicBezTo>
                  <a:pt x="498966" y="513849"/>
                  <a:pt x="491091" y="516798"/>
                  <a:pt x="483326" y="516798"/>
                </a:cubicBezTo>
                <a:cubicBezTo>
                  <a:pt x="475451" y="516798"/>
                  <a:pt x="467576" y="513849"/>
                  <a:pt x="461670" y="507842"/>
                </a:cubicBezTo>
                <a:lnTo>
                  <a:pt x="435638" y="481957"/>
                </a:lnTo>
                <a:cubicBezTo>
                  <a:pt x="403592" y="507078"/>
                  <a:pt x="364764" y="523897"/>
                  <a:pt x="322327" y="529140"/>
                </a:cubicBezTo>
                <a:lnTo>
                  <a:pt x="322327" y="575012"/>
                </a:lnTo>
                <a:cubicBezTo>
                  <a:pt x="322327" y="591832"/>
                  <a:pt x="308545" y="605593"/>
                  <a:pt x="291592" y="605593"/>
                </a:cubicBezTo>
                <a:cubicBezTo>
                  <a:pt x="274749" y="605593"/>
                  <a:pt x="260967" y="591832"/>
                  <a:pt x="260967" y="575012"/>
                </a:cubicBezTo>
                <a:lnTo>
                  <a:pt x="260967" y="528485"/>
                </a:lnTo>
                <a:cubicBezTo>
                  <a:pt x="219186" y="522478"/>
                  <a:pt x="181015" y="505221"/>
                  <a:pt x="149624" y="479882"/>
                </a:cubicBezTo>
                <a:lnTo>
                  <a:pt x="121624" y="507842"/>
                </a:lnTo>
                <a:cubicBezTo>
                  <a:pt x="115718" y="513849"/>
                  <a:pt x="107843" y="516798"/>
                  <a:pt x="99968" y="516798"/>
                </a:cubicBezTo>
                <a:cubicBezTo>
                  <a:pt x="92093" y="516798"/>
                  <a:pt x="84328" y="513849"/>
                  <a:pt x="78312" y="507842"/>
                </a:cubicBezTo>
                <a:cubicBezTo>
                  <a:pt x="66281" y="495937"/>
                  <a:pt x="66281" y="476497"/>
                  <a:pt x="78312" y="464592"/>
                </a:cubicBezTo>
                <a:lnTo>
                  <a:pt x="107515" y="435430"/>
                </a:lnTo>
                <a:cubicBezTo>
                  <a:pt x="85859" y="405504"/>
                  <a:pt x="71203" y="370117"/>
                  <a:pt x="66062" y="331782"/>
                </a:cubicBezTo>
                <a:lnTo>
                  <a:pt x="30625" y="331782"/>
                </a:lnTo>
                <a:cubicBezTo>
                  <a:pt x="13672" y="331782"/>
                  <a:pt x="0" y="318129"/>
                  <a:pt x="0" y="301200"/>
                </a:cubicBezTo>
                <a:cubicBezTo>
                  <a:pt x="0" y="284271"/>
                  <a:pt x="13672" y="270619"/>
                  <a:pt x="30625" y="270619"/>
                </a:cubicBezTo>
                <a:close/>
                <a:moveTo>
                  <a:pt x="260655" y="122871"/>
                </a:moveTo>
                <a:cubicBezTo>
                  <a:pt x="242390" y="122871"/>
                  <a:pt x="224671" y="130298"/>
                  <a:pt x="215703" y="134776"/>
                </a:cubicBezTo>
                <a:cubicBezTo>
                  <a:pt x="213515" y="135868"/>
                  <a:pt x="212093" y="138162"/>
                  <a:pt x="212093" y="140565"/>
                </a:cubicBezTo>
                <a:lnTo>
                  <a:pt x="212093" y="152142"/>
                </a:lnTo>
                <a:lnTo>
                  <a:pt x="209468" y="152142"/>
                </a:lnTo>
                <a:cubicBezTo>
                  <a:pt x="205859" y="152142"/>
                  <a:pt x="203015" y="154982"/>
                  <a:pt x="203015" y="158586"/>
                </a:cubicBezTo>
                <a:lnTo>
                  <a:pt x="203015" y="169289"/>
                </a:lnTo>
                <a:cubicBezTo>
                  <a:pt x="203015" y="171474"/>
                  <a:pt x="204109" y="173440"/>
                  <a:pt x="205969" y="174641"/>
                </a:cubicBezTo>
                <a:lnTo>
                  <a:pt x="212203" y="178791"/>
                </a:lnTo>
                <a:lnTo>
                  <a:pt x="212640" y="181413"/>
                </a:lnTo>
                <a:cubicBezTo>
                  <a:pt x="214609" y="196922"/>
                  <a:pt x="223359" y="216909"/>
                  <a:pt x="235828" y="235039"/>
                </a:cubicBezTo>
                <a:cubicBezTo>
                  <a:pt x="251687" y="257975"/>
                  <a:pt x="266562" y="268242"/>
                  <a:pt x="274218" y="268242"/>
                </a:cubicBezTo>
                <a:lnTo>
                  <a:pt x="309108" y="268242"/>
                </a:lnTo>
                <a:cubicBezTo>
                  <a:pt x="316764" y="268242"/>
                  <a:pt x="331639" y="257975"/>
                  <a:pt x="347498" y="235039"/>
                </a:cubicBezTo>
                <a:cubicBezTo>
                  <a:pt x="359967" y="216909"/>
                  <a:pt x="368717" y="196922"/>
                  <a:pt x="370685" y="181413"/>
                </a:cubicBezTo>
                <a:lnTo>
                  <a:pt x="371123" y="178791"/>
                </a:lnTo>
                <a:lnTo>
                  <a:pt x="377357" y="174641"/>
                </a:lnTo>
                <a:cubicBezTo>
                  <a:pt x="379217" y="173440"/>
                  <a:pt x="380310" y="171474"/>
                  <a:pt x="380310" y="169289"/>
                </a:cubicBezTo>
                <a:lnTo>
                  <a:pt x="380310" y="158586"/>
                </a:lnTo>
                <a:cubicBezTo>
                  <a:pt x="380310" y="154982"/>
                  <a:pt x="377357" y="152142"/>
                  <a:pt x="373857" y="152142"/>
                </a:cubicBezTo>
                <a:lnTo>
                  <a:pt x="370248" y="152142"/>
                </a:lnTo>
                <a:cubicBezTo>
                  <a:pt x="369810" y="151268"/>
                  <a:pt x="369045" y="150504"/>
                  <a:pt x="368279" y="149958"/>
                </a:cubicBezTo>
                <a:cubicBezTo>
                  <a:pt x="366420" y="148756"/>
                  <a:pt x="364014" y="148538"/>
                  <a:pt x="362045" y="149521"/>
                </a:cubicBezTo>
                <a:cubicBezTo>
                  <a:pt x="353404" y="153343"/>
                  <a:pt x="344764" y="155309"/>
                  <a:pt x="336451" y="155309"/>
                </a:cubicBezTo>
                <a:cubicBezTo>
                  <a:pt x="321686" y="155309"/>
                  <a:pt x="308342" y="149302"/>
                  <a:pt x="296749" y="137288"/>
                </a:cubicBezTo>
                <a:cubicBezTo>
                  <a:pt x="287452" y="127786"/>
                  <a:pt x="275311" y="122871"/>
                  <a:pt x="260655" y="122871"/>
                </a:cubicBezTo>
                <a:close/>
                <a:moveTo>
                  <a:pt x="275311" y="0"/>
                </a:moveTo>
                <a:lnTo>
                  <a:pt x="308014" y="0"/>
                </a:lnTo>
                <a:cubicBezTo>
                  <a:pt x="363795" y="0"/>
                  <a:pt x="409185" y="45326"/>
                  <a:pt x="409185" y="101027"/>
                </a:cubicBezTo>
                <a:lnTo>
                  <a:pt x="409185" y="132701"/>
                </a:lnTo>
                <a:cubicBezTo>
                  <a:pt x="412904" y="137944"/>
                  <a:pt x="414982" y="144278"/>
                  <a:pt x="414982" y="150722"/>
                </a:cubicBezTo>
                <a:lnTo>
                  <a:pt x="414982" y="173331"/>
                </a:lnTo>
                <a:cubicBezTo>
                  <a:pt x="414982" y="182505"/>
                  <a:pt x="410826" y="191352"/>
                  <a:pt x="403826" y="197140"/>
                </a:cubicBezTo>
                <a:cubicBezTo>
                  <a:pt x="402076" y="202820"/>
                  <a:pt x="399888" y="208608"/>
                  <a:pt x="397263" y="214288"/>
                </a:cubicBezTo>
                <a:cubicBezTo>
                  <a:pt x="392013" y="227940"/>
                  <a:pt x="384576" y="242029"/>
                  <a:pt x="375498" y="255136"/>
                </a:cubicBezTo>
                <a:cubicBezTo>
                  <a:pt x="371670" y="260706"/>
                  <a:pt x="366639" y="267368"/>
                  <a:pt x="360732" y="273922"/>
                </a:cubicBezTo>
                <a:cubicBezTo>
                  <a:pt x="366092" y="277853"/>
                  <a:pt x="370029" y="282331"/>
                  <a:pt x="371670" y="287574"/>
                </a:cubicBezTo>
                <a:lnTo>
                  <a:pt x="432919" y="306141"/>
                </a:lnTo>
                <a:cubicBezTo>
                  <a:pt x="426685" y="377243"/>
                  <a:pt x="366748" y="433272"/>
                  <a:pt x="294014" y="433272"/>
                </a:cubicBezTo>
                <a:cubicBezTo>
                  <a:pt x="220734" y="433272"/>
                  <a:pt x="160469" y="376478"/>
                  <a:pt x="154891" y="304721"/>
                </a:cubicBezTo>
                <a:lnTo>
                  <a:pt x="211656" y="287574"/>
                </a:lnTo>
                <a:cubicBezTo>
                  <a:pt x="213297" y="282331"/>
                  <a:pt x="217234" y="277853"/>
                  <a:pt x="222593" y="273922"/>
                </a:cubicBezTo>
                <a:cubicBezTo>
                  <a:pt x="216687" y="267368"/>
                  <a:pt x="211656" y="260706"/>
                  <a:pt x="207828" y="255136"/>
                </a:cubicBezTo>
                <a:cubicBezTo>
                  <a:pt x="198750" y="242029"/>
                  <a:pt x="191312" y="227940"/>
                  <a:pt x="186063" y="214288"/>
                </a:cubicBezTo>
                <a:cubicBezTo>
                  <a:pt x="183438" y="208608"/>
                  <a:pt x="181250" y="202820"/>
                  <a:pt x="179500" y="197140"/>
                </a:cubicBezTo>
                <a:cubicBezTo>
                  <a:pt x="172500" y="191242"/>
                  <a:pt x="168344" y="182505"/>
                  <a:pt x="168344" y="173331"/>
                </a:cubicBezTo>
                <a:lnTo>
                  <a:pt x="168344" y="150722"/>
                </a:lnTo>
                <a:cubicBezTo>
                  <a:pt x="168344" y="144278"/>
                  <a:pt x="170422" y="137944"/>
                  <a:pt x="174141" y="132701"/>
                </a:cubicBezTo>
                <a:lnTo>
                  <a:pt x="174141" y="101027"/>
                </a:lnTo>
                <a:cubicBezTo>
                  <a:pt x="174141" y="45326"/>
                  <a:pt x="219531" y="0"/>
                  <a:pt x="275311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altLang="en-US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23" name="ïS1íďe">
            <a:extLst>
              <a:ext uri="{FF2B5EF4-FFF2-40B4-BE49-F238E27FC236}">
                <a16:creationId xmlns:a16="http://schemas.microsoft.com/office/drawing/2014/main" id="{D4F80F71-3E44-4528-8B0A-913D0F90BCDD}"/>
              </a:ext>
            </a:extLst>
          </p:cNvPr>
          <p:cNvSpPr/>
          <p:nvPr/>
        </p:nvSpPr>
        <p:spPr>
          <a:xfrm>
            <a:off x="4756526" y="4800751"/>
            <a:ext cx="2019752" cy="380077"/>
          </a:xfrm>
          <a:prstGeom prst="rect">
            <a:avLst/>
          </a:prstGeom>
          <a:noFill/>
          <a:ln w="19050">
            <a:noFill/>
          </a:ln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altLang="zh-CN" lang="en-US" sz="1600">
                <a:latin charset="-122" panose="00000500000000000000" pitchFamily="2" typeface="三极准柔宋"/>
                <a:ea charset="-122" panose="00000500000000000000" pitchFamily="2" typeface="三极准柔宋"/>
              </a:rPr>
              <a:t>01.Text here</a:t>
            </a:r>
          </a:p>
        </p:txBody>
      </p:sp>
      <p:sp>
        <p:nvSpPr>
          <p:cNvPr id="24" name="ísļíḍe">
            <a:extLst>
              <a:ext uri="{FF2B5EF4-FFF2-40B4-BE49-F238E27FC236}">
                <a16:creationId xmlns:a16="http://schemas.microsoft.com/office/drawing/2014/main" id="{E632F477-E3A9-47DC-9B17-2FF72B06E79D}"/>
              </a:ext>
            </a:extLst>
          </p:cNvPr>
          <p:cNvSpPr/>
          <p:nvPr/>
        </p:nvSpPr>
        <p:spPr bwMode="auto">
          <a:xfrm>
            <a:off x="4756526" y="5180829"/>
            <a:ext cx="2019752" cy="96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 fontScale="95000"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indent="-171450" marL="1714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 indent="-171450" marL="1714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  <p:sp>
        <p:nvSpPr>
          <p:cNvPr id="21" name="íṣļïdè">
            <a:extLst>
              <a:ext uri="{FF2B5EF4-FFF2-40B4-BE49-F238E27FC236}">
                <a16:creationId xmlns:a16="http://schemas.microsoft.com/office/drawing/2014/main" id="{F459DD61-C429-41B8-9FA0-C500C0D16334}"/>
              </a:ext>
            </a:extLst>
          </p:cNvPr>
          <p:cNvSpPr/>
          <p:nvPr/>
        </p:nvSpPr>
        <p:spPr>
          <a:xfrm>
            <a:off x="7128732" y="3543549"/>
            <a:ext cx="803026" cy="80302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dk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dk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dk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dk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dk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dk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dk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dk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dk1"/>
                </a:solidFill>
              </a:defRPr>
            </a:lvl9pPr>
          </a:lstStyle>
          <a:p>
            <a:pPr algn="ctr"/>
            <a:endParaRPr>
              <a:latin charset="-122" panose="00000500000000000000" pitchFamily="2" typeface="三极准柔宋"/>
            </a:endParaRPr>
          </a:p>
        </p:txBody>
      </p:sp>
      <p:sp>
        <p:nvSpPr>
          <p:cNvPr id="22" name="ïŝḻíde">
            <a:extLst>
              <a:ext uri="{FF2B5EF4-FFF2-40B4-BE49-F238E27FC236}">
                <a16:creationId xmlns:a16="http://schemas.microsoft.com/office/drawing/2014/main" id="{068FA982-4A57-4CE8-A657-7A234A2B9811}"/>
              </a:ext>
            </a:extLst>
          </p:cNvPr>
          <p:cNvSpPr/>
          <p:nvPr/>
        </p:nvSpPr>
        <p:spPr>
          <a:xfrm>
            <a:off x="7357781" y="3793249"/>
            <a:ext cx="344928" cy="303622"/>
          </a:xfrm>
          <a:custGeom>
            <a:gdLst>
              <a:gd fmla="*/ 18335 w 604256" name="connsiteX0"/>
              <a:gd fmla="*/ 334272 h 531895" name="connsiteY0"/>
              <a:gd fmla="*/ 37988 w 604256" name="connsiteX1"/>
              <a:gd fmla="*/ 336249 h 531895" name="connsiteY1"/>
              <a:gd fmla="*/ 302130 w 604256" name="connsiteX2"/>
              <a:gd fmla="*/ 476833 h 531895" name="connsiteY2"/>
              <a:gd fmla="*/ 566126 w 604256" name="connsiteX3"/>
              <a:gd fmla="*/ 336249 h 531895" name="connsiteY3"/>
              <a:gd fmla="*/ 601178 w 604256" name="connsiteX4"/>
              <a:gd fmla="*/ 346793 h 531895" name="connsiteY4"/>
              <a:gd fmla="*/ 590619 w 604256" name="connsiteX5"/>
              <a:gd fmla="*/ 381793 h 531895" name="connsiteY5"/>
              <a:gd fmla="*/ 314303 w 604256" name="connsiteX6"/>
              <a:gd fmla="*/ 528820 h 531895" name="connsiteY6"/>
              <a:gd fmla="*/ 302130 w 604256" name="connsiteX7"/>
              <a:gd fmla="*/ 531895 h 531895" name="connsiteY7"/>
              <a:gd fmla="*/ 289957 w 604256" name="connsiteX8"/>
              <a:gd fmla="*/ 528820 h 531895" name="connsiteY8"/>
              <a:gd fmla="*/ 13641 w 604256" name="connsiteX9"/>
              <a:gd fmla="*/ 381793 h 531895" name="connsiteY9"/>
              <a:gd fmla="*/ 3082 w 604256" name="connsiteX10"/>
              <a:gd fmla="*/ 346793 h 531895" name="connsiteY10"/>
              <a:gd fmla="*/ 18335 w 604256" name="connsiteX11"/>
              <a:gd fmla="*/ 334272 h 531895" name="connsiteY11"/>
              <a:gd fmla="*/ 18335 w 604256" name="connsiteX12"/>
              <a:gd fmla="*/ 233364 h 531895" name="connsiteY12"/>
              <a:gd fmla="*/ 37988 w 604256" name="connsiteX13"/>
              <a:gd fmla="*/ 235341 h 531895" name="connsiteY13"/>
              <a:gd fmla="*/ 302130 w 604256" name="connsiteX14"/>
              <a:gd fmla="*/ 375925 h 531895" name="connsiteY14"/>
              <a:gd fmla="*/ 566126 w 604256" name="connsiteX15"/>
              <a:gd fmla="*/ 235341 h 531895" name="connsiteY15"/>
              <a:gd fmla="*/ 601178 w 604256" name="connsiteX16"/>
              <a:gd fmla="*/ 245885 h 531895" name="connsiteY16"/>
              <a:gd fmla="*/ 590619 w 604256" name="connsiteX17"/>
              <a:gd fmla="*/ 280885 h 531895" name="connsiteY17"/>
              <a:gd fmla="*/ 314303 w 604256" name="connsiteX18"/>
              <a:gd fmla="*/ 428058 h 531895" name="connsiteY18"/>
              <a:gd fmla="*/ 302130 w 604256" name="connsiteX19"/>
              <a:gd fmla="*/ 430987 h 531895" name="connsiteY19"/>
              <a:gd fmla="*/ 289957 w 604256" name="connsiteX20"/>
              <a:gd fmla="*/ 428058 h 531895" name="connsiteY20"/>
              <a:gd fmla="*/ 13641 w 604256" name="connsiteX21"/>
              <a:gd fmla="*/ 280885 h 531895" name="connsiteY21"/>
              <a:gd fmla="*/ 3082 w 604256" name="connsiteX22"/>
              <a:gd fmla="*/ 245885 h 531895" name="connsiteY22"/>
              <a:gd fmla="*/ 18335 w 604256" name="connsiteX23"/>
              <a:gd fmla="*/ 233364 h 531895" name="connsiteY23"/>
              <a:gd fmla="*/ 291571 w 604256" name="connsiteX24"/>
              <a:gd fmla="*/ 2196 h 531895" name="connsiteY24"/>
              <a:gd fmla="*/ 312689 w 604256" name="connsiteX25"/>
              <a:gd fmla="*/ 2196 h 531895" name="connsiteY25"/>
              <a:gd fmla="*/ 588846 w 604256" name="connsiteX26"/>
              <a:gd fmla="*/ 125214 h 531895" name="connsiteY26"/>
              <a:gd fmla="*/ 604245 w 604256" name="connsiteX27"/>
              <a:gd fmla="*/ 147914 h 531895" name="connsiteY27"/>
              <a:gd fmla="*/ 590605 w 604256" name="connsiteX28"/>
              <a:gd fmla="*/ 171639 h 531895" name="connsiteY28"/>
              <a:gd fmla="*/ 314303 w 604256" name="connsiteX29"/>
              <a:gd fmla="*/ 318676 h 531895" name="connsiteY29"/>
              <a:gd fmla="*/ 302130 w 604256" name="connsiteX30"/>
              <a:gd fmla="*/ 321751 h 531895" name="connsiteY30"/>
              <a:gd fmla="*/ 289957 w 604256" name="connsiteX31"/>
              <a:gd fmla="*/ 318676 h 531895" name="connsiteY31"/>
              <a:gd fmla="*/ 13654 w 604256" name="connsiteX32"/>
              <a:gd fmla="*/ 171639 h 531895" name="connsiteY32"/>
              <a:gd fmla="*/ 15 w 604256" name="connsiteX33"/>
              <a:gd fmla="*/ 147914 h 531895" name="connsiteY33"/>
              <a:gd fmla="*/ 15414 w 604256" name="connsiteX34"/>
              <a:gd fmla="*/ 125214 h 531895" name="connsiteY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b="b" l="l" r="r" t="t"/>
            <a:pathLst>
              <a:path h="531895" w="604256">
                <a:moveTo>
                  <a:pt x="18335" y="334272"/>
                </a:moveTo>
                <a:cubicBezTo>
                  <a:pt x="24642" y="332369"/>
                  <a:pt x="31682" y="332881"/>
                  <a:pt x="37988" y="336249"/>
                </a:cubicBezTo>
                <a:lnTo>
                  <a:pt x="302130" y="476833"/>
                </a:lnTo>
                <a:lnTo>
                  <a:pt x="566126" y="336249"/>
                </a:lnTo>
                <a:cubicBezTo>
                  <a:pt x="578739" y="329513"/>
                  <a:pt x="594432" y="334199"/>
                  <a:pt x="601178" y="346793"/>
                </a:cubicBezTo>
                <a:cubicBezTo>
                  <a:pt x="607925" y="359387"/>
                  <a:pt x="603085" y="375056"/>
                  <a:pt x="590619" y="381793"/>
                </a:cubicBezTo>
                <a:lnTo>
                  <a:pt x="314303" y="528820"/>
                </a:lnTo>
                <a:cubicBezTo>
                  <a:pt x="310490" y="530870"/>
                  <a:pt x="306383" y="531895"/>
                  <a:pt x="302130" y="531895"/>
                </a:cubicBezTo>
                <a:cubicBezTo>
                  <a:pt x="297877" y="531895"/>
                  <a:pt x="293770" y="530870"/>
                  <a:pt x="289957" y="528820"/>
                </a:cubicBezTo>
                <a:lnTo>
                  <a:pt x="13641" y="381793"/>
                </a:lnTo>
                <a:cubicBezTo>
                  <a:pt x="1028" y="375056"/>
                  <a:pt x="-3665" y="359387"/>
                  <a:pt x="3082" y="346793"/>
                </a:cubicBezTo>
                <a:cubicBezTo>
                  <a:pt x="6455" y="340496"/>
                  <a:pt x="12028" y="336176"/>
                  <a:pt x="18335" y="334272"/>
                </a:cubicBezTo>
                <a:close/>
                <a:moveTo>
                  <a:pt x="18335" y="233364"/>
                </a:moveTo>
                <a:cubicBezTo>
                  <a:pt x="24642" y="231461"/>
                  <a:pt x="31682" y="231973"/>
                  <a:pt x="37988" y="235341"/>
                </a:cubicBezTo>
                <a:lnTo>
                  <a:pt x="302130" y="375925"/>
                </a:lnTo>
                <a:lnTo>
                  <a:pt x="566126" y="235341"/>
                </a:lnTo>
                <a:cubicBezTo>
                  <a:pt x="578739" y="228605"/>
                  <a:pt x="594432" y="233291"/>
                  <a:pt x="601178" y="245885"/>
                </a:cubicBezTo>
                <a:cubicBezTo>
                  <a:pt x="607925" y="258479"/>
                  <a:pt x="603085" y="274148"/>
                  <a:pt x="590619" y="280885"/>
                </a:cubicBezTo>
                <a:lnTo>
                  <a:pt x="314303" y="428058"/>
                </a:lnTo>
                <a:cubicBezTo>
                  <a:pt x="310490" y="430108"/>
                  <a:pt x="306383" y="430987"/>
                  <a:pt x="302130" y="430987"/>
                </a:cubicBezTo>
                <a:cubicBezTo>
                  <a:pt x="297877" y="430987"/>
                  <a:pt x="293770" y="430108"/>
                  <a:pt x="289957" y="428058"/>
                </a:cubicBezTo>
                <a:lnTo>
                  <a:pt x="13641" y="280885"/>
                </a:lnTo>
                <a:cubicBezTo>
                  <a:pt x="1028" y="274148"/>
                  <a:pt x="-3665" y="258479"/>
                  <a:pt x="3082" y="245885"/>
                </a:cubicBezTo>
                <a:cubicBezTo>
                  <a:pt x="6455" y="239588"/>
                  <a:pt x="12028" y="235268"/>
                  <a:pt x="18335" y="233364"/>
                </a:cubicBezTo>
                <a:close/>
                <a:moveTo>
                  <a:pt x="291571" y="2196"/>
                </a:moveTo>
                <a:cubicBezTo>
                  <a:pt x="298317" y="-733"/>
                  <a:pt x="305943" y="-733"/>
                  <a:pt x="312689" y="2196"/>
                </a:cubicBezTo>
                <a:lnTo>
                  <a:pt x="588846" y="125214"/>
                </a:lnTo>
                <a:cubicBezTo>
                  <a:pt x="597938" y="129315"/>
                  <a:pt x="603805" y="138102"/>
                  <a:pt x="604245" y="147914"/>
                </a:cubicBezTo>
                <a:cubicBezTo>
                  <a:pt x="604538" y="157726"/>
                  <a:pt x="599258" y="166953"/>
                  <a:pt x="590605" y="171639"/>
                </a:cubicBezTo>
                <a:lnTo>
                  <a:pt x="314303" y="318676"/>
                </a:lnTo>
                <a:cubicBezTo>
                  <a:pt x="310489" y="320726"/>
                  <a:pt x="306383" y="321751"/>
                  <a:pt x="302130" y="321751"/>
                </a:cubicBezTo>
                <a:cubicBezTo>
                  <a:pt x="297877" y="321751"/>
                  <a:pt x="293771" y="320726"/>
                  <a:pt x="289957" y="318676"/>
                </a:cubicBezTo>
                <a:lnTo>
                  <a:pt x="13654" y="171639"/>
                </a:lnTo>
                <a:cubicBezTo>
                  <a:pt x="5002" y="166953"/>
                  <a:pt x="-278" y="157726"/>
                  <a:pt x="15" y="147914"/>
                </a:cubicBezTo>
                <a:cubicBezTo>
                  <a:pt x="309" y="138102"/>
                  <a:pt x="6322" y="129315"/>
                  <a:pt x="15414" y="125214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altLang="en-US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9" name="íṥḻíḓé">
            <a:extLst>
              <a:ext uri="{FF2B5EF4-FFF2-40B4-BE49-F238E27FC236}">
                <a16:creationId xmlns:a16="http://schemas.microsoft.com/office/drawing/2014/main" id="{472D1D6E-B4F4-40F0-8A60-5255C5D0D4FF}"/>
              </a:ext>
            </a:extLst>
          </p:cNvPr>
          <p:cNvSpPr/>
          <p:nvPr/>
        </p:nvSpPr>
        <p:spPr>
          <a:xfrm>
            <a:off x="7128732" y="4420673"/>
            <a:ext cx="2019752" cy="380077"/>
          </a:xfrm>
          <a:prstGeom prst="rect">
            <a:avLst/>
          </a:prstGeom>
          <a:noFill/>
          <a:ln w="19050">
            <a:noFill/>
          </a:ln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altLang="zh-CN" lang="en-US" sz="1600">
                <a:latin charset="-122" panose="00000500000000000000" pitchFamily="2" typeface="三极准柔宋"/>
                <a:ea charset="-122" panose="00000500000000000000" pitchFamily="2" typeface="三极准柔宋"/>
              </a:rPr>
              <a:t>02.Text here</a:t>
            </a:r>
          </a:p>
        </p:txBody>
      </p:sp>
      <p:sp>
        <p:nvSpPr>
          <p:cNvPr id="20" name="ïślïḑê">
            <a:extLst>
              <a:ext uri="{FF2B5EF4-FFF2-40B4-BE49-F238E27FC236}">
                <a16:creationId xmlns:a16="http://schemas.microsoft.com/office/drawing/2014/main" id="{E632F477-E3A9-47DC-9B17-2FF72B06E79D}"/>
              </a:ext>
            </a:extLst>
          </p:cNvPr>
          <p:cNvSpPr/>
          <p:nvPr/>
        </p:nvSpPr>
        <p:spPr bwMode="auto">
          <a:xfrm>
            <a:off x="7128732" y="4800751"/>
            <a:ext cx="2019752" cy="96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 fontScale="95000"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indent="-171450" marL="1714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 indent="-171450" marL="1714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  <p:sp>
        <p:nvSpPr>
          <p:cNvPr id="17" name="iSḻïḋê">
            <a:extLst>
              <a:ext uri="{FF2B5EF4-FFF2-40B4-BE49-F238E27FC236}">
                <a16:creationId xmlns:a16="http://schemas.microsoft.com/office/drawing/2014/main" id="{FF1772A4-C1BF-4EBA-B7BE-F1C0404E4C32}"/>
              </a:ext>
            </a:extLst>
          </p:cNvPr>
          <p:cNvSpPr/>
          <p:nvPr/>
        </p:nvSpPr>
        <p:spPr>
          <a:xfrm>
            <a:off x="9500938" y="3292606"/>
            <a:ext cx="803026" cy="80302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dk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dk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dk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dk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dk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dk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dk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dk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dk1"/>
                </a:solidFill>
              </a:defRPr>
            </a:lvl9pPr>
          </a:lstStyle>
          <a:p>
            <a:pPr algn="ctr"/>
            <a:endParaRPr>
              <a:latin charset="-122" panose="00000500000000000000" pitchFamily="2" typeface="三极准柔宋"/>
            </a:endParaRPr>
          </a:p>
        </p:txBody>
      </p:sp>
      <p:sp>
        <p:nvSpPr>
          <p:cNvPr id="18" name="iş1ïḑé">
            <a:extLst>
              <a:ext uri="{FF2B5EF4-FFF2-40B4-BE49-F238E27FC236}">
                <a16:creationId xmlns:a16="http://schemas.microsoft.com/office/drawing/2014/main" id="{84D65CB7-DAA1-43C2-B737-CA33C771A980}"/>
              </a:ext>
            </a:extLst>
          </p:cNvPr>
          <p:cNvSpPr/>
          <p:nvPr/>
        </p:nvSpPr>
        <p:spPr>
          <a:xfrm>
            <a:off x="9729987" y="3553911"/>
            <a:ext cx="344928" cy="280412"/>
          </a:xfrm>
          <a:custGeom>
            <a:gdLst>
              <a:gd fmla="*/ 390482 w 564166" name="connsiteX0"/>
              <a:gd fmla="*/ 307997 h 458643" name="connsiteY0"/>
              <a:gd fmla="*/ 403395 w 564166" name="connsiteX1"/>
              <a:gd fmla="*/ 307997 h 458643" name="connsiteY1"/>
              <a:gd fmla="*/ 439265 w 564166" name="connsiteX2"/>
              <a:gd fmla="*/ 353908 h 458643" name="connsiteY2"/>
              <a:gd fmla="*/ 434961 w 564166" name="connsiteX3"/>
              <a:gd fmla="*/ 361082 h 458643" name="connsiteY3"/>
              <a:gd fmla="*/ 419178 w 564166" name="connsiteX4"/>
              <a:gd fmla="*/ 361082 h 458643" name="connsiteY4"/>
              <a:gd fmla="*/ 492353 w 564166" name="connsiteX5"/>
              <a:gd fmla="*/ 419905 h 458643" name="connsiteY5"/>
              <a:gd fmla="*/ 512440 w 564166" name="connsiteX6"/>
              <a:gd fmla="*/ 438557 h 458643" name="connsiteY6"/>
              <a:gd fmla="*/ 492353 w 564166" name="connsiteX7"/>
              <a:gd fmla="*/ 458643 h 458643" name="connsiteY7"/>
              <a:gd fmla="*/ 379004 w 564166" name="connsiteX8"/>
              <a:gd fmla="*/ 361082 h 458643" name="connsiteY8"/>
              <a:gd fmla="*/ 358916 w 564166" name="connsiteX9"/>
              <a:gd fmla="*/ 361082 h 458643" name="connsiteY9"/>
              <a:gd fmla="*/ 354612 w 564166" name="connsiteX10"/>
              <a:gd fmla="*/ 353908 h 458643" name="connsiteY10"/>
              <a:gd fmla="*/ 277051 w 564166" name="connsiteX11"/>
              <a:gd fmla="*/ 307997 h 458643" name="connsiteY11"/>
              <a:gd fmla="*/ 288553 w 564166" name="connsiteX12"/>
              <a:gd fmla="*/ 307997 h 458643" name="connsiteY12"/>
              <a:gd fmla="*/ 324497 w 564166" name="connsiteX13"/>
              <a:gd fmla="*/ 353908 h 458643" name="connsiteY13"/>
              <a:gd fmla="*/ 320183 w 564166" name="connsiteX14"/>
              <a:gd fmla="*/ 361082 h 458643" name="connsiteY14"/>
              <a:gd fmla="*/ 301493 w 564166" name="connsiteX15"/>
              <a:gd fmla="*/ 361082 h 458643" name="connsiteY15"/>
              <a:gd fmla="*/ 301493 w 564166" name="connsiteX16"/>
              <a:gd fmla="*/ 438557 h 458643" name="connsiteY16"/>
              <a:gd fmla="*/ 282802 w 564166" name="connsiteX17"/>
              <a:gd fmla="*/ 458643 h 458643" name="connsiteY17"/>
              <a:gd fmla="*/ 262673 w 564166" name="connsiteX18"/>
              <a:gd fmla="*/ 438557 h 458643" name="connsiteY18"/>
              <a:gd fmla="*/ 262673 w 564166" name="connsiteX19"/>
              <a:gd fmla="*/ 361082 h 458643" name="connsiteY19"/>
              <a:gd fmla="*/ 243982 w 564166" name="connsiteX20"/>
              <a:gd fmla="*/ 361082 h 458643" name="connsiteY20"/>
              <a:gd fmla="*/ 239669 w 564166" name="connsiteX21"/>
              <a:gd fmla="*/ 353908 h 458643" name="connsiteY21"/>
              <a:gd fmla="*/ 162189 w 564166" name="connsiteX22"/>
              <a:gd fmla="*/ 307997 h 458643" name="connsiteY22"/>
              <a:gd fmla="*/ 173671 w 564166" name="connsiteX23"/>
              <a:gd fmla="*/ 307997 h 458643" name="connsiteY23"/>
              <a:gd fmla="*/ 209554 w 564166" name="connsiteX24"/>
              <a:gd fmla="*/ 353908 h 458643" name="connsiteY24"/>
              <a:gd fmla="*/ 205248 w 564166" name="connsiteX25"/>
              <a:gd fmla="*/ 361082 h 458643" name="connsiteY25"/>
              <a:gd fmla="*/ 185154 w 564166" name="connsiteX26"/>
              <a:gd fmla="*/ 361082 h 458643" name="connsiteY26"/>
              <a:gd fmla="*/ 71765 w 564166" name="connsiteX27"/>
              <a:gd fmla="*/ 458643 h 458643" name="connsiteY27"/>
              <a:gd fmla="*/ 53106 w 564166" name="connsiteX28"/>
              <a:gd fmla="*/ 438557 h 458643" name="connsiteY28"/>
              <a:gd fmla="*/ 71765 w 564166" name="connsiteX29"/>
              <a:gd fmla="*/ 419905 h 458643" name="connsiteY29"/>
              <a:gd fmla="*/ 146401 w 564166" name="connsiteX30"/>
              <a:gd fmla="*/ 361082 h 458643" name="connsiteY30"/>
              <a:gd fmla="*/ 129177 w 564166" name="connsiteX31"/>
              <a:gd fmla="*/ 361082 h 458643" name="connsiteY31"/>
              <a:gd fmla="*/ 124871 w 564166" name="connsiteX32"/>
              <a:gd fmla="*/ 353908 h 458643" name="connsiteY32"/>
              <a:gd fmla="*/ 340222 w 564166" name="connsiteX33"/>
              <a:gd fmla="*/ 0 h 458643" name="connsiteY33"/>
              <a:gd fmla="*/ 453630 w 564166" name="connsiteX34"/>
              <a:gd fmla="*/ 118973 h 458643" name="connsiteY34"/>
              <a:gd fmla="*/ 525407 w 564166" name="connsiteX35"/>
              <a:gd fmla="*/ 179176 h 458643" name="connsiteY35"/>
              <a:gd fmla="*/ 564166 w 564166" name="connsiteX36"/>
              <a:gd fmla="*/ 232212 h 458643" name="connsiteY36"/>
              <a:gd fmla="*/ 518229 w 564166" name="connsiteX37"/>
              <a:gd fmla="*/ 286681 h 458643" name="connsiteY37"/>
              <a:gd fmla="*/ 45937 w 564166" name="connsiteX38"/>
              <a:gd fmla="*/ 286681 h 458643" name="connsiteY38"/>
              <a:gd fmla="*/ 0 w 564166" name="connsiteX39"/>
              <a:gd fmla="*/ 232212 h 458643" name="connsiteY39"/>
              <a:gd fmla="*/ 45937 w 564166" name="connsiteX40"/>
              <a:gd fmla="*/ 179176 h 458643" name="connsiteY40"/>
              <a:gd fmla="*/ 111972 w 564166" name="connsiteX41"/>
              <a:gd fmla="*/ 103205 h 458643" name="connsiteY41"/>
              <a:gd fmla="*/ 134941 w 564166" name="connsiteX42"/>
              <a:gd fmla="*/ 107505 h 458643" name="connsiteY42"/>
              <a:gd fmla="*/ 209589 w 564166" name="connsiteX43"/>
              <a:gd fmla="*/ 22934 h 458643" name="connsiteY43"/>
              <a:gd fmla="*/ 256961 w 564166" name="connsiteX44"/>
              <a:gd fmla="*/ 43002 h 458643" name="connsiteY44"/>
              <a:gd fmla="*/ 340222 w 564166" name="connsiteX45"/>
              <a:gd fmla="*/ 0 h 458643" name="connsiteY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b="b" l="l" r="r" t="t"/>
            <a:pathLst>
              <a:path h="458643" w="564166">
                <a:moveTo>
                  <a:pt x="390482" y="307997"/>
                </a:moveTo>
                <a:cubicBezTo>
                  <a:pt x="394786" y="303693"/>
                  <a:pt x="399091" y="303693"/>
                  <a:pt x="403395" y="307997"/>
                </a:cubicBezTo>
                <a:lnTo>
                  <a:pt x="439265" y="353908"/>
                </a:lnTo>
                <a:cubicBezTo>
                  <a:pt x="442135" y="358212"/>
                  <a:pt x="440700" y="361082"/>
                  <a:pt x="434961" y="361082"/>
                </a:cubicBezTo>
                <a:lnTo>
                  <a:pt x="419178" y="361082"/>
                </a:lnTo>
                <a:cubicBezTo>
                  <a:pt x="426352" y="394081"/>
                  <a:pt x="456483" y="419905"/>
                  <a:pt x="492353" y="419905"/>
                </a:cubicBezTo>
                <a:cubicBezTo>
                  <a:pt x="503831" y="419905"/>
                  <a:pt x="512440" y="428514"/>
                  <a:pt x="512440" y="438557"/>
                </a:cubicBezTo>
                <a:cubicBezTo>
                  <a:pt x="512440" y="450035"/>
                  <a:pt x="503831" y="458643"/>
                  <a:pt x="492353" y="458643"/>
                </a:cubicBezTo>
                <a:cubicBezTo>
                  <a:pt x="434961" y="458643"/>
                  <a:pt x="387612" y="415601"/>
                  <a:pt x="379004" y="361082"/>
                </a:cubicBezTo>
                <a:lnTo>
                  <a:pt x="358916" y="361082"/>
                </a:lnTo>
                <a:cubicBezTo>
                  <a:pt x="353177" y="361082"/>
                  <a:pt x="351742" y="358212"/>
                  <a:pt x="354612" y="353908"/>
                </a:cubicBezTo>
                <a:close/>
                <a:moveTo>
                  <a:pt x="277051" y="307997"/>
                </a:moveTo>
                <a:cubicBezTo>
                  <a:pt x="279926" y="303693"/>
                  <a:pt x="285677" y="303693"/>
                  <a:pt x="288553" y="307997"/>
                </a:cubicBezTo>
                <a:lnTo>
                  <a:pt x="324497" y="353908"/>
                </a:lnTo>
                <a:cubicBezTo>
                  <a:pt x="327372" y="358212"/>
                  <a:pt x="325934" y="361082"/>
                  <a:pt x="320183" y="361082"/>
                </a:cubicBezTo>
                <a:lnTo>
                  <a:pt x="301493" y="361082"/>
                </a:lnTo>
                <a:lnTo>
                  <a:pt x="301493" y="438557"/>
                </a:lnTo>
                <a:cubicBezTo>
                  <a:pt x="301493" y="450035"/>
                  <a:pt x="292866" y="458643"/>
                  <a:pt x="282802" y="458643"/>
                </a:cubicBezTo>
                <a:cubicBezTo>
                  <a:pt x="271300" y="458643"/>
                  <a:pt x="262673" y="450035"/>
                  <a:pt x="262673" y="438557"/>
                </a:cubicBezTo>
                <a:lnTo>
                  <a:pt x="262673" y="361082"/>
                </a:lnTo>
                <a:lnTo>
                  <a:pt x="243982" y="361082"/>
                </a:lnTo>
                <a:cubicBezTo>
                  <a:pt x="238231" y="361082"/>
                  <a:pt x="236793" y="358212"/>
                  <a:pt x="239669" y="353908"/>
                </a:cubicBezTo>
                <a:close/>
                <a:moveTo>
                  <a:pt x="162189" y="307997"/>
                </a:moveTo>
                <a:cubicBezTo>
                  <a:pt x="165059" y="303693"/>
                  <a:pt x="169365" y="303693"/>
                  <a:pt x="173671" y="307997"/>
                </a:cubicBezTo>
                <a:lnTo>
                  <a:pt x="209554" y="353908"/>
                </a:lnTo>
                <a:cubicBezTo>
                  <a:pt x="212424" y="358212"/>
                  <a:pt x="210989" y="361082"/>
                  <a:pt x="205248" y="361082"/>
                </a:cubicBezTo>
                <a:lnTo>
                  <a:pt x="185154" y="361082"/>
                </a:lnTo>
                <a:cubicBezTo>
                  <a:pt x="176542" y="415601"/>
                  <a:pt x="129177" y="458643"/>
                  <a:pt x="71765" y="458643"/>
                </a:cubicBezTo>
                <a:cubicBezTo>
                  <a:pt x="61718" y="458643"/>
                  <a:pt x="53106" y="450035"/>
                  <a:pt x="53106" y="438557"/>
                </a:cubicBezTo>
                <a:cubicBezTo>
                  <a:pt x="53106" y="428514"/>
                  <a:pt x="61718" y="419905"/>
                  <a:pt x="71765" y="419905"/>
                </a:cubicBezTo>
                <a:cubicBezTo>
                  <a:pt x="107648" y="419905"/>
                  <a:pt x="137789" y="394081"/>
                  <a:pt x="146401" y="361082"/>
                </a:cubicBezTo>
                <a:lnTo>
                  <a:pt x="129177" y="361082"/>
                </a:lnTo>
                <a:cubicBezTo>
                  <a:pt x="123436" y="361082"/>
                  <a:pt x="122001" y="358212"/>
                  <a:pt x="124871" y="353908"/>
                </a:cubicBezTo>
                <a:close/>
                <a:moveTo>
                  <a:pt x="340222" y="0"/>
                </a:moveTo>
                <a:cubicBezTo>
                  <a:pt x="399079" y="0"/>
                  <a:pt x="447888" y="51603"/>
                  <a:pt x="453630" y="118973"/>
                </a:cubicBezTo>
                <a:cubicBezTo>
                  <a:pt x="488083" y="118973"/>
                  <a:pt x="515358" y="144774"/>
                  <a:pt x="525407" y="179176"/>
                </a:cubicBezTo>
                <a:cubicBezTo>
                  <a:pt x="546940" y="183476"/>
                  <a:pt x="564166" y="204977"/>
                  <a:pt x="564166" y="232212"/>
                </a:cubicBezTo>
                <a:cubicBezTo>
                  <a:pt x="564166" y="262313"/>
                  <a:pt x="544069" y="286681"/>
                  <a:pt x="518229" y="286681"/>
                </a:cubicBezTo>
                <a:lnTo>
                  <a:pt x="45937" y="286681"/>
                </a:lnTo>
                <a:cubicBezTo>
                  <a:pt x="20097" y="286681"/>
                  <a:pt x="0" y="262313"/>
                  <a:pt x="0" y="232212"/>
                </a:cubicBezTo>
                <a:cubicBezTo>
                  <a:pt x="0" y="202110"/>
                  <a:pt x="20097" y="179176"/>
                  <a:pt x="45937" y="179176"/>
                </a:cubicBezTo>
                <a:cubicBezTo>
                  <a:pt x="45937" y="136173"/>
                  <a:pt x="76084" y="103205"/>
                  <a:pt x="111972" y="103205"/>
                </a:cubicBezTo>
                <a:cubicBezTo>
                  <a:pt x="119150" y="103205"/>
                  <a:pt x="127763" y="104639"/>
                  <a:pt x="134941" y="107505"/>
                </a:cubicBezTo>
                <a:cubicBezTo>
                  <a:pt x="134941" y="60203"/>
                  <a:pt x="169394" y="22934"/>
                  <a:pt x="209589" y="22934"/>
                </a:cubicBezTo>
                <a:cubicBezTo>
                  <a:pt x="228251" y="22934"/>
                  <a:pt x="244042" y="30102"/>
                  <a:pt x="256961" y="43002"/>
                </a:cubicBezTo>
                <a:cubicBezTo>
                  <a:pt x="278494" y="15767"/>
                  <a:pt x="307205" y="0"/>
                  <a:pt x="340222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altLang="en-US" i="1" lang="zh-CN" sz="2000">
              <a:solidFill>
                <a:schemeClr val="tx1"/>
              </a:solidFill>
              <a:latin charset="-122" panose="00000500000000000000" pitchFamily="2" typeface="三极准柔宋"/>
              <a:ea charset="-122" panose="00000500000000000000" pitchFamily="2" typeface="三极准柔宋"/>
            </a:endParaRPr>
          </a:p>
        </p:txBody>
      </p:sp>
      <p:sp>
        <p:nvSpPr>
          <p:cNvPr id="15" name="iŝḻidè">
            <a:extLst>
              <a:ext uri="{FF2B5EF4-FFF2-40B4-BE49-F238E27FC236}">
                <a16:creationId xmlns:a16="http://schemas.microsoft.com/office/drawing/2014/main" id="{C94DC3BB-5A8F-48CD-9A4D-9F327AAC9FA3}"/>
              </a:ext>
            </a:extLst>
          </p:cNvPr>
          <p:cNvSpPr/>
          <p:nvPr/>
        </p:nvSpPr>
        <p:spPr>
          <a:xfrm>
            <a:off x="9500938" y="4169730"/>
            <a:ext cx="2019752" cy="380077"/>
          </a:xfrm>
          <a:prstGeom prst="rect">
            <a:avLst/>
          </a:prstGeom>
          <a:noFill/>
          <a:ln w="19050">
            <a:noFill/>
          </a:ln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altLang="zh-CN" lang="en-US" sz="1600">
                <a:latin charset="-122" panose="00000500000000000000" pitchFamily="2" typeface="三极准柔宋"/>
                <a:ea charset="-122" panose="00000500000000000000" pitchFamily="2" typeface="三极准柔宋"/>
              </a:rPr>
              <a:t>03.Text here</a:t>
            </a:r>
          </a:p>
        </p:txBody>
      </p:sp>
      <p:sp>
        <p:nvSpPr>
          <p:cNvPr id="16" name="íṩḻiďè">
            <a:extLst>
              <a:ext uri="{FF2B5EF4-FFF2-40B4-BE49-F238E27FC236}">
                <a16:creationId xmlns:a16="http://schemas.microsoft.com/office/drawing/2014/main" id="{E632F477-E3A9-47DC-9B17-2FF72B06E79D}"/>
              </a:ext>
            </a:extLst>
          </p:cNvPr>
          <p:cNvSpPr/>
          <p:nvPr/>
        </p:nvSpPr>
        <p:spPr bwMode="auto">
          <a:xfrm>
            <a:off x="9500938" y="4549808"/>
            <a:ext cx="2019752" cy="96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 fontScale="95000"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indent="-171450" marL="1714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Copy paste fonts. Choose the only option to retain text.</a:t>
            </a:r>
          </a:p>
          <a:p>
            <a:pPr indent="-171450" marL="171450">
              <a:lnSpc>
                <a:spcPct val="130000"/>
              </a:lnSpc>
              <a:buFont charset="0" panose="020b0604020202020204" pitchFamily="34" typeface="Arial"/>
              <a:buChar char="•"/>
            </a:pPr>
            <a:r>
              <a:rPr altLang="zh-CN" lang="en-US" sz="1100">
                <a:latin charset="-122" panose="00000500000000000000" pitchFamily="2" typeface="三极准柔宋"/>
                <a:ea charset="-122" panose="00000500000000000000" pitchFamily="2" typeface="三极准柔宋"/>
              </a:rPr>
              <a:t>……</a:t>
            </a:r>
          </a:p>
        </p:txBody>
      </p:sp>
      <p:sp>
        <p:nvSpPr>
          <p:cNvPr id="14" name="i$liḋe">
            <a:extLst>
              <a:ext uri="{FF2B5EF4-FFF2-40B4-BE49-F238E27FC236}">
                <a16:creationId xmlns:a16="http://schemas.microsoft.com/office/drawing/2014/main" id="{928B56F9-3C9A-4C68-8B4F-C9C30345916C}"/>
              </a:ext>
            </a:extLst>
          </p:cNvPr>
          <p:cNvSpPr txBox="1"/>
          <p:nvPr/>
        </p:nvSpPr>
        <p:spPr>
          <a:xfrm>
            <a:off x="4756526" y="1377168"/>
            <a:ext cx="6762374" cy="1807249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buSzPct val="25000"/>
            </a:pPr>
            <a:r>
              <a:rPr altLang="zh-CN" lang="en-US" sz="1600">
                <a:solidFill>
                  <a:schemeClr val="bg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Unified fonts make reading more fluent.</a:t>
            </a:r>
          </a:p>
          <a:p>
            <a:pPr>
              <a:lnSpc>
                <a:spcPct val="150000"/>
              </a:lnSpc>
              <a:buSzPct val="25000"/>
            </a:pPr>
            <a:r>
              <a:rPr altLang="zh-CN" lang="en-US" sz="1600">
                <a:solidFill>
                  <a:schemeClr val="bg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altLang="zh-CN" lang="en-US" sz="1600">
                <a:solidFill>
                  <a:schemeClr val="bg1"/>
                </a:solidFill>
                <a:latin charset="-122" panose="00000500000000000000" pitchFamily="2" typeface="三极准柔宋"/>
                <a:ea charset="-122" panose="00000500000000000000" pitchFamily="2" typeface="三极准柔宋"/>
              </a:rPr>
              <a:t>Adjust the spacing to adapt to Chinese typesetting, use the reference line in PPT.</a:t>
            </a:r>
          </a:p>
        </p:txBody>
      </p:sp>
    </p:spTree>
    <p:extLst>
      <p:ext uri="{BB962C8B-B14F-4D97-AF65-F5344CB8AC3E}">
        <p14:creationId val="180890316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25"/>
      <p:bldP grpId="0" spid="26"/>
      <p:bldP grpId="0" spid="23"/>
      <p:bldP grpId="0" spid="24"/>
      <p:bldP grpId="0" spid="21"/>
      <p:bldP grpId="0" spid="22"/>
      <p:bldP grpId="0" spid="19"/>
      <p:bldP grpId="0" spid="20"/>
      <p:bldP grpId="0" spid="17"/>
      <p:bldP grpId="0" spid="18"/>
      <p:bldP grpId="0" spid="15"/>
      <p:bldP grpId="0" spid="16"/>
      <p:bldP grpId="0" spid="1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240</Paragraphs>
  <Slides>25</Slides>
  <Notes>0</Notes>
  <TotalTime>226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3">
      <vt:lpstr>Arial</vt:lpstr>
      <vt:lpstr>Calibri Light</vt:lpstr>
      <vt:lpstr>Calibri</vt:lpstr>
      <vt:lpstr>三极准柔宋</vt:lpstr>
      <vt:lpstr>等线 Light</vt:lpstr>
      <vt:lpstr>等线</vt:lpstr>
      <vt:lpstr>南构王天喜字体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2019-03-29T12:25:33Z</dcterms:created>
  <cp:lastModifiedBy>优品PPT</cp:lastModifiedBy>
  <dcterms:modified xsi:type="dcterms:W3CDTF">2021-08-20T10:59:04Z</dcterms:modified>
  <cp:revision>131</cp:revision>
  <dc:title>PowerPoint 演示文稿</dc:title>
</cp:coreProperties>
</file>