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vnd.openxmlformats-officedocument.spreadsheetml.sheet" Extension="xlsx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drawingml.chart+xml" PartName="/ppt/charts/chart1.xml"/>
  <Override ContentType="application/vnd.openxmlformats-officedocument.drawingml.chart+xml" PartName="/ppt/charts/chart2.xml"/>
  <Override ContentType="application/vnd.openxmlformats-officedocument.drawingml.chart+xml" PartName="/ppt/charts/chart3.xml"/>
  <Override ContentType="application/vnd.openxmlformats-officedocument.drawingml.chart+xml" PartName="/ppt/charts/chart4.xml"/>
  <Override ContentType="application/vnd.openxmlformats-officedocument.drawingml.chart+xml" PartName="/ppt/charts/chart5.xml"/>
  <Override ContentType="application/vnd.openxmlformats-officedocument.drawingml.chart+xml" PartName="/ppt/charts/chart6.xml"/>
  <Override ContentType="application/vnd.openxmlformats-officedocument.drawingml.chart+xml" PartName="/ppt/charts/chart7.xml"/>
  <Override ContentType="application/vnd.ms-office.chartcolorstyle+xml" PartName="/ppt/charts/colors1.xml"/>
  <Override ContentType="application/vnd.ms-office.chartcolorstyle+xml" PartName="/ppt/charts/colors2.xml"/>
  <Override ContentType="application/vnd.ms-office.chartcolorstyle+xml" PartName="/ppt/charts/colors3.xml"/>
  <Override ContentType="application/vnd.ms-office.chartcolorstyle+xml" PartName="/ppt/charts/colors4.xml"/>
  <Override ContentType="application/vnd.ms-office.chartcolorstyle+xml" PartName="/ppt/charts/colors5.xml"/>
  <Override ContentType="application/vnd.ms-office.chartcolorstyle+xml" PartName="/ppt/charts/colors6.xml"/>
  <Override ContentType="application/vnd.ms-office.chartcolorstyle+xml" PartName="/ppt/charts/colors7.xml"/>
  <Override ContentType="application/vnd.ms-office.chartstyle+xml" PartName="/ppt/charts/style1.xml"/>
  <Override ContentType="application/vnd.ms-office.chartstyle+xml" PartName="/ppt/charts/style2.xml"/>
  <Override ContentType="application/vnd.ms-office.chartstyle+xml" PartName="/ppt/charts/style3.xml"/>
  <Override ContentType="application/vnd.ms-office.chartstyle+xml" PartName="/ppt/charts/style4.xml"/>
  <Override ContentType="application/vnd.ms-office.chartstyle+xml" PartName="/ppt/charts/style5.xml"/>
  <Override ContentType="application/vnd.ms-office.chartstyle+xml" PartName="/ppt/charts/style6.xml"/>
  <Override ContentType="application/vnd.ms-office.chartstyle+xml" PartName="/ppt/charts/style7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1" r:id="rId8"/>
    <p:sldId id="271" r:id="rId9"/>
    <p:sldId id="262" r:id="rId10"/>
    <p:sldId id="263" r:id="rId11"/>
    <p:sldId id="260" r:id="rId12"/>
    <p:sldId id="264" r:id="rId13"/>
    <p:sldId id="268" r:id="rId14"/>
    <p:sldId id="272" r:id="rId15"/>
    <p:sldId id="265" r:id="rId16"/>
    <p:sldId id="273" r:id="rId17"/>
    <p:sldId id="266" r:id="rId18"/>
    <p:sldId id="270" r:id="rId19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386" userDrawn="1">
          <p15:clr>
            <a:srgbClr val="A4A3A4"/>
          </p15:clr>
        </p15:guide>
        <p15:guide id="3" pos="3840" userDrawn="1">
          <p15:clr>
            <a:srgbClr val="A4A3A4"/>
          </p15:clr>
        </p15:guide>
        <p15:guide id="4" pos="4294" userDrawn="1">
          <p15:clr>
            <a:srgbClr val="A4A3A4"/>
          </p15:clr>
        </p15:guide>
        <p15:guide id="5" pos="69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4" d="100"/>
          <a:sy n="84" d="100"/>
        </p:scale>
        <p:origin x="378" y="84"/>
      </p:cViewPr>
      <p:guideLst>
        <p:guide orient="horz" pos="2160"/>
        <p:guide pos="3386"/>
        <p:guide pos="3840"/>
        <p:guide pos="4294"/>
        <p:guide pos="699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tags/tag1.xml" Type="http://schemas.openxmlformats.org/officeDocument/2006/relationships/tags"/><Relationship Id="rId21" Target="presProps.xml" Type="http://schemas.openxmlformats.org/officeDocument/2006/relationships/presProps"/><Relationship Id="rId22" Target="viewProps.xml" Type="http://schemas.openxmlformats.org/officeDocument/2006/relationships/viewProps"/><Relationship Id="rId23" Target="theme/theme1.xml" Type="http://schemas.openxmlformats.org/officeDocument/2006/relationships/theme"/><Relationship Id="rId24" Target="tableStyles.xml" Type="http://schemas.openxmlformats.org/officeDocument/2006/relationships/tableStyles"/><Relationship Id="rId3" Target="notesMasters/notesMaster1.xml" Type="http://schemas.openxmlformats.org/officeDocument/2006/relationships/notesMaster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charts/_rels/chart1.xml.rels><?xml version="1.0" encoding="UTF-8" standalone="yes"?><Relationships xmlns="http://schemas.openxmlformats.org/package/2006/relationships"><Relationship Id="rId1" Target="../embeddings/Microsoft_Excel_Worksheet1.xlsx" Type="http://schemas.openxmlformats.org/officeDocument/2006/relationships/package"/><Relationship Id="rId2" Target="colors1.xml" Type="http://schemas.microsoft.com/office/2011/relationships/chartColorStyle"/><Relationship Id="rId3" Target="style1.xml" Type="http://schemas.microsoft.com/office/2011/relationships/chartStyle"/></Relationships>
</file>

<file path=ppt/charts/_rels/chart2.xml.rels><?xml version="1.0" encoding="UTF-8" standalone="yes"?><Relationships xmlns="http://schemas.openxmlformats.org/package/2006/relationships"><Relationship Id="rId1" Target="../embeddings/Microsoft_Excel_Worksheet2.xlsx" Type="http://schemas.openxmlformats.org/officeDocument/2006/relationships/package"/><Relationship Id="rId2" Target="colors2.xml" Type="http://schemas.microsoft.com/office/2011/relationships/chartColorStyle"/><Relationship Id="rId3" Target="style2.xml" Type="http://schemas.microsoft.com/office/2011/relationships/chartStyle"/></Relationships>
</file>

<file path=ppt/charts/_rels/chart3.xml.rels><?xml version="1.0" encoding="UTF-8" standalone="yes"?><Relationships xmlns="http://schemas.openxmlformats.org/package/2006/relationships"><Relationship Id="rId1" Target="../embeddings/Microsoft_Excel_Worksheet3.xlsx" Type="http://schemas.openxmlformats.org/officeDocument/2006/relationships/package"/><Relationship Id="rId2" Target="colors3.xml" Type="http://schemas.microsoft.com/office/2011/relationships/chartColorStyle"/><Relationship Id="rId3" Target="style3.xml" Type="http://schemas.microsoft.com/office/2011/relationships/chartStyle"/></Relationships>
</file>

<file path=ppt/charts/_rels/chart4.xml.rels><?xml version="1.0" encoding="UTF-8" standalone="yes"?><Relationships xmlns="http://schemas.openxmlformats.org/package/2006/relationships"><Relationship Id="rId1" Target="../embeddings/Microsoft_Excel_Worksheet4.xlsx" Type="http://schemas.openxmlformats.org/officeDocument/2006/relationships/package"/><Relationship Id="rId2" Target="colors4.xml" Type="http://schemas.microsoft.com/office/2011/relationships/chartColorStyle"/><Relationship Id="rId3" Target="style4.xml" Type="http://schemas.microsoft.com/office/2011/relationships/chartStyle"/></Relationships>
</file>

<file path=ppt/charts/_rels/chart5.xml.rels><?xml version="1.0" encoding="UTF-8" standalone="yes"?><Relationships xmlns="http://schemas.openxmlformats.org/package/2006/relationships"><Relationship Id="rId1" Target="../embeddings/Microsoft_Excel_Worksheet5.xlsx" Type="http://schemas.openxmlformats.org/officeDocument/2006/relationships/package"/><Relationship Id="rId2" Target="colors5.xml" Type="http://schemas.microsoft.com/office/2011/relationships/chartColorStyle"/><Relationship Id="rId3" Target="style5.xml" Type="http://schemas.microsoft.com/office/2011/relationships/chartStyle"/></Relationships>
</file>

<file path=ppt/charts/_rels/chart6.xml.rels><?xml version="1.0" encoding="UTF-8" standalone="yes"?><Relationships xmlns="http://schemas.openxmlformats.org/package/2006/relationships"><Relationship Id="rId1" Target="../embeddings/Microsoft_Excel_Worksheet6.xlsx" Type="http://schemas.openxmlformats.org/officeDocument/2006/relationships/package"/><Relationship Id="rId2" Target="colors6.xml" Type="http://schemas.microsoft.com/office/2011/relationships/chartColorStyle"/><Relationship Id="rId3" Target="style6.xml" Type="http://schemas.microsoft.com/office/2011/relationships/chartStyle"/></Relationships>
</file>

<file path=ppt/charts/_rels/chart7.xml.rels><?xml version="1.0" encoding="UTF-8" standalone="yes"?><Relationships xmlns="http://schemas.openxmlformats.org/package/2006/relationships"><Relationship Id="rId1" Target="../embeddings/Microsoft_Excel_Worksheet7.xlsx" Type="http://schemas.openxmlformats.org/officeDocument/2006/relationships/package"/><Relationship Id="rId2" Target="colors7.xml" Type="http://schemas.microsoft.com/office/2011/relationships/chartColorStyle"/><Relationship Id="rId3" Target="style7.xml" Type="http://schemas.microsoft.com/office/2011/relationships/chartStyle"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ineChart>
        <c:grouping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38100" cap="flat" cmpd="dbl" algn="ctr">
              <a:solidFill>
                <a:schemeClr val="bg2">
                  <a:lumMod val="50000"/>
                </a:schemeClr>
              </a:solidFill>
              <a:miter lim="800000"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ln w="38100" cap="flat" cmpd="dbl" algn="ctr">
              <a:solidFill>
                <a:schemeClr val="bg2">
                  <a:lumMod val="90000"/>
                </a:schemeClr>
              </a:solidFill>
              <a:miter lim="800000"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ln w="38100" cap="flat" cmpd="dbl" algn="ctr">
              <a:solidFill>
                <a:schemeClr val="bg2">
                  <a:lumMod val="75000"/>
                </a:schemeClr>
              </a:solidFill>
              <a:miter lim="800000"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axId val="690558880"/>
        <c:axId val="690559440"/>
      </c:lineChart>
      <c:catAx>
        <c:axId val="690558880"/>
        <c:scaling>
          <c:orientation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  <a:alpha val="32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spPr>
          <a:noFill/>
          <a:ln w="3175" cap="flat" cmpd="sng" algn="ctr">
            <a:solidFill>
              <a:schemeClr val="tx1">
                <a:lumMod val="15000"/>
                <a:lumOff val="85000"/>
              </a:schemeClr>
            </a:solidFill>
            <a:round/>
            <a:tailEnd type="none" w="med" len="lg"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050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sz="1050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c:txPr>
        <c:crossAx val="690559440"/>
        <c:crosses val="autoZero"/>
        <c:auto val="0"/>
        <c:lblAlgn val="ctr"/>
        <c:lblOffset/>
        <c:noMultiLvlLbl val="0"/>
      </c:catAx>
      <c:valAx>
        <c:axId val="690559440"/>
        <c:scaling>
          <c:orientation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  <a:alpha val="32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spPr>
          <a:noFill/>
          <a:ln w="3175" cap="flat" cmpd="sng" algn="ctr">
            <a:solidFill>
              <a:schemeClr val="tx1">
                <a:lumMod val="15000"/>
                <a:lumOff val="85000"/>
              </a:schemeClr>
            </a:solidFill>
            <a:round/>
            <a:tailEnd type="none" w="med" len="lg"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050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sz="1050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c:txPr>
        <c:crossAx val="690558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doughnutChart>
        <c:varyColors val="1"/>
        <c:ser>
          <c:idx val="0"/>
          <c:order val="0"/>
          <c:spPr>
            <a:solidFill>
              <a:srgbClr val="6699A1"/>
            </a:solidFill>
          </c:spPr>
          <c:dPt>
            <c:idx val="0"/>
            <c:invertIfNegative val="1"/>
            <c:spPr>
              <a:solidFill>
                <a:schemeClr val="bg2">
                  <a:lumMod val="75000"/>
                </a:schemeClr>
              </a:solidFill>
              <a:ln>
                <a:noFill/>
              </a:ln>
            </c:spPr>
          </c:dPt>
          <c:dPt>
            <c:idx val="1"/>
            <c:invertIfNegative val="1"/>
            <c:spPr>
              <a:solidFill>
                <a:srgbClr val="42E8CE"/>
              </a:solidFill>
              <a:ln>
                <a:noFill/>
              </a:ln>
            </c:spPr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8.2</c:v>
                </c:pt>
                <c:pt idx="1">
                  <c:v>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doughnutChart>
        <c:varyColors val="1"/>
        <c:ser>
          <c:idx val="0"/>
          <c:order val="0"/>
          <c:dPt>
            <c:idx val="0"/>
            <c:invertIfNegative val="1"/>
            <c:spPr>
              <a:solidFill>
                <a:schemeClr val="bg2">
                  <a:lumMod val="75000"/>
                </a:schemeClr>
              </a:solidFill>
              <a:ln>
                <a:noFill/>
              </a:ln>
            </c:spPr>
          </c:dPt>
          <c:dPt>
            <c:idx val="1"/>
            <c:invertIfNegative val="1"/>
            <c:spPr>
              <a:solidFill>
                <a:srgbClr val="42E8CE"/>
              </a:solidFill>
              <a:ln>
                <a:noFill/>
              </a:ln>
            </c:spPr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doughnutChart>
        <c:varyColors val="1"/>
        <c:ser>
          <c:idx val="0"/>
          <c:order val="0"/>
          <c:spPr>
            <a:solidFill>
              <a:srgbClr val="A5DEE4"/>
            </a:solidFill>
          </c:spPr>
          <c:dPt>
            <c:idx val="0"/>
            <c:invertIfNegative val="1"/>
            <c:spPr>
              <a:solidFill>
                <a:schemeClr val="bg2">
                  <a:lumMod val="75000"/>
                </a:schemeClr>
              </a:solidFill>
              <a:ln>
                <a:noFill/>
              </a:ln>
            </c:spPr>
          </c:dPt>
          <c:dPt>
            <c:idx val="1"/>
            <c:invertIfNegative val="1"/>
            <c:spPr>
              <a:solidFill>
                <a:srgbClr val="42E8CE"/>
              </a:solidFill>
              <a:ln>
                <a:noFill/>
              </a:ln>
            </c:spPr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65</c:v>
                </c:pt>
                <c:pt idx="1">
                  <c:v>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doughnutChart>
        <c:varyColors val="1"/>
        <c:ser>
          <c:idx val="0"/>
          <c:order val="0"/>
          <c:spPr>
            <a:solidFill>
              <a:srgbClr val="6699A1"/>
            </a:solidFill>
          </c:spPr>
          <c:dPt>
            <c:idx val="0"/>
            <c:invertIfNegative val="1"/>
            <c:spPr>
              <a:solidFill>
                <a:schemeClr val="bg2">
                  <a:lumMod val="75000"/>
                </a:schemeClr>
              </a:solidFill>
              <a:ln>
                <a:noFill/>
              </a:ln>
            </c:spPr>
          </c:dPt>
          <c:dPt>
            <c:idx val="1"/>
            <c:invertIfNegative val="1"/>
            <c:spPr>
              <a:solidFill>
                <a:srgbClr val="42E8CE"/>
              </a:solidFill>
              <a:ln>
                <a:noFill/>
              </a:ln>
            </c:spPr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8.2</c:v>
                </c:pt>
                <c:pt idx="1">
                  <c:v>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doughnutChart>
        <c:varyColors val="1"/>
        <c:ser>
          <c:idx val="0"/>
          <c:order val="0"/>
          <c:dPt>
            <c:idx val="0"/>
            <c:invertIfNegative val="1"/>
            <c:spPr>
              <a:solidFill>
                <a:schemeClr val="bg2">
                  <a:lumMod val="75000"/>
                </a:schemeClr>
              </a:solidFill>
              <a:ln>
                <a:noFill/>
              </a:ln>
            </c:spPr>
          </c:dPt>
          <c:dPt>
            <c:idx val="1"/>
            <c:invertIfNegative val="1"/>
            <c:spPr>
              <a:solidFill>
                <a:srgbClr val="42E8CE"/>
              </a:solidFill>
              <a:ln>
                <a:noFill/>
              </a:ln>
            </c:spPr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doughnutChart>
        <c:varyColors val="1"/>
        <c:ser>
          <c:idx val="0"/>
          <c:order val="0"/>
          <c:spPr>
            <a:solidFill>
              <a:srgbClr val="A5DEE4"/>
            </a:solidFill>
          </c:spPr>
          <c:dPt>
            <c:idx val="0"/>
            <c:invertIfNegative val="1"/>
            <c:spPr>
              <a:solidFill>
                <a:schemeClr val="bg2">
                  <a:lumMod val="75000"/>
                </a:schemeClr>
              </a:solidFill>
              <a:ln>
                <a:noFill/>
              </a:ln>
            </c:spPr>
          </c:dPt>
          <c:dPt>
            <c:idx val="1"/>
            <c:invertIfNegative val="1"/>
            <c:spPr>
              <a:solidFill>
                <a:srgbClr val="42E8CE"/>
              </a:solidFill>
              <a:ln>
                <a:noFill/>
              </a:ln>
            </c:spPr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65</c:v>
                </c:pt>
                <c:pt idx="1">
                  <c:v>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a="http://schemas.openxmlformats.org/drawingml/2006/main" xmlns:cs="http://schemas.microsoft.com/office/drawing/2012/chartStyle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a="http://schemas.openxmlformats.org/drawingml/2006/main" xmlns:r="http://schemas.openxmlformats.org/officeDocument/2006/relationships" xmlns:cs="http://schemas.microsoft.com/office/drawing/2012/chartStyle" id="23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3175" cap="flat" cmpd="sng" algn="ctr">
        <a:solidFill>
          <a:schemeClr val="tx1">
            <a:lumMod val="15000"/>
            <a:lumOff val="85000"/>
          </a:schemeClr>
        </a:solidFill>
        <a:round/>
        <a:tailEnd type="none" w="med" len="lg"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38100" cap="flat" cmpd="dbl" algn="ctr">
        <a:solidFill>
          <a:schemeClr val="phClr"/>
        </a:solidFill>
        <a:miter lim="800000"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 cap="flat" cmpd="sng" algn="ctr">
        <a:solidFill>
          <a:schemeClr val="lt1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tx1"/>
    </cs:fontRef>
    <cs:spPr>
      <a:ln w="9525">
        <a:solidFill>
          <a:schemeClr val="tx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  <a:alpha val="32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tx1">
            <a:lumMod val="5000"/>
            <a:lumOff val="95000"/>
            <a:alpha val="32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tx1"/>
        </a:solidFill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/>
    </cs:fontRef>
    <cs:spPr>
      <a:ln w="3175" cap="flat" cmpd="sng" algn="ctr">
        <a:solidFill>
          <a:schemeClr val="tx1">
            <a:lumMod val="15000"/>
            <a:lumOff val="85000"/>
          </a:schemeClr>
        </a:solidFill>
        <a:round/>
        <a:tailEnd type="none" w="med" len="lg"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2700" cap="rnd"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3175" cap="flat" cmpd="sng" algn="ctr">
        <a:solidFill>
          <a:schemeClr val="tx1">
            <a:lumMod val="15000"/>
            <a:lumOff val="85000"/>
          </a:schemeClr>
        </a:solidFill>
        <a:round/>
        <a:tailEnd type="none" w="med" len="lg"/>
      </a:ln>
    </cs:spPr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a="http://schemas.openxmlformats.org/drawingml/2006/main" xmlns:r="http://schemas.openxmlformats.org/officeDocument/2006/relationships" xmlns:cs="http://schemas.microsoft.com/office/drawing/2012/chartStyle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a="http://schemas.openxmlformats.org/drawingml/2006/main" xmlns:r="http://schemas.openxmlformats.org/officeDocument/2006/relationships" xmlns:cs="http://schemas.microsoft.com/office/drawing/2012/chartStyle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a="http://schemas.openxmlformats.org/drawingml/2006/main" xmlns:r="http://schemas.openxmlformats.org/officeDocument/2006/relationships" xmlns:cs="http://schemas.microsoft.com/office/drawing/2012/chartStyle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a="http://schemas.openxmlformats.org/drawingml/2006/main" xmlns:r="http://schemas.openxmlformats.org/officeDocument/2006/relationships" xmlns:cs="http://schemas.microsoft.com/office/drawing/2012/chartStyle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a="http://schemas.openxmlformats.org/drawingml/2006/main" xmlns:r="http://schemas.openxmlformats.org/officeDocument/2006/relationships" xmlns:cs="http://schemas.microsoft.com/office/drawing/2012/chartStyle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7.xml><?xml version="1.0" encoding="utf-8"?>
<cs:chartStyle xmlns:a="http://schemas.openxmlformats.org/drawingml/2006/main" xmlns:r="http://schemas.openxmlformats.org/officeDocument/2006/relationships" xmlns:cs="http://schemas.microsoft.com/office/drawing/2012/chartStyle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3082E6-DC43-477D-88D0-057B52E28271}" type="datetimeFigureOut">
              <a:rPr lang="zh-CN" altLang="en-US" smtClean="0"/>
              <a:t>2018/5/24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105B57-AC97-423B-B243-283EEFDA9C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549020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427670643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4EA90-82C3-44DB-BF90-4715BF3C80A2}" type="datetimeFigureOut">
              <a:rPr lang="zh-CN" altLang="en-US" smtClean="0"/>
              <a:t>2018/5/24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5AEEF-0CAF-418D-B607-A44C6C9A8A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038273284"/>
      </p:ext>
    </p:extLst>
  </p:cSld>
  <p:clrMapOvr>
    <a:masterClrMapping/>
  </p:clrMapOvr>
  <mc:AlternateContent>
    <mc:Choice Requires="p14">
      <p:transition spd="slow" p14:dur="800">
        <p14:flythrough/>
      </p:transition>
    </mc:Choice>
    <mc:Fallback>
      <p:transition spd="slow">
        <p:fade/>
      </p:transition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4EA90-82C3-44DB-BF90-4715BF3C80A2}" type="datetimeFigureOut">
              <a:rPr lang="zh-CN" altLang="en-US" smtClean="0"/>
              <a:t>2018/5/24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5AEEF-0CAF-418D-B607-A44C6C9A8A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408453744"/>
      </p:ext>
    </p:extLst>
  </p:cSld>
  <p:clrMapOvr>
    <a:masterClrMapping/>
  </p:clrMapOvr>
  <mc:AlternateContent>
    <mc:Choice Requires="p14">
      <p:transition spd="slow" p14:dur="800">
        <p14:flythrough/>
      </p:transition>
    </mc:Choice>
    <mc:Fallback>
      <p:transition spd="slow">
        <p:fade/>
      </p:transition>
    </mc:Fallback>
  </mc:AlternateContent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4EA90-82C3-44DB-BF90-4715BF3C80A2}" type="datetimeFigureOut">
              <a:rPr lang="zh-CN" altLang="en-US" smtClean="0"/>
              <a:t>2018/5/24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5AEEF-0CAF-418D-B607-A44C6C9A8A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505733930"/>
      </p:ext>
    </p:extLst>
  </p:cSld>
  <p:clrMapOvr>
    <a:masterClrMapping/>
  </p:clrMapOvr>
  <mc:AlternateContent>
    <mc:Choice Requires="p14">
      <p:transition spd="slow" p14:dur="800">
        <p14:flythrough/>
      </p:transition>
    </mc:Choice>
    <mc:Fallback>
      <p:transition spd="slow">
        <p:fade/>
      </p:transition>
    </mc:Fallback>
  </mc:AlternateContent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268320767"/>
      </p:ext>
    </p:extLst>
  </p:cSld>
  <p:clrMapOvr>
    <a:masterClrMapping/>
  </p:clrMapOvr>
  <mc:AlternateContent>
    <mc:Choice Requires="p14">
      <p:transition spd="slow" p14:dur="800">
        <p14:flythrough/>
      </p:transition>
    </mc:Choice>
    <mc:Fallback>
      <p:transition spd="slow">
        <p:fade/>
      </p:transition>
    </mc:Fallback>
  </mc:AlternateContent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041979969"/>
      </p:ext>
    </p:extLst>
  </p:cSld>
  <p:clrMapOvr>
    <a:masterClrMapping/>
  </p:clrMapOvr>
  <mc:AlternateContent>
    <mc:Choice Requires="p14">
      <p:transition spd="slow" p14:dur="800">
        <p14:flythrough/>
      </p:transition>
    </mc:Choice>
    <mc:Fallback>
      <p:transition spd="slow">
        <p:fade/>
      </p:transition>
    </mc:Fallback>
  </mc:AlternateContent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434626035"/>
      </p:ext>
    </p:extLst>
  </p:cSld>
  <p:clrMapOvr>
    <a:masterClrMapping/>
  </p:clrMapOvr>
  <mc:AlternateContent>
    <mc:Choice Requires="p14">
      <p:transition spd="slow" p14:dur="800">
        <p14:flythrough/>
      </p:transition>
    </mc:Choice>
    <mc:Fallback>
      <p:transition spd="slow">
        <p:fade/>
      </p:transition>
    </mc:Fallback>
  </mc:AlternateContent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510361650"/>
      </p:ext>
    </p:extLst>
  </p:cSld>
  <p:clrMapOvr>
    <a:masterClrMapping/>
  </p:clrMapOvr>
  <mc:AlternateContent>
    <mc:Choice Requires="p14">
      <p:transition spd="slow" p14:dur="800">
        <p14:flythrough/>
      </p:transition>
    </mc:Choice>
    <mc:Fallback>
      <p:transition spd="slow">
        <p:fade/>
      </p:transition>
    </mc:Fallback>
  </mc:AlternateContent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076458721"/>
      </p:ext>
    </p:extLst>
  </p:cSld>
  <p:clrMapOvr>
    <a:masterClrMapping/>
  </p:clrMapOvr>
  <mc:AlternateContent>
    <mc:Choice Requires="p14">
      <p:transition spd="slow" p14:dur="800">
        <p14:flythrough/>
      </p:transition>
    </mc:Choice>
    <mc:Fallback>
      <p:transition spd="slow">
        <p:fade/>
      </p:transition>
    </mc:Fallback>
  </mc:AlternateContent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689167509"/>
      </p:ext>
    </p:extLst>
  </p:cSld>
  <p:clrMapOvr>
    <a:masterClrMapping/>
  </p:clrMapOvr>
  <mc:AlternateContent>
    <mc:Choice Requires="p14">
      <p:transition spd="slow" p14:dur="800">
        <p14:flythrough/>
      </p:transition>
    </mc:Choice>
    <mc:Fallback>
      <p:transition spd="slow">
        <p:fade/>
      </p:transition>
    </mc:Fallback>
  </mc:AlternateContent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172355727"/>
      </p:ext>
    </p:extLst>
  </p:cSld>
  <p:clrMapOvr>
    <a:masterClrMapping/>
  </p:clrMapOvr>
  <mc:AlternateContent>
    <mc:Choice Requires="p14">
      <p:transition spd="slow" p14:dur="800">
        <p14:flythrough/>
      </p:transition>
    </mc:Choice>
    <mc:Fallback>
      <p:transition spd="slow">
        <p:fade/>
      </p:transition>
    </mc:Fallback>
  </mc:AlternateContent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531816601"/>
      </p:ext>
    </p:extLst>
  </p:cSld>
  <p:clrMapOvr>
    <a:masterClrMapping/>
  </p:clrMapOvr>
  <mc:AlternateContent>
    <mc:Choice Requires="p14">
      <p:transition spd="slow" p14:dur="800">
        <p14:flythrough/>
      </p:transition>
    </mc:Choice>
    <mc:Fallback>
      <p:transition spd="slow">
        <p:fade/>
      </p:transition>
    </mc:Fallback>
  </mc:AlternateContent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4EA90-82C3-44DB-BF90-4715BF3C80A2}" type="datetimeFigureOut">
              <a:rPr lang="zh-CN" altLang="en-US" smtClean="0"/>
              <a:t>2018/5/24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5AEEF-0CAF-418D-B607-A44C6C9A8A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439300834"/>
      </p:ext>
    </p:extLst>
  </p:cSld>
  <p:clrMapOvr>
    <a:masterClrMapping/>
  </p:clrMapOvr>
  <mc:AlternateContent>
    <mc:Choice Requires="p14">
      <p:transition spd="slow" p14:dur="800">
        <p14:flythrough/>
      </p:transition>
    </mc:Choice>
    <mc:Fallback>
      <p:transition spd="slow">
        <p:fade/>
      </p:transition>
    </mc:Fallback>
  </mc:AlternateContent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40242848"/>
      </p:ext>
    </p:extLst>
  </p:cSld>
  <p:clrMapOvr>
    <a:masterClrMapping/>
  </p:clrMapOvr>
  <mc:AlternateContent>
    <mc:Choice Requires="p14">
      <p:transition spd="slow" p14:dur="800">
        <p14:flythrough/>
      </p:transition>
    </mc:Choice>
    <mc:Fallback>
      <p:transition spd="slow">
        <p:fade/>
      </p:transition>
    </mc:Fallback>
  </mc:AlternateContent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91229357"/>
      </p:ext>
    </p:extLst>
  </p:cSld>
  <p:clrMapOvr>
    <a:masterClrMapping/>
  </p:clrMapOvr>
  <mc:AlternateContent>
    <mc:Choice Requires="p14">
      <p:transition spd="slow" p14:dur="800">
        <p14:flythrough/>
      </p:transition>
    </mc:Choice>
    <mc:Fallback>
      <p:transition spd="slow">
        <p:fade/>
      </p:transition>
    </mc:Fallback>
  </mc:AlternateContent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990125229"/>
      </p:ext>
    </p:extLst>
  </p:cSld>
  <p:clrMapOvr>
    <a:masterClrMapping/>
  </p:clrMapOvr>
  <mc:AlternateContent>
    <mc:Choice Requires="p14">
      <p:transition spd="slow" p14:dur="800">
        <p14:flythrough/>
      </p:transition>
    </mc:Choice>
    <mc:Fallback>
      <p:transition spd="slow">
        <p:fade/>
      </p:transition>
    </mc:Fallback>
  </mc:AlternateContent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4EA90-82C3-44DB-BF90-4715BF3C80A2}" type="datetimeFigureOut">
              <a:rPr lang="zh-CN" altLang="en-US" smtClean="0"/>
              <a:t>2018/5/24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5AEEF-0CAF-418D-B607-A44C6C9A8A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164639463"/>
      </p:ext>
    </p:extLst>
  </p:cSld>
  <p:clrMapOvr>
    <a:masterClrMapping/>
  </p:clrMapOvr>
  <mc:AlternateContent>
    <mc:Choice Requires="p14">
      <p:transition spd="slow" p14:dur="800">
        <p14:flythrough/>
      </p:transition>
    </mc:Choice>
    <mc:Fallback>
      <p:transition spd="slow">
        <p:fade/>
      </p:transition>
    </mc:Fallback>
  </mc:AlternateContent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4EA90-82C3-44DB-BF90-4715BF3C80A2}" type="datetimeFigureOut">
              <a:rPr lang="zh-CN" altLang="en-US" smtClean="0"/>
              <a:t>2018/5/24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5AEEF-0CAF-418D-B607-A44C6C9A8A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21805823"/>
      </p:ext>
    </p:extLst>
  </p:cSld>
  <p:clrMapOvr>
    <a:masterClrMapping/>
  </p:clrMapOvr>
  <mc:AlternateContent>
    <mc:Choice Requires="p14">
      <p:transition spd="slow" p14:dur="800">
        <p14:flythrough/>
      </p:transition>
    </mc:Choice>
    <mc:Fallback>
      <p:transition spd="slow">
        <p:fade/>
      </p:transition>
    </mc:Fallback>
  </mc:AlternateContent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4EA90-82C3-44DB-BF90-4715BF3C80A2}" type="datetimeFigureOut">
              <a:rPr lang="zh-CN" altLang="en-US" smtClean="0"/>
              <a:t>2018/5/24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5AEEF-0CAF-418D-B607-A44C6C9A8A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75000488"/>
      </p:ext>
    </p:extLst>
  </p:cSld>
  <p:clrMapOvr>
    <a:masterClrMapping/>
  </p:clrMapOvr>
  <mc:AlternateContent>
    <mc:Choice Requires="p14">
      <p:transition spd="slow" p14:dur="800">
        <p14:flythrough/>
      </p:transition>
    </mc:Choice>
    <mc:Fallback>
      <p:transition spd="slow">
        <p:fade/>
      </p:transition>
    </mc:Fallback>
  </mc:AlternateContent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4EA90-82C3-44DB-BF90-4715BF3C80A2}" type="datetimeFigureOut">
              <a:rPr lang="zh-CN" altLang="en-US" smtClean="0"/>
              <a:t>2018/5/24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5AEEF-0CAF-418D-B607-A44C6C9A8A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653252857"/>
      </p:ext>
    </p:extLst>
  </p:cSld>
  <p:clrMapOvr>
    <a:masterClrMapping/>
  </p:clrMapOvr>
  <mc:AlternateContent>
    <mc:Choice Requires="p14">
      <p:transition spd="slow" p14:dur="800">
        <p14:flythrough/>
      </p:transition>
    </mc:Choice>
    <mc:Fallback>
      <p:transition spd="slow">
        <p:fade/>
      </p:transition>
    </mc:Fallback>
  </mc:AlternateContent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4EA90-82C3-44DB-BF90-4715BF3C80A2}" type="datetimeFigureOut">
              <a:rPr lang="zh-CN" altLang="en-US" smtClean="0"/>
              <a:t>2018/5/24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5AEEF-0CAF-418D-B607-A44C6C9A8A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797131801"/>
      </p:ext>
    </p:extLst>
  </p:cSld>
  <p:clrMapOvr>
    <a:masterClrMapping/>
  </p:clrMapOvr>
  <mc:AlternateContent>
    <mc:Choice Requires="p14">
      <p:transition spd="slow" p14:dur="800">
        <p14:flythrough/>
      </p:transition>
    </mc:Choice>
    <mc:Fallback>
      <p:transition spd="slow">
        <p:fade/>
      </p:transition>
    </mc:Fallback>
  </mc:AlternateContent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4EA90-82C3-44DB-BF90-4715BF3C80A2}" type="datetimeFigureOut">
              <a:rPr lang="zh-CN" altLang="en-US" smtClean="0"/>
              <a:t>2018/5/24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5AEEF-0CAF-418D-B607-A44C6C9A8A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929897447"/>
      </p:ext>
    </p:extLst>
  </p:cSld>
  <p:clrMapOvr>
    <a:masterClrMapping/>
  </p:clrMapOvr>
  <mc:AlternateContent>
    <mc:Choice Requires="p14">
      <p:transition spd="slow" p14:dur="800">
        <p14:flythrough/>
      </p:transition>
    </mc:Choice>
    <mc:Fallback>
      <p:transition spd="slow">
        <p:fade/>
      </p:transition>
    </mc:Fallback>
  </mc:AlternateContent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4EA90-82C3-44DB-BF90-4715BF3C80A2}" type="datetimeFigureOut">
              <a:rPr lang="zh-CN" altLang="en-US" smtClean="0"/>
              <a:t>2018/5/24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5AEEF-0CAF-418D-B607-A44C6C9A8A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386398819"/>
      </p:ext>
    </p:extLst>
  </p:cSld>
  <p:clrMapOvr>
    <a:masterClrMapping/>
  </p:clrMapOvr>
  <mc:AlternateContent>
    <mc:Choice Requires="p14">
      <p:transition spd="slow" p14:dur="800">
        <p14:flythrough/>
      </p:transition>
    </mc:Choice>
    <mc:Fallback>
      <p:transition spd="slow">
        <p:fade/>
      </p:transition>
    </mc:Fallback>
  </mc:AlternateContent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4EA90-82C3-44DB-BF90-4715BF3C80A2}" type="datetimeFigureOut">
              <a:rPr lang="zh-CN" altLang="en-US" smtClean="0"/>
              <a:t>2018/5/24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E5AEEF-0CAF-418D-B607-A44C6C9A8A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538976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>
    <mc:Choice Requires="p14">
      <p:transition spd="slow" p14:dur="800">
        <p14:flythrough/>
      </p:transition>
    </mc:Choice>
    <mc:Fallback>
      <p:transition spd="slow">
        <p:fade/>
      </p:transition>
    </mc:Fallback>
  </mc:AlternateContent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526480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>
    <mc:Choice Requires="p14">
      <p:transition spd="slow" p14:dur="800">
        <p14:flythrough/>
      </p:transition>
    </mc:Choice>
    <mc:Fallback>
      <p:transition spd="slow">
        <p:fade/>
      </p:transition>
    </mc:Fallback>
  </mc:AlternateContent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10" Target="../media/image31.png" Type="http://schemas.openxmlformats.org/officeDocument/2006/relationships/image"/><Relationship Id="rId2" Target="../media/image23.jpeg" Type="http://schemas.openxmlformats.org/officeDocument/2006/relationships/image"/><Relationship Id="rId3" Target="../media/image24.png" Type="http://schemas.openxmlformats.org/officeDocument/2006/relationships/image"/><Relationship Id="rId4" Target="../media/image25.png" Type="http://schemas.openxmlformats.org/officeDocument/2006/relationships/image"/><Relationship Id="rId5" Target="../media/image26.png" Type="http://schemas.openxmlformats.org/officeDocument/2006/relationships/image"/><Relationship Id="rId6" Target="../media/image27.png" Type="http://schemas.openxmlformats.org/officeDocument/2006/relationships/image"/><Relationship Id="rId7" Target="../media/image28.png" Type="http://schemas.openxmlformats.org/officeDocument/2006/relationships/image"/><Relationship Id="rId8" Target="../media/image29.png" Type="http://schemas.openxmlformats.org/officeDocument/2006/relationships/image"/><Relationship Id="rId9" Target="../media/image30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32.jpeg" Type="http://schemas.openxmlformats.org/officeDocument/2006/relationships/image"/><Relationship Id="rId3" Target="../charts/chart1.xml" Type="http://schemas.openxmlformats.org/officeDocument/2006/relationships/chart"/><Relationship Id="rId4" Target="../charts/chart2.xml" Type="http://schemas.openxmlformats.org/officeDocument/2006/relationships/chart"/><Relationship Id="rId5" Target="../charts/chart3.xml" Type="http://schemas.openxmlformats.org/officeDocument/2006/relationships/chart"/><Relationship Id="rId6" Target="../charts/chart4.xml" Type="http://schemas.openxmlformats.org/officeDocument/2006/relationships/chart"/></Relationships>
</file>

<file path=ppt/slides/_rels/slide1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32.jpeg" Type="http://schemas.openxmlformats.org/officeDocument/2006/relationships/image"/><Relationship Id="rId3" Target="../charts/chart5.xml" Type="http://schemas.openxmlformats.org/officeDocument/2006/relationships/chart"/><Relationship Id="rId4" Target="../charts/chart6.xml" Type="http://schemas.openxmlformats.org/officeDocument/2006/relationships/chart"/><Relationship Id="rId5" Target="../charts/chart7.xml" Type="http://schemas.openxmlformats.org/officeDocument/2006/relationships/chart"/></Relationships>
</file>

<file path=ppt/slides/_rels/slide1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33.jpeg" Type="http://schemas.openxmlformats.org/officeDocument/2006/relationships/image"/><Relationship Id="rId3" Target="../media/image34.jpeg" Type="http://schemas.openxmlformats.org/officeDocument/2006/relationships/image"/><Relationship Id="rId4" Target="../media/image35.jpeg" Type="http://schemas.openxmlformats.org/officeDocument/2006/relationships/image"/><Relationship Id="rId5" Target="../media/image36.jpeg" Type="http://schemas.openxmlformats.org/officeDocument/2006/relationships/image"/><Relationship Id="rId6" Target="../media/image37.jpeg" Type="http://schemas.openxmlformats.org/officeDocument/2006/relationships/image"/><Relationship Id="rId7" Target="../media/image38.jpeg" Type="http://schemas.openxmlformats.org/officeDocument/2006/relationships/image"/><Relationship Id="rId8" Target="../media/image39.jpeg" Type="http://schemas.openxmlformats.org/officeDocument/2006/relationships/image"/><Relationship Id="rId9" Target="../media/image40.jpe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37.jpeg" Type="http://schemas.openxmlformats.org/officeDocument/2006/relationships/image"/><Relationship Id="rId3" Target="../media/image38.jpeg" Type="http://schemas.openxmlformats.org/officeDocument/2006/relationships/image"/><Relationship Id="rId4" Target="../media/image39.jpeg" Type="http://schemas.openxmlformats.org/officeDocument/2006/relationships/image"/><Relationship Id="rId5" Target="../media/image40.jpe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41.jpeg" Type="http://schemas.openxmlformats.org/officeDocument/2006/relationships/image"/><Relationship Id="rId3" Target="../media/image42.jpeg" Type="http://schemas.openxmlformats.org/officeDocument/2006/relationships/image"/><Relationship Id="rId4" Target="../media/image43.jpeg" Type="http://schemas.openxmlformats.org/officeDocument/2006/relationships/image"/><Relationship Id="rId5" Target="../media/image44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45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.png" Type="http://schemas.openxmlformats.org/officeDocument/2006/relationships/image"/><Relationship Id="rId3" Target="../media/image3.png" Type="http://schemas.openxmlformats.org/officeDocument/2006/relationships/image"/><Relationship Id="rId4" Target="../media/image4.png" Type="http://schemas.openxmlformats.org/officeDocument/2006/relationships/image"/><Relationship Id="rId5" Target="../media/image5.png" Type="http://schemas.openxmlformats.org/officeDocument/2006/relationships/image"/><Relationship Id="rId6" Target="../media/image6.png" Type="http://schemas.openxmlformats.org/officeDocument/2006/relationships/image"/><Relationship Id="rId7" Target="../media/image7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8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9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0.jpeg" Type="http://schemas.openxmlformats.org/officeDocument/2006/relationships/image"/><Relationship Id="rId3" Target="../media/image11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2.jpeg" Type="http://schemas.openxmlformats.org/officeDocument/2006/relationships/image"/><Relationship Id="rId3" Target="../media/image13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14.jpeg" Type="http://schemas.openxmlformats.org/officeDocument/2006/relationships/image"/><Relationship Id="rId4" Target="../media/image15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6.jpeg" Type="http://schemas.openxmlformats.org/officeDocument/2006/relationships/image"/><Relationship Id="rId3" Target="../media/image17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8.jpeg" Type="http://schemas.openxmlformats.org/officeDocument/2006/relationships/image"/><Relationship Id="rId3" Target="../media/image19.png" Type="http://schemas.openxmlformats.org/officeDocument/2006/relationships/image"/><Relationship Id="rId4" Target="../media/image20.png" Type="http://schemas.openxmlformats.org/officeDocument/2006/relationships/image"/><Relationship Id="rId5" Target="../media/image21.png" Type="http://schemas.openxmlformats.org/officeDocument/2006/relationships/image"/><Relationship Id="rId6" Target="../media/image22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内容占位符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916" y="1303"/>
            <a:ext cx="12186170" cy="6873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315357"/>
            <a:ext cx="9144000" cy="4227285"/>
          </a:xfrm>
        </p:spPr>
        <p:txBody>
          <a:bodyPr>
            <a:noAutofit/>
          </a:bodyPr>
          <a:lstStyle/>
          <a:p>
            <a:r>
              <a:rPr altLang="zh-CN" lang="en-US" smtClean="0" sz="30000">
                <a:solidFill>
                  <a:schemeClr val="bg1">
                    <a:alpha val="50000"/>
                  </a:schemeClr>
                </a:solidFill>
                <a:latin charset="-128" panose="02000609000000000000" pitchFamily="49" typeface="Shunpu"/>
                <a:ea charset="-128" panose="02000609000000000000" pitchFamily="49" typeface="Shunpu"/>
              </a:rPr>
              <a:t>2015</a:t>
            </a:r>
          </a:p>
        </p:txBody>
      </p:sp>
      <p:sp>
        <p:nvSpPr>
          <p:cNvPr id="3" name="副标题 2"/>
          <p:cNvSpPr>
            <a:spLocks noGrp="1"/>
          </p:cNvSpPr>
          <p:nvPr>
            <p:ph idx="1" type="subTitle"/>
          </p:nvPr>
        </p:nvSpPr>
        <p:spPr>
          <a:xfrm>
            <a:off x="1524000" y="3091883"/>
            <a:ext cx="9144000" cy="689542"/>
          </a:xfrm>
        </p:spPr>
        <p:txBody>
          <a:bodyPr>
            <a:noAutofit/>
          </a:bodyPr>
          <a:lstStyle/>
          <a:p>
            <a:r>
              <a:rPr altLang="en-US" b="1" lang="zh-CN" smtClean="0" sz="48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rPr>
              <a:t>商业企划书</a:t>
            </a:r>
          </a:p>
        </p:txBody>
      </p:sp>
      <p:sp>
        <p:nvSpPr>
          <p:cNvPr id="5" name="矩形 4"/>
          <p:cNvSpPr/>
          <p:nvPr/>
        </p:nvSpPr>
        <p:spPr>
          <a:xfrm>
            <a:off x="3262312" y="2901495"/>
            <a:ext cx="5667375" cy="1045029"/>
          </a:xfrm>
          <a:prstGeom prst="rect">
            <a:avLst/>
          </a:prstGeom>
          <a:noFill/>
          <a:ln w="57150">
            <a:solidFill>
              <a:srgbClr val="42E8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矩形 6"/>
          <p:cNvSpPr/>
          <p:nvPr/>
        </p:nvSpPr>
        <p:spPr>
          <a:xfrm>
            <a:off x="330200" y="257175"/>
            <a:ext cx="542925" cy="542925"/>
          </a:xfrm>
          <a:prstGeom prst="rect">
            <a:avLst/>
          </a:prstGeom>
          <a:solidFill>
            <a:srgbClr val="42E8CE"/>
          </a:solidFill>
          <a:ln>
            <a:solidFill>
              <a:srgbClr val="42E8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mtClean="0" sz="1200">
                <a:solidFill>
                  <a:schemeClr val="bg2">
                    <a:lumMod val="25000"/>
                  </a:schemeClr>
                </a:solidFill>
                <a:latin charset="0" panose="04030905020b02020c02" pitchFamily="82" typeface="Bauhaus 93"/>
                <a:ea charset="-122" panose="020b0503020204020204" pitchFamily="34" typeface="微软雅黑"/>
              </a:rPr>
              <a:t>Logo</a:t>
            </a:r>
          </a:p>
          <a:p>
            <a:pPr algn="ctr"/>
            <a:r>
              <a:rPr altLang="zh-CN" lang="en-US" smtClean="0" sz="1200">
                <a:solidFill>
                  <a:schemeClr val="bg2">
                    <a:lumMod val="25000"/>
                  </a:schemeClr>
                </a:solidFill>
                <a:latin charset="0" panose="04030905020b02020c02" pitchFamily="82" typeface="Bauhaus 93"/>
                <a:ea charset="-122" panose="020b0503020204020204" pitchFamily="34" typeface="微软雅黑"/>
              </a:rPr>
              <a:t>here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11493500" y="257175"/>
            <a:ext cx="304800" cy="203200"/>
            <a:chOff x="11379200" y="257175"/>
            <a:chExt cx="304800" cy="203200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11379200" y="257175"/>
              <a:ext cx="304800" cy="0"/>
            </a:xfrm>
            <a:prstGeom prst="line">
              <a:avLst/>
            </a:prstGeom>
            <a:ln w="19050">
              <a:solidFill>
                <a:srgbClr val="42E8C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11379200" y="358775"/>
              <a:ext cx="304800" cy="0"/>
            </a:xfrm>
            <a:prstGeom prst="line">
              <a:avLst/>
            </a:prstGeom>
            <a:ln w="19050">
              <a:solidFill>
                <a:srgbClr val="42E8C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11379200" y="460375"/>
              <a:ext cx="304800" cy="0"/>
            </a:xfrm>
            <a:prstGeom prst="line">
              <a:avLst/>
            </a:prstGeom>
            <a:ln w="19050">
              <a:solidFill>
                <a:srgbClr val="42E8C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val="2282872120"/>
      </p:ext>
    </p:extLst>
  </p:cSld>
  <p:clrMapOvr>
    <a:masterClrMapping/>
  </p:clrMapOvr>
  <mc:AlternateContent>
    <mc:Choice Requires="p14">
      <p:transition p14:dur="800" spd="slow">
        <p14:flythrough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9" nodeType="after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1"/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1" id="23" nodeType="afterEffect" presetClass="emph" presetID="1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dur="1250" fill="hold" id="24"/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2E8C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dur="1250" fill="hold" id="25"/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2E8C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dur="1250" fill="hold" id="26"/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build="p" grpId="0" spid="3"/>
      <p:bldP build="p" grpId="1" spid="3"/>
      <p:bldP grpId="0" spid="5"/>
      <p:bldP grpId="0" spid="7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0" y="0"/>
            <a:ext cx="12192000" cy="68707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457200" y="1206500"/>
            <a:ext cx="11252200" cy="5194300"/>
          </a:xfrm>
          <a:prstGeom prst="rect">
            <a:avLst/>
          </a:prstGeom>
          <a:noFill/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90460" y="882171"/>
            <a:ext cx="2411079" cy="648657"/>
          </a:xfrm>
          <a:prstGeom prst="rect">
            <a:avLst/>
          </a:prstGeom>
          <a:solidFill>
            <a:srgbClr val="42E8CE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lang="en-US" smtClean="0" sz="3600">
                <a:solidFill>
                  <a:schemeClr val="bg2">
                    <a:lumMod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SERVICES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869225" y="4032486"/>
            <a:ext cx="485138" cy="48513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7154408" y="4032486"/>
            <a:ext cx="484814" cy="48513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4560059" y="4032486"/>
            <a:ext cx="439453" cy="48513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9819517" y="4032486"/>
            <a:ext cx="506534" cy="48513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4558796" y="2234168"/>
            <a:ext cx="375909" cy="48513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869225" y="2234166"/>
            <a:ext cx="383787" cy="48513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9840912" y="2234166"/>
            <a:ext cx="485139" cy="48513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7176989" y="2234166"/>
            <a:ext cx="485139" cy="485139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821009" y="2839868"/>
            <a:ext cx="2480218" cy="870959"/>
            <a:chOff x="821009" y="2839868"/>
            <a:chExt cx="2480218" cy="870959"/>
          </a:xfrm>
        </p:grpSpPr>
        <p:sp>
          <p:nvSpPr>
            <p:cNvPr id="20" name="文本框 19"/>
            <p:cNvSpPr txBox="1"/>
            <p:nvPr/>
          </p:nvSpPr>
          <p:spPr>
            <a:xfrm>
              <a:off x="930818" y="2839868"/>
              <a:ext cx="2260600" cy="3048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 smtClean="0" sz="1400">
                  <a:solidFill>
                    <a:schemeClr val="bg2">
                      <a:lumMod val="2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单击此处添加文字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821009" y="3133746"/>
              <a:ext cx="2480218" cy="5715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altLang="en-US" lang="zh-CN" smtClean="0" sz="1050">
                  <a:solidFill>
                    <a:schemeClr val="bg2">
                      <a:lumMod val="2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在这里加入描述的内容，在这里加入描述的内容，在这里加入描述的内容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502077" y="2839868"/>
            <a:ext cx="2480218" cy="870959"/>
            <a:chOff x="3502077" y="2839868"/>
            <a:chExt cx="2480218" cy="870959"/>
          </a:xfrm>
        </p:grpSpPr>
        <p:sp>
          <p:nvSpPr>
            <p:cNvPr id="22" name="文本框 21"/>
            <p:cNvSpPr txBox="1"/>
            <p:nvPr/>
          </p:nvSpPr>
          <p:spPr>
            <a:xfrm>
              <a:off x="3611887" y="2839868"/>
              <a:ext cx="2260600" cy="3048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 smtClean="0" sz="1400">
                  <a:solidFill>
                    <a:schemeClr val="bg2">
                      <a:lumMod val="2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单击此处添加文字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3502077" y="3133746"/>
              <a:ext cx="2480218" cy="5715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altLang="en-US" lang="zh-CN" smtClean="0" sz="1050">
                  <a:solidFill>
                    <a:schemeClr val="bg2">
                      <a:lumMod val="2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在这里加入描述的内容，在这里加入描述的内容，在这里加入描述的内容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183145" y="2839868"/>
            <a:ext cx="2480218" cy="870959"/>
            <a:chOff x="6183145" y="2839868"/>
            <a:chExt cx="2480218" cy="870959"/>
          </a:xfrm>
        </p:grpSpPr>
        <p:sp>
          <p:nvSpPr>
            <p:cNvPr id="24" name="文本框 23"/>
            <p:cNvSpPr txBox="1"/>
            <p:nvPr/>
          </p:nvSpPr>
          <p:spPr>
            <a:xfrm>
              <a:off x="6292953" y="2839868"/>
              <a:ext cx="2260600" cy="3048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 smtClean="0" sz="1400">
                  <a:solidFill>
                    <a:schemeClr val="bg2">
                      <a:lumMod val="2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单击此处添加文字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6183146" y="3133746"/>
              <a:ext cx="2480218" cy="5715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altLang="en-US" lang="zh-CN" smtClean="0" sz="1050">
                  <a:solidFill>
                    <a:schemeClr val="bg2">
                      <a:lumMod val="2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在这里加入描述的内容，在这里加入描述的内容，在这里加入描述的内容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8864213" y="2839868"/>
            <a:ext cx="2480218" cy="870959"/>
            <a:chOff x="8864213" y="2839868"/>
            <a:chExt cx="2480218" cy="870959"/>
          </a:xfrm>
        </p:grpSpPr>
        <p:sp>
          <p:nvSpPr>
            <p:cNvPr id="26" name="文本框 25"/>
            <p:cNvSpPr txBox="1"/>
            <p:nvPr/>
          </p:nvSpPr>
          <p:spPr>
            <a:xfrm>
              <a:off x="8974023" y="2839868"/>
              <a:ext cx="2260600" cy="3048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 smtClean="0" sz="1400">
                  <a:solidFill>
                    <a:schemeClr val="bg2">
                      <a:lumMod val="2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单击此处添加文字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8864213" y="3133746"/>
              <a:ext cx="2480218" cy="5715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altLang="en-US" lang="zh-CN" smtClean="0" sz="1050">
                  <a:solidFill>
                    <a:schemeClr val="bg2">
                      <a:lumMod val="2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在这里加入描述的内容，在这里加入描述的内容，在这里加入描述的内容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821009" y="4659722"/>
            <a:ext cx="2480218" cy="870959"/>
            <a:chOff x="821009" y="4659722"/>
            <a:chExt cx="2480218" cy="870959"/>
          </a:xfrm>
        </p:grpSpPr>
        <p:sp>
          <p:nvSpPr>
            <p:cNvPr id="28" name="文本框 27"/>
            <p:cNvSpPr txBox="1"/>
            <p:nvPr/>
          </p:nvSpPr>
          <p:spPr>
            <a:xfrm>
              <a:off x="930818" y="4659722"/>
              <a:ext cx="2260600" cy="3048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 smtClean="0" sz="1400">
                  <a:solidFill>
                    <a:schemeClr val="bg2">
                      <a:lumMod val="2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单击此处添加文字</a:t>
              </a: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821009" y="4953600"/>
              <a:ext cx="2480218" cy="5715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altLang="en-US" lang="zh-CN" smtClean="0" sz="1050">
                  <a:solidFill>
                    <a:schemeClr val="bg2">
                      <a:lumMod val="2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在这里加入描述的内容，在这里加入描述的内容，在这里加入描述的内容</a:t>
              </a: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3502077" y="4659722"/>
            <a:ext cx="2480218" cy="870959"/>
            <a:chOff x="3502077" y="4659722"/>
            <a:chExt cx="2480218" cy="870959"/>
          </a:xfrm>
        </p:grpSpPr>
        <p:sp>
          <p:nvSpPr>
            <p:cNvPr id="30" name="文本框 29"/>
            <p:cNvSpPr txBox="1"/>
            <p:nvPr/>
          </p:nvSpPr>
          <p:spPr>
            <a:xfrm>
              <a:off x="3611887" y="4659722"/>
              <a:ext cx="2260600" cy="3048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 smtClean="0" sz="1400">
                  <a:solidFill>
                    <a:schemeClr val="bg2">
                      <a:lumMod val="2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单击此处添加文字</a:t>
              </a: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3502077" y="4953600"/>
              <a:ext cx="2480218" cy="5715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altLang="en-US" lang="zh-CN" smtClean="0" sz="1050">
                  <a:solidFill>
                    <a:schemeClr val="bg2">
                      <a:lumMod val="2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在这里加入描述的内容，在这里加入描述的内容，在这里加入描述的内容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183145" y="4659722"/>
            <a:ext cx="2480218" cy="870959"/>
            <a:chOff x="6183145" y="4659722"/>
            <a:chExt cx="2480218" cy="870959"/>
          </a:xfrm>
        </p:grpSpPr>
        <p:sp>
          <p:nvSpPr>
            <p:cNvPr id="32" name="文本框 31"/>
            <p:cNvSpPr txBox="1"/>
            <p:nvPr/>
          </p:nvSpPr>
          <p:spPr>
            <a:xfrm>
              <a:off x="6292953" y="4659723"/>
              <a:ext cx="2260600" cy="3048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 smtClean="0" sz="1400">
                  <a:solidFill>
                    <a:schemeClr val="bg2">
                      <a:lumMod val="2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单击此处添加文字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6183146" y="4953600"/>
              <a:ext cx="2480218" cy="5715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altLang="en-US" lang="zh-CN" smtClean="0" sz="1050">
                  <a:solidFill>
                    <a:schemeClr val="bg2">
                      <a:lumMod val="2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在这里加入描述的内容，在这里加入描述的内容，在这里加入描述的内容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8864213" y="4659722"/>
            <a:ext cx="2480218" cy="870959"/>
            <a:chOff x="8864213" y="4659722"/>
            <a:chExt cx="2480218" cy="870959"/>
          </a:xfrm>
        </p:grpSpPr>
        <p:sp>
          <p:nvSpPr>
            <p:cNvPr id="34" name="文本框 33"/>
            <p:cNvSpPr txBox="1"/>
            <p:nvPr/>
          </p:nvSpPr>
          <p:spPr>
            <a:xfrm>
              <a:off x="8974023" y="4659722"/>
              <a:ext cx="2260600" cy="3048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 smtClean="0" sz="1400">
                  <a:solidFill>
                    <a:schemeClr val="bg2">
                      <a:lumMod val="2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单击此处添加文字</a:t>
              </a: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8864213" y="4953600"/>
              <a:ext cx="2480218" cy="5715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altLang="en-US" lang="zh-CN" smtClean="0" sz="1050">
                  <a:solidFill>
                    <a:schemeClr val="bg2">
                      <a:lumMod val="2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在这里加入描述的内容，在这里加入描述的内容，在这里加入描述的内容</a:t>
              </a:r>
            </a:p>
          </p:txBody>
        </p:sp>
      </p:grpSp>
    </p:spTree>
    <p:extLst>
      <p:ext uri="{BB962C8B-B14F-4D97-AF65-F5344CB8AC3E}">
        <p14:creationId val="3808302164"/>
      </p:ext>
    </p:extLst>
  </p:cSld>
  <p:clrMapOvr>
    <a:masterClrMapping/>
  </p:clrMapOvr>
  <mc:AlternateContent>
    <mc:Choice Requires="p14">
      <p:transition p14:dur="800" spd="slow">
        <p14:flythrough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9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1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3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750" id="15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7" nodeType="after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 id="1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500" fill="hold" id="2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500" fill="hold" id="2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2" nodeType="withEffect" presetClass="entr" presetID="22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250" id="24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6" nodeType="after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 id="28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500" fill="hold" id="2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500" fill="hold" id="3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1" nodeType="withEffect" presetClass="entr" presetID="22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250" id="33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35" nodeType="after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 id="37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500" fill="hold" id="3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500" fill="hold" id="39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0" nodeType="withEffect" presetClass="entr" presetID="22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250" id="42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44" nodeType="after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 id="46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500" fill="hold" id="47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500" fill="hold" id="4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9" nodeType="withEffect" presetClass="entr" presetID="22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250" id="5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id="53" nodeType="after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 id="55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500" fill="hold" id="56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500" fill="hold" id="5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8" nodeType="withEffect" presetClass="entr" presetID="22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250" id="6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1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fill="hold" id="62" nodeType="after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 id="64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500" fill="hold" id="65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500" fill="hold" id="66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7" nodeType="withEffect" presetClass="entr" presetID="22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250" id="69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0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fill="hold" id="71" nodeType="after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 id="73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500" fill="hold" id="74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500" fill="hold" id="75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76" nodeType="withEffect" presetClass="entr" presetID="22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250" id="78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9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fill="hold" id="80" nodeType="after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 id="82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500" fill="hold" id="83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500" fill="hold" id="84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85" nodeType="withEffect" presetClass="entr" presetID="22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250" id="8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10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内容占位符 4"/>
          <p:cNvPicPr>
            <a:picLocks noChangeAspect="1"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3497344" cy="6858000"/>
          </a:xfrm>
        </p:spPr>
      </p:pic>
      <p:grpSp>
        <p:nvGrpSpPr>
          <p:cNvPr id="2" name="组合 1"/>
          <p:cNvGrpSpPr/>
          <p:nvPr/>
        </p:nvGrpSpPr>
        <p:grpSpPr>
          <a:xfrm>
            <a:off x="330200" y="257175"/>
            <a:ext cx="11468100" cy="542925"/>
            <a:chOff x="330200" y="257175"/>
            <a:chExt cx="11468100" cy="542925"/>
          </a:xfrm>
        </p:grpSpPr>
        <p:sp>
          <p:nvSpPr>
            <p:cNvPr id="6" name="矩形 5"/>
            <p:cNvSpPr/>
            <p:nvPr/>
          </p:nvSpPr>
          <p:spPr>
            <a:xfrm>
              <a:off x="330200" y="257175"/>
              <a:ext cx="542925" cy="542925"/>
            </a:xfrm>
            <a:prstGeom prst="rect">
              <a:avLst/>
            </a:prstGeom>
            <a:solidFill>
              <a:srgbClr val="42E8CE"/>
            </a:solidFill>
            <a:ln>
              <a:solidFill>
                <a:srgbClr val="42E8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 smtClean="0" sz="1200">
                  <a:solidFill>
                    <a:schemeClr val="bg2">
                      <a:lumMod val="25000"/>
                    </a:schemeClr>
                  </a:solidFill>
                  <a:latin charset="0" panose="04030905020b02020c02" pitchFamily="82" typeface="Bauhaus 93"/>
                  <a:ea charset="-122" panose="020b0503020204020204" pitchFamily="34" typeface="微软雅黑"/>
                </a:rPr>
                <a:t>Logo</a:t>
              </a:r>
            </a:p>
            <a:p>
              <a:pPr algn="ctr"/>
              <a:r>
                <a:rPr altLang="zh-CN" lang="en-US" smtClean="0" sz="1200">
                  <a:solidFill>
                    <a:schemeClr val="bg2">
                      <a:lumMod val="25000"/>
                    </a:schemeClr>
                  </a:solidFill>
                  <a:latin charset="0" panose="04030905020b02020c02" pitchFamily="82" typeface="Bauhaus 93"/>
                  <a:ea charset="-122" panose="020b0503020204020204" pitchFamily="34" typeface="微软雅黑"/>
                </a:rPr>
                <a:t>here</a:t>
              </a: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11493500" y="257175"/>
              <a:ext cx="304800" cy="203200"/>
              <a:chOff x="11379200" y="257175"/>
              <a:chExt cx="304800" cy="203200"/>
            </a:xfrm>
          </p:grpSpPr>
          <p:cxnSp>
            <p:nvCxnSpPr>
              <p:cNvPr id="8" name="直接连接符 7"/>
              <p:cNvCxnSpPr/>
              <p:nvPr/>
            </p:nvCxnSpPr>
            <p:spPr>
              <a:xfrm>
                <a:off x="11379200" y="257175"/>
                <a:ext cx="304800" cy="0"/>
              </a:xfrm>
              <a:prstGeom prst="line">
                <a:avLst/>
              </a:prstGeom>
              <a:ln w="19050">
                <a:solidFill>
                  <a:srgbClr val="42E8C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8"/>
              <p:cNvCxnSpPr/>
              <p:nvPr/>
            </p:nvCxnSpPr>
            <p:spPr>
              <a:xfrm>
                <a:off x="11379200" y="358775"/>
                <a:ext cx="304800" cy="0"/>
              </a:xfrm>
              <a:prstGeom prst="line">
                <a:avLst/>
              </a:prstGeom>
              <a:ln w="19050">
                <a:solidFill>
                  <a:srgbClr val="42E8C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/>
              <p:cNvCxnSpPr/>
              <p:nvPr/>
            </p:nvCxnSpPr>
            <p:spPr>
              <a:xfrm>
                <a:off x="11379200" y="460375"/>
                <a:ext cx="304800" cy="0"/>
              </a:xfrm>
              <a:prstGeom prst="line">
                <a:avLst/>
              </a:prstGeom>
              <a:ln w="19050">
                <a:solidFill>
                  <a:srgbClr val="42E8C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" name="组合 3"/>
          <p:cNvGrpSpPr/>
          <p:nvPr/>
        </p:nvGrpSpPr>
        <p:grpSpPr>
          <a:xfrm>
            <a:off x="671730" y="1416014"/>
            <a:ext cx="2461995" cy="276999"/>
            <a:chOff x="671730" y="1416014"/>
            <a:chExt cx="2461995" cy="276999"/>
          </a:xfrm>
        </p:grpSpPr>
        <p:sp>
          <p:nvSpPr>
            <p:cNvPr id="11" name="矩形 10"/>
            <p:cNvSpPr/>
            <p:nvPr/>
          </p:nvSpPr>
          <p:spPr>
            <a:xfrm>
              <a:off x="671730" y="1451054"/>
              <a:ext cx="201395" cy="201304"/>
            </a:xfrm>
            <a:prstGeom prst="rect">
              <a:avLst/>
            </a:prstGeom>
            <a:noFill/>
            <a:ln w="28575">
              <a:solidFill>
                <a:srgbClr val="42E8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873125" y="1416014"/>
              <a:ext cx="2260600" cy="2743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mtClean="0" sz="1200">
                  <a:solidFill>
                    <a:schemeClr val="bg2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单击此处添加文字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71730" y="2233585"/>
            <a:ext cx="2461995" cy="276999"/>
            <a:chOff x="671730" y="2233585"/>
            <a:chExt cx="2461995" cy="276999"/>
          </a:xfrm>
        </p:grpSpPr>
        <p:sp>
          <p:nvSpPr>
            <p:cNvPr id="12" name="矩形 11"/>
            <p:cNvSpPr/>
            <p:nvPr/>
          </p:nvSpPr>
          <p:spPr>
            <a:xfrm>
              <a:off x="671730" y="2271433"/>
              <a:ext cx="201395" cy="201304"/>
            </a:xfrm>
            <a:prstGeom prst="rect">
              <a:avLst/>
            </a:prstGeom>
            <a:noFill/>
            <a:ln w="28575">
              <a:solidFill>
                <a:srgbClr val="42E8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873125" y="2233585"/>
              <a:ext cx="2260600" cy="2743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mtClean="0" sz="1200">
                  <a:solidFill>
                    <a:schemeClr val="bg2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单击此处添加文字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671730" y="3053964"/>
            <a:ext cx="2461995" cy="276999"/>
            <a:chOff x="671730" y="3053964"/>
            <a:chExt cx="2461995" cy="276999"/>
          </a:xfrm>
        </p:grpSpPr>
        <p:sp>
          <p:nvSpPr>
            <p:cNvPr id="13" name="矩形 12"/>
            <p:cNvSpPr/>
            <p:nvPr/>
          </p:nvSpPr>
          <p:spPr>
            <a:xfrm>
              <a:off x="671730" y="3091812"/>
              <a:ext cx="201395" cy="201304"/>
            </a:xfrm>
            <a:prstGeom prst="rect">
              <a:avLst/>
            </a:prstGeom>
            <a:noFill/>
            <a:ln w="28575">
              <a:solidFill>
                <a:srgbClr val="42E8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873125" y="3053964"/>
              <a:ext cx="2260600" cy="2743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mtClean="0" sz="1200">
                  <a:solidFill>
                    <a:schemeClr val="bg2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单击此处添加文字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671730" y="3874343"/>
            <a:ext cx="2461995" cy="276999"/>
            <a:chOff x="671730" y="3874343"/>
            <a:chExt cx="2461995" cy="276999"/>
          </a:xfrm>
        </p:grpSpPr>
        <p:sp>
          <p:nvSpPr>
            <p:cNvPr id="14" name="矩形 13"/>
            <p:cNvSpPr/>
            <p:nvPr/>
          </p:nvSpPr>
          <p:spPr>
            <a:xfrm>
              <a:off x="671730" y="3912191"/>
              <a:ext cx="201395" cy="201304"/>
            </a:xfrm>
            <a:prstGeom prst="rect">
              <a:avLst/>
            </a:prstGeom>
            <a:noFill/>
            <a:ln w="28575">
              <a:solidFill>
                <a:srgbClr val="42E8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873125" y="3874343"/>
              <a:ext cx="2260600" cy="2743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mtClean="0" sz="1200">
                  <a:solidFill>
                    <a:schemeClr val="bg2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单击此处添加文字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671730" y="4694722"/>
            <a:ext cx="2461995" cy="276999"/>
            <a:chOff x="671730" y="4694722"/>
            <a:chExt cx="2461995" cy="276999"/>
          </a:xfrm>
        </p:grpSpPr>
        <p:sp>
          <p:nvSpPr>
            <p:cNvPr id="17" name="矩形 16"/>
            <p:cNvSpPr/>
            <p:nvPr/>
          </p:nvSpPr>
          <p:spPr>
            <a:xfrm>
              <a:off x="671730" y="4732570"/>
              <a:ext cx="201395" cy="201304"/>
            </a:xfrm>
            <a:prstGeom prst="rect">
              <a:avLst/>
            </a:prstGeom>
            <a:noFill/>
            <a:ln w="28575">
              <a:solidFill>
                <a:srgbClr val="42E8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873125" y="4694722"/>
              <a:ext cx="2260600" cy="2743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mtClean="0" sz="1200">
                  <a:solidFill>
                    <a:schemeClr val="bg2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单击此处添加文字</a:t>
              </a:r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601662" y="1250474"/>
            <a:ext cx="407006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2400">
                <a:solidFill>
                  <a:srgbClr val="42E8CE"/>
                </a:solidFill>
                <a:latin charset="-128" panose="02000609000000000000" pitchFamily="49" typeface="Shunpu"/>
                <a:ea charset="-128" panose="02000609000000000000" pitchFamily="49" typeface="Shunpu"/>
              </a:rPr>
              <a:t>√</a:t>
            </a:r>
          </a:p>
        </p:txBody>
      </p:sp>
      <p:grpSp>
        <p:nvGrpSpPr>
          <p:cNvPr id="29" name="组合 28"/>
          <p:cNvGrpSpPr/>
          <p:nvPr/>
        </p:nvGrpSpPr>
        <p:grpSpPr>
          <a:xfrm>
            <a:off x="4370469" y="942697"/>
            <a:ext cx="6729331" cy="1290888"/>
            <a:chOff x="4370469" y="942697"/>
            <a:chExt cx="6729331" cy="1290888"/>
          </a:xfrm>
        </p:grpSpPr>
        <p:sp>
          <p:nvSpPr>
            <p:cNvPr id="24" name="文本框 23"/>
            <p:cNvSpPr txBox="1"/>
            <p:nvPr/>
          </p:nvSpPr>
          <p:spPr>
            <a:xfrm>
              <a:off x="9135994" y="942697"/>
              <a:ext cx="1963806" cy="3048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/>
              <a:r>
                <a:rPr altLang="en-US" b="1" lang="zh-CN" smtClean="0" sz="1400">
                  <a:solidFill>
                    <a:schemeClr val="bg2">
                      <a:lumMod val="2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单击此处添加文字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4370469" y="1414130"/>
              <a:ext cx="6729331" cy="81153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altLang="en-US" lang="zh-CN" smtClean="0" sz="1050">
                  <a:solidFill>
                    <a:schemeClr val="bg2">
                      <a:lumMod val="2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在这里加入描述的内容，在这里加入描述的内容，在这里加入描述的内容，在这里加入描述的内容在这里加入描述的内容，在这里加入描述的内容，在这里加入描述的内容，在这里加入描述的内容在这里加入描述的内容，在这里加入描述的内容，在这里加入描述的内容，在这里加入描述的内容</a:t>
              </a:r>
            </a:p>
          </p:txBody>
        </p:sp>
      </p:grpSp>
      <p:graphicFrame>
        <p:nvGraphicFramePr>
          <p:cNvPr id="27" name="图表 26"/>
          <p:cNvGraphicFramePr/>
          <p:nvPr>
            <p:extLst>
              <p:ext uri="{D42A27DB-BD31-4B8C-83A1-F6EECF244321}">
                <p14:modId val="3139453531"/>
              </p:ext>
            </p:extLst>
          </p:nvPr>
        </p:nvGraphicFramePr>
        <p:xfrm>
          <a:off x="4325118" y="2728487"/>
          <a:ext cx="6820031" cy="3492177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sp>
        <p:nvSpPr>
          <p:cNvPr id="30" name="文本框 29"/>
          <p:cNvSpPr txBox="1"/>
          <p:nvPr/>
        </p:nvSpPr>
        <p:spPr>
          <a:xfrm>
            <a:off x="601662" y="2070606"/>
            <a:ext cx="407006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2400">
                <a:solidFill>
                  <a:srgbClr val="42E8CE"/>
                </a:solidFill>
                <a:latin charset="-128" panose="02000609000000000000" pitchFamily="49" typeface="Shunpu"/>
                <a:ea charset="-128" panose="02000609000000000000" pitchFamily="49" typeface="Shunpu"/>
              </a:rPr>
              <a:t>√</a:t>
            </a:r>
          </a:p>
        </p:txBody>
      </p:sp>
      <p:grpSp>
        <p:nvGrpSpPr>
          <p:cNvPr id="31" name="组合 30"/>
          <p:cNvGrpSpPr/>
          <p:nvPr/>
        </p:nvGrpSpPr>
        <p:grpSpPr>
          <a:xfrm>
            <a:off x="4370469" y="942697"/>
            <a:ext cx="6729331" cy="1290888"/>
            <a:chOff x="4370469" y="942697"/>
            <a:chExt cx="6729331" cy="1290888"/>
          </a:xfrm>
        </p:grpSpPr>
        <p:sp>
          <p:nvSpPr>
            <p:cNvPr id="32" name="文本框 31"/>
            <p:cNvSpPr txBox="1"/>
            <p:nvPr/>
          </p:nvSpPr>
          <p:spPr>
            <a:xfrm>
              <a:off x="9135994" y="942697"/>
              <a:ext cx="1963806" cy="3048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/>
              <a:r>
                <a:rPr altLang="en-US" b="1" lang="zh-CN" smtClean="0" sz="1400">
                  <a:solidFill>
                    <a:schemeClr val="bg2">
                      <a:lumMod val="2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单击此处添加文字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4370469" y="1414130"/>
              <a:ext cx="6729331" cy="81153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altLang="en-US" lang="zh-CN" smtClean="0" sz="1050">
                  <a:solidFill>
                    <a:schemeClr val="bg2">
                      <a:lumMod val="2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在这里加入描述的内容，在这里加入描述的内容，在这里加入描述的内容，在这里加入描述的内容在这里加入描述的内容，在这里加入描述的内容，在这里加入描述的内容，在这里加入描述的内容在这里加入描述的内容，在这里加入描述的内容，在这里加入描述的内容，在这里加入描述的内容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4329500" y="4931048"/>
            <a:ext cx="2003497" cy="1571931"/>
            <a:chOff x="548532" y="3485942"/>
            <a:chExt cx="2878983" cy="2258833"/>
          </a:xfrm>
        </p:grpSpPr>
        <p:sp>
          <p:nvSpPr>
            <p:cNvPr id="35" name="文本框 34"/>
            <p:cNvSpPr txBox="1"/>
            <p:nvPr/>
          </p:nvSpPr>
          <p:spPr>
            <a:xfrm>
              <a:off x="558622" y="3485943"/>
              <a:ext cx="2858805" cy="481791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/>
              <a:r>
                <a:rPr altLang="zh-CN" b="1" lang="en-US" sz="1600">
                  <a:solidFill>
                    <a:schemeClr val="bg1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-122" panose="020b0304030504040204" pitchFamily="34" typeface="Microsoft JhengHei UI Light"/>
                </a:rPr>
                <a:t>YOUR TITLE HERE</a:t>
              </a: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574067" y="3870661"/>
              <a:ext cx="2853448" cy="151107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altLang="en-US" lang="zh-CN" smtClean="0" sz="1050">
                  <a:solidFill>
                    <a:schemeClr val="bg1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在这里加入描述的内容，在这里加入描述的内容，在这里加入描述的内容，在这里加入描述的内容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4199155" y="2736505"/>
            <a:ext cx="2264186" cy="1949346"/>
            <a:chOff x="370736" y="503872"/>
            <a:chExt cx="3253588" cy="2801170"/>
          </a:xfrm>
        </p:grpSpPr>
        <p:graphicFrame>
          <p:nvGraphicFramePr>
            <p:cNvPr id="38" name="图表 37"/>
            <p:cNvGraphicFramePr/>
            <p:nvPr>
              <p:extLst>
                <p:ext uri="{D42A27DB-BD31-4B8C-83A1-F6EECF244321}">
                  <p14:modId val="26923980"/>
                </p:ext>
              </p:extLst>
            </p:nvPr>
          </p:nvGraphicFramePr>
          <p:xfrm>
            <a:off x="370736" y="503872"/>
            <a:ext cx="3253588" cy="2801170"/>
          </p:xfrm>
          <a:graphic>
            <a:graphicData uri="http://schemas.openxmlformats.org/drawingml/2006/chart">
              <c:chart xmlns:c="http://schemas.openxmlformats.org/drawingml/2006/chart" r:id="rId4"/>
            </a:graphicData>
          </a:graphic>
        </p:graphicFrame>
        <p:sp>
          <p:nvSpPr>
            <p:cNvPr id="39" name="文本框 38"/>
            <p:cNvSpPr txBox="1"/>
            <p:nvPr/>
          </p:nvSpPr>
          <p:spPr>
            <a:xfrm>
              <a:off x="1240917" y="1479948"/>
              <a:ext cx="1526582" cy="832183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b="1" lang="en-US" smtClean="0" sz="3200">
                  <a:solidFill>
                    <a:schemeClr val="bg2">
                      <a:lumMod val="2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85%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6676675" y="2736505"/>
            <a:ext cx="2264186" cy="1949346"/>
            <a:chOff x="3458707" y="503872"/>
            <a:chExt cx="3253588" cy="2801170"/>
          </a:xfrm>
        </p:grpSpPr>
        <p:graphicFrame>
          <p:nvGraphicFramePr>
            <p:cNvPr id="41" name="图表 40"/>
            <p:cNvGraphicFramePr/>
            <p:nvPr>
              <p:extLst>
                <p:ext uri="{D42A27DB-BD31-4B8C-83A1-F6EECF244321}">
                  <p14:modId val="2624596807"/>
                </p:ext>
              </p:extLst>
            </p:nvPr>
          </p:nvGraphicFramePr>
          <p:xfrm>
            <a:off x="3458707" y="503872"/>
            <a:ext cx="3253588" cy="2801170"/>
          </p:xfrm>
          <a:graphic>
            <a:graphicData uri="http://schemas.openxmlformats.org/drawingml/2006/chart">
              <c:chart xmlns:c="http://schemas.openxmlformats.org/drawingml/2006/chart" r:id="rId5"/>
            </a:graphicData>
          </a:graphic>
        </p:graphicFrame>
        <p:sp>
          <p:nvSpPr>
            <p:cNvPr id="42" name="文本框 41"/>
            <p:cNvSpPr txBox="1"/>
            <p:nvPr/>
          </p:nvSpPr>
          <p:spPr>
            <a:xfrm>
              <a:off x="4328888" y="1479948"/>
              <a:ext cx="1526582" cy="832183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b="1" lang="en-US" smtClean="0" sz="3200">
                  <a:solidFill>
                    <a:schemeClr val="bg2">
                      <a:lumMod val="2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50%</a:t>
              </a: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9154195" y="2736505"/>
            <a:ext cx="2264186" cy="1949346"/>
            <a:chOff x="6760876" y="503872"/>
            <a:chExt cx="3253588" cy="2801170"/>
          </a:xfrm>
        </p:grpSpPr>
        <p:graphicFrame>
          <p:nvGraphicFramePr>
            <p:cNvPr id="44" name="图表 43"/>
            <p:cNvGraphicFramePr/>
            <p:nvPr>
              <p:extLst>
                <p:ext uri="{D42A27DB-BD31-4B8C-83A1-F6EECF244321}">
                  <p14:modId val="1551109274"/>
                </p:ext>
              </p:extLst>
            </p:nvPr>
          </p:nvGraphicFramePr>
          <p:xfrm>
            <a:off x="6760876" y="503872"/>
            <a:ext cx="3253588" cy="2801170"/>
          </p:xfrm>
          <a:graphic>
            <a:graphicData uri="http://schemas.openxmlformats.org/drawingml/2006/chart">
              <c:chart xmlns:c="http://schemas.openxmlformats.org/drawingml/2006/chart" r:id="rId6"/>
            </a:graphicData>
          </a:graphic>
        </p:graphicFrame>
        <p:sp>
          <p:nvSpPr>
            <p:cNvPr id="45" name="文本框 44"/>
            <p:cNvSpPr txBox="1"/>
            <p:nvPr/>
          </p:nvSpPr>
          <p:spPr>
            <a:xfrm>
              <a:off x="7631057" y="1479948"/>
              <a:ext cx="1526582" cy="832183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b="1" lang="en-US" smtClean="0" sz="3200">
                  <a:solidFill>
                    <a:schemeClr val="bg2">
                      <a:lumMod val="2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35%</a:t>
              </a: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6807020" y="4931050"/>
            <a:ext cx="2003497" cy="1301024"/>
            <a:chOff x="3785643" y="3485942"/>
            <a:chExt cx="2878985" cy="1869546"/>
          </a:xfrm>
        </p:grpSpPr>
        <p:sp>
          <p:nvSpPr>
            <p:cNvPr id="47" name="文本框 46"/>
            <p:cNvSpPr txBox="1"/>
            <p:nvPr/>
          </p:nvSpPr>
          <p:spPr>
            <a:xfrm>
              <a:off x="3795733" y="3485942"/>
              <a:ext cx="2858807" cy="481791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/>
              <a:r>
                <a:rPr altLang="zh-CN" b="1" lang="en-US" sz="1600">
                  <a:solidFill>
                    <a:schemeClr val="bg1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-122" panose="020b0304030504040204" pitchFamily="34" typeface="Microsoft JhengHei UI Light"/>
                </a:rPr>
                <a:t>YOUR TITLE HERE</a:t>
              </a: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3785643" y="3870663"/>
              <a:ext cx="2878985" cy="1511071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altLang="en-US" lang="zh-CN" smtClean="0" sz="1050">
                  <a:solidFill>
                    <a:schemeClr val="bg1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在这里加入描述的内容，在这里加入描述的内容，在这里加入描述的内容，在这里加入描述的内容</a:t>
              </a: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9284540" y="4931049"/>
            <a:ext cx="2003497" cy="1301024"/>
            <a:chOff x="7049772" y="3485942"/>
            <a:chExt cx="2878984" cy="1869545"/>
          </a:xfrm>
        </p:grpSpPr>
        <p:sp>
          <p:nvSpPr>
            <p:cNvPr id="50" name="文本框 49"/>
            <p:cNvSpPr txBox="1"/>
            <p:nvPr/>
          </p:nvSpPr>
          <p:spPr>
            <a:xfrm>
              <a:off x="7059862" y="3485943"/>
              <a:ext cx="2858806" cy="481791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/>
              <a:r>
                <a:rPr altLang="zh-CN" b="1" lang="en-US" sz="1600">
                  <a:solidFill>
                    <a:schemeClr val="bg1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-122" panose="020b0304030504040204" pitchFamily="34" typeface="Microsoft JhengHei UI Light"/>
                </a:rPr>
                <a:t>YOUR TITLE HERE</a:t>
              </a: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7049772" y="3870661"/>
              <a:ext cx="2878984" cy="151107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altLang="en-US" lang="zh-CN" smtClean="0" sz="1050">
                  <a:solidFill>
                    <a:schemeClr val="bg1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在这里加入描述的内容，在这里加入描述的内容，在这里加入描述的内容，在这里加入描述的内容</a:t>
              </a:r>
            </a:p>
          </p:txBody>
        </p:sp>
      </p:grpSp>
    </p:spTree>
    <p:extLst>
      <p:ext uri="{BB962C8B-B14F-4D97-AF65-F5344CB8AC3E}">
        <p14:creationId val="4167906869"/>
      </p:ext>
    </p:extLst>
  </p:cSld>
  <p:clrMapOvr>
    <a:masterClrMapping/>
  </p:clrMapOvr>
  <mc:AlternateContent>
    <mc:Choice Requires="p14">
      <p:transition p14:dur="800" spd="slow">
        <p14:flythrough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4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8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2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6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4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36" nodeType="afterEffect" presetClass="entr" presetID="42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8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grpId="0" id="42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750" id="44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46" nodeType="afterEffect" presetClass="exit" presetID="10" presetSubtype="0">
                                  <p:stCondLst>
                                    <p:cond delay="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47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49" nodeType="withEffect" presetClass="exit" presetID="10" presetSubtype="0">
                                  <p:stCondLst>
                                    <p:cond delay="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52" nodeType="withEffect" presetClass="exit" presetID="10" presetSubtype="0">
                                  <p:stCondLst>
                                    <p:cond delay="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53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5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8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id="60" nodeType="afterEffect" presetClass="entr" presetID="42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2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3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4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5" nodeType="afterGroup">
                            <p:stCondLst>
                              <p:cond delay="8250"/>
                            </p:stCondLst>
                            <p:childTnLst>
                              <p:par>
                                <p:cTn fill="hold" id="66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500" id="68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9" nodeType="withEffect" presetClass="entr" presetID="22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250" id="7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2" nodeType="afterGroup">
                            <p:stCondLst>
                              <p:cond delay="9750"/>
                            </p:stCondLst>
                            <p:childTnLst>
                              <p:par>
                                <p:cTn fill="hold" id="73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500" id="75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6" nodeType="withEffect" presetClass="entr" presetID="22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250" id="78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9" nodeType="afterGroup">
                            <p:stCondLst>
                              <p:cond delay="11250"/>
                            </p:stCondLst>
                            <p:childTnLst>
                              <p:par>
                                <p:cTn fill="hold" id="80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500" id="82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3" nodeType="withEffect" presetClass="entr" presetID="22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250" id="85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3"/>
      <p:bldP grpId="1" spid="23"/>
      <p:bldP grpId="0" spid="30"/>
      <p:bldGraphic grpId="0" spid="27">
        <p:bldAsOne/>
      </p:bldGraphic>
      <p:bldGraphic grpId="1" spid="27">
        <p:bldAsOne/>
      </p:bldGraphic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内容占位符 4"/>
          <p:cNvPicPr>
            <a:picLocks noChangeAspect="1"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3497344" cy="6858000"/>
          </a:xfrm>
        </p:spPr>
      </p:pic>
      <p:sp>
        <p:nvSpPr>
          <p:cNvPr id="6" name="矩形 5"/>
          <p:cNvSpPr/>
          <p:nvPr/>
        </p:nvSpPr>
        <p:spPr>
          <a:xfrm>
            <a:off x="330200" y="257175"/>
            <a:ext cx="542925" cy="542925"/>
          </a:xfrm>
          <a:prstGeom prst="rect">
            <a:avLst/>
          </a:prstGeom>
          <a:solidFill>
            <a:srgbClr val="42E8CE"/>
          </a:solidFill>
          <a:ln>
            <a:solidFill>
              <a:srgbClr val="42E8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mtClean="0" sz="1200">
                <a:solidFill>
                  <a:schemeClr val="bg2">
                    <a:lumMod val="25000"/>
                  </a:schemeClr>
                </a:solidFill>
                <a:latin charset="0" panose="04030905020b02020c02" pitchFamily="82" typeface="Bauhaus 93"/>
                <a:ea charset="-122" panose="020b0503020204020204" pitchFamily="34" typeface="微软雅黑"/>
              </a:rPr>
              <a:t>Logo</a:t>
            </a:r>
          </a:p>
          <a:p>
            <a:pPr algn="ctr"/>
            <a:r>
              <a:rPr altLang="zh-CN" lang="en-US" smtClean="0" sz="1200">
                <a:solidFill>
                  <a:schemeClr val="bg2">
                    <a:lumMod val="25000"/>
                  </a:schemeClr>
                </a:solidFill>
                <a:latin charset="0" panose="04030905020b02020c02" pitchFamily="82" typeface="Bauhaus 93"/>
                <a:ea charset="-122" panose="020b0503020204020204" pitchFamily="34" typeface="微软雅黑"/>
              </a:rPr>
              <a:t>here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11493500" y="257175"/>
            <a:ext cx="304800" cy="203200"/>
            <a:chOff x="11379200" y="257175"/>
            <a:chExt cx="304800" cy="203200"/>
          </a:xfrm>
        </p:grpSpPr>
        <p:cxnSp>
          <p:nvCxnSpPr>
            <p:cNvPr id="8" name="直接连接符 7"/>
            <p:cNvCxnSpPr/>
            <p:nvPr/>
          </p:nvCxnSpPr>
          <p:spPr>
            <a:xfrm>
              <a:off x="11379200" y="257175"/>
              <a:ext cx="304800" cy="0"/>
            </a:xfrm>
            <a:prstGeom prst="line">
              <a:avLst/>
            </a:prstGeom>
            <a:ln w="19050">
              <a:solidFill>
                <a:srgbClr val="42E8C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11379200" y="358775"/>
              <a:ext cx="304800" cy="0"/>
            </a:xfrm>
            <a:prstGeom prst="line">
              <a:avLst/>
            </a:prstGeom>
            <a:ln w="19050">
              <a:solidFill>
                <a:srgbClr val="42E8C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11379200" y="460375"/>
              <a:ext cx="304800" cy="0"/>
            </a:xfrm>
            <a:prstGeom prst="line">
              <a:avLst/>
            </a:prstGeom>
            <a:ln w="19050">
              <a:solidFill>
                <a:srgbClr val="42E8C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矩形 10"/>
          <p:cNvSpPr/>
          <p:nvPr/>
        </p:nvSpPr>
        <p:spPr>
          <a:xfrm>
            <a:off x="671730" y="1451054"/>
            <a:ext cx="201395" cy="201304"/>
          </a:xfrm>
          <a:prstGeom prst="rect">
            <a:avLst/>
          </a:prstGeom>
          <a:noFill/>
          <a:ln w="28575">
            <a:solidFill>
              <a:srgbClr val="42E8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矩形 11"/>
          <p:cNvSpPr/>
          <p:nvPr/>
        </p:nvSpPr>
        <p:spPr>
          <a:xfrm>
            <a:off x="671730" y="2271433"/>
            <a:ext cx="201395" cy="201304"/>
          </a:xfrm>
          <a:prstGeom prst="rect">
            <a:avLst/>
          </a:prstGeom>
          <a:noFill/>
          <a:ln w="28575">
            <a:solidFill>
              <a:srgbClr val="42E8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" name="矩形 12"/>
          <p:cNvSpPr/>
          <p:nvPr/>
        </p:nvSpPr>
        <p:spPr>
          <a:xfrm>
            <a:off x="671730" y="3091812"/>
            <a:ext cx="201395" cy="201304"/>
          </a:xfrm>
          <a:prstGeom prst="rect">
            <a:avLst/>
          </a:prstGeom>
          <a:noFill/>
          <a:ln w="28575">
            <a:solidFill>
              <a:srgbClr val="42E8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" name="矩形 13"/>
          <p:cNvSpPr/>
          <p:nvPr/>
        </p:nvSpPr>
        <p:spPr>
          <a:xfrm>
            <a:off x="671730" y="3912191"/>
            <a:ext cx="201395" cy="201304"/>
          </a:xfrm>
          <a:prstGeom prst="rect">
            <a:avLst/>
          </a:prstGeom>
          <a:noFill/>
          <a:ln w="28575">
            <a:solidFill>
              <a:srgbClr val="42E8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" name="矩形 16"/>
          <p:cNvSpPr/>
          <p:nvPr/>
        </p:nvSpPr>
        <p:spPr>
          <a:xfrm>
            <a:off x="671730" y="4732570"/>
            <a:ext cx="201395" cy="201304"/>
          </a:xfrm>
          <a:prstGeom prst="rect">
            <a:avLst/>
          </a:prstGeom>
          <a:noFill/>
          <a:ln w="28575">
            <a:solidFill>
              <a:srgbClr val="42E8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文本框 17"/>
          <p:cNvSpPr txBox="1"/>
          <p:nvPr/>
        </p:nvSpPr>
        <p:spPr>
          <a:xfrm>
            <a:off x="873125" y="1416014"/>
            <a:ext cx="2260600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1200">
                <a:solidFill>
                  <a:schemeClr val="bg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单击此处添加文字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873125" y="2233585"/>
            <a:ext cx="2260600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1200">
                <a:solidFill>
                  <a:schemeClr val="bg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单击此处添加文字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873125" y="3053964"/>
            <a:ext cx="2260600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1200">
                <a:solidFill>
                  <a:schemeClr val="bg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单击此处添加文字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873125" y="3874343"/>
            <a:ext cx="2260600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1200">
                <a:solidFill>
                  <a:schemeClr val="bg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单击此处添加文字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873125" y="4694722"/>
            <a:ext cx="2260600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1200">
                <a:solidFill>
                  <a:schemeClr val="bg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单击此处添加文字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601662" y="2070606"/>
            <a:ext cx="407006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2400">
                <a:solidFill>
                  <a:srgbClr val="42E8CE"/>
                </a:solidFill>
                <a:latin charset="-128" panose="02000609000000000000" pitchFamily="49" typeface="Shunpu"/>
                <a:ea charset="-128" panose="02000609000000000000" pitchFamily="49" typeface="Shunpu"/>
              </a:rPr>
              <a:t>√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4370469" y="942697"/>
            <a:ext cx="6729331" cy="1290888"/>
            <a:chOff x="4370469" y="942697"/>
            <a:chExt cx="6729331" cy="1290888"/>
          </a:xfrm>
        </p:grpSpPr>
        <p:sp>
          <p:nvSpPr>
            <p:cNvPr id="24" name="文本框 23"/>
            <p:cNvSpPr txBox="1"/>
            <p:nvPr/>
          </p:nvSpPr>
          <p:spPr>
            <a:xfrm>
              <a:off x="9135994" y="942697"/>
              <a:ext cx="1963806" cy="3048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/>
              <a:r>
                <a:rPr altLang="en-US" b="1" lang="zh-CN" smtClean="0" sz="1400">
                  <a:solidFill>
                    <a:schemeClr val="bg2">
                      <a:lumMod val="2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单击此处添加文字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4370469" y="1414130"/>
              <a:ext cx="6729331" cy="81153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altLang="en-US" lang="zh-CN" smtClean="0" sz="1050">
                  <a:solidFill>
                    <a:schemeClr val="bg2">
                      <a:lumMod val="2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在这里加入描述的内容，在这里加入描述的内容，在这里加入描述的内容，在这里加入描述的内容在这里加入描述的内容，在这里加入描述的内容，在这里加入描述的内容，在这里加入描述的内容在这里加入描述的内容，在这里加入描述的内容，在这里加入描述的内容，在这里加入描述的内容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4329500" y="4931048"/>
            <a:ext cx="2003497" cy="1571931"/>
            <a:chOff x="548532" y="3485942"/>
            <a:chExt cx="2878983" cy="2258833"/>
          </a:xfrm>
        </p:grpSpPr>
        <p:sp>
          <p:nvSpPr>
            <p:cNvPr id="29" name="文本框 28"/>
            <p:cNvSpPr txBox="1"/>
            <p:nvPr/>
          </p:nvSpPr>
          <p:spPr>
            <a:xfrm>
              <a:off x="558622" y="3485943"/>
              <a:ext cx="2858805" cy="481791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/>
              <a:r>
                <a:rPr altLang="zh-CN" b="1" lang="en-US" sz="1600">
                  <a:solidFill>
                    <a:schemeClr val="bg1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-122" panose="020b0304030504040204" pitchFamily="34" typeface="Microsoft JhengHei UI Light"/>
                </a:rPr>
                <a:t>YOUR TITLE HERE</a:t>
              </a: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574067" y="3870661"/>
              <a:ext cx="2853448" cy="151107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altLang="en-US" lang="zh-CN" smtClean="0" sz="1050">
                  <a:solidFill>
                    <a:schemeClr val="bg1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在这里加入描述的内容，在这里加入描述的内容，在这里加入描述的内容，在这里加入描述的内容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4199155" y="2736505"/>
            <a:ext cx="2264186" cy="1949346"/>
            <a:chOff x="370736" y="503872"/>
            <a:chExt cx="3253588" cy="2801170"/>
          </a:xfrm>
        </p:grpSpPr>
        <p:graphicFrame>
          <p:nvGraphicFramePr>
            <p:cNvPr id="32" name="图表 31"/>
            <p:cNvGraphicFramePr/>
            <p:nvPr>
              <p:extLst/>
            </p:nvPr>
          </p:nvGraphicFramePr>
          <p:xfrm>
            <a:off x="370736" y="503872"/>
            <a:ext cx="3253588" cy="2801170"/>
          </p:xfrm>
          <a:graphic>
            <a:graphicData uri="http://schemas.openxmlformats.org/drawingml/2006/chart">
              <c:chart xmlns:c="http://schemas.openxmlformats.org/drawingml/2006/chart" r:id="rId3"/>
            </a:graphicData>
          </a:graphic>
        </p:graphicFrame>
        <p:sp>
          <p:nvSpPr>
            <p:cNvPr id="33" name="文本框 32"/>
            <p:cNvSpPr txBox="1"/>
            <p:nvPr/>
          </p:nvSpPr>
          <p:spPr>
            <a:xfrm>
              <a:off x="1240917" y="1479948"/>
              <a:ext cx="1526582" cy="832183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b="1" lang="en-US" smtClean="0" sz="3200">
                  <a:solidFill>
                    <a:schemeClr val="bg2">
                      <a:lumMod val="2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85%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6676675" y="2736505"/>
            <a:ext cx="2264186" cy="1949346"/>
            <a:chOff x="3458707" y="503872"/>
            <a:chExt cx="3253588" cy="2801170"/>
          </a:xfrm>
        </p:grpSpPr>
        <p:graphicFrame>
          <p:nvGraphicFramePr>
            <p:cNvPr id="35" name="图表 34"/>
            <p:cNvGraphicFramePr/>
            <p:nvPr>
              <p:extLst/>
            </p:nvPr>
          </p:nvGraphicFramePr>
          <p:xfrm>
            <a:off x="3458707" y="503872"/>
            <a:ext cx="3253588" cy="2801170"/>
          </p:xfrm>
          <a:graphic>
            <a:graphicData uri="http://schemas.openxmlformats.org/drawingml/2006/chart">
              <c:chart xmlns:c="http://schemas.openxmlformats.org/drawingml/2006/chart" r:id="rId4"/>
            </a:graphicData>
          </a:graphic>
        </p:graphicFrame>
        <p:sp>
          <p:nvSpPr>
            <p:cNvPr id="36" name="文本框 35"/>
            <p:cNvSpPr txBox="1"/>
            <p:nvPr/>
          </p:nvSpPr>
          <p:spPr>
            <a:xfrm>
              <a:off x="4328888" y="1479948"/>
              <a:ext cx="1526582" cy="832183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b="1" lang="en-US" smtClean="0" sz="3200">
                  <a:solidFill>
                    <a:schemeClr val="bg2">
                      <a:lumMod val="2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50%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9154195" y="2736505"/>
            <a:ext cx="2264186" cy="1949346"/>
            <a:chOff x="6760876" y="503872"/>
            <a:chExt cx="3253588" cy="2801170"/>
          </a:xfrm>
        </p:grpSpPr>
        <p:graphicFrame>
          <p:nvGraphicFramePr>
            <p:cNvPr id="38" name="图表 37"/>
            <p:cNvGraphicFramePr/>
            <p:nvPr>
              <p:extLst/>
            </p:nvPr>
          </p:nvGraphicFramePr>
          <p:xfrm>
            <a:off x="6760876" y="503872"/>
            <a:ext cx="3253588" cy="2801170"/>
          </p:xfrm>
          <a:graphic>
            <a:graphicData uri="http://schemas.openxmlformats.org/drawingml/2006/chart">
              <c:chart xmlns:c="http://schemas.openxmlformats.org/drawingml/2006/chart" r:id="rId5"/>
            </a:graphicData>
          </a:graphic>
        </p:graphicFrame>
        <p:sp>
          <p:nvSpPr>
            <p:cNvPr id="39" name="文本框 38"/>
            <p:cNvSpPr txBox="1"/>
            <p:nvPr/>
          </p:nvSpPr>
          <p:spPr>
            <a:xfrm>
              <a:off x="7631057" y="1479948"/>
              <a:ext cx="1526582" cy="832183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b="1" lang="en-US" smtClean="0" sz="3200">
                  <a:solidFill>
                    <a:schemeClr val="bg2">
                      <a:lumMod val="2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35%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6807020" y="4931050"/>
            <a:ext cx="2003497" cy="1301024"/>
            <a:chOff x="3785643" y="3485942"/>
            <a:chExt cx="2878985" cy="1869546"/>
          </a:xfrm>
        </p:grpSpPr>
        <p:sp>
          <p:nvSpPr>
            <p:cNvPr id="41" name="文本框 40"/>
            <p:cNvSpPr txBox="1"/>
            <p:nvPr/>
          </p:nvSpPr>
          <p:spPr>
            <a:xfrm>
              <a:off x="3795733" y="3485942"/>
              <a:ext cx="2858807" cy="481791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/>
              <a:r>
                <a:rPr altLang="zh-CN" b="1" lang="en-US" sz="1600">
                  <a:solidFill>
                    <a:schemeClr val="bg1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-122" panose="020b0304030504040204" pitchFamily="34" typeface="Microsoft JhengHei UI Light"/>
                </a:rPr>
                <a:t>YOUR TITLE HERE</a:t>
              </a: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3785643" y="3870663"/>
              <a:ext cx="2878985" cy="1511071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altLang="en-US" lang="zh-CN" smtClean="0" sz="1050">
                  <a:solidFill>
                    <a:schemeClr val="bg1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在这里加入描述的内容，在这里加入描述的内容，在这里加入描述的内容，在这里加入描述的内容</a:t>
              </a: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9284540" y="4931049"/>
            <a:ext cx="2003497" cy="1301024"/>
            <a:chOff x="7049772" y="3485942"/>
            <a:chExt cx="2878984" cy="1869545"/>
          </a:xfrm>
        </p:grpSpPr>
        <p:sp>
          <p:nvSpPr>
            <p:cNvPr id="44" name="文本框 43"/>
            <p:cNvSpPr txBox="1"/>
            <p:nvPr/>
          </p:nvSpPr>
          <p:spPr>
            <a:xfrm>
              <a:off x="7059862" y="3485943"/>
              <a:ext cx="2858806" cy="481791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/>
              <a:r>
                <a:rPr altLang="zh-CN" b="1" lang="en-US" sz="1600">
                  <a:solidFill>
                    <a:schemeClr val="bg1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-122" panose="020b0304030504040204" pitchFamily="34" typeface="Microsoft JhengHei UI Light"/>
                </a:rPr>
                <a:t>YOUR TITLE HERE</a:t>
              </a: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7049772" y="3870661"/>
              <a:ext cx="2878984" cy="151107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altLang="en-US" lang="zh-CN" smtClean="0" sz="1050">
                  <a:solidFill>
                    <a:schemeClr val="bg1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在这里加入描述的内容，在这里加入描述的内容，在这里加入描述的内容，在这里加入描述的内容</a:t>
              </a:r>
            </a:p>
          </p:txBody>
        </p:sp>
      </p:grpSp>
    </p:spTree>
    <p:extLst>
      <p:ext uri="{BB962C8B-B14F-4D97-AF65-F5344CB8AC3E}">
        <p14:creationId val="769079816"/>
      </p:ext>
    </p:extLst>
  </p:cSld>
  <p:clrMapOvr>
    <a:masterClrMapping/>
  </p:clrMapOvr>
  <mc:AlternateContent>
    <mc:Choice Requires="p14">
      <p:transition p14:dur="800" spd="slow">
        <p14:flythrough/>
      </p:transition>
    </mc:Choice>
    <mc:Fallback>
      <p:transition spd="slow">
        <p:fade/>
      </p:transition>
    </mc:Fallback>
  </mc:AlternateContent>
  <p:timing/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2" name="标题 1"/>
          <p:cNvSpPr txBox="1"/>
          <p:nvPr/>
        </p:nvSpPr>
        <p:spPr>
          <a:xfrm>
            <a:off x="1510163" y="604611"/>
            <a:ext cx="7749669" cy="1601557"/>
          </a:xfrm>
          <a:prstGeom prst="rect">
            <a:avLst/>
          </a:prstGeom>
        </p:spPr>
        <p:txBody>
          <a:bodyPr anchor="ctr" bIns="45720" lIns="91440" rIns="91440" rtlCol="0" tIns="45720" vert="horz">
            <a:noAutofit/>
          </a:bodyPr>
          <a:lstStyle>
            <a:lvl1pPr algn="l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altLang="zh-CN" i="1" lang="en-US" smtClean="0" sz="11000">
                <a:solidFill>
                  <a:schemeClr val="bg2">
                    <a:lumMod val="25000"/>
                    <a:alpha val="20000"/>
                  </a:schemeClr>
                </a:solidFill>
                <a:latin charset="-128" panose="02000609000000000000" pitchFamily="49" typeface="Shunpu"/>
                <a:ea charset="-128" panose="02000609000000000000" pitchFamily="49" typeface="Shunpu"/>
              </a:rPr>
              <a:t>BEST WORKS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330200" y="257175"/>
            <a:ext cx="11468100" cy="542925"/>
            <a:chOff x="330200" y="257175"/>
            <a:chExt cx="11468100" cy="542925"/>
          </a:xfrm>
        </p:grpSpPr>
        <p:sp>
          <p:nvSpPr>
            <p:cNvPr id="5" name="矩形 4"/>
            <p:cNvSpPr/>
            <p:nvPr/>
          </p:nvSpPr>
          <p:spPr>
            <a:xfrm>
              <a:off x="330200" y="257175"/>
              <a:ext cx="542925" cy="542925"/>
            </a:xfrm>
            <a:prstGeom prst="rect">
              <a:avLst/>
            </a:prstGeom>
            <a:solidFill>
              <a:srgbClr val="42E8CE"/>
            </a:solidFill>
            <a:ln>
              <a:solidFill>
                <a:srgbClr val="42E8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 smtClean="0" sz="1200">
                  <a:solidFill>
                    <a:schemeClr val="bg2">
                      <a:lumMod val="25000"/>
                    </a:schemeClr>
                  </a:solidFill>
                  <a:latin charset="0" panose="04030905020b02020c02" pitchFamily="82" typeface="Bauhaus 93"/>
                  <a:ea charset="-122" panose="020b0503020204020204" pitchFamily="34" typeface="微软雅黑"/>
                </a:rPr>
                <a:t>Logo</a:t>
              </a:r>
            </a:p>
            <a:p>
              <a:pPr algn="ctr"/>
              <a:r>
                <a:rPr altLang="zh-CN" lang="en-US" smtClean="0" sz="1200">
                  <a:solidFill>
                    <a:schemeClr val="bg2">
                      <a:lumMod val="25000"/>
                    </a:schemeClr>
                  </a:solidFill>
                  <a:latin charset="0" panose="04030905020b02020c02" pitchFamily="82" typeface="Bauhaus 93"/>
                  <a:ea charset="-122" panose="020b0503020204020204" pitchFamily="34" typeface="微软雅黑"/>
                </a:rPr>
                <a:t>here</a:t>
              </a: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11493500" y="257175"/>
              <a:ext cx="304800" cy="203200"/>
              <a:chOff x="11379200" y="257175"/>
              <a:chExt cx="304800" cy="203200"/>
            </a:xfrm>
          </p:grpSpPr>
          <p:cxnSp>
            <p:nvCxnSpPr>
              <p:cNvPr id="7" name="直接连接符 6"/>
              <p:cNvCxnSpPr/>
              <p:nvPr/>
            </p:nvCxnSpPr>
            <p:spPr>
              <a:xfrm>
                <a:off x="11379200" y="257175"/>
                <a:ext cx="304800" cy="0"/>
              </a:xfrm>
              <a:prstGeom prst="line">
                <a:avLst/>
              </a:prstGeom>
              <a:ln w="19050">
                <a:solidFill>
                  <a:srgbClr val="42E8C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接连接符 7"/>
              <p:cNvCxnSpPr/>
              <p:nvPr/>
            </p:nvCxnSpPr>
            <p:spPr>
              <a:xfrm>
                <a:off x="11379200" y="358775"/>
                <a:ext cx="304800" cy="0"/>
              </a:xfrm>
              <a:prstGeom prst="line">
                <a:avLst/>
              </a:prstGeom>
              <a:ln w="19050">
                <a:solidFill>
                  <a:srgbClr val="42E8C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8"/>
              <p:cNvCxnSpPr/>
              <p:nvPr/>
            </p:nvCxnSpPr>
            <p:spPr>
              <a:xfrm>
                <a:off x="11379200" y="460375"/>
                <a:ext cx="304800" cy="0"/>
              </a:xfrm>
              <a:prstGeom prst="line">
                <a:avLst/>
              </a:prstGeom>
              <a:ln w="19050">
                <a:solidFill>
                  <a:srgbClr val="42E8C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5" name="文本框 14"/>
          <p:cNvSpPr txBox="1"/>
          <p:nvPr/>
        </p:nvSpPr>
        <p:spPr>
          <a:xfrm>
            <a:off x="8493692" y="3907325"/>
            <a:ext cx="2606108" cy="33147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1050">
                <a:solidFill>
                  <a:schemeClr val="bg2">
                    <a:lumMod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在这里加入描述的内容。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8452091" y="2252116"/>
            <a:ext cx="2647709" cy="1754326"/>
            <a:chOff x="8452091" y="2252116"/>
            <a:chExt cx="2647709" cy="1754326"/>
          </a:xfrm>
        </p:grpSpPr>
        <p:sp>
          <p:nvSpPr>
            <p:cNvPr id="14" name="文本框 13"/>
            <p:cNvSpPr txBox="1"/>
            <p:nvPr/>
          </p:nvSpPr>
          <p:spPr>
            <a:xfrm>
              <a:off x="8493692" y="3118102"/>
              <a:ext cx="2606108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mtClean="0" sz="1200">
                  <a:solidFill>
                    <a:schemeClr val="bg2">
                      <a:lumMod val="2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微信广告集装箱，更多ppt的秘密等着你！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8452092" y="2252116"/>
              <a:ext cx="708592" cy="17373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mtClean="0" sz="7200">
                  <a:solidFill>
                    <a:schemeClr val="bg2">
                      <a:lumMod val="25000"/>
                    </a:schemeClr>
                  </a:solidFill>
                  <a:latin charset="-122" panose="020b0604020202020204" pitchFamily="34" typeface="Arial Unicode MS"/>
                  <a:ea charset="-122" panose="020b0604020202020204" pitchFamily="34" typeface="Arial Unicode MS"/>
                  <a:cs charset="-122" panose="020b0604020202020204" pitchFamily="34" typeface="Arial Unicode MS"/>
                </a:rPr>
                <a:t>“</a:t>
              </a:r>
            </a:p>
          </p:txBody>
        </p:sp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6130586" y="1431175"/>
            <a:ext cx="2176741" cy="2176741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6130586" y="3681788"/>
            <a:ext cx="2176741" cy="2176741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3884969" y="1431175"/>
            <a:ext cx="2176741" cy="128662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3884969" y="2790064"/>
            <a:ext cx="2176741" cy="3077228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1616741" y="1727200"/>
            <a:ext cx="1360800" cy="1358900"/>
          </a:xfrm>
          <a:prstGeom prst="rect">
            <a:avLst/>
          </a:prstGeom>
          <a:noFill/>
          <a:ln w="19050">
            <a:solidFill>
              <a:srgbClr val="42E8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文本框 10"/>
          <p:cNvSpPr txBox="1"/>
          <p:nvPr/>
        </p:nvSpPr>
        <p:spPr>
          <a:xfrm>
            <a:off x="922294" y="1921326"/>
            <a:ext cx="2997200" cy="9448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mtClean="0" sz="2800">
                <a:solidFill>
                  <a:srgbClr val="42E8C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OUR</a:t>
            </a:r>
          </a:p>
          <a:p>
            <a:r>
              <a:rPr altLang="zh-CN" b="1" lang="en-US" smtClean="0" sz="2800">
                <a:solidFill>
                  <a:srgbClr val="42E8C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PROJECT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922294" y="3378669"/>
            <a:ext cx="2735305" cy="129159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1050">
                <a:solidFill>
                  <a:schemeClr val="bg2">
                    <a:lumMod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在这里加入描述的内容，在这里加入描述的内容，在这里加入描述的内容，在这里加入描述的内容，在这里加入描述的内容，在这里加入描述的内容，在这里加入描述的内容，在这里加入描述的内容。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1037260" y="4762500"/>
            <a:ext cx="681747" cy="0"/>
          </a:xfrm>
          <a:prstGeom prst="line">
            <a:avLst/>
          </a:prstGeom>
          <a:ln w="38100">
            <a:solidFill>
              <a:srgbClr val="42E8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图片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3884969" y="1433512"/>
            <a:ext cx="2179991" cy="1284287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6125050" y="1428750"/>
            <a:ext cx="2182277" cy="2176463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6130586" y="3687095"/>
            <a:ext cx="2176741" cy="2180305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3884969" y="2781300"/>
            <a:ext cx="2176741" cy="3091506"/>
          </a:xfrm>
          <a:prstGeom prst="rect">
            <a:avLst/>
          </a:prstGeom>
        </p:spPr>
      </p:pic>
    </p:spTree>
    <p:extLst>
      <p:ext uri="{BB962C8B-B14F-4D97-AF65-F5344CB8AC3E}">
        <p14:creationId val="3306108042"/>
      </p:ext>
    </p:extLst>
  </p:cSld>
  <p:clrMapOvr>
    <a:masterClrMapping/>
  </p:clrMapOvr>
  <mc:AlternateContent>
    <mc:Choice Requires="p14">
      <p:transition p14:dur="800" spd="slow">
        <p14:flythrough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5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7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9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3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5" nodeType="afterEffect" presetClass="entr" presetID="14" presetSubtype="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vertical)" transition="in">
                                      <p:cBhvr>
                                        <p:cTn dur="500" id="27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9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3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7" nodeType="withEffect" presetClass="entr" presetID="2" presetSubtype="4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1" nodeType="withEffect" presetClass="entr" presetID="2" presetSubtype="4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fill="hold" id="4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8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fill="hold" grpId="0" id="5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4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4600"/>
                            </p:stCondLst>
                            <p:childTnLst>
                              <p:par>
                                <p:cTn fill="hold" id="56" nodeType="afterEffect" presetClass="exit" presetID="2" presetSubtype="1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5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5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60" nodeType="withEffect" presetClass="exit" presetID="2" presetSubtype="1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6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62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64" nodeType="with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65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66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68" nodeType="with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69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7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2" nodeType="afterGroup">
                            <p:stCondLst>
                              <p:cond delay="5100"/>
                            </p:stCondLst>
                            <p:childTnLst>
                              <p:par>
                                <p:cTn fill="hold" id="73" nodeType="afterEffect" presetClass="entr" presetID="2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5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6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77" nodeType="withEffect" presetClass="entr" presetID="2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9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81" nodeType="withEffect" presetClass="entr" presetID="2" presetSubtype="4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3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4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85" nodeType="withEffect" presetClass="entr" presetID="2" presetSubtype="4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7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8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2"/>
      <p:bldP grpId="0" spid="15"/>
      <p:bldP grpId="0" spid="10"/>
      <p:bldP grpId="0" spid="11"/>
      <p:bldP grpId="0" spid="12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2" name="标题 1"/>
          <p:cNvSpPr txBox="1"/>
          <p:nvPr/>
        </p:nvSpPr>
        <p:spPr>
          <a:xfrm>
            <a:off x="1510163" y="604611"/>
            <a:ext cx="7749669" cy="1601557"/>
          </a:xfrm>
          <a:prstGeom prst="rect">
            <a:avLst/>
          </a:prstGeom>
        </p:spPr>
        <p:txBody>
          <a:bodyPr anchor="ctr" bIns="45720" lIns="91440" rIns="91440" rtlCol="0" tIns="45720" vert="horz">
            <a:noAutofit/>
          </a:bodyPr>
          <a:lstStyle>
            <a:lvl1pPr algn="l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altLang="zh-CN" i="1" lang="en-US" smtClean="0" sz="11000">
                <a:solidFill>
                  <a:schemeClr val="bg2">
                    <a:lumMod val="25000"/>
                    <a:alpha val="20000"/>
                  </a:schemeClr>
                </a:solidFill>
                <a:latin charset="-128" panose="02000609000000000000" pitchFamily="49" typeface="Shunpu"/>
                <a:ea charset="-128" panose="02000609000000000000" pitchFamily="49" typeface="Shunpu"/>
              </a:rPr>
              <a:t>BEST WORKS</a:t>
            </a: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3884969" y="1433512"/>
            <a:ext cx="2179991" cy="128428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6125050" y="1428750"/>
            <a:ext cx="2182277" cy="217646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6130586" y="3687095"/>
            <a:ext cx="2176741" cy="218030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3884969" y="2781300"/>
            <a:ext cx="2176741" cy="309150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30200" y="257175"/>
            <a:ext cx="542925" cy="542925"/>
          </a:xfrm>
          <a:prstGeom prst="rect">
            <a:avLst/>
          </a:prstGeom>
          <a:solidFill>
            <a:srgbClr val="42E8CE"/>
          </a:solidFill>
          <a:ln>
            <a:solidFill>
              <a:srgbClr val="42E8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mtClean="0" sz="1200">
                <a:solidFill>
                  <a:schemeClr val="bg2">
                    <a:lumMod val="25000"/>
                  </a:schemeClr>
                </a:solidFill>
                <a:latin charset="0" panose="04030905020b02020c02" pitchFamily="82" typeface="Bauhaus 93"/>
                <a:ea charset="-122" panose="020b0503020204020204" pitchFamily="34" typeface="微软雅黑"/>
              </a:rPr>
              <a:t>Logo</a:t>
            </a:r>
          </a:p>
          <a:p>
            <a:pPr algn="ctr"/>
            <a:r>
              <a:rPr altLang="zh-CN" lang="en-US" smtClean="0" sz="1200">
                <a:solidFill>
                  <a:schemeClr val="bg2">
                    <a:lumMod val="25000"/>
                  </a:schemeClr>
                </a:solidFill>
                <a:latin charset="0" panose="04030905020b02020c02" pitchFamily="82" typeface="Bauhaus 93"/>
                <a:ea charset="-122" panose="020b0503020204020204" pitchFamily="34" typeface="微软雅黑"/>
              </a:rPr>
              <a:t>here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11493500" y="257175"/>
            <a:ext cx="304800" cy="203200"/>
            <a:chOff x="11379200" y="257175"/>
            <a:chExt cx="304800" cy="203200"/>
          </a:xfrm>
        </p:grpSpPr>
        <p:cxnSp>
          <p:nvCxnSpPr>
            <p:cNvPr id="7" name="直接连接符 6"/>
            <p:cNvCxnSpPr/>
            <p:nvPr/>
          </p:nvCxnSpPr>
          <p:spPr>
            <a:xfrm>
              <a:off x="11379200" y="257175"/>
              <a:ext cx="304800" cy="0"/>
            </a:xfrm>
            <a:prstGeom prst="line">
              <a:avLst/>
            </a:prstGeom>
            <a:ln w="19050">
              <a:solidFill>
                <a:srgbClr val="42E8C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11379200" y="358775"/>
              <a:ext cx="304800" cy="0"/>
            </a:xfrm>
            <a:prstGeom prst="line">
              <a:avLst/>
            </a:prstGeom>
            <a:ln w="19050">
              <a:solidFill>
                <a:srgbClr val="42E8C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11379200" y="460375"/>
              <a:ext cx="304800" cy="0"/>
            </a:xfrm>
            <a:prstGeom prst="line">
              <a:avLst/>
            </a:prstGeom>
            <a:ln w="19050">
              <a:solidFill>
                <a:srgbClr val="42E8C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文本框 13"/>
          <p:cNvSpPr txBox="1"/>
          <p:nvPr/>
        </p:nvSpPr>
        <p:spPr>
          <a:xfrm>
            <a:off x="8493692" y="3118103"/>
            <a:ext cx="2606108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200">
                <a:solidFill>
                  <a:schemeClr val="bg2">
                    <a:lumMod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在这里加入描述的内容，在这里加入描述的内容！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8493692" y="3907325"/>
            <a:ext cx="2606108" cy="33147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1050">
                <a:solidFill>
                  <a:schemeClr val="bg2">
                    <a:lumMod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在这里加入描述的内容。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8452092" y="2252116"/>
            <a:ext cx="708592" cy="17373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7200">
                <a:solidFill>
                  <a:schemeClr val="bg2">
                    <a:lumMod val="25000"/>
                  </a:schemeClr>
                </a:solidFill>
                <a:latin charset="-122" panose="020b0604020202020204" pitchFamily="34" typeface="Arial Unicode MS"/>
                <a:ea charset="-122" panose="020b0604020202020204" pitchFamily="34" typeface="Arial Unicode MS"/>
                <a:cs charset="-122" panose="020b0604020202020204" pitchFamily="34" typeface="Arial Unicode MS"/>
              </a:rPr>
              <a:t>“</a:t>
            </a:r>
          </a:p>
        </p:txBody>
      </p:sp>
      <p:sp>
        <p:nvSpPr>
          <p:cNvPr id="10" name="矩形 9"/>
          <p:cNvSpPr/>
          <p:nvPr/>
        </p:nvSpPr>
        <p:spPr>
          <a:xfrm>
            <a:off x="1616741" y="1727200"/>
            <a:ext cx="1360800" cy="1358900"/>
          </a:xfrm>
          <a:prstGeom prst="rect">
            <a:avLst/>
          </a:prstGeom>
          <a:noFill/>
          <a:ln w="19050">
            <a:solidFill>
              <a:srgbClr val="42E8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文本框 10"/>
          <p:cNvSpPr txBox="1"/>
          <p:nvPr/>
        </p:nvSpPr>
        <p:spPr>
          <a:xfrm>
            <a:off x="922294" y="1921326"/>
            <a:ext cx="2997200" cy="9448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mtClean="0" sz="2800">
                <a:solidFill>
                  <a:srgbClr val="42E8C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OUR</a:t>
            </a:r>
          </a:p>
          <a:p>
            <a:r>
              <a:rPr altLang="zh-CN" b="1" lang="en-US" smtClean="0" sz="2800">
                <a:solidFill>
                  <a:srgbClr val="42E8C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PROJECT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922294" y="3378669"/>
            <a:ext cx="2735305" cy="129159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1050">
                <a:solidFill>
                  <a:schemeClr val="bg2">
                    <a:lumMod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在这里加入描述的内容，在这里加入描述的内容，在这里加入描述的内容，在这里加入描述的内容，在这里加入描述的内容，在这里加入描述的内容，在这里加入描述的内容，在这里加入描述的内容。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1037260" y="4762500"/>
            <a:ext cx="681747" cy="0"/>
          </a:xfrm>
          <a:prstGeom prst="line">
            <a:avLst/>
          </a:prstGeom>
          <a:ln w="38100">
            <a:solidFill>
              <a:srgbClr val="42E8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1384076839"/>
      </p:ext>
    </p:extLst>
  </p:cSld>
  <p:clrMapOvr>
    <a:masterClrMapping/>
  </p:clrMapOvr>
  <mc:AlternateContent>
    <mc:Choice Requires="p14">
      <p:transition p14:dur="800" spd="slow">
        <p14:flythrough/>
      </p:transition>
    </mc:Choice>
    <mc:Fallback>
      <p:transition spd="slow">
        <p:fade/>
      </p:transition>
    </mc:Fallback>
  </mc:AlternateContent>
  <p:timing/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577026" y="-16233"/>
            <a:ext cx="2815311" cy="687374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394190" y="-20259"/>
            <a:ext cx="2798866" cy="687825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755405" y="-10705"/>
            <a:ext cx="2827931" cy="686870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616741" y="2765425"/>
            <a:ext cx="1360800" cy="1358900"/>
          </a:xfrm>
          <a:prstGeom prst="rect">
            <a:avLst/>
          </a:prstGeom>
          <a:noFill/>
          <a:ln w="19050">
            <a:solidFill>
              <a:srgbClr val="42E8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文本框 5"/>
          <p:cNvSpPr txBox="1"/>
          <p:nvPr/>
        </p:nvSpPr>
        <p:spPr>
          <a:xfrm>
            <a:off x="922294" y="2959552"/>
            <a:ext cx="2997200" cy="9448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mtClean="0" sz="2800">
                <a:solidFill>
                  <a:srgbClr val="42E8C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OUR</a:t>
            </a:r>
          </a:p>
          <a:p>
            <a:r>
              <a:rPr altLang="zh-CN" b="1" lang="en-US" smtClean="0" sz="2800">
                <a:solidFill>
                  <a:srgbClr val="42E8C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AWARDS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330200" y="257175"/>
            <a:ext cx="11468100" cy="542925"/>
            <a:chOff x="330200" y="257175"/>
            <a:chExt cx="11468100" cy="542925"/>
          </a:xfrm>
        </p:grpSpPr>
        <p:sp>
          <p:nvSpPr>
            <p:cNvPr id="7" name="矩形 6"/>
            <p:cNvSpPr/>
            <p:nvPr/>
          </p:nvSpPr>
          <p:spPr>
            <a:xfrm>
              <a:off x="330200" y="257175"/>
              <a:ext cx="542925" cy="542925"/>
            </a:xfrm>
            <a:prstGeom prst="rect">
              <a:avLst/>
            </a:prstGeom>
            <a:solidFill>
              <a:srgbClr val="42E8CE"/>
            </a:solidFill>
            <a:ln>
              <a:solidFill>
                <a:srgbClr val="42E8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 smtClean="0" sz="1200">
                  <a:solidFill>
                    <a:schemeClr val="bg2">
                      <a:lumMod val="25000"/>
                    </a:schemeClr>
                  </a:solidFill>
                  <a:latin charset="0" panose="04030905020b02020c02" pitchFamily="82" typeface="Bauhaus 93"/>
                  <a:ea charset="-122" panose="020b0503020204020204" pitchFamily="34" typeface="微软雅黑"/>
                </a:rPr>
                <a:t>Logo</a:t>
              </a:r>
            </a:p>
            <a:p>
              <a:pPr algn="ctr"/>
              <a:r>
                <a:rPr altLang="zh-CN" lang="en-US" smtClean="0" sz="1200">
                  <a:solidFill>
                    <a:schemeClr val="bg2">
                      <a:lumMod val="25000"/>
                    </a:schemeClr>
                  </a:solidFill>
                  <a:latin charset="0" panose="04030905020b02020c02" pitchFamily="82" typeface="Bauhaus 93"/>
                  <a:ea charset="-122" panose="020b0503020204020204" pitchFamily="34" typeface="微软雅黑"/>
                </a:rPr>
                <a:t>here</a:t>
              </a: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11493500" y="257175"/>
              <a:ext cx="304800" cy="203200"/>
              <a:chOff x="11379200" y="257175"/>
              <a:chExt cx="304800" cy="203200"/>
            </a:xfrm>
          </p:grpSpPr>
          <p:cxnSp>
            <p:nvCxnSpPr>
              <p:cNvPr id="9" name="直接连接符 8"/>
              <p:cNvCxnSpPr/>
              <p:nvPr/>
            </p:nvCxnSpPr>
            <p:spPr>
              <a:xfrm>
                <a:off x="11379200" y="257175"/>
                <a:ext cx="304800" cy="0"/>
              </a:xfrm>
              <a:prstGeom prst="line">
                <a:avLst/>
              </a:prstGeom>
              <a:ln w="19050">
                <a:solidFill>
                  <a:srgbClr val="42E8C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/>
              <p:cNvCxnSpPr/>
              <p:nvPr/>
            </p:nvCxnSpPr>
            <p:spPr>
              <a:xfrm>
                <a:off x="11379200" y="358775"/>
                <a:ext cx="304800" cy="0"/>
              </a:xfrm>
              <a:prstGeom prst="line">
                <a:avLst/>
              </a:prstGeom>
              <a:ln w="19050">
                <a:solidFill>
                  <a:srgbClr val="42E8C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/>
              <p:cNvCxnSpPr/>
              <p:nvPr/>
            </p:nvCxnSpPr>
            <p:spPr>
              <a:xfrm>
                <a:off x="11379200" y="460375"/>
                <a:ext cx="304800" cy="0"/>
              </a:xfrm>
              <a:prstGeom prst="line">
                <a:avLst/>
              </a:prstGeom>
              <a:ln w="19050">
                <a:solidFill>
                  <a:srgbClr val="42E8C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5">
            <a:lum bright="8000"/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4868303" y="1441813"/>
            <a:ext cx="595766" cy="731078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>
            <a:lum bright="8000"/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7683614" y="1441813"/>
            <a:ext cx="595766" cy="731078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>
            <a:lum bright="8000"/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0492555" y="1441813"/>
            <a:ext cx="595766" cy="731078"/>
          </a:xfrm>
          <a:prstGeom prst="rect">
            <a:avLst/>
          </a:prstGeom>
        </p:spPr>
      </p:pic>
      <p:grpSp>
        <p:nvGrpSpPr>
          <p:cNvPr id="35" name="组合 34"/>
          <p:cNvGrpSpPr/>
          <p:nvPr/>
        </p:nvGrpSpPr>
        <p:grpSpPr>
          <a:xfrm>
            <a:off x="4039071" y="2523876"/>
            <a:ext cx="2260600" cy="2636987"/>
            <a:chOff x="4039071" y="2327836"/>
            <a:chExt cx="2260600" cy="2636987"/>
          </a:xfrm>
        </p:grpSpPr>
        <p:sp>
          <p:nvSpPr>
            <p:cNvPr id="20" name="文本框 19"/>
            <p:cNvSpPr txBox="1"/>
            <p:nvPr/>
          </p:nvSpPr>
          <p:spPr>
            <a:xfrm>
              <a:off x="4039071" y="3270150"/>
              <a:ext cx="2260600" cy="3048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 smtClean="0" sz="1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单击此处添加文字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4064785" y="3660620"/>
              <a:ext cx="2209173" cy="129159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altLang="en-US" lang="zh-CN" smtClean="0" sz="105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在这里加入描述的内容，在这里加入描述的内容，在这里加入描述的内容，在这里加入描述的内容，在这里加入描述的内容在这里加入描述的内容</a:t>
              </a: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4039071" y="2327836"/>
              <a:ext cx="2260600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mtClean="0" sz="3200">
                  <a:solidFill>
                    <a:srgbClr val="42E8CE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2014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6854381" y="2523876"/>
            <a:ext cx="2260600" cy="2636987"/>
            <a:chOff x="6860637" y="2319585"/>
            <a:chExt cx="2260600" cy="2636987"/>
          </a:xfrm>
        </p:grpSpPr>
        <p:sp>
          <p:nvSpPr>
            <p:cNvPr id="27" name="文本框 26"/>
            <p:cNvSpPr txBox="1"/>
            <p:nvPr/>
          </p:nvSpPr>
          <p:spPr>
            <a:xfrm>
              <a:off x="6860638" y="3261899"/>
              <a:ext cx="2260600" cy="3048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 smtClean="0" sz="1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单击此处添加文字</a:t>
              </a: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6886352" y="3652369"/>
              <a:ext cx="2209173" cy="129159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altLang="en-US" lang="zh-CN" smtClean="0" sz="105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在这里加入描述的内容，在这里加入描述的内容，在这里加入描述的内容，在这里加入描述的内容，在这里加入描述的内容在这里加入描述的内容</a:t>
              </a: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6860638" y="2319585"/>
              <a:ext cx="2260600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mtClean="0" sz="3200">
                  <a:solidFill>
                    <a:srgbClr val="42E8CE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2015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9663323" y="2523876"/>
            <a:ext cx="2260600" cy="2636987"/>
            <a:chOff x="9643978" y="2316482"/>
            <a:chExt cx="2260600" cy="2636987"/>
          </a:xfrm>
        </p:grpSpPr>
        <p:sp>
          <p:nvSpPr>
            <p:cNvPr id="30" name="文本框 29"/>
            <p:cNvSpPr txBox="1"/>
            <p:nvPr/>
          </p:nvSpPr>
          <p:spPr>
            <a:xfrm>
              <a:off x="9643977" y="3258796"/>
              <a:ext cx="2260600" cy="3048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 smtClean="0" sz="1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单击此处添加文字</a:t>
              </a: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9669695" y="3649266"/>
              <a:ext cx="2209173" cy="129159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altLang="en-US" lang="zh-CN" smtClean="0" sz="105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在这里加入描述的内容，在这里加入描述的内容，在这里加入描述的内容，在这里加入描述的内容，在这里加入描述的内容在这里加入描述的内容</a:t>
              </a: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9643977" y="2316482"/>
              <a:ext cx="2260600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mtClean="0" sz="3200">
                  <a:solidFill>
                    <a:srgbClr val="42E8CE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2016</a:t>
              </a:r>
            </a:p>
          </p:txBody>
        </p:sp>
      </p:grpSp>
      <p:sp>
        <p:nvSpPr>
          <p:cNvPr id="36" name="文本框 35"/>
          <p:cNvSpPr txBox="1"/>
          <p:nvPr/>
        </p:nvSpPr>
        <p:spPr>
          <a:xfrm>
            <a:off x="2540962" y="2717444"/>
            <a:ext cx="556156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mtClean="0" sz="2400">
                <a:solidFill>
                  <a:schemeClr val="bg2">
                    <a:lumMod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＋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9086" y="5012439"/>
            <a:ext cx="1700393" cy="1844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mtClean="0" sz="11500">
                <a:solidFill>
                  <a:srgbClr val="42E8CE">
                    <a:alpha val="40000"/>
                  </a:srgb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＋</a:t>
            </a:r>
          </a:p>
        </p:txBody>
      </p:sp>
    </p:spTree>
    <p:extLst>
      <p:ext uri="{BB962C8B-B14F-4D97-AF65-F5344CB8AC3E}">
        <p14:creationId val="2471903431"/>
      </p:ext>
    </p:extLst>
  </p:cSld>
  <p:clrMapOvr>
    <a:masterClrMapping/>
  </p:clrMapOvr>
  <mc:AlternateContent>
    <mc:Choice Requires="p14">
      <p:transition p14:dur="800" spd="slow">
        <p14:flythrough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5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7" nodeType="after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19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2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21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24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25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26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1" nodeType="withEffect" presetClass="entr" presetID="2" presetSubtype="2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5" nodeType="withEffect" presetClass="entr" presetID="2" presetSubtype="2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9" nodeType="withEffect" presetClass="entr" presetID="10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2" nodeType="withEffect" presetClass="entr" presetID="22" presetSubtype="1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44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5" nodeType="withEffect" presetClass="entr" presetID="10" presetSubtype="0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8" nodeType="withEffect" presetClass="entr" presetID="22" presetSubtype="1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1" nodeType="withEffect" presetClass="entr" presetID="10" presetSubtype="0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3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4" nodeType="withEffect" presetClass="entr" presetID="22" presetSubtype="1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56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  <p:bldP grpId="0" spid="36"/>
      <p:bldP grpId="0" spid="37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444" y="0"/>
            <a:ext cx="12189112" cy="6857999"/>
          </a:xfrm>
          <a:prstGeom prst="rect">
            <a:avLst/>
          </a:prstGeom>
        </p:spPr>
      </p:pic>
      <p:sp>
        <p:nvSpPr>
          <p:cNvPr id="10" name="副标题 2"/>
          <p:cNvSpPr txBox="1"/>
          <p:nvPr/>
        </p:nvSpPr>
        <p:spPr>
          <a:xfrm>
            <a:off x="1524000" y="3091883"/>
            <a:ext cx="9144000" cy="689542"/>
          </a:xfrm>
          <a:prstGeom prst="rect">
            <a:avLst/>
          </a:prstGeom>
        </p:spPr>
        <p:txBody>
          <a:bodyPr bIns="45720" lIns="91440" rIns="91440" rtlCol="0" tIns="45720" vert="horz">
            <a:noAutofit/>
          </a:bodyPr>
          <a:lstStyle>
            <a:lvl1pPr algn="l" defTabSz="914400" eaLnBrk="1" hangingPunct="1" indent="-228600" latinLnBrk="0" marL="22860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indent="0" marL="0">
              <a:buNone/>
            </a:pPr>
            <a:r>
              <a:rPr altLang="zh-CN" b="1" lang="en-US" smtClean="0" sz="48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rPr>
              <a:t>THANKS</a:t>
            </a:r>
          </a:p>
        </p:txBody>
      </p:sp>
      <p:sp>
        <p:nvSpPr>
          <p:cNvPr id="11" name="矩形 10"/>
          <p:cNvSpPr/>
          <p:nvPr/>
        </p:nvSpPr>
        <p:spPr>
          <a:xfrm>
            <a:off x="4135721" y="2595109"/>
            <a:ext cx="3920558" cy="1667781"/>
          </a:xfrm>
          <a:prstGeom prst="rect">
            <a:avLst/>
          </a:prstGeom>
          <a:noFill/>
          <a:ln w="57150">
            <a:solidFill>
              <a:srgbClr val="42E8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664396730"/>
      </p:ext>
    </p:extLst>
  </p:cSld>
  <p:clrMapOvr>
    <a:masterClrMapping/>
  </p:clrMapOvr>
  <mc:AlternateContent>
    <mc:Choice Requires="p14">
      <p:transition p14:dur="800" spd="slow">
        <p14:flythrough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1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4)" transition="in">
                                      <p:cBhvr>
                                        <p:cTn dur="1500" id="1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13" nodeType="after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1" id="17" nodeType="afterEffect" presetClass="emph" presetID="1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dur="1000" fill="hold" id="18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2E8C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dur="1000" fill="hold" id="19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2E8C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dur="1000" fill="hold" id="2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"/>
      <p:bldP grpId="1" spid="10"/>
      <p:bldP grpId="0" spid="11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/>
              </a:ext>
            </a:extLst>
          </a:blip>
          <a:srcRect b="367" l="3" r="34296" t="132"/>
          <a:stretch>
            <a:fillRect/>
          </a:stretch>
        </p:blipFill>
        <p:spPr>
          <a:xfrm>
            <a:off x="0" y="-29029"/>
            <a:ext cx="6819900" cy="6887029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0" y="-29030"/>
            <a:ext cx="6819900" cy="6887029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" name="矩形 12"/>
          <p:cNvSpPr/>
          <p:nvPr/>
        </p:nvSpPr>
        <p:spPr>
          <a:xfrm>
            <a:off x="5375275" y="-29030"/>
            <a:ext cx="6816725" cy="688703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>
          <a:xfrm>
            <a:off x="1680038" y="2175480"/>
            <a:ext cx="2766350" cy="2612420"/>
          </a:xfrm>
        </p:spPr>
        <p:txBody>
          <a:bodyPr>
            <a:normAutofit fontScale="70000" lnSpcReduction="20000"/>
          </a:bodyPr>
          <a:lstStyle/>
          <a:p>
            <a:pPr algn="ctr" indent="0" marL="0">
              <a:lnSpc>
                <a:spcPct val="100000"/>
              </a:lnSpc>
              <a:buNone/>
            </a:pPr>
            <a:r>
              <a:rPr altLang="en-US" b="1" lang="zh-CN" sz="3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</a:t>
            </a:r>
          </a:p>
          <a:p>
            <a:pPr algn="ctr" indent="0" marL="0">
              <a:lnSpc>
                <a:spcPct val="100000"/>
              </a:lnSpc>
              <a:buNone/>
            </a:pPr>
            <a:r>
              <a:rPr altLang="en-US" b="1" lang="zh-CN" sz="3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添加文字</a:t>
            </a:r>
          </a:p>
          <a:p>
            <a:pPr algn="ctr" indent="0" marL="0">
              <a:lnSpc>
                <a:spcPct val="100000"/>
              </a:lnSpc>
              <a:buNone/>
            </a:pPr>
            <a:r>
              <a:rPr altLang="en-US" b="1" lang="zh-CN" sz="3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在这里加入描述的内容，在这里加入描述的内容，在这里加入描述的内容，在这里加入描述的内容</a:t>
            </a:r>
          </a:p>
        </p:txBody>
      </p:sp>
      <p:sp>
        <p:nvSpPr>
          <p:cNvPr id="9" name="矩形 8"/>
          <p:cNvSpPr/>
          <p:nvPr/>
        </p:nvSpPr>
        <p:spPr>
          <a:xfrm>
            <a:off x="1522413" y="1885496"/>
            <a:ext cx="3081600" cy="3080206"/>
          </a:xfrm>
          <a:prstGeom prst="rect">
            <a:avLst/>
          </a:prstGeom>
          <a:noFill/>
          <a:ln w="38100">
            <a:solidFill>
              <a:srgbClr val="42E8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5231116" y="3864647"/>
            <a:ext cx="1696864" cy="115130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5223928" y="799781"/>
            <a:ext cx="1696864" cy="115130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5238304" y="2843025"/>
            <a:ext cx="1696864" cy="115130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5236628" y="4886269"/>
            <a:ext cx="1696864" cy="115130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5231116" y="1821403"/>
            <a:ext cx="1696864" cy="1151309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7361772" y="1127269"/>
            <a:ext cx="2997200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000">
                <a:solidFill>
                  <a:schemeClr val="bg2">
                    <a:lumMod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Introduction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7361772" y="2148891"/>
            <a:ext cx="2997200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000">
                <a:solidFill>
                  <a:schemeClr val="bg2">
                    <a:lumMod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Our Team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7361772" y="3170513"/>
            <a:ext cx="2997200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000">
                <a:solidFill>
                  <a:schemeClr val="bg2">
                    <a:lumMod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Awesome Services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7361772" y="4192134"/>
            <a:ext cx="2997200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000">
                <a:solidFill>
                  <a:schemeClr val="bg2">
                    <a:lumMod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Financial Statement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7361772" y="5213757"/>
            <a:ext cx="2997200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000">
                <a:solidFill>
                  <a:schemeClr val="bg2">
                    <a:lumMod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Project &amp; Awards</a:t>
            </a:r>
          </a:p>
        </p:txBody>
      </p:sp>
      <p:grpSp>
        <p:nvGrpSpPr>
          <p:cNvPr id="30" name="组合 29"/>
          <p:cNvGrpSpPr/>
          <p:nvPr/>
        </p:nvGrpSpPr>
        <p:grpSpPr>
          <a:xfrm>
            <a:off x="330200" y="257175"/>
            <a:ext cx="11468100" cy="542925"/>
            <a:chOff x="330200" y="257175"/>
            <a:chExt cx="11468100" cy="542925"/>
          </a:xfrm>
        </p:grpSpPr>
        <p:sp>
          <p:nvSpPr>
            <p:cNvPr id="24" name="矩形 23"/>
            <p:cNvSpPr/>
            <p:nvPr/>
          </p:nvSpPr>
          <p:spPr>
            <a:xfrm>
              <a:off x="330200" y="257175"/>
              <a:ext cx="542925" cy="542925"/>
            </a:xfrm>
            <a:prstGeom prst="rect">
              <a:avLst/>
            </a:prstGeom>
            <a:solidFill>
              <a:srgbClr val="42E8CE"/>
            </a:solidFill>
            <a:ln>
              <a:solidFill>
                <a:srgbClr val="42E8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 smtClean="0" sz="1200">
                  <a:solidFill>
                    <a:schemeClr val="bg2">
                      <a:lumMod val="25000"/>
                    </a:schemeClr>
                  </a:solidFill>
                  <a:latin charset="0" panose="04030905020b02020c02" pitchFamily="82" typeface="Bauhaus 93"/>
                  <a:ea charset="-122" panose="020b0503020204020204" pitchFamily="34" typeface="微软雅黑"/>
                </a:rPr>
                <a:t>Logo</a:t>
              </a:r>
            </a:p>
            <a:p>
              <a:pPr algn="ctr"/>
              <a:r>
                <a:rPr altLang="zh-CN" lang="en-US" smtClean="0" sz="1200">
                  <a:solidFill>
                    <a:schemeClr val="bg2">
                      <a:lumMod val="25000"/>
                    </a:schemeClr>
                  </a:solidFill>
                  <a:latin charset="0" panose="04030905020b02020c02" pitchFamily="82" typeface="Bauhaus 93"/>
                  <a:ea charset="-122" panose="020b0503020204020204" pitchFamily="34" typeface="微软雅黑"/>
                </a:rPr>
                <a:t>here</a:t>
              </a: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11493500" y="257175"/>
              <a:ext cx="304800" cy="203200"/>
              <a:chOff x="11379200" y="257175"/>
              <a:chExt cx="304800" cy="203200"/>
            </a:xfrm>
          </p:grpSpPr>
          <p:cxnSp>
            <p:nvCxnSpPr>
              <p:cNvPr id="26" name="直接连接符 25"/>
              <p:cNvCxnSpPr/>
              <p:nvPr/>
            </p:nvCxnSpPr>
            <p:spPr>
              <a:xfrm>
                <a:off x="11379200" y="257175"/>
                <a:ext cx="304800" cy="0"/>
              </a:xfrm>
              <a:prstGeom prst="line">
                <a:avLst/>
              </a:prstGeom>
              <a:ln w="19050">
                <a:solidFill>
                  <a:srgbClr val="42E8C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/>
              <p:cNvCxnSpPr/>
              <p:nvPr/>
            </p:nvCxnSpPr>
            <p:spPr>
              <a:xfrm>
                <a:off x="11379200" y="358775"/>
                <a:ext cx="304800" cy="0"/>
              </a:xfrm>
              <a:prstGeom prst="line">
                <a:avLst/>
              </a:prstGeom>
              <a:ln w="19050">
                <a:solidFill>
                  <a:srgbClr val="42E8C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11379200" y="460375"/>
                <a:ext cx="304800" cy="0"/>
              </a:xfrm>
              <a:prstGeom prst="line">
                <a:avLst/>
              </a:prstGeom>
              <a:ln w="19050">
                <a:solidFill>
                  <a:srgbClr val="42E8C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val="4219230166"/>
      </p:ext>
    </p:extLst>
  </p:cSld>
  <p:clrMapOvr>
    <a:masterClrMapping/>
  </p:clrMapOvr>
  <mc:AlternateContent>
    <mc:Choice Requires="p14">
      <p:transition p14:dur="800" spd="slow">
        <p14:flythrough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2" nodeType="afterEffect" presetClass="entr" presetID="21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4)" transition="in">
                                      <p:cBhvr>
                                        <p:cTn dur="1000" id="14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16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8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2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2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7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id="29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3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6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id="38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grpId="0" id="4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5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id="47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fill="hold" grpId="0" id="5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4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fill="hold" id="56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9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fill="hold" grpId="0" id="6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3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3"/>
      <p:bldP grpId="0" spid="8"/>
      <p:bldP grpId="0" spid="9"/>
      <p:bldP grpId="0" spid="19"/>
      <p:bldP grpId="0" spid="20"/>
      <p:bldP grpId="0" spid="21"/>
      <p:bldP grpId="0" spid="22"/>
      <p:bldP grpId="0" spid="23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内容占位符 4"/>
          <p:cNvPicPr>
            <a:picLocks noChangeAspect="1"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12700" y="-18721"/>
            <a:ext cx="12204700" cy="6900959"/>
          </a:xfrm>
        </p:spPr>
      </p:pic>
      <p:sp>
        <p:nvSpPr>
          <p:cNvPr id="9" name="矩形 8"/>
          <p:cNvSpPr/>
          <p:nvPr/>
        </p:nvSpPr>
        <p:spPr>
          <a:xfrm rot="2490605">
            <a:off x="-3019103" y="-182992"/>
            <a:ext cx="8138486" cy="7414108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等腰三角形 9"/>
          <p:cNvSpPr/>
          <p:nvPr/>
        </p:nvSpPr>
        <p:spPr>
          <a:xfrm rot="19185196">
            <a:off x="-2206896" y="-867692"/>
            <a:ext cx="7183540" cy="7515612"/>
          </a:xfrm>
          <a:prstGeom prst="triangle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矩形 10"/>
          <p:cNvSpPr/>
          <p:nvPr/>
        </p:nvSpPr>
        <p:spPr>
          <a:xfrm>
            <a:off x="6984444" y="2808513"/>
            <a:ext cx="201395" cy="201304"/>
          </a:xfrm>
          <a:prstGeom prst="rect">
            <a:avLst/>
          </a:prstGeom>
          <a:noFill/>
          <a:ln w="28575">
            <a:solidFill>
              <a:srgbClr val="42E8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文本框 11"/>
          <p:cNvSpPr txBox="1"/>
          <p:nvPr/>
        </p:nvSpPr>
        <p:spPr>
          <a:xfrm>
            <a:off x="6810273" y="3054320"/>
            <a:ext cx="3280786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i="1" lang="en-US" smtClean="0" sz="2800">
                <a:solidFill>
                  <a:schemeClr val="bg2">
                    <a:lumMod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We Are The Best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868328" y="3538949"/>
            <a:ext cx="4249615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1200">
                <a:solidFill>
                  <a:schemeClr val="bg2">
                    <a:lumMod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在这里加入描述的内容，在这里加入描述的内容，在这里加入描述的内容，在这里加入描述的内容</a:t>
            </a:r>
          </a:p>
          <a:p>
            <a:pPr>
              <a:lnSpc>
                <a:spcPct val="150000"/>
              </a:lnSpc>
            </a:pPr>
            <a:r>
              <a:rPr altLang="en-US" lang="zh-CN" smtClean="0" sz="1200">
                <a:solidFill>
                  <a:schemeClr val="bg2">
                    <a:lumMod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在这里加入描述的内容，在这里加入描述的内容，在这里加入描述的内容，在这里加入描述的内容</a:t>
            </a:r>
          </a:p>
        </p:txBody>
      </p:sp>
    </p:spTree>
    <p:extLst>
      <p:ext uri="{BB962C8B-B14F-4D97-AF65-F5344CB8AC3E}">
        <p14:creationId val="3635994631"/>
      </p:ext>
    </p:extLst>
  </p:cSld>
  <p:clrMapOvr>
    <a:masterClrMapping/>
  </p:clrMapOvr>
  <mc:AlternateContent>
    <mc:Choice Requires="p14">
      <p:transition p14:dur="800" spd="slow">
        <p14:flythrough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9" nodeType="after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0" id="2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500" fill="hold" id="2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0" fill="hold" id="2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6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27" nodeType="withEffect" presetClass="emph" presetID="1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dur="2500" fill="hold" id="28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2E8C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dur="2500" fill="hold" id="29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2E8C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dur="2500" fill="hold" id="3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3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10"/>
      <p:bldP grpId="0" spid="11"/>
      <p:bldP grpId="0" spid="12"/>
      <p:bldP grpId="1" spid="12"/>
      <p:bldP grpId="0" spid="13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-27815"/>
            <a:ext cx="5410200" cy="6884601"/>
          </a:xfrm>
          <a:prstGeom prst="rect">
            <a:avLst/>
          </a:prstGeom>
        </p:spPr>
      </p:pic>
      <p:grpSp>
        <p:nvGrpSpPr>
          <p:cNvPr id="26" name="组合 25"/>
          <p:cNvGrpSpPr/>
          <p:nvPr/>
        </p:nvGrpSpPr>
        <p:grpSpPr>
          <a:xfrm>
            <a:off x="330200" y="257175"/>
            <a:ext cx="11468100" cy="542925"/>
            <a:chOff x="330200" y="257175"/>
            <a:chExt cx="11468100" cy="542925"/>
          </a:xfrm>
        </p:grpSpPr>
        <p:sp>
          <p:nvSpPr>
            <p:cNvPr id="8" name="矩形 7"/>
            <p:cNvSpPr/>
            <p:nvPr/>
          </p:nvSpPr>
          <p:spPr>
            <a:xfrm>
              <a:off x="330200" y="257175"/>
              <a:ext cx="542925" cy="542925"/>
            </a:xfrm>
            <a:prstGeom prst="rect">
              <a:avLst/>
            </a:prstGeom>
            <a:solidFill>
              <a:srgbClr val="42E8CE"/>
            </a:solidFill>
            <a:ln>
              <a:solidFill>
                <a:srgbClr val="42E8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 smtClean="0" sz="1200">
                  <a:solidFill>
                    <a:schemeClr val="bg2">
                      <a:lumMod val="25000"/>
                    </a:schemeClr>
                  </a:solidFill>
                  <a:latin charset="0" panose="04030905020b02020c02" pitchFamily="82" typeface="Bauhaus 93"/>
                  <a:ea charset="-122" panose="020b0503020204020204" pitchFamily="34" typeface="微软雅黑"/>
                </a:rPr>
                <a:t>Logo</a:t>
              </a:r>
            </a:p>
            <a:p>
              <a:pPr algn="ctr"/>
              <a:r>
                <a:rPr altLang="zh-CN" lang="en-US" smtClean="0" sz="1200">
                  <a:solidFill>
                    <a:schemeClr val="bg2">
                      <a:lumMod val="25000"/>
                    </a:schemeClr>
                  </a:solidFill>
                  <a:latin charset="0" panose="04030905020b02020c02" pitchFamily="82" typeface="Bauhaus 93"/>
                  <a:ea charset="-122" panose="020b0503020204020204" pitchFamily="34" typeface="微软雅黑"/>
                </a:rPr>
                <a:t>here</a:t>
              </a: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11493500" y="257175"/>
              <a:ext cx="304800" cy="203200"/>
              <a:chOff x="11379200" y="257175"/>
              <a:chExt cx="304800" cy="203200"/>
            </a:xfrm>
          </p:grpSpPr>
          <p:cxnSp>
            <p:nvCxnSpPr>
              <p:cNvPr id="10" name="直接连接符 9"/>
              <p:cNvCxnSpPr/>
              <p:nvPr/>
            </p:nvCxnSpPr>
            <p:spPr>
              <a:xfrm>
                <a:off x="11379200" y="257175"/>
                <a:ext cx="304800" cy="0"/>
              </a:xfrm>
              <a:prstGeom prst="line">
                <a:avLst/>
              </a:prstGeom>
              <a:ln w="19050">
                <a:solidFill>
                  <a:srgbClr val="42E8C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/>
              <p:cNvCxnSpPr/>
              <p:nvPr/>
            </p:nvCxnSpPr>
            <p:spPr>
              <a:xfrm>
                <a:off x="11379200" y="358775"/>
                <a:ext cx="304800" cy="0"/>
              </a:xfrm>
              <a:prstGeom prst="line">
                <a:avLst/>
              </a:prstGeom>
              <a:ln w="19050">
                <a:solidFill>
                  <a:srgbClr val="42E8C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/>
            </p:nvCxnSpPr>
            <p:spPr>
              <a:xfrm>
                <a:off x="11379200" y="460375"/>
                <a:ext cx="304800" cy="0"/>
              </a:xfrm>
              <a:prstGeom prst="line">
                <a:avLst/>
              </a:prstGeom>
              <a:ln w="19050">
                <a:solidFill>
                  <a:srgbClr val="42E8C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" name="矩形 12"/>
          <p:cNvSpPr/>
          <p:nvPr/>
        </p:nvSpPr>
        <p:spPr>
          <a:xfrm>
            <a:off x="3136900" y="1724819"/>
            <a:ext cx="8356600" cy="4155281"/>
          </a:xfrm>
          <a:prstGeom prst="rect">
            <a:avLst/>
          </a:prstGeom>
          <a:noFill/>
          <a:ln w="38100">
            <a:solidFill>
              <a:srgbClr val="42E8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638800" y="948799"/>
            <a:ext cx="5207000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i="1" lang="en-US" smtClean="0" sz="7200">
                <a:solidFill>
                  <a:schemeClr val="bg2">
                    <a:lumMod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About us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5715000" y="2149128"/>
            <a:ext cx="5384800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1200">
                <a:solidFill>
                  <a:schemeClr val="bg2">
                    <a:lumMod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在这里加入描述的内容，在这里加入描述的内容，在这里加入描述的内容，在这里加入描述的内容在这里加入描述的内容，在这里加入描述的内容，在这里加入描述的内容，在这里加入描述的内容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5803900" y="3364011"/>
            <a:ext cx="2946400" cy="307777"/>
            <a:chOff x="5803900" y="3364011"/>
            <a:chExt cx="2946400" cy="307777"/>
          </a:xfrm>
        </p:grpSpPr>
        <p:sp>
          <p:nvSpPr>
            <p:cNvPr id="17" name="圆角矩形 16"/>
            <p:cNvSpPr/>
            <p:nvPr/>
          </p:nvSpPr>
          <p:spPr>
            <a:xfrm>
              <a:off x="5803900" y="3378200"/>
              <a:ext cx="571500" cy="279400"/>
            </a:xfrm>
            <a:prstGeom prst="roundRect">
              <a:avLst/>
            </a:prstGeom>
            <a:solidFill>
              <a:srgbClr val="42E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 smtClean="0">
                  <a:latin charset="0" panose="04030905020b02020c02" pitchFamily="82" typeface="Bauhaus 93"/>
                </a:rPr>
                <a:t>01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6489699" y="3364011"/>
              <a:ext cx="2260600" cy="3048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mtClean="0" sz="1400">
                  <a:solidFill>
                    <a:schemeClr val="bg2">
                      <a:lumMod val="2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单击此处添加文字</a:t>
              </a:r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5715000" y="3741524"/>
            <a:ext cx="5257800" cy="5715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1050">
                <a:solidFill>
                  <a:schemeClr val="bg2">
                    <a:lumMod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在这里加入描述的内容，在这里加入描述的内容，在这里加入描述的内容</a:t>
            </a:r>
          </a:p>
          <a:p>
            <a:pPr>
              <a:lnSpc>
                <a:spcPct val="150000"/>
              </a:lnSpc>
            </a:pPr>
            <a:r>
              <a:rPr altLang="en-US" lang="zh-CN" smtClean="0" sz="1050">
                <a:solidFill>
                  <a:schemeClr val="bg2">
                    <a:lumMod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在这里加入描述的内容，在这里加入描述的内容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5803900" y="4536617"/>
            <a:ext cx="2946400" cy="307777"/>
            <a:chOff x="5803900" y="4536617"/>
            <a:chExt cx="2946400" cy="307777"/>
          </a:xfrm>
        </p:grpSpPr>
        <p:sp>
          <p:nvSpPr>
            <p:cNvPr id="21" name="圆角矩形 20"/>
            <p:cNvSpPr/>
            <p:nvPr/>
          </p:nvSpPr>
          <p:spPr>
            <a:xfrm>
              <a:off x="5803900" y="4550806"/>
              <a:ext cx="571500" cy="279400"/>
            </a:xfrm>
            <a:prstGeom prst="roundRect">
              <a:avLst/>
            </a:prstGeom>
            <a:solidFill>
              <a:srgbClr val="42E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 smtClean="0">
                  <a:latin charset="0" panose="04030905020b02020c02" pitchFamily="82" typeface="Bauhaus 93"/>
                </a:rPr>
                <a:t>02</a:t>
              </a: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6489699" y="4536617"/>
              <a:ext cx="2260600" cy="3048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mtClean="0" sz="1400">
                  <a:solidFill>
                    <a:schemeClr val="bg2">
                      <a:lumMod val="2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单击此处添加文字</a:t>
              </a:r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5715000" y="4914130"/>
            <a:ext cx="5257800" cy="5715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1050">
                <a:solidFill>
                  <a:schemeClr val="bg2">
                    <a:lumMod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在这里加入描述的内容，在这里加入描述的内容，在这里加入描述的内容</a:t>
            </a:r>
          </a:p>
          <a:p>
            <a:pPr>
              <a:lnSpc>
                <a:spcPct val="150000"/>
              </a:lnSpc>
            </a:pPr>
            <a:r>
              <a:rPr altLang="en-US" lang="zh-CN" smtClean="0" sz="1050">
                <a:solidFill>
                  <a:schemeClr val="bg2">
                    <a:lumMod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在这里加入描述的内容，在这里加入描述的内容</a:t>
            </a:r>
          </a:p>
        </p:txBody>
      </p:sp>
    </p:spTree>
    <p:extLst>
      <p:ext uri="{BB962C8B-B14F-4D97-AF65-F5344CB8AC3E}">
        <p14:creationId val="3270850454"/>
      </p:ext>
    </p:extLst>
  </p:cSld>
  <p:clrMapOvr>
    <a:masterClrMapping/>
  </p:clrMapOvr>
  <mc:AlternateContent>
    <mc:Choice Requires="p14">
      <p:transition p14:dur="800" spd="slow">
        <p14:flythrough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9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1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3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7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28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9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3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3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id="3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37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38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9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4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3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3"/>
      <p:bldP grpId="0" spid="14"/>
      <p:bldP grpId="0" spid="15"/>
      <p:bldP grpId="0" spid="19"/>
      <p:bldP grpId="0" spid="23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884238" y="1719946"/>
            <a:ext cx="5222874" cy="197011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1"/>
            <a:ext cx="12192000" cy="108830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" name="组合 1"/>
          <p:cNvGrpSpPr/>
          <p:nvPr/>
        </p:nvGrpSpPr>
        <p:grpSpPr>
          <a:xfrm>
            <a:off x="330200" y="257175"/>
            <a:ext cx="11468100" cy="542925"/>
            <a:chOff x="330200" y="257175"/>
            <a:chExt cx="11468100" cy="542925"/>
          </a:xfrm>
        </p:grpSpPr>
        <p:sp>
          <p:nvSpPr>
            <p:cNvPr id="5" name="矩形 4"/>
            <p:cNvSpPr/>
            <p:nvPr/>
          </p:nvSpPr>
          <p:spPr>
            <a:xfrm>
              <a:off x="330200" y="257175"/>
              <a:ext cx="542925" cy="542925"/>
            </a:xfrm>
            <a:prstGeom prst="rect">
              <a:avLst/>
            </a:prstGeom>
            <a:solidFill>
              <a:srgbClr val="42E8CE"/>
            </a:solidFill>
            <a:ln>
              <a:solidFill>
                <a:srgbClr val="42E8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 smtClean="0" sz="1200">
                  <a:solidFill>
                    <a:schemeClr val="bg2">
                      <a:lumMod val="25000"/>
                    </a:schemeClr>
                  </a:solidFill>
                  <a:latin charset="0" panose="04030905020b02020c02" pitchFamily="82" typeface="Bauhaus 93"/>
                  <a:ea charset="-122" panose="020b0503020204020204" pitchFamily="34" typeface="微软雅黑"/>
                </a:rPr>
                <a:t>Logo</a:t>
              </a:r>
            </a:p>
            <a:p>
              <a:pPr algn="ctr"/>
              <a:r>
                <a:rPr altLang="zh-CN" lang="en-US" smtClean="0" sz="1200">
                  <a:solidFill>
                    <a:schemeClr val="bg2">
                      <a:lumMod val="25000"/>
                    </a:schemeClr>
                  </a:solidFill>
                  <a:latin charset="0" panose="04030905020b02020c02" pitchFamily="82" typeface="Bauhaus 93"/>
                  <a:ea charset="-122" panose="020b0503020204020204" pitchFamily="34" typeface="微软雅黑"/>
                </a:rPr>
                <a:t>here</a:t>
              </a: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11493500" y="257175"/>
              <a:ext cx="304800" cy="203200"/>
              <a:chOff x="11379200" y="257175"/>
              <a:chExt cx="304800" cy="203200"/>
            </a:xfrm>
          </p:grpSpPr>
          <p:cxnSp>
            <p:nvCxnSpPr>
              <p:cNvPr id="7" name="直接连接符 6"/>
              <p:cNvCxnSpPr/>
              <p:nvPr/>
            </p:nvCxnSpPr>
            <p:spPr>
              <a:xfrm>
                <a:off x="11379200" y="257175"/>
                <a:ext cx="304800" cy="0"/>
              </a:xfrm>
              <a:prstGeom prst="line">
                <a:avLst/>
              </a:prstGeom>
              <a:ln w="19050">
                <a:solidFill>
                  <a:srgbClr val="42E8C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接连接符 7"/>
              <p:cNvCxnSpPr/>
              <p:nvPr/>
            </p:nvCxnSpPr>
            <p:spPr>
              <a:xfrm>
                <a:off x="11379200" y="358775"/>
                <a:ext cx="304800" cy="0"/>
              </a:xfrm>
              <a:prstGeom prst="line">
                <a:avLst/>
              </a:prstGeom>
              <a:ln w="19050">
                <a:solidFill>
                  <a:srgbClr val="42E8C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8"/>
              <p:cNvCxnSpPr/>
              <p:nvPr/>
            </p:nvCxnSpPr>
            <p:spPr>
              <a:xfrm>
                <a:off x="11379200" y="460375"/>
                <a:ext cx="304800" cy="0"/>
              </a:xfrm>
              <a:prstGeom prst="line">
                <a:avLst/>
              </a:prstGeom>
              <a:ln w="19050">
                <a:solidFill>
                  <a:srgbClr val="42E8C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" name="标题 1"/>
          <p:cNvSpPr txBox="1"/>
          <p:nvPr/>
        </p:nvSpPr>
        <p:spPr>
          <a:xfrm>
            <a:off x="1535112" y="-30840"/>
            <a:ext cx="9144000" cy="1123042"/>
          </a:xfrm>
          <a:prstGeom prst="rect">
            <a:avLst/>
          </a:prstGeom>
        </p:spPr>
        <p:txBody>
          <a:bodyPr anchor="ctr" bIns="45720" lIns="91440" rIns="91440" rtlCol="0" tIns="45720" vert="horz">
            <a:noAutofit/>
          </a:bodyPr>
          <a:lstStyle>
            <a:lvl1pPr algn="l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altLang="zh-CN" i="1" lang="en-US" smtClean="0" sz="7200">
                <a:solidFill>
                  <a:srgbClr val="42E8CE">
                    <a:alpha val="20000"/>
                  </a:srgbClr>
                </a:solidFill>
                <a:latin charset="-128" panose="02000609000000000000" pitchFamily="49" typeface="Shunpu"/>
                <a:ea charset="-128" panose="02000609000000000000" pitchFamily="49" typeface="Shunpu"/>
              </a:rPr>
              <a:t>WE ARE THE BEST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119562" y="498477"/>
            <a:ext cx="3952875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mtClean="0" sz="2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COMPANY HISTORY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6107112" y="4299774"/>
            <a:ext cx="5211762" cy="1970202"/>
          </a:xfrm>
          <a:prstGeom prst="rect">
            <a:avLst/>
          </a:prstGeom>
        </p:spPr>
      </p:pic>
      <p:cxnSp>
        <p:nvCxnSpPr>
          <p:cNvPr id="13" name="直接连接符 12"/>
          <p:cNvCxnSpPr>
            <a:stCxn id="4" idx="2"/>
          </p:cNvCxnSpPr>
          <p:nvPr/>
        </p:nvCxnSpPr>
        <p:spPr>
          <a:xfrm>
            <a:off x="6096000" y="1088305"/>
            <a:ext cx="9427" cy="5769695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  <a:effectLst>
            <a:outerShdw algn="ctr" rotWithShape="0" sx="1000" sy="1000">
              <a:schemeClr val="bg1">
                <a:lumMod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1845411" y="4170339"/>
            <a:ext cx="4050795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zh-CN" b="1" lang="en-US" smtClean="0" sz="1600">
                <a:solidFill>
                  <a:srgbClr val="42E8C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August, 2014</a:t>
            </a:r>
          </a:p>
          <a:p>
            <a:pPr algn="r">
              <a:lnSpc>
                <a:spcPct val="150000"/>
              </a:lnSpc>
            </a:pPr>
            <a:r>
              <a:rPr altLang="zh-CN" b="1" lang="en-US" smtClean="0" sz="1600">
                <a:solidFill>
                  <a:srgbClr val="42E8C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单击此处添加文字</a:t>
            </a:r>
          </a:p>
        </p:txBody>
      </p:sp>
      <p:sp>
        <p:nvSpPr>
          <p:cNvPr id="23" name="矩形 22"/>
          <p:cNvSpPr/>
          <p:nvPr/>
        </p:nvSpPr>
        <p:spPr>
          <a:xfrm>
            <a:off x="5181602" y="5124438"/>
            <a:ext cx="1361275" cy="953784"/>
          </a:xfrm>
          <a:prstGeom prst="rect">
            <a:avLst/>
          </a:prstGeom>
          <a:noFill/>
          <a:ln w="19050">
            <a:solidFill>
              <a:srgbClr val="42E8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4" name="文本框 23"/>
          <p:cNvSpPr txBox="1"/>
          <p:nvPr/>
        </p:nvSpPr>
        <p:spPr>
          <a:xfrm>
            <a:off x="1535111" y="5275595"/>
            <a:ext cx="4361095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en-US" lang="zh-CN" smtClean="0" sz="1200">
                <a:solidFill>
                  <a:schemeClr val="bg2">
                    <a:lumMod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在这里加入描述的内容，在这里加入描述的内容，在这里加入描述的内容，在这里加入描述的内容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6295796" y="1604048"/>
            <a:ext cx="2997200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zh-CN" b="1" lang="en-US" smtClean="0" sz="1600">
                <a:solidFill>
                  <a:srgbClr val="42E8C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August, 2013</a:t>
            </a:r>
          </a:p>
          <a:p>
            <a:pPr>
              <a:lnSpc>
                <a:spcPct val="150000"/>
              </a:lnSpc>
            </a:pPr>
            <a:r>
              <a:rPr altLang="zh-CN" b="1" lang="en-US" smtClean="0" sz="1600">
                <a:solidFill>
                  <a:srgbClr val="42E8C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单击此处添加文字</a:t>
            </a:r>
          </a:p>
        </p:txBody>
      </p:sp>
      <p:sp>
        <p:nvSpPr>
          <p:cNvPr id="17" name="矩形 16"/>
          <p:cNvSpPr/>
          <p:nvPr/>
        </p:nvSpPr>
        <p:spPr>
          <a:xfrm>
            <a:off x="5644132" y="2558147"/>
            <a:ext cx="1361275" cy="953784"/>
          </a:xfrm>
          <a:prstGeom prst="rect">
            <a:avLst/>
          </a:prstGeom>
          <a:noFill/>
          <a:ln w="19050">
            <a:solidFill>
              <a:srgbClr val="42E8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文本框 17"/>
          <p:cNvSpPr txBox="1"/>
          <p:nvPr/>
        </p:nvSpPr>
        <p:spPr>
          <a:xfrm>
            <a:off x="6295794" y="2709304"/>
            <a:ext cx="4370521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1200">
                <a:solidFill>
                  <a:schemeClr val="bg2">
                    <a:lumMod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在这里加入描述的内容，在这里加入描述的内容，在这里加入描述的内容，在这里加入描述的内容</a:t>
            </a:r>
          </a:p>
        </p:txBody>
      </p:sp>
    </p:spTree>
    <p:extLst>
      <p:ext uri="{BB962C8B-B14F-4D97-AF65-F5344CB8AC3E}">
        <p14:creationId val="2729245142"/>
      </p:ext>
    </p:extLst>
  </p:cSld>
  <p:clrMapOvr>
    <a:masterClrMapping/>
  </p:clrMapOvr>
  <mc:AlternateContent>
    <mc:Choice Requires="p14">
      <p:transition p14:dur="800" spd="slow">
        <p14:flythrough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6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1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3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5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750" id="2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2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3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32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3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5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3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4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4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2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id="4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46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48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5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52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fill="hold" grpId="0" id="54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56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59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6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61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12"/>
      <p:bldP grpId="0" spid="10"/>
      <p:bldP grpId="0" spid="22"/>
      <p:bldP grpId="0" spid="23"/>
      <p:bldP grpId="0" spid="24"/>
      <p:bldP grpId="0" spid="16"/>
      <p:bldP grpId="0" spid="17"/>
      <p:bldP grpId="0" spid="18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884384" y="1203623"/>
            <a:ext cx="5220897" cy="1952625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6105135" y="3783291"/>
            <a:ext cx="5221482" cy="1983434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1845411" y="3656524"/>
            <a:ext cx="4050795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zh-CN" b="1" lang="en-US" smtClean="0" sz="1600">
                <a:solidFill>
                  <a:srgbClr val="42E8C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August, 2016</a:t>
            </a:r>
          </a:p>
          <a:p>
            <a:pPr algn="r">
              <a:lnSpc>
                <a:spcPct val="150000"/>
              </a:lnSpc>
            </a:pPr>
            <a:r>
              <a:rPr altLang="zh-CN" b="1" lang="en-US" smtClean="0" sz="1600">
                <a:solidFill>
                  <a:srgbClr val="42E8C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单击此处添加文字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6295796" y="1090233"/>
            <a:ext cx="2997200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zh-CN" b="1" lang="en-US" smtClean="0" sz="1600">
                <a:solidFill>
                  <a:srgbClr val="42E8C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August, 2015</a:t>
            </a:r>
          </a:p>
          <a:p>
            <a:pPr>
              <a:lnSpc>
                <a:spcPct val="150000"/>
              </a:lnSpc>
            </a:pPr>
            <a:r>
              <a:rPr altLang="zh-CN" b="1" lang="en-US" smtClean="0" sz="1600">
                <a:solidFill>
                  <a:srgbClr val="42E8C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单击此处添加文字</a:t>
            </a:r>
          </a:p>
        </p:txBody>
      </p:sp>
      <p:cxnSp>
        <p:nvCxnSpPr>
          <p:cNvPr id="25" name="直接连接符 24"/>
          <p:cNvCxnSpPr/>
          <p:nvPr/>
        </p:nvCxnSpPr>
        <p:spPr>
          <a:xfrm flipH="1">
            <a:off x="6105427" y="0"/>
            <a:ext cx="0" cy="685800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  <a:effectLst>
            <a:outerShdw algn="ctr" rotWithShape="0" sx="1000" sy="1000">
              <a:schemeClr val="bg1">
                <a:lumMod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5644132" y="2044332"/>
            <a:ext cx="1361275" cy="953784"/>
          </a:xfrm>
          <a:prstGeom prst="rect">
            <a:avLst/>
          </a:prstGeom>
          <a:noFill/>
          <a:ln w="19050">
            <a:solidFill>
              <a:srgbClr val="42E8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文本框 17"/>
          <p:cNvSpPr txBox="1"/>
          <p:nvPr/>
        </p:nvSpPr>
        <p:spPr>
          <a:xfrm>
            <a:off x="6295794" y="2195489"/>
            <a:ext cx="4370521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1200">
                <a:solidFill>
                  <a:schemeClr val="bg2">
                    <a:lumMod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在这里加入描述的内容，在这里加入描述的内容，在这里加入描述的内容，在这里加入描述的内容</a:t>
            </a:r>
          </a:p>
        </p:txBody>
      </p:sp>
      <p:sp>
        <p:nvSpPr>
          <p:cNvPr id="23" name="矩形 22"/>
          <p:cNvSpPr/>
          <p:nvPr/>
        </p:nvSpPr>
        <p:spPr>
          <a:xfrm>
            <a:off x="5181602" y="4610623"/>
            <a:ext cx="1361275" cy="953784"/>
          </a:xfrm>
          <a:prstGeom prst="rect">
            <a:avLst/>
          </a:prstGeom>
          <a:noFill/>
          <a:ln w="19050">
            <a:solidFill>
              <a:srgbClr val="42E8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4" name="文本框 23"/>
          <p:cNvSpPr txBox="1"/>
          <p:nvPr/>
        </p:nvSpPr>
        <p:spPr>
          <a:xfrm>
            <a:off x="1535111" y="4761780"/>
            <a:ext cx="4361095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en-US" lang="zh-CN" smtClean="0" sz="1200">
                <a:solidFill>
                  <a:schemeClr val="bg2">
                    <a:lumMod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在这里加入描述的内容，在这里加入描述的内容，在这里加入描述的内容，在这里加入描述的内容</a:t>
            </a:r>
          </a:p>
        </p:txBody>
      </p:sp>
    </p:spTree>
    <p:extLst>
      <p:ext uri="{BB962C8B-B14F-4D97-AF65-F5344CB8AC3E}">
        <p14:creationId val="1011457283"/>
      </p:ext>
    </p:extLst>
  </p:cSld>
  <p:clrMapOvr>
    <a:masterClrMapping/>
  </p:clrMapOvr>
  <mc:AlternateContent>
    <mc:Choice Requires="p14">
      <p:transition p14:dur="800" spd="slow">
        <p14:flythrough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750" id="7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12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3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15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2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2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26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28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3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3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2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34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36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39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4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1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2"/>
      <p:bldP grpId="0" spid="16"/>
      <p:bldP grpId="0" spid="17"/>
      <p:bldP grpId="0" spid="18"/>
      <p:bldP grpId="0" spid="23"/>
      <p:bldP grpId="0" spid="24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-13353"/>
            <a:ext cx="12192000" cy="6870192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330200" y="257175"/>
            <a:ext cx="11468100" cy="542925"/>
            <a:chOff x="330200" y="257175"/>
            <a:chExt cx="11468100" cy="542925"/>
          </a:xfrm>
        </p:grpSpPr>
        <p:sp>
          <p:nvSpPr>
            <p:cNvPr id="5" name="矩形 4"/>
            <p:cNvSpPr/>
            <p:nvPr/>
          </p:nvSpPr>
          <p:spPr>
            <a:xfrm>
              <a:off x="330200" y="257175"/>
              <a:ext cx="542925" cy="542925"/>
            </a:xfrm>
            <a:prstGeom prst="rect">
              <a:avLst/>
            </a:prstGeom>
            <a:solidFill>
              <a:srgbClr val="42E8CE"/>
            </a:solidFill>
            <a:ln>
              <a:solidFill>
                <a:srgbClr val="42E8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 smtClean="0" sz="1200">
                  <a:solidFill>
                    <a:schemeClr val="bg2">
                      <a:lumMod val="25000"/>
                    </a:schemeClr>
                  </a:solidFill>
                  <a:latin charset="0" panose="04030905020b02020c02" pitchFamily="82" typeface="Bauhaus 93"/>
                  <a:ea charset="-122" panose="020b0503020204020204" pitchFamily="34" typeface="微软雅黑"/>
                </a:rPr>
                <a:t>Logo</a:t>
              </a:r>
            </a:p>
            <a:p>
              <a:pPr algn="ctr"/>
              <a:r>
                <a:rPr altLang="zh-CN" lang="en-US" smtClean="0" sz="1200">
                  <a:solidFill>
                    <a:schemeClr val="bg2">
                      <a:lumMod val="25000"/>
                    </a:schemeClr>
                  </a:solidFill>
                  <a:latin charset="0" panose="04030905020b02020c02" pitchFamily="82" typeface="Bauhaus 93"/>
                  <a:ea charset="-122" panose="020b0503020204020204" pitchFamily="34" typeface="微软雅黑"/>
                </a:rPr>
                <a:t>here</a:t>
              </a: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11493500" y="257175"/>
              <a:ext cx="304800" cy="203200"/>
              <a:chOff x="11379200" y="257175"/>
              <a:chExt cx="304800" cy="203200"/>
            </a:xfrm>
          </p:grpSpPr>
          <p:cxnSp>
            <p:nvCxnSpPr>
              <p:cNvPr id="7" name="直接连接符 6"/>
              <p:cNvCxnSpPr/>
              <p:nvPr/>
            </p:nvCxnSpPr>
            <p:spPr>
              <a:xfrm>
                <a:off x="11379200" y="257175"/>
                <a:ext cx="304800" cy="0"/>
              </a:xfrm>
              <a:prstGeom prst="line">
                <a:avLst/>
              </a:prstGeom>
              <a:ln w="19050">
                <a:solidFill>
                  <a:srgbClr val="42E8C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接连接符 7"/>
              <p:cNvCxnSpPr/>
              <p:nvPr/>
            </p:nvCxnSpPr>
            <p:spPr>
              <a:xfrm>
                <a:off x="11379200" y="358775"/>
                <a:ext cx="304800" cy="0"/>
              </a:xfrm>
              <a:prstGeom prst="line">
                <a:avLst/>
              </a:prstGeom>
              <a:ln w="19050">
                <a:solidFill>
                  <a:srgbClr val="42E8C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8"/>
              <p:cNvCxnSpPr/>
              <p:nvPr/>
            </p:nvCxnSpPr>
            <p:spPr>
              <a:xfrm>
                <a:off x="11379200" y="460375"/>
                <a:ext cx="304800" cy="0"/>
              </a:xfrm>
              <a:prstGeom prst="line">
                <a:avLst/>
              </a:prstGeom>
              <a:ln w="19050">
                <a:solidFill>
                  <a:srgbClr val="42E8C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166297" y="1024711"/>
            <a:ext cx="4208978" cy="5071292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4687126" y="1519219"/>
            <a:ext cx="3251027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zh-CN" b="1" lang="en-US" smtClean="0" sz="4000">
                <a:solidFill>
                  <a:schemeClr val="bg2">
                    <a:lumMod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TEAM CORE</a:t>
            </a:r>
          </a:p>
        </p:txBody>
      </p:sp>
      <p:sp>
        <p:nvSpPr>
          <p:cNvPr id="13" name="矩形 12"/>
          <p:cNvSpPr/>
          <p:nvPr/>
        </p:nvSpPr>
        <p:spPr>
          <a:xfrm>
            <a:off x="4400896" y="1519219"/>
            <a:ext cx="3823487" cy="1015663"/>
          </a:xfrm>
          <a:prstGeom prst="rect">
            <a:avLst/>
          </a:prstGeom>
          <a:noFill/>
          <a:ln w="38100">
            <a:solidFill>
              <a:srgbClr val="42E8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" name="文本框 13"/>
          <p:cNvSpPr txBox="1"/>
          <p:nvPr/>
        </p:nvSpPr>
        <p:spPr>
          <a:xfrm>
            <a:off x="6037944" y="2944370"/>
            <a:ext cx="3280786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i="1" lang="en-US" smtClean="0" sz="2800">
                <a:solidFill>
                  <a:schemeClr val="bg2">
                    <a:lumMod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Einstein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6096000" y="4429541"/>
            <a:ext cx="5003800" cy="10515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1050">
                <a:solidFill>
                  <a:schemeClr val="bg2">
                    <a:lumMod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在这里加入描述的内容，在这里加入描述的内容，在这里加入描述的内容，在这里加入描述的内容，在这里加入描述的内容，在这里加入描述的内容</a:t>
            </a:r>
          </a:p>
          <a:p>
            <a:pPr>
              <a:lnSpc>
                <a:spcPct val="150000"/>
              </a:lnSpc>
            </a:pPr>
            <a:r>
              <a:rPr altLang="en-US" lang="zh-CN" smtClean="0" sz="1050">
                <a:solidFill>
                  <a:schemeClr val="bg2">
                    <a:lumMod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在这里加入描述的内容，在这里加入描述的内容，在这里加入描述的内容，在这里加入描述的内容，在这里加入描述的内容，在这里加入描述的内容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6108133" y="3036816"/>
            <a:ext cx="4991667" cy="1754326"/>
            <a:chOff x="6108133" y="3036816"/>
            <a:chExt cx="4991667" cy="1754326"/>
          </a:xfrm>
        </p:grpSpPr>
        <p:sp>
          <p:nvSpPr>
            <p:cNvPr id="15" name="文本框 14"/>
            <p:cNvSpPr txBox="1"/>
            <p:nvPr/>
          </p:nvSpPr>
          <p:spPr>
            <a:xfrm>
              <a:off x="6531427" y="3519751"/>
              <a:ext cx="4568372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mtClean="0" sz="1200">
                  <a:solidFill>
                    <a:schemeClr val="bg2">
                      <a:lumMod val="2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在这里加入描述的内容，在这里加入描述的内容，在这里加入描述的内容，在这里加入描述的内容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6108133" y="3036816"/>
              <a:ext cx="708592" cy="17373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mtClean="0" sz="7200">
                  <a:solidFill>
                    <a:schemeClr val="bg2">
                      <a:lumMod val="25000"/>
                    </a:schemeClr>
                  </a:solidFill>
                  <a:latin charset="-122" panose="020b0604020202020204" pitchFamily="34" typeface="Arial Unicode MS"/>
                  <a:ea charset="-122" panose="020b0604020202020204" pitchFamily="34" typeface="Arial Unicode MS"/>
                  <a:cs charset="-122" panose="020b0604020202020204" pitchFamily="34" typeface="Arial Unicode MS"/>
                </a:rPr>
                <a:t>“</a:t>
              </a: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7678337" y="1523627"/>
            <a:ext cx="556156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mtClean="0" sz="2400">
                <a:solidFill>
                  <a:schemeClr val="bg2">
                    <a:lumMod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＋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9391019" y="123244"/>
            <a:ext cx="1700393" cy="1844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mtClean="0" sz="11500">
                <a:solidFill>
                  <a:srgbClr val="42E8CE">
                    <a:alpha val="40000"/>
                  </a:srgb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＋</a:t>
            </a:r>
          </a:p>
        </p:txBody>
      </p:sp>
    </p:spTree>
    <p:extLst>
      <p:ext uri="{BB962C8B-B14F-4D97-AF65-F5344CB8AC3E}">
        <p14:creationId val="2540841786"/>
      </p:ext>
    </p:extLst>
  </p:cSld>
  <p:clrMapOvr>
    <a:masterClrMapping/>
  </p:clrMapOvr>
  <mc:AlternateContent>
    <mc:Choice Requires="p14">
      <p:transition p14:dur="800" spd="slow">
        <p14:flythrough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3" nodeType="after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1000" id="15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8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24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250" fill="hold" id="25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26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45" presetSubtype="0" repeatCount="200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29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250" fill="hold" id="3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3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45" presetSubtype="0" repeatCount="200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34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250" fill="hold" id="35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36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7" nodeType="withEffect" presetClass="entr" presetID="22" presetSubtype="1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750" id="39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22" presetSubtype="1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42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"/>
      <p:bldP grpId="0" spid="13"/>
      <p:bldP grpId="0" spid="14"/>
      <p:bldP grpId="0" spid="16"/>
      <p:bldP grpId="0" spid="18"/>
      <p:bldP grpId="0" spid="19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内容占位符 4"/>
          <p:cNvPicPr>
            <a:picLocks noChangeAspect="1"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-13353"/>
            <a:ext cx="12192000" cy="6870192"/>
          </a:xfrm>
        </p:spPr>
      </p:pic>
      <p:sp>
        <p:nvSpPr>
          <p:cNvPr id="59" name="标题 1"/>
          <p:cNvSpPr txBox="1"/>
          <p:nvPr/>
        </p:nvSpPr>
        <p:spPr>
          <a:xfrm>
            <a:off x="-1" y="418614"/>
            <a:ext cx="9009773" cy="1601557"/>
          </a:xfrm>
          <a:prstGeom prst="rect">
            <a:avLst/>
          </a:prstGeom>
        </p:spPr>
        <p:txBody>
          <a:bodyPr anchor="ctr" bIns="45720" lIns="91440" rIns="91440" rtlCol="0" tIns="45720" vert="horz">
            <a:noAutofit/>
          </a:bodyPr>
          <a:lstStyle>
            <a:lvl1pPr algn="l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altLang="zh-CN" i="1" lang="en-US" smtClean="0" sz="15000">
                <a:solidFill>
                  <a:schemeClr val="bg1">
                    <a:alpha val="20000"/>
                  </a:schemeClr>
                </a:solidFill>
                <a:latin charset="-128" panose="02000609000000000000" pitchFamily="49" typeface="Shunpu"/>
                <a:ea charset="-128" panose="02000609000000000000" pitchFamily="49" typeface="Shunpu"/>
              </a:rPr>
              <a:t>CREATIVE</a:t>
            </a:r>
          </a:p>
        </p:txBody>
      </p:sp>
      <p:grpSp>
        <p:nvGrpSpPr>
          <p:cNvPr id="72" name="组合 71"/>
          <p:cNvGrpSpPr/>
          <p:nvPr/>
        </p:nvGrpSpPr>
        <p:grpSpPr>
          <a:xfrm>
            <a:off x="330200" y="257175"/>
            <a:ext cx="11468100" cy="542925"/>
            <a:chOff x="330200" y="257175"/>
            <a:chExt cx="11468100" cy="542925"/>
          </a:xfrm>
        </p:grpSpPr>
        <p:sp>
          <p:nvSpPr>
            <p:cNvPr id="17" name="矩形 16"/>
            <p:cNvSpPr/>
            <p:nvPr/>
          </p:nvSpPr>
          <p:spPr>
            <a:xfrm>
              <a:off x="330200" y="257175"/>
              <a:ext cx="542925" cy="542925"/>
            </a:xfrm>
            <a:prstGeom prst="rect">
              <a:avLst/>
            </a:prstGeom>
            <a:solidFill>
              <a:srgbClr val="42E8CE"/>
            </a:solidFill>
            <a:ln>
              <a:solidFill>
                <a:srgbClr val="42E8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 smtClean="0" sz="1200">
                  <a:solidFill>
                    <a:schemeClr val="bg2">
                      <a:lumMod val="25000"/>
                    </a:schemeClr>
                  </a:solidFill>
                  <a:latin charset="0" panose="04030905020b02020c02" pitchFamily="82" typeface="Bauhaus 93"/>
                  <a:ea charset="-122" panose="020b0503020204020204" pitchFamily="34" typeface="微软雅黑"/>
                </a:rPr>
                <a:t>Logo</a:t>
              </a:r>
            </a:p>
            <a:p>
              <a:pPr algn="ctr"/>
              <a:r>
                <a:rPr altLang="zh-CN" lang="en-US" smtClean="0" sz="1200">
                  <a:solidFill>
                    <a:schemeClr val="bg2">
                      <a:lumMod val="25000"/>
                    </a:schemeClr>
                  </a:solidFill>
                  <a:latin charset="0" panose="04030905020b02020c02" pitchFamily="82" typeface="Bauhaus 93"/>
                  <a:ea charset="-122" panose="020b0503020204020204" pitchFamily="34" typeface="微软雅黑"/>
                </a:rPr>
                <a:t>here</a:t>
              </a: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11493500" y="257175"/>
              <a:ext cx="304800" cy="203200"/>
              <a:chOff x="11379200" y="257175"/>
              <a:chExt cx="304800" cy="203200"/>
            </a:xfrm>
          </p:grpSpPr>
          <p:cxnSp>
            <p:nvCxnSpPr>
              <p:cNvPr id="19" name="直接连接符 18"/>
              <p:cNvCxnSpPr/>
              <p:nvPr/>
            </p:nvCxnSpPr>
            <p:spPr>
              <a:xfrm>
                <a:off x="11379200" y="257175"/>
                <a:ext cx="304800" cy="0"/>
              </a:xfrm>
              <a:prstGeom prst="line">
                <a:avLst/>
              </a:prstGeom>
              <a:ln w="19050">
                <a:solidFill>
                  <a:srgbClr val="42E8C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/>
              <p:cNvCxnSpPr/>
              <p:nvPr/>
            </p:nvCxnSpPr>
            <p:spPr>
              <a:xfrm>
                <a:off x="11379200" y="358775"/>
                <a:ext cx="304800" cy="0"/>
              </a:xfrm>
              <a:prstGeom prst="line">
                <a:avLst/>
              </a:prstGeom>
              <a:ln w="19050">
                <a:solidFill>
                  <a:srgbClr val="42E8C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/>
              <p:cNvCxnSpPr/>
              <p:nvPr/>
            </p:nvCxnSpPr>
            <p:spPr>
              <a:xfrm>
                <a:off x="11379200" y="460375"/>
                <a:ext cx="304800" cy="0"/>
              </a:xfrm>
              <a:prstGeom prst="line">
                <a:avLst/>
              </a:prstGeom>
              <a:ln w="19050">
                <a:solidFill>
                  <a:srgbClr val="42E8C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0" name="组合 59"/>
          <p:cNvGrpSpPr/>
          <p:nvPr/>
        </p:nvGrpSpPr>
        <p:grpSpPr>
          <a:xfrm>
            <a:off x="873125" y="1553026"/>
            <a:ext cx="2079712" cy="2091874"/>
            <a:chOff x="873125" y="1553026"/>
            <a:chExt cx="2079712" cy="2091874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873125" y="1553026"/>
              <a:ext cx="2079712" cy="2091874"/>
            </a:xfrm>
            <a:prstGeom prst="rect">
              <a:avLst/>
            </a:prstGeom>
          </p:spPr>
        </p:pic>
        <p:sp>
          <p:nvSpPr>
            <p:cNvPr id="29" name="直角三角形 28"/>
            <p:cNvSpPr/>
            <p:nvPr/>
          </p:nvSpPr>
          <p:spPr>
            <a:xfrm rot="5400000">
              <a:off x="873125" y="1553026"/>
              <a:ext cx="209777" cy="209777"/>
            </a:xfrm>
            <a:prstGeom prst="rtTriangle">
              <a:avLst/>
            </a:prstGeom>
            <a:solidFill>
              <a:srgbClr val="42E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873125" y="3318651"/>
            <a:ext cx="2079712" cy="318992"/>
            <a:chOff x="873125" y="3318651"/>
            <a:chExt cx="2079712" cy="318992"/>
          </a:xfrm>
        </p:grpSpPr>
        <p:sp>
          <p:nvSpPr>
            <p:cNvPr id="32" name="矩形 31"/>
            <p:cNvSpPr/>
            <p:nvPr/>
          </p:nvSpPr>
          <p:spPr>
            <a:xfrm>
              <a:off x="873125" y="3345599"/>
              <a:ext cx="2079712" cy="292044"/>
            </a:xfrm>
            <a:prstGeom prst="rect">
              <a:avLst/>
            </a:prstGeom>
            <a:solidFill>
              <a:srgbClr val="42E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1269957" y="3318650"/>
              <a:ext cx="1682880" cy="33147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altLang="en-US" lang="zh-CN" smtClean="0" sz="1050">
                  <a:solidFill>
                    <a:schemeClr val="bg2">
                      <a:lumMod val="2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在这里加入描述的内容</a:t>
              </a: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3159125" y="1553026"/>
            <a:ext cx="2079712" cy="2091874"/>
            <a:chOff x="3159125" y="1553026"/>
            <a:chExt cx="2079712" cy="2091874"/>
          </a:xfrm>
        </p:grpSpPr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3159125" y="1553026"/>
              <a:ext cx="2079712" cy="2091874"/>
            </a:xfrm>
            <a:prstGeom prst="rect">
              <a:avLst/>
            </a:prstGeom>
          </p:spPr>
        </p:pic>
        <p:sp>
          <p:nvSpPr>
            <p:cNvPr id="35" name="直角三角形 34"/>
            <p:cNvSpPr/>
            <p:nvPr/>
          </p:nvSpPr>
          <p:spPr>
            <a:xfrm rot="5400000">
              <a:off x="3159125" y="1553026"/>
              <a:ext cx="209777" cy="209777"/>
            </a:xfrm>
            <a:prstGeom prst="rtTriangle">
              <a:avLst/>
            </a:prstGeom>
            <a:solidFill>
              <a:srgbClr val="42E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3159125" y="3318651"/>
            <a:ext cx="2079712" cy="318992"/>
            <a:chOff x="3159125" y="3318651"/>
            <a:chExt cx="2079712" cy="318992"/>
          </a:xfrm>
        </p:grpSpPr>
        <p:sp>
          <p:nvSpPr>
            <p:cNvPr id="36" name="矩形 35"/>
            <p:cNvSpPr/>
            <p:nvPr/>
          </p:nvSpPr>
          <p:spPr>
            <a:xfrm>
              <a:off x="3159125" y="3345599"/>
              <a:ext cx="2079712" cy="292044"/>
            </a:xfrm>
            <a:prstGeom prst="rect">
              <a:avLst/>
            </a:prstGeom>
            <a:solidFill>
              <a:srgbClr val="42E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3555957" y="3318650"/>
              <a:ext cx="1682880" cy="33147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altLang="en-US" lang="zh-CN" smtClean="0" sz="1050">
                  <a:solidFill>
                    <a:schemeClr val="bg2">
                      <a:lumMod val="2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在这里加入描述的内容</a:t>
              </a: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5445125" y="1553026"/>
            <a:ext cx="2079712" cy="2091874"/>
            <a:chOff x="5445125" y="1553026"/>
            <a:chExt cx="2079712" cy="2091874"/>
          </a:xfrm>
        </p:grpSpPr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5445125" y="1553026"/>
              <a:ext cx="2079712" cy="2091874"/>
            </a:xfrm>
            <a:prstGeom prst="rect">
              <a:avLst/>
            </a:prstGeom>
          </p:spPr>
        </p:pic>
        <p:sp>
          <p:nvSpPr>
            <p:cNvPr id="39" name="直角三角形 38"/>
            <p:cNvSpPr/>
            <p:nvPr/>
          </p:nvSpPr>
          <p:spPr>
            <a:xfrm rot="5400000">
              <a:off x="5445125" y="1553026"/>
              <a:ext cx="209777" cy="209777"/>
            </a:xfrm>
            <a:prstGeom prst="rtTriangle">
              <a:avLst/>
            </a:prstGeom>
            <a:solidFill>
              <a:srgbClr val="42E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5445125" y="3318651"/>
            <a:ext cx="2079712" cy="318992"/>
            <a:chOff x="5445125" y="3318651"/>
            <a:chExt cx="2079712" cy="318992"/>
          </a:xfrm>
        </p:grpSpPr>
        <p:sp>
          <p:nvSpPr>
            <p:cNvPr id="40" name="矩形 39"/>
            <p:cNvSpPr/>
            <p:nvPr/>
          </p:nvSpPr>
          <p:spPr>
            <a:xfrm>
              <a:off x="5445125" y="3345599"/>
              <a:ext cx="2079712" cy="292044"/>
            </a:xfrm>
            <a:prstGeom prst="rect">
              <a:avLst/>
            </a:prstGeom>
            <a:solidFill>
              <a:srgbClr val="42E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5841956" y="3318650"/>
              <a:ext cx="1682880" cy="33147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altLang="en-US" lang="zh-CN" smtClean="0" sz="1050">
                  <a:solidFill>
                    <a:schemeClr val="bg2">
                      <a:lumMod val="2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在这里加入描述的内容</a:t>
              </a: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873125" y="3838118"/>
            <a:ext cx="2079712" cy="2091874"/>
            <a:chOff x="873125" y="3838118"/>
            <a:chExt cx="2079712" cy="2091874"/>
          </a:xfrm>
        </p:grpSpPr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873125" y="3838118"/>
              <a:ext cx="2079712" cy="2091874"/>
            </a:xfrm>
            <a:prstGeom prst="rect">
              <a:avLst/>
            </a:prstGeom>
          </p:spPr>
        </p:pic>
        <p:sp>
          <p:nvSpPr>
            <p:cNvPr id="43" name="直角三角形 42"/>
            <p:cNvSpPr/>
            <p:nvPr/>
          </p:nvSpPr>
          <p:spPr>
            <a:xfrm rot="5400000">
              <a:off x="873125" y="3838118"/>
              <a:ext cx="209777" cy="209777"/>
            </a:xfrm>
            <a:prstGeom prst="rtTriangle">
              <a:avLst/>
            </a:prstGeom>
            <a:solidFill>
              <a:srgbClr val="42E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873125" y="5603743"/>
            <a:ext cx="2079712" cy="318992"/>
            <a:chOff x="873125" y="5603743"/>
            <a:chExt cx="2079712" cy="318992"/>
          </a:xfrm>
        </p:grpSpPr>
        <p:sp>
          <p:nvSpPr>
            <p:cNvPr id="44" name="矩形 43"/>
            <p:cNvSpPr/>
            <p:nvPr/>
          </p:nvSpPr>
          <p:spPr>
            <a:xfrm>
              <a:off x="873125" y="5630691"/>
              <a:ext cx="2079712" cy="292044"/>
            </a:xfrm>
            <a:prstGeom prst="rect">
              <a:avLst/>
            </a:prstGeom>
            <a:solidFill>
              <a:srgbClr val="42E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1269957" y="5603742"/>
              <a:ext cx="1682880" cy="33147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altLang="en-US" lang="zh-CN" smtClean="0" sz="1050">
                  <a:solidFill>
                    <a:schemeClr val="bg2">
                      <a:lumMod val="2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在这里加入描述的内容</a:t>
              </a: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3159125" y="3838118"/>
            <a:ext cx="2079712" cy="2091874"/>
            <a:chOff x="3159125" y="3838118"/>
            <a:chExt cx="2079712" cy="2091874"/>
          </a:xfrm>
        </p:grpSpPr>
        <p:pic>
          <p:nvPicPr>
            <p:cNvPr id="46" name="图片 45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3159125" y="3838118"/>
              <a:ext cx="2079712" cy="2091874"/>
            </a:xfrm>
            <a:prstGeom prst="rect">
              <a:avLst/>
            </a:prstGeom>
          </p:spPr>
        </p:pic>
        <p:sp>
          <p:nvSpPr>
            <p:cNvPr id="47" name="直角三角形 46"/>
            <p:cNvSpPr/>
            <p:nvPr/>
          </p:nvSpPr>
          <p:spPr>
            <a:xfrm rot="5400000">
              <a:off x="3159125" y="3838118"/>
              <a:ext cx="209777" cy="209777"/>
            </a:xfrm>
            <a:prstGeom prst="rtTriangle">
              <a:avLst/>
            </a:prstGeom>
            <a:solidFill>
              <a:srgbClr val="42E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3159125" y="5603743"/>
            <a:ext cx="2079712" cy="318992"/>
            <a:chOff x="3159125" y="5603743"/>
            <a:chExt cx="2079712" cy="318992"/>
          </a:xfrm>
        </p:grpSpPr>
        <p:sp>
          <p:nvSpPr>
            <p:cNvPr id="48" name="矩形 47"/>
            <p:cNvSpPr/>
            <p:nvPr/>
          </p:nvSpPr>
          <p:spPr>
            <a:xfrm>
              <a:off x="3159125" y="5630691"/>
              <a:ext cx="2079712" cy="292044"/>
            </a:xfrm>
            <a:prstGeom prst="rect">
              <a:avLst/>
            </a:prstGeom>
            <a:solidFill>
              <a:srgbClr val="42E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3555957" y="5603742"/>
              <a:ext cx="1682880" cy="33147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altLang="en-US" lang="zh-CN" smtClean="0" sz="1050">
                  <a:solidFill>
                    <a:schemeClr val="bg2">
                      <a:lumMod val="2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在这里加入描述的内容</a:t>
              </a: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5445125" y="3838118"/>
            <a:ext cx="2079712" cy="2091874"/>
            <a:chOff x="5445125" y="3838118"/>
            <a:chExt cx="2079712" cy="2091874"/>
          </a:xfrm>
        </p:grpSpPr>
        <p:pic>
          <p:nvPicPr>
            <p:cNvPr id="50" name="图片 49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5445125" y="3838118"/>
              <a:ext cx="2079712" cy="2091874"/>
            </a:xfrm>
            <a:prstGeom prst="rect">
              <a:avLst/>
            </a:prstGeom>
          </p:spPr>
        </p:pic>
        <p:sp>
          <p:nvSpPr>
            <p:cNvPr id="51" name="直角三角形 50"/>
            <p:cNvSpPr/>
            <p:nvPr/>
          </p:nvSpPr>
          <p:spPr>
            <a:xfrm rot="5400000">
              <a:off x="5445125" y="3838118"/>
              <a:ext cx="209777" cy="209777"/>
            </a:xfrm>
            <a:prstGeom prst="rtTriangle">
              <a:avLst/>
            </a:prstGeom>
            <a:solidFill>
              <a:srgbClr val="42E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5445125" y="5603743"/>
            <a:ext cx="2079712" cy="318992"/>
            <a:chOff x="5445125" y="5603743"/>
            <a:chExt cx="2079712" cy="318992"/>
          </a:xfrm>
        </p:grpSpPr>
        <p:sp>
          <p:nvSpPr>
            <p:cNvPr id="52" name="矩形 51"/>
            <p:cNvSpPr/>
            <p:nvPr/>
          </p:nvSpPr>
          <p:spPr>
            <a:xfrm>
              <a:off x="5445125" y="5630691"/>
              <a:ext cx="2079712" cy="292044"/>
            </a:xfrm>
            <a:prstGeom prst="rect">
              <a:avLst/>
            </a:prstGeom>
            <a:solidFill>
              <a:srgbClr val="42E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5841956" y="5603742"/>
              <a:ext cx="1682880" cy="33147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altLang="en-US" lang="zh-CN" smtClean="0" sz="1050">
                  <a:solidFill>
                    <a:schemeClr val="bg2">
                      <a:lumMod val="2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在这里加入描述的内容</a:t>
              </a:r>
            </a:p>
          </p:txBody>
        </p:sp>
      </p:grpSp>
      <p:sp>
        <p:nvSpPr>
          <p:cNvPr id="54" name="矩形 53"/>
          <p:cNvSpPr/>
          <p:nvPr/>
        </p:nvSpPr>
        <p:spPr>
          <a:xfrm>
            <a:off x="8817641" y="1718776"/>
            <a:ext cx="1823328" cy="813757"/>
          </a:xfrm>
          <a:prstGeom prst="rect">
            <a:avLst/>
          </a:prstGeom>
          <a:noFill/>
          <a:ln w="19050">
            <a:solidFill>
              <a:srgbClr val="42E8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5" name="文本框 54"/>
          <p:cNvSpPr txBox="1"/>
          <p:nvPr/>
        </p:nvSpPr>
        <p:spPr>
          <a:xfrm>
            <a:off x="8123193" y="1553026"/>
            <a:ext cx="2997200" cy="9448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mtClean="0" sz="2800">
                <a:solidFill>
                  <a:srgbClr val="42E8C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OUR</a:t>
            </a:r>
          </a:p>
          <a:p>
            <a:r>
              <a:rPr altLang="zh-CN" b="1" lang="en-US" smtClean="0" sz="2800">
                <a:solidFill>
                  <a:srgbClr val="42E8C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TEAM</a:t>
            </a:r>
          </a:p>
        </p:txBody>
      </p:sp>
      <p:sp>
        <p:nvSpPr>
          <p:cNvPr id="56" name="文本框 55"/>
          <p:cNvSpPr txBox="1"/>
          <p:nvPr/>
        </p:nvSpPr>
        <p:spPr>
          <a:xfrm>
            <a:off x="8123194" y="2930525"/>
            <a:ext cx="3093446" cy="17373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1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在这里加入描述的内容，在这里加入描述的内容，在这里加入描述的内容，在这里加入描述的内容</a:t>
            </a:r>
          </a:p>
          <a:p>
            <a:pPr>
              <a:lnSpc>
                <a:spcPct val="150000"/>
              </a:lnSpc>
            </a:pPr>
            <a:r>
              <a:rPr altLang="en-US" lang="zh-CN" smtClean="0" sz="1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在这里加入描述的内容，在这里加入描述的内容，在这里加入描述的内容，在这里加入描述的内容</a:t>
            </a:r>
          </a:p>
        </p:txBody>
      </p:sp>
      <p:cxnSp>
        <p:nvCxnSpPr>
          <p:cNvPr id="57" name="直接连接符 56"/>
          <p:cNvCxnSpPr/>
          <p:nvPr/>
        </p:nvCxnSpPr>
        <p:spPr>
          <a:xfrm>
            <a:off x="8213725" y="4223652"/>
            <a:ext cx="681747" cy="0"/>
          </a:xfrm>
          <a:prstGeom prst="line">
            <a:avLst/>
          </a:prstGeom>
          <a:ln w="38100">
            <a:solidFill>
              <a:srgbClr val="42E8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878434950"/>
      </p:ext>
    </p:extLst>
  </p:cSld>
  <p:clrMapOvr>
    <a:masterClrMapping/>
  </p:clrMapOvr>
  <mc:AlternateContent>
    <mc:Choice Requires="p14">
      <p:transition p14:dur="800" spd="slow">
        <p14:flythrough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4" nodeType="after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9" nodeType="after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4" nodeType="after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9" nodeType="after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4" nodeType="after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3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1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2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6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7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8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1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2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3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6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7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8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1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2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3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6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7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8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9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1000" id="71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2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7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5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6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7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8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8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1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82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84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5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8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88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9"/>
      <p:bldP grpId="0" spid="54"/>
      <p:bldP grpId="0" spid="55"/>
      <p:bldP grpId="0" spid="56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0" name="图片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0" y="-38100"/>
            <a:ext cx="12192000" cy="6896100"/>
          </a:xfrm>
          <a:prstGeom prst="rect">
            <a:avLst/>
          </a:prstGeom>
        </p:spPr>
      </p:pic>
      <p:sp>
        <p:nvSpPr>
          <p:cNvPr id="37" name="矩形 36"/>
          <p:cNvSpPr/>
          <p:nvPr/>
        </p:nvSpPr>
        <p:spPr>
          <a:xfrm>
            <a:off x="0" y="-27274"/>
            <a:ext cx="6096000" cy="6885274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9" name="标题 1"/>
          <p:cNvSpPr txBox="1"/>
          <p:nvPr/>
        </p:nvSpPr>
        <p:spPr>
          <a:xfrm>
            <a:off x="0" y="4064732"/>
            <a:ext cx="9009773" cy="1601557"/>
          </a:xfrm>
          <a:prstGeom prst="rect">
            <a:avLst/>
          </a:prstGeom>
        </p:spPr>
        <p:txBody>
          <a:bodyPr anchor="ctr" bIns="45720" lIns="91440" rIns="91440" rtlCol="0" tIns="45720" vert="horz">
            <a:noAutofit/>
          </a:bodyPr>
          <a:lstStyle>
            <a:lvl1pPr algn="l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altLang="zh-CN" i="1" lang="en-US" smtClean="0" sz="12500">
                <a:solidFill>
                  <a:schemeClr val="bg1">
                    <a:alpha val="20000"/>
                  </a:schemeClr>
                </a:solidFill>
                <a:latin charset="-128" panose="02000609000000000000" pitchFamily="49" typeface="Shunpu"/>
                <a:ea charset="-128" panose="02000609000000000000" pitchFamily="49" typeface="Shunpu"/>
              </a:rPr>
              <a:t>AWESOME </a:t>
            </a:r>
          </a:p>
        </p:txBody>
      </p:sp>
      <p:grpSp>
        <p:nvGrpSpPr>
          <p:cNvPr id="41" name="组合 40"/>
          <p:cNvGrpSpPr/>
          <p:nvPr/>
        </p:nvGrpSpPr>
        <p:grpSpPr>
          <a:xfrm>
            <a:off x="330200" y="257175"/>
            <a:ext cx="11468100" cy="542925"/>
            <a:chOff x="330200" y="257175"/>
            <a:chExt cx="11468100" cy="542925"/>
          </a:xfrm>
        </p:grpSpPr>
        <p:sp>
          <p:nvSpPr>
            <p:cNvPr id="6" name="矩形 5"/>
            <p:cNvSpPr/>
            <p:nvPr/>
          </p:nvSpPr>
          <p:spPr>
            <a:xfrm>
              <a:off x="330200" y="257175"/>
              <a:ext cx="542925" cy="542925"/>
            </a:xfrm>
            <a:prstGeom prst="rect">
              <a:avLst/>
            </a:prstGeom>
            <a:solidFill>
              <a:srgbClr val="42E8CE"/>
            </a:solidFill>
            <a:ln>
              <a:solidFill>
                <a:srgbClr val="42E8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 smtClean="0" sz="1200">
                  <a:solidFill>
                    <a:schemeClr val="bg2">
                      <a:lumMod val="25000"/>
                    </a:schemeClr>
                  </a:solidFill>
                  <a:latin charset="0" panose="04030905020b02020c02" pitchFamily="82" typeface="Bauhaus 93"/>
                  <a:ea charset="-122" panose="020b0503020204020204" pitchFamily="34" typeface="微软雅黑"/>
                </a:rPr>
                <a:t>Logo</a:t>
              </a:r>
            </a:p>
            <a:p>
              <a:pPr algn="ctr"/>
              <a:r>
                <a:rPr altLang="zh-CN" lang="en-US" smtClean="0" sz="1200">
                  <a:solidFill>
                    <a:schemeClr val="bg2">
                      <a:lumMod val="25000"/>
                    </a:schemeClr>
                  </a:solidFill>
                  <a:latin charset="0" panose="04030905020b02020c02" pitchFamily="82" typeface="Bauhaus 93"/>
                  <a:ea charset="-122" panose="020b0503020204020204" pitchFamily="34" typeface="微软雅黑"/>
                </a:rPr>
                <a:t>here</a:t>
              </a: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11493500" y="257175"/>
              <a:ext cx="304800" cy="203200"/>
              <a:chOff x="11379200" y="257175"/>
              <a:chExt cx="304800" cy="203200"/>
            </a:xfrm>
          </p:grpSpPr>
          <p:cxnSp>
            <p:nvCxnSpPr>
              <p:cNvPr id="8" name="直接连接符 7"/>
              <p:cNvCxnSpPr/>
              <p:nvPr/>
            </p:nvCxnSpPr>
            <p:spPr>
              <a:xfrm>
                <a:off x="11379200" y="257175"/>
                <a:ext cx="304800" cy="0"/>
              </a:xfrm>
              <a:prstGeom prst="line">
                <a:avLst/>
              </a:prstGeom>
              <a:ln w="19050">
                <a:solidFill>
                  <a:srgbClr val="42E8C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8"/>
              <p:cNvCxnSpPr/>
              <p:nvPr/>
            </p:nvCxnSpPr>
            <p:spPr>
              <a:xfrm>
                <a:off x="11379200" y="358775"/>
                <a:ext cx="304800" cy="0"/>
              </a:xfrm>
              <a:prstGeom prst="line">
                <a:avLst/>
              </a:prstGeom>
              <a:ln w="19050">
                <a:solidFill>
                  <a:srgbClr val="42E8C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/>
              <p:cNvCxnSpPr/>
              <p:nvPr/>
            </p:nvCxnSpPr>
            <p:spPr>
              <a:xfrm>
                <a:off x="11379200" y="460375"/>
                <a:ext cx="304800" cy="0"/>
              </a:xfrm>
              <a:prstGeom prst="line">
                <a:avLst/>
              </a:prstGeom>
              <a:ln w="19050">
                <a:solidFill>
                  <a:srgbClr val="42E8C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" name="矩形 11"/>
          <p:cNvSpPr/>
          <p:nvPr/>
        </p:nvSpPr>
        <p:spPr>
          <a:xfrm>
            <a:off x="1554872" y="1839119"/>
            <a:ext cx="1823328" cy="813757"/>
          </a:xfrm>
          <a:prstGeom prst="rect">
            <a:avLst/>
          </a:prstGeom>
          <a:noFill/>
          <a:ln w="19050">
            <a:solidFill>
              <a:srgbClr val="42E8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文本框 10"/>
          <p:cNvSpPr txBox="1"/>
          <p:nvPr/>
        </p:nvSpPr>
        <p:spPr>
          <a:xfrm>
            <a:off x="860425" y="1673369"/>
            <a:ext cx="2997200" cy="9448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mtClean="0" sz="2800">
                <a:solidFill>
                  <a:srgbClr val="42E8C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OUR</a:t>
            </a:r>
          </a:p>
          <a:p>
            <a:r>
              <a:rPr altLang="zh-CN" b="1" lang="en-US" smtClean="0" sz="2800">
                <a:solidFill>
                  <a:srgbClr val="42E8C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SERVICES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887814" y="2954944"/>
            <a:ext cx="3561779" cy="17373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1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在这里加入描述的内容，在这里加入描述的内容，在这里加入描述的内容，在这里加入描述的内容</a:t>
            </a:r>
          </a:p>
          <a:p>
            <a:pPr>
              <a:lnSpc>
                <a:spcPct val="150000"/>
              </a:lnSpc>
            </a:pPr>
            <a:r>
              <a:rPr altLang="en-US" lang="zh-CN" smtClean="0" sz="1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在这里加入描述的内容，在这里加入描述的内容，在这里加入描述的内容，在这里加入描述的内容</a:t>
            </a:r>
          </a:p>
          <a:p>
            <a:pPr>
              <a:lnSpc>
                <a:spcPct val="150000"/>
              </a:lnSpc>
            </a:pPr>
            <a:r>
              <a:rPr altLang="en-US" lang="zh-CN" smtClean="0" sz="1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在这里加入描述的内容，在这里加入描述的内容，在这里加入描述的内容，在这里加入描述的内容</a:t>
            </a:r>
          </a:p>
        </p:txBody>
      </p:sp>
      <p:cxnSp>
        <p:nvCxnSpPr>
          <p:cNvPr id="16" name="直接连接符 15"/>
          <p:cNvCxnSpPr/>
          <p:nvPr/>
        </p:nvCxnSpPr>
        <p:spPr>
          <a:xfrm>
            <a:off x="987425" y="4838700"/>
            <a:ext cx="681747" cy="0"/>
          </a:xfrm>
          <a:prstGeom prst="line">
            <a:avLst/>
          </a:prstGeom>
          <a:ln w="38100">
            <a:solidFill>
              <a:srgbClr val="42E8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图片 37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5375275" y="1461310"/>
            <a:ext cx="6118226" cy="434568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rcRect r="69341"/>
          <a:stretch>
            <a:fillRect/>
          </a:stretch>
        </p:blipFill>
        <p:spPr>
          <a:xfrm>
            <a:off x="5820593" y="3323983"/>
            <a:ext cx="622863" cy="65471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rcRect l="67805"/>
          <a:stretch>
            <a:fillRect/>
          </a:stretch>
        </p:blipFill>
        <p:spPr>
          <a:xfrm>
            <a:off x="5880996" y="4657940"/>
            <a:ext cx="549747" cy="550287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rcRect l="31259" r="35108"/>
          <a:stretch>
            <a:fillRect/>
          </a:stretch>
        </p:blipFill>
        <p:spPr>
          <a:xfrm>
            <a:off x="5835689" y="2014046"/>
            <a:ext cx="614117" cy="588441"/>
          </a:xfrm>
          <a:prstGeom prst="rect">
            <a:avLst/>
          </a:prstGeom>
        </p:spPr>
      </p:pic>
      <p:cxnSp>
        <p:nvCxnSpPr>
          <p:cNvPr id="25" name="直接连接符 24"/>
          <p:cNvCxnSpPr/>
          <p:nvPr/>
        </p:nvCxnSpPr>
        <p:spPr>
          <a:xfrm flipH="1">
            <a:off x="6651625" y="1846556"/>
            <a:ext cx="0" cy="975726"/>
          </a:xfrm>
          <a:prstGeom prst="line">
            <a:avLst/>
          </a:prstGeom>
          <a:ln w="19050">
            <a:solidFill>
              <a:srgbClr val="42E8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flipH="1">
            <a:off x="6648450" y="3151448"/>
            <a:ext cx="0" cy="975726"/>
          </a:xfrm>
          <a:prstGeom prst="line">
            <a:avLst/>
          </a:prstGeom>
          <a:ln w="19050">
            <a:solidFill>
              <a:srgbClr val="42E8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flipH="1">
            <a:off x="6651625" y="4443641"/>
            <a:ext cx="0" cy="975726"/>
          </a:xfrm>
          <a:prstGeom prst="line">
            <a:avLst/>
          </a:prstGeom>
          <a:ln w="19050">
            <a:solidFill>
              <a:srgbClr val="42E8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6841247" y="1854988"/>
            <a:ext cx="4258553" cy="954594"/>
            <a:chOff x="6841247" y="1854988"/>
            <a:chExt cx="4258553" cy="954594"/>
          </a:xfrm>
        </p:grpSpPr>
        <p:sp>
          <p:nvSpPr>
            <p:cNvPr id="28" name="文本框 27"/>
            <p:cNvSpPr txBox="1"/>
            <p:nvPr/>
          </p:nvSpPr>
          <p:spPr>
            <a:xfrm>
              <a:off x="6841248" y="1854988"/>
              <a:ext cx="2260600" cy="3048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mtClean="0" sz="1400">
                  <a:solidFill>
                    <a:schemeClr val="bg2">
                      <a:lumMod val="2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单击此处添加文字</a:t>
              </a: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6841246" y="2232501"/>
              <a:ext cx="4258553" cy="5715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mtClean="0" sz="1050">
                  <a:solidFill>
                    <a:schemeClr val="bg2">
                      <a:lumMod val="2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在这里加入描述的内容，在这里加入描述的内容，在这里加入描述的内容，在这里加入描述的内容，在这里加入描述的内容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6841247" y="3155902"/>
            <a:ext cx="4258553" cy="954594"/>
            <a:chOff x="6841247" y="3155902"/>
            <a:chExt cx="4258553" cy="954594"/>
          </a:xfrm>
        </p:grpSpPr>
        <p:sp>
          <p:nvSpPr>
            <p:cNvPr id="30" name="文本框 29"/>
            <p:cNvSpPr txBox="1"/>
            <p:nvPr/>
          </p:nvSpPr>
          <p:spPr>
            <a:xfrm>
              <a:off x="6841248" y="3155902"/>
              <a:ext cx="2260600" cy="3048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mtClean="0" sz="1400">
                  <a:solidFill>
                    <a:schemeClr val="bg2">
                      <a:lumMod val="2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单击此处添加文字</a:t>
              </a: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6841246" y="3533415"/>
              <a:ext cx="4258553" cy="5715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mtClean="0" sz="1050">
                  <a:solidFill>
                    <a:schemeClr val="bg2">
                      <a:lumMod val="2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在这里加入描述的内容，在这里加入描述的内容，在这里加入描述的内容，在这里加入描述的内容，在这里加入描述的内容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841247" y="4464342"/>
            <a:ext cx="4258553" cy="954594"/>
            <a:chOff x="6841247" y="4464342"/>
            <a:chExt cx="4258553" cy="954594"/>
          </a:xfrm>
        </p:grpSpPr>
        <p:sp>
          <p:nvSpPr>
            <p:cNvPr id="32" name="文本框 31"/>
            <p:cNvSpPr txBox="1"/>
            <p:nvPr/>
          </p:nvSpPr>
          <p:spPr>
            <a:xfrm>
              <a:off x="6841248" y="4464342"/>
              <a:ext cx="2260600" cy="3048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mtClean="0" sz="1400">
                  <a:solidFill>
                    <a:schemeClr val="bg2">
                      <a:lumMod val="2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单击此处添加文字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6841246" y="4841854"/>
              <a:ext cx="4258553" cy="5715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mtClean="0" sz="1050">
                  <a:solidFill>
                    <a:schemeClr val="bg2">
                      <a:lumMod val="2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在这里加入描述的内容，在这里加入描述的内容，在这里加入描述的内容，在这里加入描述的内容，在这里加入描述的内容</a:t>
              </a:r>
            </a:p>
          </p:txBody>
        </p:sp>
      </p:grpSp>
    </p:spTree>
    <p:extLst>
      <p:ext uri="{BB962C8B-B14F-4D97-AF65-F5344CB8AC3E}">
        <p14:creationId val="2337325551"/>
      </p:ext>
    </p:extLst>
  </p:cSld>
  <p:clrMapOvr>
    <a:masterClrMapping/>
  </p:clrMapOvr>
  <mc:AlternateContent>
    <mc:Choice Requires="p14">
      <p:transition p14:dur="800" spd="slow">
        <p14:flythrough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5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2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2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4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28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14" presetSubtype="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vertical)" transition="in">
                                      <p:cBhvr>
                                        <p:cTn dur="750" id="3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id="3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35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37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39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41" nodeType="afterEffect" presetClass="entr" presetID="16" presetSubtype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Horizontal)" transition="in">
                                      <p:cBhvr>
                                        <p:cTn dur="500" id="43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4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49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5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53" nodeType="afterEffect" presetClass="entr" presetID="16" presetSubtype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Horizontal)" transition="in">
                                      <p:cBhvr>
                                        <p:cTn dur="500" id="55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id="5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9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id="61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63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id="65" nodeType="afterEffect" presetClass="entr" presetID="16" presetSubtype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Horizontal)" transition="in">
                                      <p:cBhvr>
                                        <p:cTn dur="500" id="67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id="6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7"/>
      <p:bldP grpId="0" spid="39"/>
      <p:bldP grpId="0" spid="12"/>
      <p:bldP grpId="0" spid="11"/>
      <p:bldP grpId="0" spid="14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>http://www.ypppt.com/</Company>
  <PresentationFormat>宽屏</PresentationFormat>
  <Paragraphs>174</Paragraphs>
  <Slides>16</Slides>
  <Notes>1</Notes>
  <TotalTime>626</TotalTime>
  <HiddenSlides>0</HiddenSlides>
  <MMClips>0</MMClips>
  <ScaleCrop>0</ScaleCrop>
  <HeadingPairs>
    <vt:vector baseType="variant" size="6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baseType="lpstr" size="25">
      <vt:lpstr>Arial</vt:lpstr>
      <vt:lpstr>Calibri Light</vt:lpstr>
      <vt:lpstr>Calibri</vt:lpstr>
      <vt:lpstr>Shunpu</vt:lpstr>
      <vt:lpstr>微软雅黑</vt:lpstr>
      <vt:lpstr>Bauhaus 93</vt:lpstr>
      <vt:lpstr>Arial Unicode MS</vt:lpstr>
      <vt:lpstr>Microsoft JhengHei UI Light</vt:lpstr>
      <vt:lpstr>Office 主题</vt:lpstr>
      <vt:lpstr>2015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2016-06-30T03:17:49Z</dcterms:created>
  <cp:lastModifiedBy>优品PPT</cp:lastModifiedBy>
  <dcterms:modified xsi:type="dcterms:W3CDTF">2021-08-22T05:43:53Z</dcterms:modified>
  <cp:revision>81</cp:revision>
  <dc:title>2015</dc:title>
</cp:coreProperties>
</file>