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4" r:id="rId2"/>
  </p:sldMasterIdLst>
  <p:notesMasterIdLst>
    <p:notesMasterId r:id="rId3"/>
  </p:notesMasterIdLst>
  <p:sldIdLst>
    <p:sldId id="8393" r:id="rId4"/>
    <p:sldId id="8388" r:id="rId5"/>
    <p:sldId id="286" r:id="rId6"/>
    <p:sldId id="272" r:id="rId7"/>
    <p:sldId id="7198" r:id="rId8"/>
    <p:sldId id="7199" r:id="rId9"/>
    <p:sldId id="310" r:id="rId10"/>
    <p:sldId id="8389" r:id="rId11"/>
    <p:sldId id="269" r:id="rId12"/>
    <p:sldId id="309" r:id="rId13"/>
    <p:sldId id="7202" r:id="rId14"/>
    <p:sldId id="7210" r:id="rId15"/>
    <p:sldId id="8391" r:id="rId16"/>
    <p:sldId id="264" r:id="rId17"/>
    <p:sldId id="7212" r:id="rId18"/>
    <p:sldId id="7213" r:id="rId19"/>
    <p:sldId id="8392" r:id="rId20"/>
    <p:sldId id="277" r:id="rId21"/>
    <p:sldId id="8390" r:id="rId22"/>
    <p:sldId id="289" r:id="rId23"/>
    <p:sldId id="7281" r:id="rId24"/>
    <p:sldId id="263" r:id="rId25"/>
    <p:sldId id="1248" r:id="rId26"/>
    <p:sldId id="256" r:id="rId27"/>
  </p:sldIdLst>
  <p:sldSz cx="12192000" cy="6858000"/>
  <p:notesSz cx="6858000" cy="9144000"/>
  <p:custDataLst>
    <p:tags r:id="rId2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280" autoAdjust="0"/>
  </p:normalViewPr>
  <p:slideViewPr>
    <p:cSldViewPr snapToGrid="0" showGuides="1">
      <p:cViewPr varScale="1">
        <p:scale>
          <a:sx n="106" d="100"/>
          <a:sy n="106" d="100"/>
        </p:scale>
        <p:origin x="732" y="108"/>
      </p:cViewPr>
      <p:guideLst>
        <p:guide orient="horz" pos="2160"/>
        <p:guide pos="3840"/>
      </p:guideLst>
    </p:cSldViewPr>
  </p:slideViewPr>
  <p:notesTextViewPr>
    <p:cViewPr>
      <p:scale>
        <a:sx n="1" d="1"/>
        <a:sy n="1" d="1"/>
      </p:scale>
      <p:origin x="0" y="0"/>
    </p:cViewPr>
  </p:notesTextViewPr>
  <p:sorterViewPr>
    <p:cViewPr>
      <p:scale>
        <a:sx n="139" d="100"/>
        <a:sy n="139"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tags/tag2.xml" Type="http://schemas.openxmlformats.org/officeDocument/2006/relationships/tags"/><Relationship Id="rId29" Target="presProps.xml" Type="http://schemas.openxmlformats.org/officeDocument/2006/relationships/presProps"/><Relationship Id="rId3" Target="notesMasters/notesMaster1.xml" Type="http://schemas.openxmlformats.org/officeDocument/2006/relationships/notesMaster"/><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AF0E99-DAD2-4DB0-A11D-671AB3AEBB15}" type="datetimeFigureOut">
              <a:rPr lang="zh-CN" altLang="en-US" smtClean="0"/>
              <a:t>2020/8/12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1E052F-8997-4C6A-944B-319BB3A8ED5F}" type="slidenum">
              <a:rPr lang="zh-CN" altLang="en-US" smtClean="0"/>
              <a:t>‹#›</a:t>
            </a:fld>
            <a:endParaRPr lang="zh-CN" altLang="en-US"/>
          </a:p>
        </p:txBody>
      </p:sp>
    </p:spTree>
    <p:extLst>
      <p:ext uri="{BB962C8B-B14F-4D97-AF65-F5344CB8AC3E}">
        <p14:creationId val="3702758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26605665"/>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59369185"/>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10055760"/>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37028643"/>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76930634"/>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44874067"/>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04970833"/>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1551952"/>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78840581"/>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84957722"/>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26967930"/>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94999638"/>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31857637"/>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4636081"/>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76958379"/>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82629103"/>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82323997"/>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43647149"/>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31507041"/>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60566990"/>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36592371"/>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8418523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media/image1.jpeg" Type="http://schemas.openxmlformats.org/officeDocument/2006/relationships/image"/><Relationship Id="rId2"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id="{DDC2BB2F-CB69-487B-8A9B-FB9E8649C60A}"/>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23809D9E-C110-4BB3-BCE4-9C3728EEA4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301C9D6C-689A-4769-9D8A-93ADE0A257E2}"/>
              </a:ext>
            </a:extLst>
          </p:cNvPr>
          <p:cNvSpPr>
            <a:spLocks noGrp="1"/>
          </p:cNvSpPr>
          <p:nvPr>
            <p:ph type="dt" sz="half" idx="10"/>
          </p:nvPr>
        </p:nvSpPr>
        <p:spPr/>
        <p:txBody>
          <a:bodyPr/>
          <a:lstStyle/>
          <a:p>
            <a:fld id="{E648AFBE-CB95-410C-9170-E8C374E6C10C}" type="datetimeFigureOut">
              <a:rPr lang="zh-CN" altLang="en-US" smtClean="0"/>
              <a:t>2020/8/12</a:t>
            </a:fld>
            <a:endParaRPr lang="zh-CN" altLang="en-US"/>
          </a:p>
        </p:txBody>
      </p:sp>
      <p:sp>
        <p:nvSpPr>
          <p:cNvPr id="5" name="页脚占位符 4">
            <a:extLst>
              <a:ext uri="{FF2B5EF4-FFF2-40B4-BE49-F238E27FC236}">
                <a16:creationId xmlns:a16="http://schemas.microsoft.com/office/drawing/2014/main" id="{CD9D6F22-4C50-42FA-B352-88045C46340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037A686-8FE4-495C-8B5A-190964EBCBB0}"/>
              </a:ext>
            </a:extLst>
          </p:cNvPr>
          <p:cNvSpPr>
            <a:spLocks noGrp="1"/>
          </p:cNvSpPr>
          <p:nvPr>
            <p:ph type="sldNum" sz="quarter" idx="12"/>
          </p:nvPr>
        </p:nvSpPr>
        <p:spPr/>
        <p:txBody>
          <a:bodyPr/>
          <a:lstStyle/>
          <a:p>
            <a:fld id="{C216DB24-B25B-49D7-A066-6E012C0AC9EA}" type="slidenum">
              <a:rPr lang="zh-CN" altLang="en-US" smtClean="0"/>
              <a:t>‹#›</a:t>
            </a:fld>
            <a:endParaRPr lang="zh-CN" altLang="en-US"/>
          </a:p>
        </p:txBody>
      </p:sp>
    </p:spTree>
    <p:extLst>
      <p:ext uri="{BB962C8B-B14F-4D97-AF65-F5344CB8AC3E}">
        <p14:creationId val="53245457"/>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id="{1B974213-33BD-4138-8D89-8323EF8705CB}"/>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6801C747-393C-48C1-A809-615F275D9B46}"/>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F16C3D27-CA55-4E6F-A3AF-3FD585115F10}"/>
              </a:ext>
            </a:extLst>
          </p:cNvPr>
          <p:cNvSpPr>
            <a:spLocks noGrp="1"/>
          </p:cNvSpPr>
          <p:nvPr>
            <p:ph type="dt" sz="half" idx="10"/>
          </p:nvPr>
        </p:nvSpPr>
        <p:spPr/>
        <p:txBody>
          <a:bodyPr/>
          <a:lstStyle/>
          <a:p>
            <a:fld id="{E648AFBE-CB95-410C-9170-E8C374E6C10C}" type="datetimeFigureOut">
              <a:rPr lang="zh-CN" altLang="en-US" smtClean="0"/>
              <a:t>2020/8/12</a:t>
            </a:fld>
            <a:endParaRPr lang="zh-CN" altLang="en-US"/>
          </a:p>
        </p:txBody>
      </p:sp>
      <p:sp>
        <p:nvSpPr>
          <p:cNvPr id="5" name="页脚占位符 4">
            <a:extLst>
              <a:ext uri="{FF2B5EF4-FFF2-40B4-BE49-F238E27FC236}">
                <a16:creationId xmlns:a16="http://schemas.microsoft.com/office/drawing/2014/main" id="{DECF94FE-E3CE-425A-9EB9-C6F503794DF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1B27AC2-2C14-4DEF-B090-ABED15AAC17F}"/>
              </a:ext>
            </a:extLst>
          </p:cNvPr>
          <p:cNvSpPr>
            <a:spLocks noGrp="1"/>
          </p:cNvSpPr>
          <p:nvPr>
            <p:ph type="sldNum" sz="quarter" idx="12"/>
          </p:nvPr>
        </p:nvSpPr>
        <p:spPr/>
        <p:txBody>
          <a:bodyPr/>
          <a:lstStyle/>
          <a:p>
            <a:fld id="{C216DB24-B25B-49D7-A066-6E012C0AC9EA}" type="slidenum">
              <a:rPr lang="zh-CN" altLang="en-US" smtClean="0"/>
              <a:t>‹#›</a:t>
            </a:fld>
            <a:endParaRPr lang="zh-CN" altLang="en-US"/>
          </a:p>
        </p:txBody>
      </p:sp>
    </p:spTree>
    <p:extLst>
      <p:ext uri="{BB962C8B-B14F-4D97-AF65-F5344CB8AC3E}">
        <p14:creationId val="973918261"/>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id="{6A2BAA77-48C2-47DF-8623-05057A373DEC}"/>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40A57702-F3E0-4B9E-9741-C0D8916845D7}"/>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D03F9DAF-56CA-46F9-ACBB-CFDB6C62643F}"/>
              </a:ext>
            </a:extLst>
          </p:cNvPr>
          <p:cNvSpPr>
            <a:spLocks noGrp="1"/>
          </p:cNvSpPr>
          <p:nvPr>
            <p:ph type="dt" sz="half" idx="10"/>
          </p:nvPr>
        </p:nvSpPr>
        <p:spPr/>
        <p:txBody>
          <a:bodyPr/>
          <a:lstStyle/>
          <a:p>
            <a:fld id="{E648AFBE-CB95-410C-9170-E8C374E6C10C}" type="datetimeFigureOut">
              <a:rPr lang="zh-CN" altLang="en-US" smtClean="0"/>
              <a:t>2020/8/12</a:t>
            </a:fld>
            <a:endParaRPr lang="zh-CN" altLang="en-US"/>
          </a:p>
        </p:txBody>
      </p:sp>
      <p:sp>
        <p:nvSpPr>
          <p:cNvPr id="5" name="页脚占位符 4">
            <a:extLst>
              <a:ext uri="{FF2B5EF4-FFF2-40B4-BE49-F238E27FC236}">
                <a16:creationId xmlns:a16="http://schemas.microsoft.com/office/drawing/2014/main" id="{BD75E511-C157-4C8A-8676-78B8C4B1753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4F13091-D6BD-496E-8D83-629C59A4B8B1}"/>
              </a:ext>
            </a:extLst>
          </p:cNvPr>
          <p:cNvSpPr>
            <a:spLocks noGrp="1"/>
          </p:cNvSpPr>
          <p:nvPr>
            <p:ph type="sldNum" sz="quarter" idx="12"/>
          </p:nvPr>
        </p:nvSpPr>
        <p:spPr/>
        <p:txBody>
          <a:bodyPr/>
          <a:lstStyle/>
          <a:p>
            <a:fld id="{C216DB24-B25B-49D7-A066-6E012C0AC9EA}" type="slidenum">
              <a:rPr lang="zh-CN" altLang="en-US" smtClean="0"/>
              <a:t>‹#›</a:t>
            </a:fld>
            <a:endParaRPr lang="zh-CN" altLang="en-US"/>
          </a:p>
        </p:txBody>
      </p:sp>
    </p:spTree>
    <p:extLst>
      <p:ext uri="{BB962C8B-B14F-4D97-AF65-F5344CB8AC3E}">
        <p14:creationId val="1360483888"/>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幻灯片">
    <p:spTree>
      <p:nvGrpSpPr>
        <p:cNvPr id="1" name=""/>
        <p:cNvGrpSpPr/>
        <p:nvPr/>
      </p:nvGrpSpPr>
      <p:grpSpPr>
        <a:xfrm>
          <a:off x="0" y="0"/>
          <a:ext cx="0" cy="0"/>
        </a:xfrm>
      </p:grpSpPr>
    </p:spTree>
    <p:extLst>
      <p:ext uri="{BB962C8B-B14F-4D97-AF65-F5344CB8AC3E}">
        <p14:creationId val="4117254091"/>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和内容">
    <p:bg>
      <p:bgPr>
        <a:solidFill>
          <a:schemeClr val="bg1">
            <a:alpha val="66000"/>
          </a:schemeClr>
        </a:solidFill>
        <a:effectLst/>
      </p:bgPr>
    </p:bg>
    <p:spTree>
      <p:nvGrpSpPr>
        <p:cNvPr id="1" name=""/>
        <p:cNvGrpSpPr/>
        <p:nvPr/>
      </p:nvGrpSpPr>
      <p:grpSpPr>
        <a:xfrm>
          <a:off x="0" y="0"/>
          <a:ext cx="0" cy="0"/>
        </a:xfrm>
      </p:grpSpPr>
    </p:spTree>
    <p:extLst>
      <p:ext uri="{BB962C8B-B14F-4D97-AF65-F5344CB8AC3E}">
        <p14:creationId val="2285259145"/>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内页-1">
    <p:spTree>
      <p:nvGrpSpPr>
        <p:cNvPr id="1" name=""/>
        <p:cNvGrpSpPr/>
        <p:nvPr/>
      </p:nvGrpSpPr>
      <p:grpSpPr>
        <a:xfrm>
          <a:off x="0" y="0"/>
          <a:ext cx="0" cy="0"/>
        </a:xfrm>
      </p:grpSpPr>
    </p:spTree>
    <p:extLst>
      <p:ext uri="{BB962C8B-B14F-4D97-AF65-F5344CB8AC3E}">
        <p14:creationId val="3804523761"/>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66950255"/>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6090896"/>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24850949"/>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63015293"/>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67954452"/>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id="{9844176D-1811-47BC-88D9-ACBAE4CFBBE1}"/>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74E1FA04-EC74-4CD2-A8D2-A646E0E12FC4}"/>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045D32E7-806A-4D50-A24B-2D28271F0F37}"/>
              </a:ext>
            </a:extLst>
          </p:cNvPr>
          <p:cNvSpPr>
            <a:spLocks noGrp="1"/>
          </p:cNvSpPr>
          <p:nvPr>
            <p:ph type="dt" sz="half" idx="10"/>
          </p:nvPr>
        </p:nvSpPr>
        <p:spPr/>
        <p:txBody>
          <a:bodyPr/>
          <a:lstStyle/>
          <a:p>
            <a:fld id="{E648AFBE-CB95-410C-9170-E8C374E6C10C}" type="datetimeFigureOut">
              <a:rPr lang="zh-CN" altLang="en-US" smtClean="0"/>
              <a:t>2020/8/12</a:t>
            </a:fld>
            <a:endParaRPr lang="zh-CN" altLang="en-US"/>
          </a:p>
        </p:txBody>
      </p:sp>
      <p:sp>
        <p:nvSpPr>
          <p:cNvPr id="5" name="页脚占位符 4">
            <a:extLst>
              <a:ext uri="{FF2B5EF4-FFF2-40B4-BE49-F238E27FC236}">
                <a16:creationId xmlns:a16="http://schemas.microsoft.com/office/drawing/2014/main" id="{4B8C5806-8557-4A82-B62D-DECC3E74219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D2C05E4-75E7-42C7-B0CB-9E83F4349269}"/>
              </a:ext>
            </a:extLst>
          </p:cNvPr>
          <p:cNvSpPr>
            <a:spLocks noGrp="1"/>
          </p:cNvSpPr>
          <p:nvPr>
            <p:ph type="sldNum" sz="quarter" idx="12"/>
          </p:nvPr>
        </p:nvSpPr>
        <p:spPr/>
        <p:txBody>
          <a:bodyPr/>
          <a:lstStyle/>
          <a:p>
            <a:fld id="{C216DB24-B25B-49D7-A066-6E012C0AC9EA}" type="slidenum">
              <a:rPr lang="zh-CN" altLang="en-US" smtClean="0"/>
              <a:t>‹#›</a:t>
            </a:fld>
            <a:endParaRPr lang="zh-CN" altLang="en-US"/>
          </a:p>
        </p:txBody>
      </p:sp>
    </p:spTree>
    <p:extLst>
      <p:ext uri="{BB962C8B-B14F-4D97-AF65-F5344CB8AC3E}">
        <p14:creationId val="2857259730"/>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92785084"/>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33408060"/>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24681412"/>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71314752"/>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89193790"/>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84186436"/>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id="{154C2FDD-E4F4-4782-9E82-86C723999535}"/>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0DB78E60-580C-4C63-A5B1-B366485A50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CEA985A3-4682-4F96-A3B9-20885582C41A}"/>
              </a:ext>
            </a:extLst>
          </p:cNvPr>
          <p:cNvSpPr>
            <a:spLocks noGrp="1"/>
          </p:cNvSpPr>
          <p:nvPr>
            <p:ph type="dt" sz="half" idx="10"/>
          </p:nvPr>
        </p:nvSpPr>
        <p:spPr/>
        <p:txBody>
          <a:bodyPr/>
          <a:lstStyle/>
          <a:p>
            <a:fld id="{E648AFBE-CB95-410C-9170-E8C374E6C10C}" type="datetimeFigureOut">
              <a:rPr lang="zh-CN" altLang="en-US" smtClean="0"/>
              <a:t>2020/8/12</a:t>
            </a:fld>
            <a:endParaRPr lang="zh-CN" altLang="en-US"/>
          </a:p>
        </p:txBody>
      </p:sp>
      <p:sp>
        <p:nvSpPr>
          <p:cNvPr id="5" name="页脚占位符 4">
            <a:extLst>
              <a:ext uri="{FF2B5EF4-FFF2-40B4-BE49-F238E27FC236}">
                <a16:creationId xmlns:a16="http://schemas.microsoft.com/office/drawing/2014/main" id="{37932D13-62E2-4F00-969F-C641078BC27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391F9DC-15B0-4C57-B3FD-1646A681F291}"/>
              </a:ext>
            </a:extLst>
          </p:cNvPr>
          <p:cNvSpPr>
            <a:spLocks noGrp="1"/>
          </p:cNvSpPr>
          <p:nvPr>
            <p:ph type="sldNum" sz="quarter" idx="12"/>
          </p:nvPr>
        </p:nvSpPr>
        <p:spPr/>
        <p:txBody>
          <a:bodyPr/>
          <a:lstStyle/>
          <a:p>
            <a:fld id="{C216DB24-B25B-49D7-A066-6E012C0AC9EA}" type="slidenum">
              <a:rPr lang="zh-CN" altLang="en-US" smtClean="0"/>
              <a:t>‹#›</a:t>
            </a:fld>
            <a:endParaRPr lang="zh-CN" altLang="en-US"/>
          </a:p>
        </p:txBody>
      </p:sp>
    </p:spTree>
    <p:extLst>
      <p:ext uri="{BB962C8B-B14F-4D97-AF65-F5344CB8AC3E}">
        <p14:creationId val="2560255552"/>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id="{ADE36DC7-67CE-4BFD-AEFA-19B7A3D93673}"/>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3026EE67-DAEC-4F7A-AE29-29889BBF47F0}"/>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8A296429-6414-4AC8-B91E-5BC54892C83D}"/>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AC57BDE5-3C1A-4E82-AEFA-4EC9A19681EA}"/>
              </a:ext>
            </a:extLst>
          </p:cNvPr>
          <p:cNvSpPr>
            <a:spLocks noGrp="1"/>
          </p:cNvSpPr>
          <p:nvPr>
            <p:ph type="dt" sz="half" idx="10"/>
          </p:nvPr>
        </p:nvSpPr>
        <p:spPr/>
        <p:txBody>
          <a:bodyPr/>
          <a:lstStyle/>
          <a:p>
            <a:fld id="{E648AFBE-CB95-410C-9170-E8C374E6C10C}" type="datetimeFigureOut">
              <a:rPr lang="zh-CN" altLang="en-US" smtClean="0"/>
              <a:t>2020/8/12</a:t>
            </a:fld>
            <a:endParaRPr lang="zh-CN" altLang="en-US"/>
          </a:p>
        </p:txBody>
      </p:sp>
      <p:sp>
        <p:nvSpPr>
          <p:cNvPr id="6" name="页脚占位符 5">
            <a:extLst>
              <a:ext uri="{FF2B5EF4-FFF2-40B4-BE49-F238E27FC236}">
                <a16:creationId xmlns:a16="http://schemas.microsoft.com/office/drawing/2014/main" id="{E36844F5-A503-4D98-B8DD-5C7A215B9772}"/>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FFDBFA10-4CB5-469B-892A-0A9088644CBC}"/>
              </a:ext>
            </a:extLst>
          </p:cNvPr>
          <p:cNvSpPr>
            <a:spLocks noGrp="1"/>
          </p:cNvSpPr>
          <p:nvPr>
            <p:ph type="sldNum" sz="quarter" idx="12"/>
          </p:nvPr>
        </p:nvSpPr>
        <p:spPr/>
        <p:txBody>
          <a:bodyPr/>
          <a:lstStyle/>
          <a:p>
            <a:fld id="{C216DB24-B25B-49D7-A066-6E012C0AC9EA}" type="slidenum">
              <a:rPr lang="zh-CN" altLang="en-US" smtClean="0"/>
              <a:t>‹#›</a:t>
            </a:fld>
            <a:endParaRPr lang="zh-CN" altLang="en-US"/>
          </a:p>
        </p:txBody>
      </p:sp>
    </p:spTree>
    <p:extLst>
      <p:ext uri="{BB962C8B-B14F-4D97-AF65-F5344CB8AC3E}">
        <p14:creationId val="1166576601"/>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id="{3025C620-4F94-423A-9AA4-0E9A2AA48BC1}"/>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244FBFAF-5395-41C1-9423-8A3B1D9EFB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3F1A593D-3338-4D02-B98A-81032CE2CAAC}"/>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CA68CD15-A2DE-4C5C-B03C-43F92F48F6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6D028B8C-613E-4F07-9AE0-733E5688DDD8}"/>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893FA18E-A290-4DBF-A6DA-49D3FE72176A}"/>
              </a:ext>
            </a:extLst>
          </p:cNvPr>
          <p:cNvSpPr>
            <a:spLocks noGrp="1"/>
          </p:cNvSpPr>
          <p:nvPr>
            <p:ph type="dt" sz="half" idx="10"/>
          </p:nvPr>
        </p:nvSpPr>
        <p:spPr/>
        <p:txBody>
          <a:bodyPr/>
          <a:lstStyle/>
          <a:p>
            <a:fld id="{E648AFBE-CB95-410C-9170-E8C374E6C10C}" type="datetimeFigureOut">
              <a:rPr lang="zh-CN" altLang="en-US" smtClean="0"/>
              <a:t>2020/8/12</a:t>
            </a:fld>
            <a:endParaRPr lang="zh-CN" altLang="en-US"/>
          </a:p>
        </p:txBody>
      </p:sp>
      <p:sp>
        <p:nvSpPr>
          <p:cNvPr id="8" name="页脚占位符 7">
            <a:extLst>
              <a:ext uri="{FF2B5EF4-FFF2-40B4-BE49-F238E27FC236}">
                <a16:creationId xmlns:a16="http://schemas.microsoft.com/office/drawing/2014/main" id="{A92A1FDB-BD83-493A-952F-EC5ACFD26346}"/>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2E3D2613-8843-4920-A17B-1CD1A0D57A9A}"/>
              </a:ext>
            </a:extLst>
          </p:cNvPr>
          <p:cNvSpPr>
            <a:spLocks noGrp="1"/>
          </p:cNvSpPr>
          <p:nvPr>
            <p:ph type="sldNum" sz="quarter" idx="12"/>
          </p:nvPr>
        </p:nvSpPr>
        <p:spPr/>
        <p:txBody>
          <a:bodyPr/>
          <a:lstStyle/>
          <a:p>
            <a:fld id="{C216DB24-B25B-49D7-A066-6E012C0AC9EA}" type="slidenum">
              <a:rPr lang="zh-CN" altLang="en-US" smtClean="0"/>
              <a:t>‹#›</a:t>
            </a:fld>
            <a:endParaRPr lang="zh-CN" altLang="en-US"/>
          </a:p>
        </p:txBody>
      </p:sp>
      <p:sp>
        <p:nvSpPr>
          <p:cNvPr id="11" name="矩形 10"/>
          <p:cNvSpPr/>
          <p:nvPr userDrawn="1"/>
        </p:nvSpPr>
        <p:spPr>
          <a:xfrm>
            <a:off x="9100364" y="6470260"/>
            <a:ext cx="775136" cy="246221"/>
          </a:xfrm>
          <a:prstGeom prst="rect">
            <a:avLst/>
          </a:prstGeom>
        </p:spPr>
        <p:txBody>
          <a:bodyPr wrap="square">
            <a:spAutoFit/>
          </a:bodyPr>
          <a:lstStyle/>
          <a:p>
            <a:r>
              <a:rPr lang="en-US" altLang="zh-CN" sz="100">
                <a:solidFill>
                  <a:prstClr val="white"/>
                </a:solidFill>
                <a:latin typeface="Calibri"/>
                <a:ea typeface="宋体"/>
              </a:rPr>
              <a:t>PPT</a:t>
            </a:r>
            <a:r>
              <a:rPr lang="zh-CN" altLang="en-US" sz="100">
                <a:solidFill>
                  <a:prstClr val="white"/>
                </a:solidFill>
                <a:latin typeface="Calibri"/>
                <a:ea typeface="宋体"/>
              </a:rPr>
              <a:t>模板下载：</a:t>
            </a:r>
            <a:r>
              <a:rPr lang="en-US" altLang="zh-CN" sz="100">
                <a:solidFill>
                  <a:prstClr val="white"/>
                </a:solidFill>
                <a:latin typeface="Calibri"/>
                <a:ea typeface="宋体"/>
              </a:rPr>
              <a:t>www.1ppt.com/moban/     </a:t>
            </a:r>
            <a:r>
              <a:rPr lang="zh-CN" altLang="en-US" sz="100">
                <a:solidFill>
                  <a:prstClr val="white"/>
                </a:solidFill>
                <a:latin typeface="Calibri"/>
                <a:ea typeface="宋体"/>
              </a:rPr>
              <a:t>行业</a:t>
            </a:r>
            <a:r>
              <a:rPr lang="en-US" altLang="zh-CN" sz="100">
                <a:solidFill>
                  <a:prstClr val="white"/>
                </a:solidFill>
                <a:latin typeface="Calibri"/>
                <a:ea typeface="宋体"/>
              </a:rPr>
              <a:t>PPT</a:t>
            </a:r>
            <a:r>
              <a:rPr lang="zh-CN" altLang="en-US" sz="100">
                <a:solidFill>
                  <a:prstClr val="white"/>
                </a:solidFill>
                <a:latin typeface="Calibri"/>
                <a:ea typeface="宋体"/>
              </a:rPr>
              <a:t>模板：</a:t>
            </a:r>
            <a:r>
              <a:rPr lang="en-US" altLang="zh-CN" sz="100">
                <a:solidFill>
                  <a:prstClr val="white"/>
                </a:solidFill>
                <a:latin typeface="Calibri"/>
                <a:ea typeface="宋体"/>
              </a:rPr>
              <a:t>www.1ppt.com/hangye/ </a:t>
            </a:r>
          </a:p>
          <a:p>
            <a:r>
              <a:rPr lang="zh-CN" altLang="en-US" sz="100">
                <a:solidFill>
                  <a:prstClr val="white"/>
                </a:solidFill>
                <a:latin typeface="Calibri"/>
                <a:ea typeface="宋体"/>
              </a:rPr>
              <a:t>节日</a:t>
            </a:r>
            <a:r>
              <a:rPr lang="en-US" altLang="zh-CN" sz="100">
                <a:solidFill>
                  <a:prstClr val="white"/>
                </a:solidFill>
                <a:latin typeface="Calibri"/>
                <a:ea typeface="宋体"/>
              </a:rPr>
              <a:t>PPT</a:t>
            </a:r>
            <a:r>
              <a:rPr lang="zh-CN" altLang="en-US" sz="100">
                <a:solidFill>
                  <a:prstClr val="white"/>
                </a:solidFill>
                <a:latin typeface="Calibri"/>
                <a:ea typeface="宋体"/>
              </a:rPr>
              <a:t>模板：</a:t>
            </a:r>
            <a:r>
              <a:rPr lang="en-US" altLang="zh-CN" sz="100">
                <a:solidFill>
                  <a:prstClr val="white"/>
                </a:solidFill>
                <a:latin typeface="Calibri"/>
                <a:ea typeface="宋体"/>
              </a:rPr>
              <a:t>www.1ppt.com/jieri/           PPT</a:t>
            </a:r>
            <a:r>
              <a:rPr lang="zh-CN" altLang="en-US" sz="100">
                <a:solidFill>
                  <a:prstClr val="white"/>
                </a:solidFill>
                <a:latin typeface="Calibri"/>
                <a:ea typeface="宋体"/>
              </a:rPr>
              <a:t>素材下载：</a:t>
            </a:r>
            <a:r>
              <a:rPr lang="en-US" altLang="zh-CN" sz="100">
                <a:solidFill>
                  <a:prstClr val="white"/>
                </a:solidFill>
                <a:latin typeface="Calibri"/>
                <a:ea typeface="宋体"/>
              </a:rPr>
              <a:t>www.1ppt.com/sucai/</a:t>
            </a:r>
          </a:p>
          <a:p>
            <a:r>
              <a:rPr lang="en-US" altLang="zh-CN" sz="100">
                <a:solidFill>
                  <a:prstClr val="white"/>
                </a:solidFill>
                <a:latin typeface="Calibri"/>
                <a:ea typeface="宋体"/>
              </a:rPr>
              <a:t>PPT</a:t>
            </a:r>
            <a:r>
              <a:rPr lang="zh-CN" altLang="en-US" sz="100">
                <a:solidFill>
                  <a:prstClr val="white"/>
                </a:solidFill>
                <a:latin typeface="Calibri"/>
                <a:ea typeface="宋体"/>
              </a:rPr>
              <a:t>背景图片：</a:t>
            </a:r>
            <a:r>
              <a:rPr lang="en-US" altLang="zh-CN" sz="100">
                <a:solidFill>
                  <a:prstClr val="white"/>
                </a:solidFill>
                <a:latin typeface="Calibri"/>
                <a:ea typeface="宋体"/>
              </a:rPr>
              <a:t>www.1ppt.com/beijing/      PPT</a:t>
            </a:r>
            <a:r>
              <a:rPr lang="zh-CN" altLang="en-US" sz="100">
                <a:solidFill>
                  <a:prstClr val="white"/>
                </a:solidFill>
                <a:latin typeface="Calibri"/>
                <a:ea typeface="宋体"/>
              </a:rPr>
              <a:t>图表下载：</a:t>
            </a:r>
            <a:r>
              <a:rPr lang="en-US" altLang="zh-CN" sz="100">
                <a:solidFill>
                  <a:prstClr val="white"/>
                </a:solidFill>
                <a:latin typeface="Calibri"/>
                <a:ea typeface="宋体"/>
              </a:rPr>
              <a:t>www.1ppt.com/tubiao/      </a:t>
            </a:r>
          </a:p>
          <a:p>
            <a:r>
              <a:rPr lang="zh-CN" altLang="en-US" sz="100">
                <a:solidFill>
                  <a:prstClr val="white"/>
                </a:solidFill>
                <a:latin typeface="Calibri"/>
                <a:ea typeface="宋体"/>
              </a:rPr>
              <a:t>优秀</a:t>
            </a:r>
            <a:r>
              <a:rPr lang="en-US" altLang="zh-CN" sz="100">
                <a:solidFill>
                  <a:prstClr val="white"/>
                </a:solidFill>
                <a:latin typeface="Calibri"/>
                <a:ea typeface="宋体"/>
              </a:rPr>
              <a:t>PPT</a:t>
            </a:r>
            <a:r>
              <a:rPr lang="zh-CN" altLang="en-US" sz="100">
                <a:solidFill>
                  <a:prstClr val="white"/>
                </a:solidFill>
                <a:latin typeface="Calibri"/>
                <a:ea typeface="宋体"/>
              </a:rPr>
              <a:t>下载：</a:t>
            </a:r>
            <a:r>
              <a:rPr lang="en-US" altLang="zh-CN" sz="100">
                <a:solidFill>
                  <a:prstClr val="white"/>
                </a:solidFill>
                <a:latin typeface="Calibri"/>
                <a:ea typeface="宋体"/>
              </a:rPr>
              <a:t>www.1ppt.com/xiazai/        PPT</a:t>
            </a:r>
            <a:r>
              <a:rPr lang="zh-CN" altLang="en-US" sz="100">
                <a:solidFill>
                  <a:prstClr val="white"/>
                </a:solidFill>
                <a:latin typeface="Calibri"/>
                <a:ea typeface="宋体"/>
              </a:rPr>
              <a:t>教程： </a:t>
            </a:r>
            <a:r>
              <a:rPr lang="en-US" altLang="zh-CN" sz="100">
                <a:solidFill>
                  <a:prstClr val="white"/>
                </a:solidFill>
                <a:latin typeface="Calibri"/>
                <a:ea typeface="宋体"/>
              </a:rPr>
              <a:t>www.1ppt.com/powerpoint/      </a:t>
            </a:r>
          </a:p>
          <a:p>
            <a:r>
              <a:rPr lang="en-US" altLang="zh-CN" sz="100">
                <a:solidFill>
                  <a:prstClr val="white"/>
                </a:solidFill>
                <a:latin typeface="Calibri"/>
                <a:ea typeface="宋体"/>
              </a:rPr>
              <a:t>Word</a:t>
            </a:r>
            <a:r>
              <a:rPr lang="zh-CN" altLang="en-US" sz="100">
                <a:solidFill>
                  <a:prstClr val="white"/>
                </a:solidFill>
                <a:latin typeface="Calibri"/>
                <a:ea typeface="宋体"/>
              </a:rPr>
              <a:t>教程： </a:t>
            </a:r>
            <a:r>
              <a:rPr lang="en-US" altLang="zh-CN" sz="100">
                <a:solidFill>
                  <a:prstClr val="white"/>
                </a:solidFill>
                <a:latin typeface="Calibri"/>
                <a:ea typeface="宋体"/>
              </a:rPr>
              <a:t>www.1ppt.com/word/              Excel</a:t>
            </a:r>
            <a:r>
              <a:rPr lang="zh-CN" altLang="en-US" sz="100">
                <a:solidFill>
                  <a:prstClr val="white"/>
                </a:solidFill>
                <a:latin typeface="Calibri"/>
                <a:ea typeface="宋体"/>
              </a:rPr>
              <a:t>教程：</a:t>
            </a:r>
            <a:r>
              <a:rPr lang="en-US" altLang="zh-CN" sz="100">
                <a:solidFill>
                  <a:prstClr val="white"/>
                </a:solidFill>
                <a:latin typeface="Calibri"/>
                <a:ea typeface="宋体"/>
              </a:rPr>
              <a:t>www.1ppt.com/excel/  </a:t>
            </a:r>
          </a:p>
          <a:p>
            <a:r>
              <a:rPr lang="zh-CN" altLang="en-US" sz="100">
                <a:solidFill>
                  <a:prstClr val="white"/>
                </a:solidFill>
                <a:latin typeface="Calibri"/>
                <a:ea typeface="宋体"/>
              </a:rPr>
              <a:t>资料下载：</a:t>
            </a:r>
            <a:r>
              <a:rPr lang="en-US" altLang="zh-CN" sz="100">
                <a:solidFill>
                  <a:prstClr val="white"/>
                </a:solidFill>
                <a:latin typeface="Calibri"/>
                <a:ea typeface="宋体"/>
              </a:rPr>
              <a:t>www.1ppt.com/ziliao/                PPT</a:t>
            </a:r>
            <a:r>
              <a:rPr lang="zh-CN" altLang="en-US" sz="100">
                <a:solidFill>
                  <a:prstClr val="white"/>
                </a:solidFill>
                <a:latin typeface="Calibri"/>
                <a:ea typeface="宋体"/>
              </a:rPr>
              <a:t>课件下载：</a:t>
            </a:r>
            <a:r>
              <a:rPr lang="en-US" altLang="zh-CN" sz="100">
                <a:solidFill>
                  <a:prstClr val="white"/>
                </a:solidFill>
                <a:latin typeface="Calibri"/>
                <a:ea typeface="宋体"/>
              </a:rPr>
              <a:t>www.1ppt.com/kejian/ </a:t>
            </a:r>
          </a:p>
          <a:p>
            <a:r>
              <a:rPr lang="zh-CN" altLang="en-US" sz="100">
                <a:solidFill>
                  <a:prstClr val="white"/>
                </a:solidFill>
                <a:latin typeface="Calibri"/>
                <a:ea typeface="宋体"/>
              </a:rPr>
              <a:t>范文下载：</a:t>
            </a:r>
            <a:r>
              <a:rPr lang="en-US" altLang="zh-CN" sz="100">
                <a:solidFill>
                  <a:prstClr val="white"/>
                </a:solidFill>
                <a:latin typeface="Calibri"/>
                <a:ea typeface="宋体"/>
              </a:rPr>
              <a:t>www.1ppt.com/fanwen/             </a:t>
            </a:r>
            <a:r>
              <a:rPr lang="zh-CN" altLang="en-US" sz="100">
                <a:solidFill>
                  <a:prstClr val="white"/>
                </a:solidFill>
                <a:latin typeface="Calibri"/>
                <a:ea typeface="宋体"/>
              </a:rPr>
              <a:t>试卷下载：</a:t>
            </a:r>
            <a:r>
              <a:rPr lang="en-US" altLang="zh-CN" sz="100">
                <a:solidFill>
                  <a:prstClr val="white"/>
                </a:solidFill>
                <a:latin typeface="Calibri"/>
                <a:ea typeface="宋体"/>
              </a:rPr>
              <a:t>www.1ppt.com/shiti/  </a:t>
            </a:r>
          </a:p>
          <a:p>
            <a:r>
              <a:rPr lang="zh-CN" altLang="en-US" sz="100">
                <a:solidFill>
                  <a:prstClr val="white"/>
                </a:solidFill>
                <a:latin typeface="Calibri"/>
                <a:ea typeface="宋体"/>
              </a:rPr>
              <a:t>教案下载：</a:t>
            </a:r>
            <a:r>
              <a:rPr lang="en-US" altLang="zh-CN" sz="100">
                <a:solidFill>
                  <a:prstClr val="white"/>
                </a:solidFill>
                <a:latin typeface="Calibri"/>
                <a:ea typeface="宋体"/>
              </a:rPr>
              <a:t>www.1ppt.com/jiaoan/  </a:t>
            </a:r>
            <a:r>
              <a:rPr lang="en-US" altLang="zh-CN" sz="100" smtClean="0">
                <a:solidFill>
                  <a:prstClr val="white"/>
                </a:solidFill>
                <a:latin typeface="Calibri"/>
                <a:ea typeface="宋体"/>
              </a:rPr>
              <a:t>      </a:t>
            </a:r>
            <a:endParaRPr lang="en-US" altLang="zh-CN" sz="100">
              <a:solidFill>
                <a:prstClr val="white"/>
              </a:solidFill>
              <a:latin typeface="Calibri"/>
              <a:ea typeface="宋体"/>
            </a:endParaRPr>
          </a:p>
          <a:p>
            <a:r>
              <a:rPr lang="zh-CN" altLang="en-US" sz="100" smtClean="0">
                <a:solidFill>
                  <a:prstClr val="white"/>
                </a:solidFill>
                <a:latin typeface="Calibri"/>
                <a:ea typeface="宋体"/>
              </a:rPr>
              <a:t>字体下载：</a:t>
            </a:r>
            <a:r>
              <a:rPr lang="en-US" altLang="zh-CN" sz="100" smtClean="0">
                <a:solidFill>
                  <a:prstClr val="white"/>
                </a:solidFill>
                <a:latin typeface="Calibri"/>
                <a:ea typeface="宋体"/>
              </a:rPr>
              <a:t>www.1ppt.com/ziti/</a:t>
            </a:r>
            <a:endParaRPr lang="en-US" altLang="zh-CN" sz="100">
              <a:solidFill>
                <a:prstClr val="white"/>
              </a:solidFill>
              <a:latin typeface="Calibri"/>
              <a:ea typeface="宋体"/>
            </a:endParaRPr>
          </a:p>
          <a:p>
            <a:r>
              <a:rPr lang="en-US" altLang="zh-CN" sz="100">
                <a:solidFill>
                  <a:prstClr val="white"/>
                </a:solidFill>
                <a:latin typeface="Calibri"/>
                <a:ea typeface="宋体"/>
              </a:rPr>
              <a:t> </a:t>
            </a:r>
            <a:endParaRPr lang="zh-CN" altLang="en-US" sz="100">
              <a:solidFill>
                <a:prstClr val="white"/>
              </a:solidFill>
              <a:latin typeface="Calibri"/>
              <a:ea typeface="宋体"/>
            </a:endParaRPr>
          </a:p>
        </p:txBody>
      </p:sp>
    </p:spTree>
    <p:extLst>
      <p:ext uri="{BB962C8B-B14F-4D97-AF65-F5344CB8AC3E}">
        <p14:creationId val="2969225270"/>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id="{D468DD40-3495-4CC9-964C-CD6341FA0EE9}"/>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9BCE5AB2-35EC-41E0-BDED-2BA8FD327FD3}"/>
              </a:ext>
            </a:extLst>
          </p:cNvPr>
          <p:cNvSpPr>
            <a:spLocks noGrp="1"/>
          </p:cNvSpPr>
          <p:nvPr>
            <p:ph type="dt" sz="half" idx="10"/>
          </p:nvPr>
        </p:nvSpPr>
        <p:spPr/>
        <p:txBody>
          <a:bodyPr/>
          <a:lstStyle/>
          <a:p>
            <a:fld id="{E648AFBE-CB95-410C-9170-E8C374E6C10C}" type="datetimeFigureOut">
              <a:rPr lang="zh-CN" altLang="en-US" smtClean="0"/>
              <a:t>2020/8/12</a:t>
            </a:fld>
            <a:endParaRPr lang="zh-CN" altLang="en-US"/>
          </a:p>
        </p:txBody>
      </p:sp>
      <p:sp>
        <p:nvSpPr>
          <p:cNvPr id="4" name="页脚占位符 3">
            <a:extLst>
              <a:ext uri="{FF2B5EF4-FFF2-40B4-BE49-F238E27FC236}">
                <a16:creationId xmlns:a16="http://schemas.microsoft.com/office/drawing/2014/main" id="{FA5ECC5B-CDDD-4D9B-A453-1E423B4EEFE8}"/>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BDFAEACE-E008-427F-A632-C4B97217677A}"/>
              </a:ext>
            </a:extLst>
          </p:cNvPr>
          <p:cNvSpPr>
            <a:spLocks noGrp="1"/>
          </p:cNvSpPr>
          <p:nvPr>
            <p:ph type="sldNum" sz="quarter" idx="12"/>
          </p:nvPr>
        </p:nvSpPr>
        <p:spPr/>
        <p:txBody>
          <a:bodyPr/>
          <a:lstStyle/>
          <a:p>
            <a:fld id="{C216DB24-B25B-49D7-A066-6E012C0AC9EA}" type="slidenum">
              <a:rPr lang="zh-CN" altLang="en-US" smtClean="0"/>
              <a:t>‹#›</a:t>
            </a:fld>
            <a:endParaRPr lang="zh-CN" altLang="en-US"/>
          </a:p>
        </p:txBody>
      </p:sp>
    </p:spTree>
    <p:extLst>
      <p:ext uri="{BB962C8B-B14F-4D97-AF65-F5344CB8AC3E}">
        <p14:creationId val="3021609407"/>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id="{11B45584-215D-41B5-84F9-8EB64F989D03}"/>
              </a:ext>
            </a:extLst>
          </p:cNvPr>
          <p:cNvSpPr>
            <a:spLocks noGrp="1"/>
          </p:cNvSpPr>
          <p:nvPr>
            <p:ph type="dt" sz="half" idx="10"/>
          </p:nvPr>
        </p:nvSpPr>
        <p:spPr/>
        <p:txBody>
          <a:bodyPr/>
          <a:lstStyle/>
          <a:p>
            <a:fld id="{E648AFBE-CB95-410C-9170-E8C374E6C10C}" type="datetimeFigureOut">
              <a:rPr lang="zh-CN" altLang="en-US" smtClean="0"/>
              <a:t>2020/8/12</a:t>
            </a:fld>
            <a:endParaRPr lang="zh-CN" altLang="en-US"/>
          </a:p>
        </p:txBody>
      </p:sp>
      <p:sp>
        <p:nvSpPr>
          <p:cNvPr id="3" name="页脚占位符 2">
            <a:extLst>
              <a:ext uri="{FF2B5EF4-FFF2-40B4-BE49-F238E27FC236}">
                <a16:creationId xmlns:a16="http://schemas.microsoft.com/office/drawing/2014/main" id="{32BA9F62-4A13-469E-98E8-55CBABBC0E83}"/>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F4BD0E51-2ED7-4C60-BD88-4509A108F680}"/>
              </a:ext>
            </a:extLst>
          </p:cNvPr>
          <p:cNvSpPr>
            <a:spLocks noGrp="1"/>
          </p:cNvSpPr>
          <p:nvPr>
            <p:ph type="sldNum" sz="quarter" idx="12"/>
          </p:nvPr>
        </p:nvSpPr>
        <p:spPr/>
        <p:txBody>
          <a:bodyPr/>
          <a:lstStyle/>
          <a:p>
            <a:fld id="{C216DB24-B25B-49D7-A066-6E012C0AC9EA}" type="slidenum">
              <a:rPr lang="zh-CN" altLang="en-US" smtClean="0"/>
              <a:t>‹#›</a:t>
            </a:fld>
            <a:endParaRPr lang="zh-CN" altLang="en-US"/>
          </a:p>
        </p:txBody>
      </p:sp>
      <p:pic>
        <p:nvPicPr>
          <p:cNvPr id="5" name="图片 4">
            <a:extLst>
              <a:ext uri="{FF2B5EF4-FFF2-40B4-BE49-F238E27FC236}">
                <a16:creationId xmlns:a16="http://schemas.microsoft.com/office/drawing/2014/main" id="{A39731A0-0958-42B3-A5F8-E3D3E9704F54}"/>
              </a:ext>
            </a:extLst>
          </p:cNvPr>
          <p:cNvPicPr>
            <a:picLocks noChangeAspect="1"/>
          </p:cNvPicPr>
          <p:nvPr userDrawn="1"/>
        </p:nvPicPr>
        <p:blipFill>
          <a:blip r:embed="rId1">
            <a:extLst>
              <a:ext uri="{28A0092B-C50C-407E-A947-70E740481C1C}">
                <a14:useLocalDpi/>
              </a:ext>
            </a:extLst>
          </a:blip>
          <a:stretch>
            <a:fillRect/>
          </a:stretch>
        </p:blipFill>
        <p:spPr>
          <a:xfrm>
            <a:off x="0" y="-1"/>
            <a:ext cx="12192000" cy="6858000"/>
          </a:xfrm>
          <a:prstGeom prst="rect">
            <a:avLst/>
          </a:prstGeom>
        </p:spPr>
      </p:pic>
    </p:spTree>
    <p:extLst>
      <p:ext uri="{BB962C8B-B14F-4D97-AF65-F5344CB8AC3E}">
        <p14:creationId val="3413752873"/>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71CB92AD-5C6C-4F7F-9A2E-4796E409FD5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174FE13A-6D95-477F-B68B-F47D05B4DC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36C53AB3-23C0-4B79-8408-6A603072D6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EA2A90DE-66D8-4B37-97D3-5E45BC45E1FE}"/>
              </a:ext>
            </a:extLst>
          </p:cNvPr>
          <p:cNvSpPr>
            <a:spLocks noGrp="1"/>
          </p:cNvSpPr>
          <p:nvPr>
            <p:ph type="dt" sz="half" idx="10"/>
          </p:nvPr>
        </p:nvSpPr>
        <p:spPr/>
        <p:txBody>
          <a:bodyPr/>
          <a:lstStyle/>
          <a:p>
            <a:fld id="{E648AFBE-CB95-410C-9170-E8C374E6C10C}" type="datetimeFigureOut">
              <a:rPr lang="zh-CN" altLang="en-US" smtClean="0"/>
              <a:t>2020/8/12</a:t>
            </a:fld>
            <a:endParaRPr lang="zh-CN" altLang="en-US"/>
          </a:p>
        </p:txBody>
      </p:sp>
      <p:sp>
        <p:nvSpPr>
          <p:cNvPr id="6" name="页脚占位符 5">
            <a:extLst>
              <a:ext uri="{FF2B5EF4-FFF2-40B4-BE49-F238E27FC236}">
                <a16:creationId xmlns:a16="http://schemas.microsoft.com/office/drawing/2014/main" id="{031B4EC5-B616-4DF4-98FA-80335A2A7E96}"/>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5A6EEA2A-FAFB-4888-9888-23042A81EC82}"/>
              </a:ext>
            </a:extLst>
          </p:cNvPr>
          <p:cNvSpPr>
            <a:spLocks noGrp="1"/>
          </p:cNvSpPr>
          <p:nvPr>
            <p:ph type="sldNum" sz="quarter" idx="12"/>
          </p:nvPr>
        </p:nvSpPr>
        <p:spPr/>
        <p:txBody>
          <a:bodyPr/>
          <a:lstStyle/>
          <a:p>
            <a:fld id="{C216DB24-B25B-49D7-A066-6E012C0AC9EA}" type="slidenum">
              <a:rPr lang="zh-CN" altLang="en-US" smtClean="0"/>
              <a:t>‹#›</a:t>
            </a:fld>
            <a:endParaRPr lang="zh-CN" altLang="en-US"/>
          </a:p>
        </p:txBody>
      </p:sp>
    </p:spTree>
    <p:extLst>
      <p:ext uri="{BB962C8B-B14F-4D97-AF65-F5344CB8AC3E}">
        <p14:creationId val="2240310392"/>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C05F5FB2-CAF0-4164-88CC-FD012321BE5B}"/>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83BE46D9-958F-411C-BF55-38D8E13B09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B83623A4-54DB-484B-B6AD-149AA29022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21739D37-2896-4970-9FD1-FFEEF81C3ECB}"/>
              </a:ext>
            </a:extLst>
          </p:cNvPr>
          <p:cNvSpPr>
            <a:spLocks noGrp="1"/>
          </p:cNvSpPr>
          <p:nvPr>
            <p:ph type="dt" sz="half" idx="10"/>
          </p:nvPr>
        </p:nvSpPr>
        <p:spPr/>
        <p:txBody>
          <a:bodyPr/>
          <a:lstStyle/>
          <a:p>
            <a:fld id="{E648AFBE-CB95-410C-9170-E8C374E6C10C}" type="datetimeFigureOut">
              <a:rPr lang="zh-CN" altLang="en-US" smtClean="0"/>
              <a:t>2020/8/12</a:t>
            </a:fld>
            <a:endParaRPr lang="zh-CN" altLang="en-US"/>
          </a:p>
        </p:txBody>
      </p:sp>
      <p:sp>
        <p:nvSpPr>
          <p:cNvPr id="6" name="页脚占位符 5">
            <a:extLst>
              <a:ext uri="{FF2B5EF4-FFF2-40B4-BE49-F238E27FC236}">
                <a16:creationId xmlns:a16="http://schemas.microsoft.com/office/drawing/2014/main" id="{1289257F-2CDC-4162-9B00-90E71A2623D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22D08245-45A4-4213-BC00-0BE3293F7D0D}"/>
              </a:ext>
            </a:extLst>
          </p:cNvPr>
          <p:cNvSpPr>
            <a:spLocks noGrp="1"/>
          </p:cNvSpPr>
          <p:nvPr>
            <p:ph type="sldNum" sz="quarter" idx="12"/>
          </p:nvPr>
        </p:nvSpPr>
        <p:spPr/>
        <p:txBody>
          <a:bodyPr/>
          <a:lstStyle/>
          <a:p>
            <a:fld id="{C216DB24-B25B-49D7-A066-6E012C0AC9EA}" type="slidenum">
              <a:rPr lang="zh-CN" altLang="en-US" smtClean="0"/>
              <a:t>‹#›</a:t>
            </a:fld>
            <a:endParaRPr lang="zh-CN" altLang="en-US"/>
          </a:p>
        </p:txBody>
      </p:sp>
    </p:spTree>
    <p:extLst>
      <p:ext uri="{BB962C8B-B14F-4D97-AF65-F5344CB8AC3E}">
        <p14:creationId val="820716431"/>
      </p:ext>
    </p:extLst>
  </p:cSld>
  <p:clrMapOvr>
    <a:masterClrMapping/>
  </p:clrMapOvr>
  <mc:AlternateContent>
    <mc:Choice Requires="p15">
      <p:transition spd="slow" advClick="0" p14:dur="1250">
        <p15:prstTrans prst="airplane"/>
      </p:transition>
    </mc:Choice>
    <mc:Fallback>
      <p:transition spd="slow" advClick="0">
        <p:fade/>
      </p:transition>
    </mc:Fallback>
  </mc:AlternateConten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5.xml" Type="http://schemas.openxmlformats.org/officeDocument/2006/relationships/slideLayout"/><Relationship Id="rId10" Target="../slideLayouts/slideLayout24.xml" Type="http://schemas.openxmlformats.org/officeDocument/2006/relationships/slideLayout"/><Relationship Id="rId11" Target="../slideLayouts/slideLayout25.xml" Type="http://schemas.openxmlformats.org/officeDocument/2006/relationships/slideLayout"/><Relationship Id="rId12" Target="../theme/theme2.xml" Type="http://schemas.openxmlformats.org/officeDocument/2006/relationships/theme"/><Relationship Id="rId2" Target="../slideLayouts/slideLayout16.xml" Type="http://schemas.openxmlformats.org/officeDocument/2006/relationships/slideLayout"/><Relationship Id="rId3" Target="../slideLayouts/slideLayout17.xml" Type="http://schemas.openxmlformats.org/officeDocument/2006/relationships/slideLayout"/><Relationship Id="rId4" Target="../slideLayouts/slideLayout18.xml" Type="http://schemas.openxmlformats.org/officeDocument/2006/relationships/slideLayout"/><Relationship Id="rId5" Target="../slideLayouts/slideLayout19.xml" Type="http://schemas.openxmlformats.org/officeDocument/2006/relationships/slideLayout"/><Relationship Id="rId6" Target="../slideLayouts/slideLayout20.xml" Type="http://schemas.openxmlformats.org/officeDocument/2006/relationships/slideLayout"/><Relationship Id="rId7" Target="../slideLayouts/slideLayout21.xml" Type="http://schemas.openxmlformats.org/officeDocument/2006/relationships/slideLayout"/><Relationship Id="rId8" Target="../slideLayouts/slideLayout22.xml" Type="http://schemas.openxmlformats.org/officeDocument/2006/relationships/slideLayout"/><Relationship Id="rId9" Target="../slideLayouts/slideLayout2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a:extLst>
              <a:ext uri="{FF2B5EF4-FFF2-40B4-BE49-F238E27FC236}">
                <a16:creationId xmlns:a16="http://schemas.microsoft.com/office/drawing/2014/main" id="{B0A4B2C1-B39F-410F-A948-4B8F58C171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EB6FAD11-BE8E-4A67-B9FF-291BCBD6BE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F4979CA-B529-4392-BB2E-30118DCD23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8AFBE-CB95-410C-9170-E8C374E6C10C}" type="datetimeFigureOut">
              <a:rPr lang="zh-CN" altLang="en-US" smtClean="0"/>
              <a:t>2020/8/12</a:t>
            </a:fld>
            <a:endParaRPr lang="zh-CN" altLang="en-US"/>
          </a:p>
        </p:txBody>
      </p:sp>
      <p:sp>
        <p:nvSpPr>
          <p:cNvPr id="5" name="页脚占位符 4">
            <a:extLst>
              <a:ext uri="{FF2B5EF4-FFF2-40B4-BE49-F238E27FC236}">
                <a16:creationId xmlns:a16="http://schemas.microsoft.com/office/drawing/2014/main" id="{E44092A2-A008-4136-ACBA-1D10EA05CB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8DB10CCD-5434-48B3-937C-3162C84462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16DB24-B25B-49D7-A066-6E012C0AC9EA}" type="slidenum">
              <a:rPr lang="zh-CN" altLang="en-US" smtClean="0"/>
              <a:t>‹#›</a:t>
            </a:fld>
            <a:endParaRPr lang="zh-CN" altLang="en-US"/>
          </a:p>
        </p:txBody>
      </p:sp>
    </p:spTree>
    <p:extLst>
      <p:ext uri="{BB962C8B-B14F-4D97-AF65-F5344CB8AC3E}">
        <p14:creationId val="1996089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3" r:id="rId14"/>
  </p:sldLayoutIdLst>
  <mc:AlternateContent>
    <mc:Choice Requires="p15">
      <p:transition spd="slow" advClick="0" p14:dur="1250">
        <p15:prstTrans prst="airplane"/>
      </p:transition>
    </mc:Choice>
    <mc:Fallback>
      <p:transition spd="slow" advClick="0">
        <p:fade/>
      </p:transition>
    </mc:Fallback>
  </mc:AlternateConten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2020/8/12</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45870267"/>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2.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12.xml" Type="http://schemas.openxmlformats.org/officeDocument/2006/relationships/notesSlide"/><Relationship Id="rId3" Target="../media/image4.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 Id="rId3" Target="../media/image9.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 Id="rId3" Target="../media/image10.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6.xml" Type="http://schemas.openxmlformats.org/officeDocument/2006/relationships/notesSlide"/><Relationship Id="rId3" Target="../media/image11.jpe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 Id="rId3" Target="../media/image12.png" Type="http://schemas.openxmlformats.org/officeDocument/2006/relationships/image"/><Relationship Id="rId4" Target="../media/image13.jpe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18.xml" Type="http://schemas.openxmlformats.org/officeDocument/2006/relationships/notesSlide"/><Relationship Id="rId3" Target="../media/image4.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3.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9.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0.xml" Type="http://schemas.openxmlformats.org/officeDocument/2006/relationships/notesSlide"/><Relationship Id="rId3" Target="../tags/tag1.xml" Type="http://schemas.openxmlformats.org/officeDocument/2006/relationships/tags"/></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1.xml" Type="http://schemas.openxmlformats.org/officeDocument/2006/relationships/notesSlide"/><Relationship Id="rId3" Target="../media/image14.jpeg" Type="http://schemas.openxmlformats.org/officeDocument/2006/relationships/image"/><Relationship Id="rId4" Target="../media/image15.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2.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2.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2.xml" Type="http://schemas.openxmlformats.org/officeDocument/2006/relationships/notesSlide"/><Relationship Id="rId3" Target="../media/image4.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 Id="rId3"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7.xml" Type="http://schemas.openxmlformats.org/officeDocument/2006/relationships/notesSlide"/><Relationship Id="rId3" Target="../media/image4.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 Id="rId3" Target="../media/image6.jpeg" Type="http://schemas.openxmlformats.org/officeDocument/2006/relationships/image"/><Relationship Id="rId4" Target="../media/image7.jpeg" Type="http://schemas.openxmlformats.org/officeDocument/2006/relationships/image"/><Relationship Id="rId5" Target="../media/image8.jpe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 name="图片 2">
            <a:extLst>
              <a:ext uri="{FF2B5EF4-FFF2-40B4-BE49-F238E27FC236}">
                <a16:creationId xmlns:a16="http://schemas.microsoft.com/office/drawing/2014/main" id="{CAC4CE20-F3D8-4959-8246-2B7BCE8D1471}"/>
              </a:ext>
            </a:extLst>
          </p:cNvPr>
          <p:cNvPicPr>
            <a:picLocks noChangeAspect="1"/>
          </p:cNvPicPr>
          <p:nvPr/>
        </p:nvPicPr>
        <p:blipFill>
          <a:blip r:embed="rId2">
            <a:extLst>
              <a:ext uri="{28A0092B-C50C-407E-A947-70E740481C1C}">
                <a14:useLocalDpi/>
              </a:ext>
            </a:extLst>
          </a:blip>
          <a:stretch>
            <a:fillRect/>
          </a:stretch>
        </p:blipFill>
        <p:spPr>
          <a:xfrm>
            <a:off x="0" y="-1"/>
            <a:ext cx="12192000" cy="6858000"/>
          </a:xfrm>
          <a:prstGeom prst="rect">
            <a:avLst/>
          </a:prstGeom>
        </p:spPr>
      </p:pic>
      <p:sp>
        <p:nvSpPr>
          <p:cNvPr id="8" name="文本框 7">
            <a:extLst>
              <a:ext uri="{FF2B5EF4-FFF2-40B4-BE49-F238E27FC236}">
                <a16:creationId xmlns:a16="http://schemas.microsoft.com/office/drawing/2014/main" id="{9FA3BF65-8639-43DB-BF77-B3B4068FB0FD}"/>
              </a:ext>
            </a:extLst>
          </p:cNvPr>
          <p:cNvSpPr txBox="1">
            <a:spLocks noChangeAspect="1"/>
          </p:cNvSpPr>
          <p:nvPr/>
        </p:nvSpPr>
        <p:spPr bwMode="auto">
          <a:xfrm>
            <a:off x="2173791" y="2678810"/>
            <a:ext cx="7844418" cy="11887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122" panose="02010600030101010101" pitchFamily="2" typeface="等线"/>
                <a:ea charset="-122" panose="02010600030101010101" pitchFamily="2" typeface="等线"/>
              </a:defRPr>
            </a:lvl1pPr>
            <a:lvl2pPr indent="-285750" marL="742950">
              <a:defRPr>
                <a:solidFill>
                  <a:schemeClr val="tx1"/>
                </a:solidFill>
                <a:latin charset="-122" panose="02010600030101010101" pitchFamily="2" typeface="等线"/>
                <a:ea charset="-122" panose="02010600030101010101" pitchFamily="2" typeface="等线"/>
              </a:defRPr>
            </a:lvl2pPr>
            <a:lvl3pPr indent="-228600" marL="1143000">
              <a:defRPr>
                <a:solidFill>
                  <a:schemeClr val="tx1"/>
                </a:solidFill>
                <a:latin charset="-122" panose="02010600030101010101" pitchFamily="2" typeface="等线"/>
                <a:ea charset="-122" panose="02010600030101010101" pitchFamily="2" typeface="等线"/>
              </a:defRPr>
            </a:lvl3pPr>
            <a:lvl4pPr indent="-228600" marL="1600200">
              <a:defRPr>
                <a:solidFill>
                  <a:schemeClr val="tx1"/>
                </a:solidFill>
                <a:latin charset="-122" panose="02010600030101010101" pitchFamily="2" typeface="等线"/>
                <a:ea charset="-122" panose="02010600030101010101" pitchFamily="2" typeface="等线"/>
              </a:defRPr>
            </a:lvl4pPr>
            <a:lvl5pPr indent="-228600" marL="2057400">
              <a:defRPr>
                <a:solidFill>
                  <a:schemeClr val="tx1"/>
                </a:solidFill>
                <a:latin charset="-122" panose="02010600030101010101" pitchFamily="2" typeface="等线"/>
                <a:ea charset="-122" panose="02010600030101010101" pitchFamily="2" typeface="等线"/>
              </a:defRPr>
            </a:lvl5pPr>
            <a:lvl6pPr fontAlgn="base" indent="-228600" marL="2514600">
              <a:spcBef>
                <a:spcPct val="0"/>
              </a:spcBef>
              <a:spcAft>
                <a:spcPct val="0"/>
              </a:spcAft>
              <a:defRPr>
                <a:solidFill>
                  <a:schemeClr val="tx1"/>
                </a:solidFill>
                <a:latin charset="-122" panose="02010600030101010101" pitchFamily="2" typeface="等线"/>
                <a:ea charset="-122" panose="02010600030101010101" pitchFamily="2" typeface="等线"/>
              </a:defRPr>
            </a:lvl6pPr>
            <a:lvl7pPr fontAlgn="base" indent="-228600" marL="2971800">
              <a:spcBef>
                <a:spcPct val="0"/>
              </a:spcBef>
              <a:spcAft>
                <a:spcPct val="0"/>
              </a:spcAft>
              <a:defRPr>
                <a:solidFill>
                  <a:schemeClr val="tx1"/>
                </a:solidFill>
                <a:latin charset="-122" panose="02010600030101010101" pitchFamily="2" typeface="等线"/>
                <a:ea charset="-122" panose="02010600030101010101" pitchFamily="2" typeface="等线"/>
              </a:defRPr>
            </a:lvl7pPr>
            <a:lvl8pPr fontAlgn="base" indent="-228600" marL="3429000">
              <a:spcBef>
                <a:spcPct val="0"/>
              </a:spcBef>
              <a:spcAft>
                <a:spcPct val="0"/>
              </a:spcAft>
              <a:defRPr>
                <a:solidFill>
                  <a:schemeClr val="tx1"/>
                </a:solidFill>
                <a:latin charset="-122" panose="02010600030101010101" pitchFamily="2" typeface="等线"/>
                <a:ea charset="-122" panose="02010600030101010101" pitchFamily="2" typeface="等线"/>
              </a:defRPr>
            </a:lvl8pPr>
            <a:lvl9pPr fontAlgn="base" indent="-228600" marL="3886200">
              <a:spcBef>
                <a:spcPct val="0"/>
              </a:spcBef>
              <a:spcAft>
                <a:spcPct val="0"/>
              </a:spcAft>
              <a:defRPr>
                <a:solidFill>
                  <a:schemeClr val="tx1"/>
                </a:solidFill>
                <a:latin charset="-122" panose="02010600030101010101" pitchFamily="2" typeface="等线"/>
                <a:ea charset="-122" panose="02010600030101010101" pitchFamily="2" typeface="等线"/>
              </a:defRPr>
            </a:lvl9pPr>
          </a:lstStyle>
          <a:p>
            <a:pPr algn="ctr">
              <a:lnSpc>
                <a:spcPct val="120000"/>
              </a:lnSpc>
            </a:pPr>
            <a:r>
              <a:rPr altLang="en-US" lang="zh-CN" noProof="1" smtClean="0" sz="60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素雅简洁通用PPT模板</a:t>
            </a:r>
          </a:p>
        </p:txBody>
      </p:sp>
      <p:sp>
        <p:nvSpPr>
          <p:cNvPr id="9" name="TextBox 12">
            <a:extLst>
              <a:ext uri="{FF2B5EF4-FFF2-40B4-BE49-F238E27FC236}">
                <a16:creationId xmlns:a16="http://schemas.microsoft.com/office/drawing/2014/main" id="{523C4883-F4D9-423F-8B4C-213341C15729}"/>
              </a:ext>
            </a:extLst>
          </p:cNvPr>
          <p:cNvSpPr txBox="1"/>
          <p:nvPr/>
        </p:nvSpPr>
        <p:spPr>
          <a:xfrm>
            <a:off x="4406219" y="4957575"/>
            <a:ext cx="3354753" cy="251326"/>
          </a:xfrm>
          <a:prstGeom prst="rect">
            <a:avLst/>
          </a:prstGeom>
          <a:solidFill>
            <a:srgbClr val="3B3838"/>
          </a:solidFill>
        </p:spPr>
        <p:txBody>
          <a:bodyPr bIns="34223" lIns="68445" rIns="68445" rtlCol="0" tIns="34223" wrap="none">
            <a:spAutoFit/>
          </a:bodyPr>
          <a:lstStyle>
            <a:defPPr>
              <a:defRPr lang="zh-CN"/>
            </a:defPPr>
            <a:lvl1pPr>
              <a:defRPr sz="2000">
                <a:solidFill>
                  <a:schemeClr val="accent2"/>
                </a:solidFill>
                <a:latin typeface="+mn-ea"/>
                <a:ea typeface="+mn-ea"/>
              </a:defRPr>
            </a:lvl1pPr>
          </a:lstStyle>
          <a:p>
            <a:pPr algn="l"/>
            <a:r>
              <a:rPr altLang="en-US" lang="zh-CN" sz="12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汇报人：优页PPT        时间：202X年XX月XX日</a:t>
            </a:r>
          </a:p>
        </p:txBody>
      </p:sp>
      <p:sp>
        <p:nvSpPr>
          <p:cNvPr id="10" name="矩形 9">
            <a:extLst>
              <a:ext uri="{FF2B5EF4-FFF2-40B4-BE49-F238E27FC236}">
                <a16:creationId xmlns:a16="http://schemas.microsoft.com/office/drawing/2014/main" id="{C617672C-AF27-48FE-B579-AEEDA534859A}"/>
              </a:ext>
            </a:extLst>
          </p:cNvPr>
          <p:cNvSpPr/>
          <p:nvPr/>
        </p:nvSpPr>
        <p:spPr>
          <a:xfrm>
            <a:off x="4001859" y="4002250"/>
            <a:ext cx="4188279" cy="530352"/>
          </a:xfrm>
          <a:prstGeom prst="rect">
            <a:avLst/>
          </a:prstGeom>
        </p:spPr>
        <p:txBody>
          <a:bodyPr wrap="square">
            <a:spAutoFit/>
          </a:bodyPr>
          <a:lstStyle/>
          <a:p>
            <a:pPr algn="ctr">
              <a:lnSpc>
                <a:spcPct val="120000"/>
              </a:lnSpc>
            </a:pPr>
            <a:r>
              <a:rPr altLang="en-US" lang="zh-CN" sz="12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此部分内容作为文字排版占位显示（建议使用主题字体）此部分内容作为文字排版占位显示（建议使用主题字体）</a:t>
            </a:r>
          </a:p>
        </p:txBody>
      </p:sp>
      <p:sp>
        <p:nvSpPr>
          <p:cNvPr id="11" name="文本框 10">
            <a:extLst>
              <a:ext uri="{FF2B5EF4-FFF2-40B4-BE49-F238E27FC236}">
                <a16:creationId xmlns:a16="http://schemas.microsoft.com/office/drawing/2014/main" id="{7E8FAE55-27E0-44B0-9CB1-DC577B24214F}"/>
              </a:ext>
            </a:extLst>
          </p:cNvPr>
          <p:cNvSpPr txBox="1"/>
          <p:nvPr/>
        </p:nvSpPr>
        <p:spPr>
          <a:xfrm>
            <a:off x="4675584" y="1367578"/>
            <a:ext cx="2840830" cy="1310640"/>
          </a:xfrm>
          <a:prstGeom prst="rect">
            <a:avLst/>
          </a:prstGeom>
          <a:noFill/>
        </p:spPr>
        <p:txBody>
          <a:bodyPr rtlCol="0" wrap="square">
            <a:spAutoFit/>
          </a:bodyPr>
          <a:lstStyle/>
          <a:p>
            <a:pPr algn="dist"/>
            <a:r>
              <a:rPr altLang="zh-CN" lang="en-US" smtClean="0" sz="80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2020</a:t>
            </a:r>
          </a:p>
        </p:txBody>
      </p:sp>
    </p:spTree>
    <p:extLst>
      <p:ext uri="{BB962C8B-B14F-4D97-AF65-F5344CB8AC3E}">
        <p14:creationId val="3466214519"/>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4" presetSubtype="10">
                                  <p:stCondLst>
                                    <p:cond delay="0"/>
                                  </p:stCondLst>
                                  <p:childTnLst>
                                    <p:set>
                                      <p:cBhvr>
                                        <p:cTn dur="1" fill="hold" id="6">
                                          <p:stCondLst>
                                            <p:cond delay="0"/>
                                          </p:stCondLst>
                                        </p:cTn>
                                        <p:tgtEl>
                                          <p:spTgt spid="3"/>
                                        </p:tgtEl>
                                        <p:attrNameLst>
                                          <p:attrName>style.visibility</p:attrName>
                                        </p:attrNameLst>
                                      </p:cBhvr>
                                      <p:to>
                                        <p:strVal val="visible"/>
                                      </p:to>
                                    </p:set>
                                    <p:animEffect filter="randombar(horizontal)" transition="in">
                                      <p:cBhvr>
                                        <p:cTn dur="500" id="7"/>
                                        <p:tgtEl>
                                          <p:spTgt spid="3"/>
                                        </p:tgtEl>
                                      </p:cBhvr>
                                    </p:animEffect>
                                  </p:childTnLst>
                                </p:cTn>
                              </p:par>
                            </p:childTnLst>
                          </p:cTn>
                        </p:par>
                        <p:par>
                          <p:cTn fill="hold" id="8" nodeType="afterGroup">
                            <p:stCondLst>
                              <p:cond delay="500"/>
                            </p:stCondLst>
                            <p:childTnLst>
                              <p:par>
                                <p:cTn fill="hold" grpId="0" id="9" nodeType="afterEffect" presetClass="entr" presetID="14" presetSubtype="10">
                                  <p:stCondLst>
                                    <p:cond delay="0"/>
                                  </p:stCondLst>
                                  <p:childTnLst>
                                    <p:set>
                                      <p:cBhvr>
                                        <p:cTn dur="1" fill="hold" id="10">
                                          <p:stCondLst>
                                            <p:cond delay="0"/>
                                          </p:stCondLst>
                                        </p:cTn>
                                        <p:tgtEl>
                                          <p:spTgt spid="8"/>
                                        </p:tgtEl>
                                        <p:attrNameLst>
                                          <p:attrName>style.visibility</p:attrName>
                                        </p:attrNameLst>
                                      </p:cBhvr>
                                      <p:to>
                                        <p:strVal val="visible"/>
                                      </p:to>
                                    </p:set>
                                    <p:animEffect filter="randombar(horizontal)" transition="in">
                                      <p:cBhvr>
                                        <p:cTn dur="500" id="11"/>
                                        <p:tgtEl>
                                          <p:spTgt spid="8"/>
                                        </p:tgtEl>
                                      </p:cBhvr>
                                    </p:animEffect>
                                  </p:childTnLst>
                                </p:cTn>
                              </p:par>
                            </p:childTnLst>
                          </p:cTn>
                        </p:par>
                        <p:par>
                          <p:cTn fill="hold" id="12" nodeType="afterGroup">
                            <p:stCondLst>
                              <p:cond delay="1000"/>
                            </p:stCondLst>
                            <p:childTnLst>
                              <p:par>
                                <p:cTn fill="hold" grpId="0" id="13" nodeType="afterEffect" presetClass="entr" presetID="14" presetSubtype="10">
                                  <p:stCondLst>
                                    <p:cond delay="0"/>
                                  </p:stCondLst>
                                  <p:childTnLst>
                                    <p:set>
                                      <p:cBhvr>
                                        <p:cTn dur="1" fill="hold" id="14">
                                          <p:stCondLst>
                                            <p:cond delay="0"/>
                                          </p:stCondLst>
                                        </p:cTn>
                                        <p:tgtEl>
                                          <p:spTgt spid="9"/>
                                        </p:tgtEl>
                                        <p:attrNameLst>
                                          <p:attrName>style.visibility</p:attrName>
                                        </p:attrNameLst>
                                      </p:cBhvr>
                                      <p:to>
                                        <p:strVal val="visible"/>
                                      </p:to>
                                    </p:set>
                                    <p:animEffect filter="randombar(horizontal)" transition="in">
                                      <p:cBhvr>
                                        <p:cTn dur="500" id="15"/>
                                        <p:tgtEl>
                                          <p:spTgt spid="9"/>
                                        </p:tgtEl>
                                      </p:cBhvr>
                                    </p:animEffect>
                                  </p:childTnLst>
                                </p:cTn>
                              </p:par>
                            </p:childTnLst>
                          </p:cTn>
                        </p:par>
                        <p:par>
                          <p:cTn fill="hold" id="16" nodeType="afterGroup">
                            <p:stCondLst>
                              <p:cond delay="1500"/>
                            </p:stCondLst>
                            <p:childTnLst>
                              <p:par>
                                <p:cTn fill="hold" grpId="0" id="17" nodeType="afterEffect" presetClass="entr" presetID="14" presetSubtype="10">
                                  <p:stCondLst>
                                    <p:cond delay="0"/>
                                  </p:stCondLst>
                                  <p:childTnLst>
                                    <p:set>
                                      <p:cBhvr>
                                        <p:cTn dur="1" fill="hold" id="18">
                                          <p:stCondLst>
                                            <p:cond delay="0"/>
                                          </p:stCondLst>
                                        </p:cTn>
                                        <p:tgtEl>
                                          <p:spTgt spid="10"/>
                                        </p:tgtEl>
                                        <p:attrNameLst>
                                          <p:attrName>style.visibility</p:attrName>
                                        </p:attrNameLst>
                                      </p:cBhvr>
                                      <p:to>
                                        <p:strVal val="visible"/>
                                      </p:to>
                                    </p:set>
                                    <p:animEffect filter="randombar(horizontal)" transition="in">
                                      <p:cBhvr>
                                        <p:cTn dur="500" id="19"/>
                                        <p:tgtEl>
                                          <p:spTgt spid="10"/>
                                        </p:tgtEl>
                                      </p:cBhvr>
                                    </p:animEffect>
                                  </p:childTnLst>
                                </p:cTn>
                              </p:par>
                            </p:childTnLst>
                          </p:cTn>
                        </p:par>
                        <p:par>
                          <p:cTn fill="hold" id="20" nodeType="afterGroup">
                            <p:stCondLst>
                              <p:cond delay="2000"/>
                            </p:stCondLst>
                            <p:childTnLst>
                              <p:par>
                                <p:cTn fill="hold" grpId="0" id="21" nodeType="afterEffect" presetClass="entr" presetID="14" presetSubtype="10">
                                  <p:stCondLst>
                                    <p:cond delay="0"/>
                                  </p:stCondLst>
                                  <p:childTnLst>
                                    <p:set>
                                      <p:cBhvr>
                                        <p:cTn dur="1" fill="hold" id="22">
                                          <p:stCondLst>
                                            <p:cond delay="0"/>
                                          </p:stCondLst>
                                        </p:cTn>
                                        <p:tgtEl>
                                          <p:spTgt spid="11"/>
                                        </p:tgtEl>
                                        <p:attrNameLst>
                                          <p:attrName>style.visibility</p:attrName>
                                        </p:attrNameLst>
                                      </p:cBhvr>
                                      <p:to>
                                        <p:strVal val="visible"/>
                                      </p:to>
                                    </p:set>
                                    <p:animEffect filter="randombar(horizontal)" transition="in">
                                      <p:cBhvr>
                                        <p:cTn dur="500" id="23"/>
                                        <p:tgtEl>
                                          <p:spTgt spid="1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0"/>
      <p:bldP grpId="0" spid="11"/>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9" name="组合 98"/>
          <p:cNvGrpSpPr/>
          <p:nvPr/>
        </p:nvGrpSpPr>
        <p:grpSpPr>
          <a:xfrm>
            <a:off x="1375537" y="2080682"/>
            <a:ext cx="4318231" cy="143983"/>
            <a:chOff x="1507396" y="1628800"/>
            <a:chExt cx="4320480" cy="144016"/>
          </a:xfrm>
        </p:grpSpPr>
        <p:cxnSp>
          <p:nvCxnSpPr>
            <p:cNvPr id="100" name="直接连接符 99"/>
            <p:cNvCxnSpPr/>
            <p:nvPr/>
          </p:nvCxnSpPr>
          <p:spPr>
            <a:xfrm>
              <a:off x="1507396" y="1700808"/>
              <a:ext cx="4320480"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1" name="直接连接符 100"/>
            <p:cNvCxnSpPr/>
            <p:nvPr/>
          </p:nvCxnSpPr>
          <p:spPr>
            <a:xfrm flipH="1" flipV="1">
              <a:off x="1507396"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2" name="直接连接符 101"/>
            <p:cNvCxnSpPr/>
            <p:nvPr/>
          </p:nvCxnSpPr>
          <p:spPr>
            <a:xfrm flipH="1" flipV="1">
              <a:off x="1987449"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3" name="直接连接符 102"/>
            <p:cNvCxnSpPr/>
            <p:nvPr/>
          </p:nvCxnSpPr>
          <p:spPr>
            <a:xfrm flipH="1" flipV="1">
              <a:off x="2467502"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4" name="直接连接符 103"/>
            <p:cNvCxnSpPr/>
            <p:nvPr/>
          </p:nvCxnSpPr>
          <p:spPr>
            <a:xfrm flipH="1" flipV="1">
              <a:off x="2947555"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5" name="直接连接符 104"/>
            <p:cNvCxnSpPr/>
            <p:nvPr/>
          </p:nvCxnSpPr>
          <p:spPr>
            <a:xfrm flipH="1" flipV="1">
              <a:off x="3427608"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6" name="直接连接符 105"/>
            <p:cNvCxnSpPr/>
            <p:nvPr/>
          </p:nvCxnSpPr>
          <p:spPr>
            <a:xfrm flipH="1" flipV="1">
              <a:off x="3907661"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7" name="直接连接符 106"/>
            <p:cNvCxnSpPr/>
            <p:nvPr/>
          </p:nvCxnSpPr>
          <p:spPr>
            <a:xfrm flipH="1" flipV="1">
              <a:off x="4387714"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8" name="直接连接符 107"/>
            <p:cNvCxnSpPr/>
            <p:nvPr/>
          </p:nvCxnSpPr>
          <p:spPr>
            <a:xfrm flipH="1" flipV="1">
              <a:off x="4867767"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9" name="直接连接符 108"/>
            <p:cNvCxnSpPr/>
            <p:nvPr/>
          </p:nvCxnSpPr>
          <p:spPr>
            <a:xfrm flipH="1" flipV="1">
              <a:off x="5347820"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0" name="直接连接符 109"/>
            <p:cNvCxnSpPr/>
            <p:nvPr/>
          </p:nvCxnSpPr>
          <p:spPr>
            <a:xfrm flipH="1" flipV="1">
              <a:off x="5827876"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grpSp>
        <p:nvGrpSpPr>
          <p:cNvPr id="111" name="组合 110"/>
          <p:cNvGrpSpPr/>
          <p:nvPr/>
        </p:nvGrpSpPr>
        <p:grpSpPr>
          <a:xfrm>
            <a:off x="6248839" y="2080682"/>
            <a:ext cx="4318231" cy="143983"/>
            <a:chOff x="1507396" y="1628800"/>
            <a:chExt cx="4320480" cy="144016"/>
          </a:xfrm>
        </p:grpSpPr>
        <p:cxnSp>
          <p:nvCxnSpPr>
            <p:cNvPr id="112" name="直接连接符 111"/>
            <p:cNvCxnSpPr/>
            <p:nvPr/>
          </p:nvCxnSpPr>
          <p:spPr>
            <a:xfrm>
              <a:off x="1507396" y="1700808"/>
              <a:ext cx="4320480"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3" name="直接连接符 112"/>
            <p:cNvCxnSpPr/>
            <p:nvPr/>
          </p:nvCxnSpPr>
          <p:spPr>
            <a:xfrm flipH="1" flipV="1">
              <a:off x="1507396"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flipH="1" flipV="1">
              <a:off x="1987449"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5" name="直接连接符 114"/>
            <p:cNvCxnSpPr/>
            <p:nvPr/>
          </p:nvCxnSpPr>
          <p:spPr>
            <a:xfrm flipH="1" flipV="1">
              <a:off x="2467502"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flipH="1" flipV="1">
              <a:off x="2947555"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flipH="1" flipV="1">
              <a:off x="3427608"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flipH="1" flipV="1">
              <a:off x="3907661"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flipH="1" flipV="1">
              <a:off x="4387714"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20" name="直接连接符 119"/>
            <p:cNvCxnSpPr/>
            <p:nvPr/>
          </p:nvCxnSpPr>
          <p:spPr>
            <a:xfrm flipH="1" flipV="1">
              <a:off x="4867767"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21" name="直接连接符 120"/>
            <p:cNvCxnSpPr/>
            <p:nvPr/>
          </p:nvCxnSpPr>
          <p:spPr>
            <a:xfrm flipH="1" flipV="1">
              <a:off x="5347820"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22" name="直接连接符 121"/>
            <p:cNvCxnSpPr/>
            <p:nvPr/>
          </p:nvCxnSpPr>
          <p:spPr>
            <a:xfrm flipH="1" flipV="1">
              <a:off x="5827876"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sp>
        <p:nvSpPr>
          <p:cNvPr id="123" name="TextBox 122"/>
          <p:cNvSpPr txBox="1"/>
          <p:nvPr/>
        </p:nvSpPr>
        <p:spPr>
          <a:xfrm>
            <a:off x="5504145"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10</a:t>
            </a:r>
          </a:p>
        </p:txBody>
      </p:sp>
      <p:sp>
        <p:nvSpPr>
          <p:cNvPr id="124" name="TextBox 123"/>
          <p:cNvSpPr txBox="1"/>
          <p:nvPr/>
        </p:nvSpPr>
        <p:spPr>
          <a:xfrm>
            <a:off x="5031954"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20</a:t>
            </a:r>
          </a:p>
        </p:txBody>
      </p:sp>
      <p:sp>
        <p:nvSpPr>
          <p:cNvPr id="125" name="TextBox 124"/>
          <p:cNvSpPr txBox="1"/>
          <p:nvPr/>
        </p:nvSpPr>
        <p:spPr>
          <a:xfrm>
            <a:off x="4552152"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30</a:t>
            </a:r>
          </a:p>
        </p:txBody>
      </p:sp>
      <p:sp>
        <p:nvSpPr>
          <p:cNvPr id="126" name="TextBox 125"/>
          <p:cNvSpPr txBox="1"/>
          <p:nvPr/>
        </p:nvSpPr>
        <p:spPr>
          <a:xfrm>
            <a:off x="4072349"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40</a:t>
            </a:r>
          </a:p>
        </p:txBody>
      </p:sp>
      <p:sp>
        <p:nvSpPr>
          <p:cNvPr id="127" name="TextBox 126"/>
          <p:cNvSpPr txBox="1"/>
          <p:nvPr/>
        </p:nvSpPr>
        <p:spPr>
          <a:xfrm>
            <a:off x="3592545"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50</a:t>
            </a:r>
          </a:p>
        </p:txBody>
      </p:sp>
      <p:sp>
        <p:nvSpPr>
          <p:cNvPr id="128" name="TextBox 127"/>
          <p:cNvSpPr txBox="1"/>
          <p:nvPr/>
        </p:nvSpPr>
        <p:spPr>
          <a:xfrm>
            <a:off x="3112742"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60</a:t>
            </a:r>
          </a:p>
        </p:txBody>
      </p:sp>
      <p:sp>
        <p:nvSpPr>
          <p:cNvPr id="129" name="TextBox 128"/>
          <p:cNvSpPr txBox="1"/>
          <p:nvPr/>
        </p:nvSpPr>
        <p:spPr>
          <a:xfrm>
            <a:off x="2632940"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70</a:t>
            </a:r>
          </a:p>
        </p:txBody>
      </p:sp>
      <p:sp>
        <p:nvSpPr>
          <p:cNvPr id="130" name="TextBox 129"/>
          <p:cNvSpPr txBox="1"/>
          <p:nvPr/>
        </p:nvSpPr>
        <p:spPr>
          <a:xfrm>
            <a:off x="2153136"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80</a:t>
            </a:r>
          </a:p>
        </p:txBody>
      </p:sp>
      <p:sp>
        <p:nvSpPr>
          <p:cNvPr id="131" name="TextBox 130"/>
          <p:cNvSpPr txBox="1"/>
          <p:nvPr/>
        </p:nvSpPr>
        <p:spPr>
          <a:xfrm>
            <a:off x="1673333"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90</a:t>
            </a:r>
          </a:p>
        </p:txBody>
      </p:sp>
      <p:sp>
        <p:nvSpPr>
          <p:cNvPr id="132" name="TextBox 131"/>
          <p:cNvSpPr txBox="1"/>
          <p:nvPr/>
        </p:nvSpPr>
        <p:spPr>
          <a:xfrm>
            <a:off x="1148667" y="1782268"/>
            <a:ext cx="539964"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100</a:t>
            </a:r>
          </a:p>
        </p:txBody>
      </p:sp>
      <p:sp>
        <p:nvSpPr>
          <p:cNvPr id="133" name="TextBox 132"/>
          <p:cNvSpPr txBox="1"/>
          <p:nvPr/>
        </p:nvSpPr>
        <p:spPr>
          <a:xfrm>
            <a:off x="6068961"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10</a:t>
            </a:r>
          </a:p>
        </p:txBody>
      </p:sp>
      <p:sp>
        <p:nvSpPr>
          <p:cNvPr id="134" name="TextBox 133"/>
          <p:cNvSpPr txBox="1"/>
          <p:nvPr/>
        </p:nvSpPr>
        <p:spPr>
          <a:xfrm>
            <a:off x="6546637"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20</a:t>
            </a:r>
          </a:p>
        </p:txBody>
      </p:sp>
      <p:sp>
        <p:nvSpPr>
          <p:cNvPr id="135" name="TextBox 134"/>
          <p:cNvSpPr txBox="1"/>
          <p:nvPr/>
        </p:nvSpPr>
        <p:spPr>
          <a:xfrm>
            <a:off x="7026440"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30</a:t>
            </a:r>
          </a:p>
        </p:txBody>
      </p:sp>
      <p:sp>
        <p:nvSpPr>
          <p:cNvPr id="136" name="TextBox 135"/>
          <p:cNvSpPr txBox="1"/>
          <p:nvPr/>
        </p:nvSpPr>
        <p:spPr>
          <a:xfrm>
            <a:off x="7506244"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40</a:t>
            </a:r>
          </a:p>
        </p:txBody>
      </p:sp>
      <p:sp>
        <p:nvSpPr>
          <p:cNvPr id="137" name="TextBox 136"/>
          <p:cNvSpPr txBox="1"/>
          <p:nvPr/>
        </p:nvSpPr>
        <p:spPr>
          <a:xfrm>
            <a:off x="7986046"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50</a:t>
            </a:r>
          </a:p>
        </p:txBody>
      </p:sp>
      <p:sp>
        <p:nvSpPr>
          <p:cNvPr id="138" name="TextBox 137"/>
          <p:cNvSpPr txBox="1"/>
          <p:nvPr/>
        </p:nvSpPr>
        <p:spPr>
          <a:xfrm>
            <a:off x="8465849"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60</a:t>
            </a:r>
          </a:p>
        </p:txBody>
      </p:sp>
      <p:sp>
        <p:nvSpPr>
          <p:cNvPr id="139" name="TextBox 138"/>
          <p:cNvSpPr txBox="1"/>
          <p:nvPr/>
        </p:nvSpPr>
        <p:spPr>
          <a:xfrm>
            <a:off x="8945653"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70</a:t>
            </a:r>
          </a:p>
        </p:txBody>
      </p:sp>
      <p:sp>
        <p:nvSpPr>
          <p:cNvPr id="140" name="TextBox 139"/>
          <p:cNvSpPr txBox="1"/>
          <p:nvPr/>
        </p:nvSpPr>
        <p:spPr>
          <a:xfrm>
            <a:off x="9425456"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80</a:t>
            </a:r>
          </a:p>
        </p:txBody>
      </p:sp>
      <p:sp>
        <p:nvSpPr>
          <p:cNvPr id="141" name="TextBox 140"/>
          <p:cNvSpPr txBox="1"/>
          <p:nvPr/>
        </p:nvSpPr>
        <p:spPr>
          <a:xfrm>
            <a:off x="9905258" y="1782268"/>
            <a:ext cx="420901"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90</a:t>
            </a:r>
          </a:p>
        </p:txBody>
      </p:sp>
      <p:sp>
        <p:nvSpPr>
          <p:cNvPr id="142" name="TextBox 141"/>
          <p:cNvSpPr txBox="1"/>
          <p:nvPr/>
        </p:nvSpPr>
        <p:spPr>
          <a:xfrm>
            <a:off x="10340203" y="1782268"/>
            <a:ext cx="539964" cy="335230"/>
          </a:xfrm>
          <a:prstGeom prst="rect">
            <a:avLst/>
          </a:prstGeom>
          <a:noFill/>
        </p:spPr>
        <p:txBody>
          <a:bodyPr bIns="45695" lIns="91388" rIns="91388" rtlCol="0" tIns="45695" wrap="none">
            <a:spAutoFit/>
          </a:bodyPr>
          <a:lstStyle/>
          <a:p>
            <a:r>
              <a:rPr altLang="zh-CN" lang="en-US"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100</a:t>
            </a:r>
          </a:p>
        </p:txBody>
      </p:sp>
      <p:sp>
        <p:nvSpPr>
          <p:cNvPr id="143" name="五边形 142"/>
          <p:cNvSpPr/>
          <p:nvPr/>
        </p:nvSpPr>
        <p:spPr>
          <a:xfrm flipH="1">
            <a:off x="2517145" y="2622664"/>
            <a:ext cx="3176619" cy="323925"/>
          </a:xfrm>
          <a:prstGeom prst="homePlat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44" name="五边形 143"/>
          <p:cNvSpPr/>
          <p:nvPr/>
        </p:nvSpPr>
        <p:spPr>
          <a:xfrm flipH="1">
            <a:off x="3740147" y="3174600"/>
            <a:ext cx="1953616" cy="323925"/>
          </a:xfrm>
          <a:prstGeom prst="homePlat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45" name="五边形 144"/>
          <p:cNvSpPr/>
          <p:nvPr/>
        </p:nvSpPr>
        <p:spPr>
          <a:xfrm flipH="1">
            <a:off x="2996948" y="3726532"/>
            <a:ext cx="2696816" cy="323925"/>
          </a:xfrm>
          <a:prstGeom prst="homePlat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46" name="五边形 145"/>
          <p:cNvSpPr/>
          <p:nvPr/>
        </p:nvSpPr>
        <p:spPr>
          <a:xfrm flipH="1">
            <a:off x="1406569" y="4278464"/>
            <a:ext cx="4287195" cy="323925"/>
          </a:xfrm>
          <a:prstGeom prst="homePlate">
            <a:avLst/>
          </a:pr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47" name="五边形 146"/>
          <p:cNvSpPr/>
          <p:nvPr/>
        </p:nvSpPr>
        <p:spPr>
          <a:xfrm flipH="1">
            <a:off x="2153137" y="4830400"/>
            <a:ext cx="3540631" cy="323925"/>
          </a:xfrm>
          <a:prstGeom prst="homePlat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48" name="五边形 147"/>
          <p:cNvSpPr/>
          <p:nvPr/>
        </p:nvSpPr>
        <p:spPr>
          <a:xfrm flipH="1">
            <a:off x="3294745" y="5382332"/>
            <a:ext cx="2399019" cy="323925"/>
          </a:xfrm>
          <a:prstGeom prst="homePlate">
            <a:avLst/>
          </a:prstGeom>
          <a:solidFill>
            <a:schemeClr val="accent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49" name="五边形 148"/>
          <p:cNvSpPr/>
          <p:nvPr/>
        </p:nvSpPr>
        <p:spPr>
          <a:xfrm flipH="1">
            <a:off x="4254355" y="5934736"/>
            <a:ext cx="1439412" cy="323925"/>
          </a:xfrm>
          <a:prstGeom prst="homePlat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50" name="TextBox 149"/>
          <p:cNvSpPr txBox="1"/>
          <p:nvPr/>
        </p:nvSpPr>
        <p:spPr>
          <a:xfrm>
            <a:off x="1531628" y="2619489"/>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51" name="TextBox 150"/>
          <p:cNvSpPr txBox="1"/>
          <p:nvPr/>
        </p:nvSpPr>
        <p:spPr>
          <a:xfrm>
            <a:off x="2730744" y="3172049"/>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52" name="TextBox 151"/>
          <p:cNvSpPr txBox="1"/>
          <p:nvPr/>
        </p:nvSpPr>
        <p:spPr>
          <a:xfrm>
            <a:off x="2015464" y="3723593"/>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53" name="TextBox 152"/>
          <p:cNvSpPr txBox="1"/>
          <p:nvPr/>
        </p:nvSpPr>
        <p:spPr>
          <a:xfrm>
            <a:off x="482300" y="4267181"/>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54" name="TextBox 153"/>
          <p:cNvSpPr txBox="1"/>
          <p:nvPr/>
        </p:nvSpPr>
        <p:spPr>
          <a:xfrm>
            <a:off x="1233603" y="4827224"/>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55" name="TextBox 154"/>
          <p:cNvSpPr txBox="1"/>
          <p:nvPr/>
        </p:nvSpPr>
        <p:spPr>
          <a:xfrm>
            <a:off x="2283159" y="5379781"/>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56" name="TextBox 155"/>
          <p:cNvSpPr txBox="1"/>
          <p:nvPr/>
        </p:nvSpPr>
        <p:spPr>
          <a:xfrm>
            <a:off x="3234707" y="5931325"/>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57" name="五边形 156"/>
          <p:cNvSpPr/>
          <p:nvPr/>
        </p:nvSpPr>
        <p:spPr>
          <a:xfrm>
            <a:off x="6248836" y="2622664"/>
            <a:ext cx="1621416" cy="323925"/>
          </a:xfrm>
          <a:prstGeom prst="homePlat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58" name="五边形 157"/>
          <p:cNvSpPr/>
          <p:nvPr/>
        </p:nvSpPr>
        <p:spPr>
          <a:xfrm>
            <a:off x="6248840" y="3174600"/>
            <a:ext cx="3060825" cy="323925"/>
          </a:xfrm>
          <a:prstGeom prst="homePlat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59" name="五边形 158"/>
          <p:cNvSpPr/>
          <p:nvPr/>
        </p:nvSpPr>
        <p:spPr>
          <a:xfrm>
            <a:off x="6248839" y="3726532"/>
            <a:ext cx="1919212" cy="323925"/>
          </a:xfrm>
          <a:prstGeom prst="homePlat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60" name="五边形 159"/>
          <p:cNvSpPr/>
          <p:nvPr/>
        </p:nvSpPr>
        <p:spPr>
          <a:xfrm>
            <a:off x="6248839" y="4278464"/>
            <a:ext cx="4091364" cy="323925"/>
          </a:xfrm>
          <a:prstGeom prst="homePlate">
            <a:avLst/>
          </a:pr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61" name="五边形 160"/>
          <p:cNvSpPr/>
          <p:nvPr/>
        </p:nvSpPr>
        <p:spPr>
          <a:xfrm>
            <a:off x="6248840" y="4830400"/>
            <a:ext cx="3358621" cy="323925"/>
          </a:xfrm>
          <a:prstGeom prst="homePlat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62" name="五边形 161"/>
          <p:cNvSpPr/>
          <p:nvPr/>
        </p:nvSpPr>
        <p:spPr>
          <a:xfrm>
            <a:off x="6248837" y="5382332"/>
            <a:ext cx="3656419" cy="323925"/>
          </a:xfrm>
          <a:prstGeom prst="homePlate">
            <a:avLst/>
          </a:prstGeom>
          <a:solidFill>
            <a:schemeClr val="accent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63" name="五边形 162"/>
          <p:cNvSpPr/>
          <p:nvPr/>
        </p:nvSpPr>
        <p:spPr>
          <a:xfrm>
            <a:off x="6248837" y="5934736"/>
            <a:ext cx="2878819" cy="323925"/>
          </a:xfrm>
          <a:prstGeom prst="homePlat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rtlCol="0" tIns="45695"/>
          <a:lstStyle/>
          <a:p>
            <a:pPr algn="ctr"/>
            <a:endPar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64" name="TextBox 163"/>
          <p:cNvSpPr txBox="1"/>
          <p:nvPr/>
        </p:nvSpPr>
        <p:spPr>
          <a:xfrm>
            <a:off x="7932042" y="2619489"/>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65" name="TextBox 164"/>
          <p:cNvSpPr txBox="1"/>
          <p:nvPr/>
        </p:nvSpPr>
        <p:spPr>
          <a:xfrm>
            <a:off x="9386225" y="3183333"/>
            <a:ext cx="522501" cy="294844"/>
          </a:xfrm>
          <a:prstGeom prst="rect">
            <a:avLst/>
          </a:prstGeom>
          <a:noFill/>
          <a:effectLst/>
        </p:spPr>
        <p:txBody>
          <a:bodyPr bIns="45695" lIns="91388" rIns="91388" rtlCol="0" tIns="45695" wrap="none">
            <a:spAutoFit/>
          </a:bodyPr>
          <a:lstStyle/>
          <a:p>
            <a:r>
              <a:rPr altLang="en-US" lang="zh-CN" sz="1335">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文字</a:t>
            </a:r>
          </a:p>
        </p:txBody>
      </p:sp>
      <p:sp>
        <p:nvSpPr>
          <p:cNvPr id="166" name="TextBox 165"/>
          <p:cNvSpPr txBox="1"/>
          <p:nvPr/>
        </p:nvSpPr>
        <p:spPr>
          <a:xfrm>
            <a:off x="8212128" y="3723593"/>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67" name="TextBox 166"/>
          <p:cNvSpPr txBox="1"/>
          <p:nvPr/>
        </p:nvSpPr>
        <p:spPr>
          <a:xfrm>
            <a:off x="10317635" y="4267181"/>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68" name="TextBox 167"/>
          <p:cNvSpPr txBox="1"/>
          <p:nvPr/>
        </p:nvSpPr>
        <p:spPr>
          <a:xfrm>
            <a:off x="9658356" y="4827224"/>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69" name="TextBox 168"/>
          <p:cNvSpPr txBox="1"/>
          <p:nvPr/>
        </p:nvSpPr>
        <p:spPr>
          <a:xfrm>
            <a:off x="9923390" y="5379781"/>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70" name="TextBox 169"/>
          <p:cNvSpPr txBox="1"/>
          <p:nvPr/>
        </p:nvSpPr>
        <p:spPr>
          <a:xfrm>
            <a:off x="9223443" y="5931325"/>
            <a:ext cx="995576" cy="335230"/>
          </a:xfrm>
          <a:prstGeom prst="rect">
            <a:avLst/>
          </a:prstGeom>
          <a:noFill/>
          <a:effectLst/>
        </p:spPr>
        <p:txBody>
          <a:bodyPr bIns="45695" lIns="91388" rIns="91388" rtlCol="0" tIns="45695" wrap="none">
            <a:spAutoFit/>
          </a:bodyPr>
          <a:lstStyle/>
          <a:p>
            <a:r>
              <a:rPr altLang="en-US" lang="zh-CN" sz="16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输入文字</a:t>
            </a:r>
          </a:p>
        </p:txBody>
      </p:sp>
      <p:sp>
        <p:nvSpPr>
          <p:cNvPr id="171" name="TextBox 170"/>
          <p:cNvSpPr txBox="1"/>
          <p:nvPr/>
        </p:nvSpPr>
        <p:spPr>
          <a:xfrm>
            <a:off x="5788494" y="2584620"/>
            <a:ext cx="362164" cy="396190"/>
          </a:xfrm>
          <a:prstGeom prst="rect">
            <a:avLst/>
          </a:prstGeom>
          <a:noFill/>
          <a:effectLst/>
        </p:spPr>
        <p:txBody>
          <a:bodyPr bIns="45695" lIns="91388" rIns="91388" rtlCol="0" tIns="45695" wrap="none">
            <a:spAutoFit/>
          </a:bodyPr>
          <a:lstStyle/>
          <a:p>
            <a:r>
              <a:rPr altLang="zh-CN" lang="en-US" sz="20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A</a:t>
            </a:r>
          </a:p>
        </p:txBody>
      </p:sp>
      <p:sp>
        <p:nvSpPr>
          <p:cNvPr id="172" name="TextBox 171"/>
          <p:cNvSpPr txBox="1"/>
          <p:nvPr/>
        </p:nvSpPr>
        <p:spPr>
          <a:xfrm>
            <a:off x="5788495" y="3136553"/>
            <a:ext cx="341526" cy="396190"/>
          </a:xfrm>
          <a:prstGeom prst="rect">
            <a:avLst/>
          </a:prstGeom>
          <a:noFill/>
          <a:effectLst/>
        </p:spPr>
        <p:txBody>
          <a:bodyPr bIns="45695" lIns="91388" rIns="91388" rtlCol="0" tIns="45695" wrap="none">
            <a:spAutoFit/>
          </a:bodyPr>
          <a:lstStyle/>
          <a:p>
            <a:r>
              <a:rPr altLang="zh-CN" lang="en-US" sz="20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B</a:t>
            </a:r>
          </a:p>
        </p:txBody>
      </p:sp>
      <p:sp>
        <p:nvSpPr>
          <p:cNvPr id="173" name="TextBox 172"/>
          <p:cNvSpPr txBox="1"/>
          <p:nvPr/>
        </p:nvSpPr>
        <p:spPr>
          <a:xfrm>
            <a:off x="5788496" y="3688485"/>
            <a:ext cx="352639" cy="396190"/>
          </a:xfrm>
          <a:prstGeom prst="rect">
            <a:avLst/>
          </a:prstGeom>
          <a:noFill/>
          <a:effectLst/>
        </p:spPr>
        <p:txBody>
          <a:bodyPr bIns="45695" lIns="91388" rIns="91388" rtlCol="0" tIns="45695" wrap="none">
            <a:spAutoFit/>
          </a:bodyPr>
          <a:lstStyle/>
          <a:p>
            <a:r>
              <a:rPr altLang="zh-CN" lang="en-US" sz="20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C</a:t>
            </a:r>
          </a:p>
        </p:txBody>
      </p:sp>
      <p:sp>
        <p:nvSpPr>
          <p:cNvPr id="174" name="TextBox 173"/>
          <p:cNvSpPr txBox="1"/>
          <p:nvPr/>
        </p:nvSpPr>
        <p:spPr>
          <a:xfrm>
            <a:off x="5788495" y="4240420"/>
            <a:ext cx="376451" cy="396190"/>
          </a:xfrm>
          <a:prstGeom prst="rect">
            <a:avLst/>
          </a:prstGeom>
          <a:noFill/>
          <a:effectLst/>
        </p:spPr>
        <p:txBody>
          <a:bodyPr bIns="45695" lIns="91388" rIns="91388" rtlCol="0" tIns="45695" wrap="none">
            <a:spAutoFit/>
          </a:bodyPr>
          <a:lstStyle/>
          <a:p>
            <a:r>
              <a:rPr altLang="zh-CN" lang="en-US" sz="20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D</a:t>
            </a:r>
          </a:p>
        </p:txBody>
      </p:sp>
      <p:sp>
        <p:nvSpPr>
          <p:cNvPr id="175" name="TextBox 174"/>
          <p:cNvSpPr txBox="1"/>
          <p:nvPr/>
        </p:nvSpPr>
        <p:spPr>
          <a:xfrm>
            <a:off x="5788494" y="4792353"/>
            <a:ext cx="322476" cy="396190"/>
          </a:xfrm>
          <a:prstGeom prst="rect">
            <a:avLst/>
          </a:prstGeom>
          <a:noFill/>
          <a:effectLst/>
        </p:spPr>
        <p:txBody>
          <a:bodyPr bIns="45695" lIns="91388" rIns="91388" rtlCol="0" tIns="45695" wrap="none">
            <a:spAutoFit/>
          </a:bodyPr>
          <a:lstStyle/>
          <a:p>
            <a:r>
              <a:rPr altLang="zh-CN" lang="en-US" sz="20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E</a:t>
            </a:r>
          </a:p>
        </p:txBody>
      </p:sp>
      <p:sp>
        <p:nvSpPr>
          <p:cNvPr id="176" name="TextBox 175"/>
          <p:cNvSpPr txBox="1"/>
          <p:nvPr/>
        </p:nvSpPr>
        <p:spPr>
          <a:xfrm>
            <a:off x="5788494" y="5344285"/>
            <a:ext cx="317714" cy="396190"/>
          </a:xfrm>
          <a:prstGeom prst="rect">
            <a:avLst/>
          </a:prstGeom>
          <a:noFill/>
          <a:effectLst/>
        </p:spPr>
        <p:txBody>
          <a:bodyPr bIns="45695" lIns="91388" rIns="91388" rtlCol="0" tIns="45695" wrap="none">
            <a:spAutoFit/>
          </a:bodyPr>
          <a:lstStyle/>
          <a:p>
            <a:r>
              <a:rPr altLang="zh-CN" lang="en-US" sz="20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F</a:t>
            </a:r>
          </a:p>
        </p:txBody>
      </p:sp>
      <p:sp>
        <p:nvSpPr>
          <p:cNvPr id="177" name="TextBox 176"/>
          <p:cNvSpPr txBox="1"/>
          <p:nvPr/>
        </p:nvSpPr>
        <p:spPr>
          <a:xfrm>
            <a:off x="5788496" y="5896221"/>
            <a:ext cx="371689" cy="396190"/>
          </a:xfrm>
          <a:prstGeom prst="rect">
            <a:avLst/>
          </a:prstGeom>
          <a:noFill/>
          <a:effectLst/>
        </p:spPr>
        <p:txBody>
          <a:bodyPr bIns="45695" lIns="91388" rIns="91388" rtlCol="0" tIns="45695" wrap="none">
            <a:spAutoFit/>
          </a:bodyPr>
          <a:lstStyle/>
          <a:p>
            <a:r>
              <a:rPr altLang="zh-CN" lang="en-US" sz="20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G</a:t>
            </a:r>
          </a:p>
        </p:txBody>
      </p:sp>
      <p:grpSp>
        <p:nvGrpSpPr>
          <p:cNvPr id="81" name="组合 80">
            <a:extLst>
              <a:ext uri="{FF2B5EF4-FFF2-40B4-BE49-F238E27FC236}">
                <a16:creationId xmlns:a16="http://schemas.microsoft.com/office/drawing/2014/main" id="{DC731EA1-74F3-4E84-AE56-71213BEDC131}"/>
              </a:ext>
            </a:extLst>
          </p:cNvPr>
          <p:cNvGrpSpPr/>
          <p:nvPr/>
        </p:nvGrpSpPr>
        <p:grpSpPr>
          <a:xfrm>
            <a:off x="3424460" y="220234"/>
            <a:ext cx="5544407" cy="617980"/>
            <a:chOff x="551593" y="497013"/>
            <a:chExt cx="5544407" cy="617980"/>
          </a:xfrm>
        </p:grpSpPr>
        <p:sp>
          <p:nvSpPr>
            <p:cNvPr id="82" name="矩形 81">
              <a:extLst>
                <a:ext uri="{FF2B5EF4-FFF2-40B4-BE49-F238E27FC236}">
                  <a16:creationId xmlns:a16="http://schemas.microsoft.com/office/drawing/2014/main" id="{0A0A7713-615D-4BCE-B182-0A50E48AD0F8}"/>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83" name="0 _4">
              <a:extLst>
                <a:ext uri="{FF2B5EF4-FFF2-40B4-BE49-F238E27FC236}">
                  <a16:creationId xmlns:a16="http://schemas.microsoft.com/office/drawing/2014/main" id="{3BCEBDE4-5F01-436A-82EA-D36E164BA6B5}"/>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99"/>
                                        </p:tgtEl>
                                        <p:attrNameLst>
                                          <p:attrName>style.visibility</p:attrName>
                                        </p:attrNameLst>
                                      </p:cBhvr>
                                      <p:to>
                                        <p:strVal val="visible"/>
                                      </p:to>
                                    </p:set>
                                    <p:anim calcmode="lin" valueType="num">
                                      <p:cBhvr>
                                        <p:cTn dur="500" fill="hold" id="7"/>
                                        <p:tgtEl>
                                          <p:spTgt spid="99"/>
                                        </p:tgtEl>
                                        <p:attrNameLst>
                                          <p:attrName>ppt_w</p:attrName>
                                        </p:attrNameLst>
                                      </p:cBhvr>
                                      <p:tavLst>
                                        <p:tav tm="0">
                                          <p:val>
                                            <p:fltVal val="0"/>
                                          </p:val>
                                        </p:tav>
                                        <p:tav tm="100000">
                                          <p:val>
                                            <p:strVal val="#ppt_w"/>
                                          </p:val>
                                        </p:tav>
                                      </p:tavLst>
                                    </p:anim>
                                    <p:anim calcmode="lin" valueType="num">
                                      <p:cBhvr>
                                        <p:cTn dur="500" fill="hold" id="8"/>
                                        <p:tgtEl>
                                          <p:spTgt spid="99"/>
                                        </p:tgtEl>
                                        <p:attrNameLst>
                                          <p:attrName>ppt_h</p:attrName>
                                        </p:attrNameLst>
                                      </p:cBhvr>
                                      <p:tavLst>
                                        <p:tav tm="0">
                                          <p:val>
                                            <p:fltVal val="0"/>
                                          </p:val>
                                        </p:tav>
                                        <p:tav tm="100000">
                                          <p:val>
                                            <p:strVal val="#ppt_h"/>
                                          </p:val>
                                        </p:tav>
                                      </p:tavLst>
                                    </p:anim>
                                    <p:animEffect filter="fade" transition="in">
                                      <p:cBhvr>
                                        <p:cTn dur="500" id="9"/>
                                        <p:tgtEl>
                                          <p:spTgt spid="99"/>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111"/>
                                        </p:tgtEl>
                                        <p:attrNameLst>
                                          <p:attrName>style.visibility</p:attrName>
                                        </p:attrNameLst>
                                      </p:cBhvr>
                                      <p:to>
                                        <p:strVal val="visible"/>
                                      </p:to>
                                    </p:set>
                                    <p:anim calcmode="lin" valueType="num">
                                      <p:cBhvr>
                                        <p:cTn dur="500" fill="hold" id="13"/>
                                        <p:tgtEl>
                                          <p:spTgt spid="111"/>
                                        </p:tgtEl>
                                        <p:attrNameLst>
                                          <p:attrName>ppt_w</p:attrName>
                                        </p:attrNameLst>
                                      </p:cBhvr>
                                      <p:tavLst>
                                        <p:tav tm="0">
                                          <p:val>
                                            <p:fltVal val="0"/>
                                          </p:val>
                                        </p:tav>
                                        <p:tav tm="100000">
                                          <p:val>
                                            <p:strVal val="#ppt_w"/>
                                          </p:val>
                                        </p:tav>
                                      </p:tavLst>
                                    </p:anim>
                                    <p:anim calcmode="lin" valueType="num">
                                      <p:cBhvr>
                                        <p:cTn dur="500" fill="hold" id="14"/>
                                        <p:tgtEl>
                                          <p:spTgt spid="111"/>
                                        </p:tgtEl>
                                        <p:attrNameLst>
                                          <p:attrName>ppt_h</p:attrName>
                                        </p:attrNameLst>
                                      </p:cBhvr>
                                      <p:tavLst>
                                        <p:tav tm="0">
                                          <p:val>
                                            <p:fltVal val="0"/>
                                          </p:val>
                                        </p:tav>
                                        <p:tav tm="100000">
                                          <p:val>
                                            <p:strVal val="#ppt_h"/>
                                          </p:val>
                                        </p:tav>
                                      </p:tavLst>
                                    </p:anim>
                                    <p:animEffect filter="fade" transition="in">
                                      <p:cBhvr>
                                        <p:cTn dur="500" id="15"/>
                                        <p:tgtEl>
                                          <p:spTgt spid="111"/>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123"/>
                                        </p:tgtEl>
                                        <p:attrNameLst>
                                          <p:attrName>style.visibility</p:attrName>
                                        </p:attrNameLst>
                                      </p:cBhvr>
                                      <p:to>
                                        <p:strVal val="visible"/>
                                      </p:to>
                                    </p:set>
                                    <p:anim calcmode="lin" valueType="num">
                                      <p:cBhvr>
                                        <p:cTn dur="500" fill="hold" id="19"/>
                                        <p:tgtEl>
                                          <p:spTgt spid="123"/>
                                        </p:tgtEl>
                                        <p:attrNameLst>
                                          <p:attrName>ppt_w</p:attrName>
                                        </p:attrNameLst>
                                      </p:cBhvr>
                                      <p:tavLst>
                                        <p:tav tm="0">
                                          <p:val>
                                            <p:fltVal val="0"/>
                                          </p:val>
                                        </p:tav>
                                        <p:tav tm="100000">
                                          <p:val>
                                            <p:strVal val="#ppt_w"/>
                                          </p:val>
                                        </p:tav>
                                      </p:tavLst>
                                    </p:anim>
                                    <p:anim calcmode="lin" valueType="num">
                                      <p:cBhvr>
                                        <p:cTn dur="500" fill="hold" id="20"/>
                                        <p:tgtEl>
                                          <p:spTgt spid="123"/>
                                        </p:tgtEl>
                                        <p:attrNameLst>
                                          <p:attrName>ppt_h</p:attrName>
                                        </p:attrNameLst>
                                      </p:cBhvr>
                                      <p:tavLst>
                                        <p:tav tm="0">
                                          <p:val>
                                            <p:fltVal val="0"/>
                                          </p:val>
                                        </p:tav>
                                        <p:tav tm="100000">
                                          <p:val>
                                            <p:strVal val="#ppt_h"/>
                                          </p:val>
                                        </p:tav>
                                      </p:tavLst>
                                    </p:anim>
                                    <p:animEffect filter="fade" transition="in">
                                      <p:cBhvr>
                                        <p:cTn dur="500" id="21"/>
                                        <p:tgtEl>
                                          <p:spTgt spid="123"/>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124"/>
                                        </p:tgtEl>
                                        <p:attrNameLst>
                                          <p:attrName>style.visibility</p:attrName>
                                        </p:attrNameLst>
                                      </p:cBhvr>
                                      <p:to>
                                        <p:strVal val="visible"/>
                                      </p:to>
                                    </p:set>
                                    <p:anim calcmode="lin" valueType="num">
                                      <p:cBhvr>
                                        <p:cTn dur="500" fill="hold" id="25"/>
                                        <p:tgtEl>
                                          <p:spTgt spid="124"/>
                                        </p:tgtEl>
                                        <p:attrNameLst>
                                          <p:attrName>ppt_w</p:attrName>
                                        </p:attrNameLst>
                                      </p:cBhvr>
                                      <p:tavLst>
                                        <p:tav tm="0">
                                          <p:val>
                                            <p:fltVal val="0"/>
                                          </p:val>
                                        </p:tav>
                                        <p:tav tm="100000">
                                          <p:val>
                                            <p:strVal val="#ppt_w"/>
                                          </p:val>
                                        </p:tav>
                                      </p:tavLst>
                                    </p:anim>
                                    <p:anim calcmode="lin" valueType="num">
                                      <p:cBhvr>
                                        <p:cTn dur="500" fill="hold" id="26"/>
                                        <p:tgtEl>
                                          <p:spTgt spid="124"/>
                                        </p:tgtEl>
                                        <p:attrNameLst>
                                          <p:attrName>ppt_h</p:attrName>
                                        </p:attrNameLst>
                                      </p:cBhvr>
                                      <p:tavLst>
                                        <p:tav tm="0">
                                          <p:val>
                                            <p:fltVal val="0"/>
                                          </p:val>
                                        </p:tav>
                                        <p:tav tm="100000">
                                          <p:val>
                                            <p:strVal val="#ppt_h"/>
                                          </p:val>
                                        </p:tav>
                                      </p:tavLst>
                                    </p:anim>
                                    <p:animEffect filter="fade" transition="in">
                                      <p:cBhvr>
                                        <p:cTn dur="500" id="27"/>
                                        <p:tgtEl>
                                          <p:spTgt spid="124"/>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125"/>
                                        </p:tgtEl>
                                        <p:attrNameLst>
                                          <p:attrName>style.visibility</p:attrName>
                                        </p:attrNameLst>
                                      </p:cBhvr>
                                      <p:to>
                                        <p:strVal val="visible"/>
                                      </p:to>
                                    </p:set>
                                    <p:anim calcmode="lin" valueType="num">
                                      <p:cBhvr>
                                        <p:cTn dur="500" fill="hold" id="31"/>
                                        <p:tgtEl>
                                          <p:spTgt spid="125"/>
                                        </p:tgtEl>
                                        <p:attrNameLst>
                                          <p:attrName>ppt_w</p:attrName>
                                        </p:attrNameLst>
                                      </p:cBhvr>
                                      <p:tavLst>
                                        <p:tav tm="0">
                                          <p:val>
                                            <p:fltVal val="0"/>
                                          </p:val>
                                        </p:tav>
                                        <p:tav tm="100000">
                                          <p:val>
                                            <p:strVal val="#ppt_w"/>
                                          </p:val>
                                        </p:tav>
                                      </p:tavLst>
                                    </p:anim>
                                    <p:anim calcmode="lin" valueType="num">
                                      <p:cBhvr>
                                        <p:cTn dur="500" fill="hold" id="32"/>
                                        <p:tgtEl>
                                          <p:spTgt spid="125"/>
                                        </p:tgtEl>
                                        <p:attrNameLst>
                                          <p:attrName>ppt_h</p:attrName>
                                        </p:attrNameLst>
                                      </p:cBhvr>
                                      <p:tavLst>
                                        <p:tav tm="0">
                                          <p:val>
                                            <p:fltVal val="0"/>
                                          </p:val>
                                        </p:tav>
                                        <p:tav tm="100000">
                                          <p:val>
                                            <p:strVal val="#ppt_h"/>
                                          </p:val>
                                        </p:tav>
                                      </p:tavLst>
                                    </p:anim>
                                    <p:animEffect filter="fade" transition="in">
                                      <p:cBhvr>
                                        <p:cTn dur="500" id="33"/>
                                        <p:tgtEl>
                                          <p:spTgt spid="125"/>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126"/>
                                        </p:tgtEl>
                                        <p:attrNameLst>
                                          <p:attrName>style.visibility</p:attrName>
                                        </p:attrNameLst>
                                      </p:cBhvr>
                                      <p:to>
                                        <p:strVal val="visible"/>
                                      </p:to>
                                    </p:set>
                                    <p:anim calcmode="lin" valueType="num">
                                      <p:cBhvr>
                                        <p:cTn dur="500" fill="hold" id="37"/>
                                        <p:tgtEl>
                                          <p:spTgt spid="126"/>
                                        </p:tgtEl>
                                        <p:attrNameLst>
                                          <p:attrName>ppt_w</p:attrName>
                                        </p:attrNameLst>
                                      </p:cBhvr>
                                      <p:tavLst>
                                        <p:tav tm="0">
                                          <p:val>
                                            <p:fltVal val="0"/>
                                          </p:val>
                                        </p:tav>
                                        <p:tav tm="100000">
                                          <p:val>
                                            <p:strVal val="#ppt_w"/>
                                          </p:val>
                                        </p:tav>
                                      </p:tavLst>
                                    </p:anim>
                                    <p:anim calcmode="lin" valueType="num">
                                      <p:cBhvr>
                                        <p:cTn dur="500" fill="hold" id="38"/>
                                        <p:tgtEl>
                                          <p:spTgt spid="126"/>
                                        </p:tgtEl>
                                        <p:attrNameLst>
                                          <p:attrName>ppt_h</p:attrName>
                                        </p:attrNameLst>
                                      </p:cBhvr>
                                      <p:tavLst>
                                        <p:tav tm="0">
                                          <p:val>
                                            <p:fltVal val="0"/>
                                          </p:val>
                                        </p:tav>
                                        <p:tav tm="100000">
                                          <p:val>
                                            <p:strVal val="#ppt_h"/>
                                          </p:val>
                                        </p:tav>
                                      </p:tavLst>
                                    </p:anim>
                                    <p:animEffect filter="fade" transition="in">
                                      <p:cBhvr>
                                        <p:cTn dur="500" id="39"/>
                                        <p:tgtEl>
                                          <p:spTgt spid="126"/>
                                        </p:tgtEl>
                                      </p:cBhvr>
                                    </p:animEffect>
                                  </p:childTnLst>
                                </p:cTn>
                              </p:par>
                            </p:childTnLst>
                          </p:cTn>
                        </p:par>
                        <p:par>
                          <p:cTn fill="hold" id="40" nodeType="afterGroup">
                            <p:stCondLst>
                              <p:cond delay="3000"/>
                            </p:stCondLst>
                            <p:childTnLst>
                              <p:par>
                                <p:cTn fill="hold" grpId="0" id="41" nodeType="afterEffect" presetClass="entr" presetID="53" presetSubtype="0">
                                  <p:stCondLst>
                                    <p:cond delay="0"/>
                                  </p:stCondLst>
                                  <p:childTnLst>
                                    <p:set>
                                      <p:cBhvr>
                                        <p:cTn dur="1" fill="hold" id="42">
                                          <p:stCondLst>
                                            <p:cond delay="0"/>
                                          </p:stCondLst>
                                        </p:cTn>
                                        <p:tgtEl>
                                          <p:spTgt spid="127"/>
                                        </p:tgtEl>
                                        <p:attrNameLst>
                                          <p:attrName>style.visibility</p:attrName>
                                        </p:attrNameLst>
                                      </p:cBhvr>
                                      <p:to>
                                        <p:strVal val="visible"/>
                                      </p:to>
                                    </p:set>
                                    <p:anim calcmode="lin" valueType="num">
                                      <p:cBhvr>
                                        <p:cTn dur="500" fill="hold" id="43"/>
                                        <p:tgtEl>
                                          <p:spTgt spid="127"/>
                                        </p:tgtEl>
                                        <p:attrNameLst>
                                          <p:attrName>ppt_w</p:attrName>
                                        </p:attrNameLst>
                                      </p:cBhvr>
                                      <p:tavLst>
                                        <p:tav tm="0">
                                          <p:val>
                                            <p:fltVal val="0"/>
                                          </p:val>
                                        </p:tav>
                                        <p:tav tm="100000">
                                          <p:val>
                                            <p:strVal val="#ppt_w"/>
                                          </p:val>
                                        </p:tav>
                                      </p:tavLst>
                                    </p:anim>
                                    <p:anim calcmode="lin" valueType="num">
                                      <p:cBhvr>
                                        <p:cTn dur="500" fill="hold" id="44"/>
                                        <p:tgtEl>
                                          <p:spTgt spid="127"/>
                                        </p:tgtEl>
                                        <p:attrNameLst>
                                          <p:attrName>ppt_h</p:attrName>
                                        </p:attrNameLst>
                                      </p:cBhvr>
                                      <p:tavLst>
                                        <p:tav tm="0">
                                          <p:val>
                                            <p:fltVal val="0"/>
                                          </p:val>
                                        </p:tav>
                                        <p:tav tm="100000">
                                          <p:val>
                                            <p:strVal val="#ppt_h"/>
                                          </p:val>
                                        </p:tav>
                                      </p:tavLst>
                                    </p:anim>
                                    <p:animEffect filter="fade" transition="in">
                                      <p:cBhvr>
                                        <p:cTn dur="500" id="45"/>
                                        <p:tgtEl>
                                          <p:spTgt spid="127"/>
                                        </p:tgtEl>
                                      </p:cBhvr>
                                    </p:animEffect>
                                  </p:childTnLst>
                                </p:cTn>
                              </p:par>
                            </p:childTnLst>
                          </p:cTn>
                        </p:par>
                        <p:par>
                          <p:cTn fill="hold" id="46" nodeType="afterGroup">
                            <p:stCondLst>
                              <p:cond delay="3500"/>
                            </p:stCondLst>
                            <p:childTnLst>
                              <p:par>
                                <p:cTn fill="hold" grpId="0" id="47" nodeType="afterEffect" presetClass="entr" presetID="53" presetSubtype="0">
                                  <p:stCondLst>
                                    <p:cond delay="0"/>
                                  </p:stCondLst>
                                  <p:childTnLst>
                                    <p:set>
                                      <p:cBhvr>
                                        <p:cTn dur="1" fill="hold" id="48">
                                          <p:stCondLst>
                                            <p:cond delay="0"/>
                                          </p:stCondLst>
                                        </p:cTn>
                                        <p:tgtEl>
                                          <p:spTgt spid="128"/>
                                        </p:tgtEl>
                                        <p:attrNameLst>
                                          <p:attrName>style.visibility</p:attrName>
                                        </p:attrNameLst>
                                      </p:cBhvr>
                                      <p:to>
                                        <p:strVal val="visible"/>
                                      </p:to>
                                    </p:set>
                                    <p:anim calcmode="lin" valueType="num">
                                      <p:cBhvr>
                                        <p:cTn dur="500" fill="hold" id="49"/>
                                        <p:tgtEl>
                                          <p:spTgt spid="128"/>
                                        </p:tgtEl>
                                        <p:attrNameLst>
                                          <p:attrName>ppt_w</p:attrName>
                                        </p:attrNameLst>
                                      </p:cBhvr>
                                      <p:tavLst>
                                        <p:tav tm="0">
                                          <p:val>
                                            <p:fltVal val="0"/>
                                          </p:val>
                                        </p:tav>
                                        <p:tav tm="100000">
                                          <p:val>
                                            <p:strVal val="#ppt_w"/>
                                          </p:val>
                                        </p:tav>
                                      </p:tavLst>
                                    </p:anim>
                                    <p:anim calcmode="lin" valueType="num">
                                      <p:cBhvr>
                                        <p:cTn dur="500" fill="hold" id="50"/>
                                        <p:tgtEl>
                                          <p:spTgt spid="128"/>
                                        </p:tgtEl>
                                        <p:attrNameLst>
                                          <p:attrName>ppt_h</p:attrName>
                                        </p:attrNameLst>
                                      </p:cBhvr>
                                      <p:tavLst>
                                        <p:tav tm="0">
                                          <p:val>
                                            <p:fltVal val="0"/>
                                          </p:val>
                                        </p:tav>
                                        <p:tav tm="100000">
                                          <p:val>
                                            <p:strVal val="#ppt_h"/>
                                          </p:val>
                                        </p:tav>
                                      </p:tavLst>
                                    </p:anim>
                                    <p:animEffect filter="fade" transition="in">
                                      <p:cBhvr>
                                        <p:cTn dur="500" id="51"/>
                                        <p:tgtEl>
                                          <p:spTgt spid="128"/>
                                        </p:tgtEl>
                                      </p:cBhvr>
                                    </p:animEffect>
                                  </p:childTnLst>
                                </p:cTn>
                              </p:par>
                            </p:childTnLst>
                          </p:cTn>
                        </p:par>
                        <p:par>
                          <p:cTn fill="hold" id="52" nodeType="afterGroup">
                            <p:stCondLst>
                              <p:cond delay="4000"/>
                            </p:stCondLst>
                            <p:childTnLst>
                              <p:par>
                                <p:cTn fill="hold" grpId="0" id="53" nodeType="afterEffect" presetClass="entr" presetID="53" presetSubtype="0">
                                  <p:stCondLst>
                                    <p:cond delay="0"/>
                                  </p:stCondLst>
                                  <p:childTnLst>
                                    <p:set>
                                      <p:cBhvr>
                                        <p:cTn dur="1" fill="hold" id="54">
                                          <p:stCondLst>
                                            <p:cond delay="0"/>
                                          </p:stCondLst>
                                        </p:cTn>
                                        <p:tgtEl>
                                          <p:spTgt spid="129"/>
                                        </p:tgtEl>
                                        <p:attrNameLst>
                                          <p:attrName>style.visibility</p:attrName>
                                        </p:attrNameLst>
                                      </p:cBhvr>
                                      <p:to>
                                        <p:strVal val="visible"/>
                                      </p:to>
                                    </p:set>
                                    <p:anim calcmode="lin" valueType="num">
                                      <p:cBhvr>
                                        <p:cTn dur="500" fill="hold" id="55"/>
                                        <p:tgtEl>
                                          <p:spTgt spid="129"/>
                                        </p:tgtEl>
                                        <p:attrNameLst>
                                          <p:attrName>ppt_w</p:attrName>
                                        </p:attrNameLst>
                                      </p:cBhvr>
                                      <p:tavLst>
                                        <p:tav tm="0">
                                          <p:val>
                                            <p:fltVal val="0"/>
                                          </p:val>
                                        </p:tav>
                                        <p:tav tm="100000">
                                          <p:val>
                                            <p:strVal val="#ppt_w"/>
                                          </p:val>
                                        </p:tav>
                                      </p:tavLst>
                                    </p:anim>
                                    <p:anim calcmode="lin" valueType="num">
                                      <p:cBhvr>
                                        <p:cTn dur="500" fill="hold" id="56"/>
                                        <p:tgtEl>
                                          <p:spTgt spid="129"/>
                                        </p:tgtEl>
                                        <p:attrNameLst>
                                          <p:attrName>ppt_h</p:attrName>
                                        </p:attrNameLst>
                                      </p:cBhvr>
                                      <p:tavLst>
                                        <p:tav tm="0">
                                          <p:val>
                                            <p:fltVal val="0"/>
                                          </p:val>
                                        </p:tav>
                                        <p:tav tm="100000">
                                          <p:val>
                                            <p:strVal val="#ppt_h"/>
                                          </p:val>
                                        </p:tav>
                                      </p:tavLst>
                                    </p:anim>
                                    <p:animEffect filter="fade" transition="in">
                                      <p:cBhvr>
                                        <p:cTn dur="500" id="57"/>
                                        <p:tgtEl>
                                          <p:spTgt spid="129"/>
                                        </p:tgtEl>
                                      </p:cBhvr>
                                    </p:animEffect>
                                  </p:childTnLst>
                                </p:cTn>
                              </p:par>
                            </p:childTnLst>
                          </p:cTn>
                        </p:par>
                        <p:par>
                          <p:cTn fill="hold" id="58" nodeType="afterGroup">
                            <p:stCondLst>
                              <p:cond delay="4500"/>
                            </p:stCondLst>
                            <p:childTnLst>
                              <p:par>
                                <p:cTn fill="hold" grpId="0" id="59" nodeType="afterEffect" presetClass="entr" presetID="53" presetSubtype="0">
                                  <p:stCondLst>
                                    <p:cond delay="0"/>
                                  </p:stCondLst>
                                  <p:childTnLst>
                                    <p:set>
                                      <p:cBhvr>
                                        <p:cTn dur="1" fill="hold" id="60">
                                          <p:stCondLst>
                                            <p:cond delay="0"/>
                                          </p:stCondLst>
                                        </p:cTn>
                                        <p:tgtEl>
                                          <p:spTgt spid="130"/>
                                        </p:tgtEl>
                                        <p:attrNameLst>
                                          <p:attrName>style.visibility</p:attrName>
                                        </p:attrNameLst>
                                      </p:cBhvr>
                                      <p:to>
                                        <p:strVal val="visible"/>
                                      </p:to>
                                    </p:set>
                                    <p:anim calcmode="lin" valueType="num">
                                      <p:cBhvr>
                                        <p:cTn dur="500" fill="hold" id="61"/>
                                        <p:tgtEl>
                                          <p:spTgt spid="130"/>
                                        </p:tgtEl>
                                        <p:attrNameLst>
                                          <p:attrName>ppt_w</p:attrName>
                                        </p:attrNameLst>
                                      </p:cBhvr>
                                      <p:tavLst>
                                        <p:tav tm="0">
                                          <p:val>
                                            <p:fltVal val="0"/>
                                          </p:val>
                                        </p:tav>
                                        <p:tav tm="100000">
                                          <p:val>
                                            <p:strVal val="#ppt_w"/>
                                          </p:val>
                                        </p:tav>
                                      </p:tavLst>
                                    </p:anim>
                                    <p:anim calcmode="lin" valueType="num">
                                      <p:cBhvr>
                                        <p:cTn dur="500" fill="hold" id="62"/>
                                        <p:tgtEl>
                                          <p:spTgt spid="130"/>
                                        </p:tgtEl>
                                        <p:attrNameLst>
                                          <p:attrName>ppt_h</p:attrName>
                                        </p:attrNameLst>
                                      </p:cBhvr>
                                      <p:tavLst>
                                        <p:tav tm="0">
                                          <p:val>
                                            <p:fltVal val="0"/>
                                          </p:val>
                                        </p:tav>
                                        <p:tav tm="100000">
                                          <p:val>
                                            <p:strVal val="#ppt_h"/>
                                          </p:val>
                                        </p:tav>
                                      </p:tavLst>
                                    </p:anim>
                                    <p:animEffect filter="fade" transition="in">
                                      <p:cBhvr>
                                        <p:cTn dur="500" id="63"/>
                                        <p:tgtEl>
                                          <p:spTgt spid="130"/>
                                        </p:tgtEl>
                                      </p:cBhvr>
                                    </p:animEffect>
                                  </p:childTnLst>
                                </p:cTn>
                              </p:par>
                            </p:childTnLst>
                          </p:cTn>
                        </p:par>
                        <p:par>
                          <p:cTn fill="hold" id="64" nodeType="afterGroup">
                            <p:stCondLst>
                              <p:cond delay="5000"/>
                            </p:stCondLst>
                            <p:childTnLst>
                              <p:par>
                                <p:cTn fill="hold" grpId="0" id="65" nodeType="afterEffect" presetClass="entr" presetID="53" presetSubtype="0">
                                  <p:stCondLst>
                                    <p:cond delay="0"/>
                                  </p:stCondLst>
                                  <p:childTnLst>
                                    <p:set>
                                      <p:cBhvr>
                                        <p:cTn dur="1" fill="hold" id="66">
                                          <p:stCondLst>
                                            <p:cond delay="0"/>
                                          </p:stCondLst>
                                        </p:cTn>
                                        <p:tgtEl>
                                          <p:spTgt spid="131"/>
                                        </p:tgtEl>
                                        <p:attrNameLst>
                                          <p:attrName>style.visibility</p:attrName>
                                        </p:attrNameLst>
                                      </p:cBhvr>
                                      <p:to>
                                        <p:strVal val="visible"/>
                                      </p:to>
                                    </p:set>
                                    <p:anim calcmode="lin" valueType="num">
                                      <p:cBhvr>
                                        <p:cTn dur="500" fill="hold" id="67"/>
                                        <p:tgtEl>
                                          <p:spTgt spid="131"/>
                                        </p:tgtEl>
                                        <p:attrNameLst>
                                          <p:attrName>ppt_w</p:attrName>
                                        </p:attrNameLst>
                                      </p:cBhvr>
                                      <p:tavLst>
                                        <p:tav tm="0">
                                          <p:val>
                                            <p:fltVal val="0"/>
                                          </p:val>
                                        </p:tav>
                                        <p:tav tm="100000">
                                          <p:val>
                                            <p:strVal val="#ppt_w"/>
                                          </p:val>
                                        </p:tav>
                                      </p:tavLst>
                                    </p:anim>
                                    <p:anim calcmode="lin" valueType="num">
                                      <p:cBhvr>
                                        <p:cTn dur="500" fill="hold" id="68"/>
                                        <p:tgtEl>
                                          <p:spTgt spid="131"/>
                                        </p:tgtEl>
                                        <p:attrNameLst>
                                          <p:attrName>ppt_h</p:attrName>
                                        </p:attrNameLst>
                                      </p:cBhvr>
                                      <p:tavLst>
                                        <p:tav tm="0">
                                          <p:val>
                                            <p:fltVal val="0"/>
                                          </p:val>
                                        </p:tav>
                                        <p:tav tm="100000">
                                          <p:val>
                                            <p:strVal val="#ppt_h"/>
                                          </p:val>
                                        </p:tav>
                                      </p:tavLst>
                                    </p:anim>
                                    <p:animEffect filter="fade" transition="in">
                                      <p:cBhvr>
                                        <p:cTn dur="500" id="69"/>
                                        <p:tgtEl>
                                          <p:spTgt spid="131"/>
                                        </p:tgtEl>
                                      </p:cBhvr>
                                    </p:animEffect>
                                  </p:childTnLst>
                                </p:cTn>
                              </p:par>
                            </p:childTnLst>
                          </p:cTn>
                        </p:par>
                        <p:par>
                          <p:cTn fill="hold" id="70" nodeType="afterGroup">
                            <p:stCondLst>
                              <p:cond delay="5500"/>
                            </p:stCondLst>
                            <p:childTnLst>
                              <p:par>
                                <p:cTn fill="hold" grpId="0" id="71" nodeType="afterEffect" presetClass="entr" presetID="53" presetSubtype="0">
                                  <p:stCondLst>
                                    <p:cond delay="0"/>
                                  </p:stCondLst>
                                  <p:childTnLst>
                                    <p:set>
                                      <p:cBhvr>
                                        <p:cTn dur="1" fill="hold" id="72">
                                          <p:stCondLst>
                                            <p:cond delay="0"/>
                                          </p:stCondLst>
                                        </p:cTn>
                                        <p:tgtEl>
                                          <p:spTgt spid="132"/>
                                        </p:tgtEl>
                                        <p:attrNameLst>
                                          <p:attrName>style.visibility</p:attrName>
                                        </p:attrNameLst>
                                      </p:cBhvr>
                                      <p:to>
                                        <p:strVal val="visible"/>
                                      </p:to>
                                    </p:set>
                                    <p:anim calcmode="lin" valueType="num">
                                      <p:cBhvr>
                                        <p:cTn dur="500" fill="hold" id="73"/>
                                        <p:tgtEl>
                                          <p:spTgt spid="132"/>
                                        </p:tgtEl>
                                        <p:attrNameLst>
                                          <p:attrName>ppt_w</p:attrName>
                                        </p:attrNameLst>
                                      </p:cBhvr>
                                      <p:tavLst>
                                        <p:tav tm="0">
                                          <p:val>
                                            <p:fltVal val="0"/>
                                          </p:val>
                                        </p:tav>
                                        <p:tav tm="100000">
                                          <p:val>
                                            <p:strVal val="#ppt_w"/>
                                          </p:val>
                                        </p:tav>
                                      </p:tavLst>
                                    </p:anim>
                                    <p:anim calcmode="lin" valueType="num">
                                      <p:cBhvr>
                                        <p:cTn dur="500" fill="hold" id="74"/>
                                        <p:tgtEl>
                                          <p:spTgt spid="132"/>
                                        </p:tgtEl>
                                        <p:attrNameLst>
                                          <p:attrName>ppt_h</p:attrName>
                                        </p:attrNameLst>
                                      </p:cBhvr>
                                      <p:tavLst>
                                        <p:tav tm="0">
                                          <p:val>
                                            <p:fltVal val="0"/>
                                          </p:val>
                                        </p:tav>
                                        <p:tav tm="100000">
                                          <p:val>
                                            <p:strVal val="#ppt_h"/>
                                          </p:val>
                                        </p:tav>
                                      </p:tavLst>
                                    </p:anim>
                                    <p:animEffect filter="fade" transition="in">
                                      <p:cBhvr>
                                        <p:cTn dur="500" id="75"/>
                                        <p:tgtEl>
                                          <p:spTgt spid="132"/>
                                        </p:tgtEl>
                                      </p:cBhvr>
                                    </p:animEffect>
                                  </p:childTnLst>
                                </p:cTn>
                              </p:par>
                            </p:childTnLst>
                          </p:cTn>
                        </p:par>
                        <p:par>
                          <p:cTn fill="hold" id="76" nodeType="afterGroup">
                            <p:stCondLst>
                              <p:cond delay="6000"/>
                            </p:stCondLst>
                            <p:childTnLst>
                              <p:par>
                                <p:cTn fill="hold" grpId="0" id="77" nodeType="afterEffect" presetClass="entr" presetID="53" presetSubtype="0">
                                  <p:stCondLst>
                                    <p:cond delay="0"/>
                                  </p:stCondLst>
                                  <p:childTnLst>
                                    <p:set>
                                      <p:cBhvr>
                                        <p:cTn dur="1" fill="hold" id="78">
                                          <p:stCondLst>
                                            <p:cond delay="0"/>
                                          </p:stCondLst>
                                        </p:cTn>
                                        <p:tgtEl>
                                          <p:spTgt spid="133"/>
                                        </p:tgtEl>
                                        <p:attrNameLst>
                                          <p:attrName>style.visibility</p:attrName>
                                        </p:attrNameLst>
                                      </p:cBhvr>
                                      <p:to>
                                        <p:strVal val="visible"/>
                                      </p:to>
                                    </p:set>
                                    <p:anim calcmode="lin" valueType="num">
                                      <p:cBhvr>
                                        <p:cTn dur="500" fill="hold" id="79"/>
                                        <p:tgtEl>
                                          <p:spTgt spid="133"/>
                                        </p:tgtEl>
                                        <p:attrNameLst>
                                          <p:attrName>ppt_w</p:attrName>
                                        </p:attrNameLst>
                                      </p:cBhvr>
                                      <p:tavLst>
                                        <p:tav tm="0">
                                          <p:val>
                                            <p:fltVal val="0"/>
                                          </p:val>
                                        </p:tav>
                                        <p:tav tm="100000">
                                          <p:val>
                                            <p:strVal val="#ppt_w"/>
                                          </p:val>
                                        </p:tav>
                                      </p:tavLst>
                                    </p:anim>
                                    <p:anim calcmode="lin" valueType="num">
                                      <p:cBhvr>
                                        <p:cTn dur="500" fill="hold" id="80"/>
                                        <p:tgtEl>
                                          <p:spTgt spid="133"/>
                                        </p:tgtEl>
                                        <p:attrNameLst>
                                          <p:attrName>ppt_h</p:attrName>
                                        </p:attrNameLst>
                                      </p:cBhvr>
                                      <p:tavLst>
                                        <p:tav tm="0">
                                          <p:val>
                                            <p:fltVal val="0"/>
                                          </p:val>
                                        </p:tav>
                                        <p:tav tm="100000">
                                          <p:val>
                                            <p:strVal val="#ppt_h"/>
                                          </p:val>
                                        </p:tav>
                                      </p:tavLst>
                                    </p:anim>
                                    <p:animEffect filter="fade" transition="in">
                                      <p:cBhvr>
                                        <p:cTn dur="500" id="81"/>
                                        <p:tgtEl>
                                          <p:spTgt spid="133"/>
                                        </p:tgtEl>
                                      </p:cBhvr>
                                    </p:animEffect>
                                  </p:childTnLst>
                                </p:cTn>
                              </p:par>
                            </p:childTnLst>
                          </p:cTn>
                        </p:par>
                        <p:par>
                          <p:cTn fill="hold" id="82" nodeType="afterGroup">
                            <p:stCondLst>
                              <p:cond delay="6500"/>
                            </p:stCondLst>
                            <p:childTnLst>
                              <p:par>
                                <p:cTn fill="hold" grpId="0" id="83" nodeType="afterEffect" presetClass="entr" presetID="53" presetSubtype="0">
                                  <p:stCondLst>
                                    <p:cond delay="0"/>
                                  </p:stCondLst>
                                  <p:childTnLst>
                                    <p:set>
                                      <p:cBhvr>
                                        <p:cTn dur="1" fill="hold" id="84">
                                          <p:stCondLst>
                                            <p:cond delay="0"/>
                                          </p:stCondLst>
                                        </p:cTn>
                                        <p:tgtEl>
                                          <p:spTgt spid="134"/>
                                        </p:tgtEl>
                                        <p:attrNameLst>
                                          <p:attrName>style.visibility</p:attrName>
                                        </p:attrNameLst>
                                      </p:cBhvr>
                                      <p:to>
                                        <p:strVal val="visible"/>
                                      </p:to>
                                    </p:set>
                                    <p:anim calcmode="lin" valueType="num">
                                      <p:cBhvr>
                                        <p:cTn dur="500" fill="hold" id="85"/>
                                        <p:tgtEl>
                                          <p:spTgt spid="134"/>
                                        </p:tgtEl>
                                        <p:attrNameLst>
                                          <p:attrName>ppt_w</p:attrName>
                                        </p:attrNameLst>
                                      </p:cBhvr>
                                      <p:tavLst>
                                        <p:tav tm="0">
                                          <p:val>
                                            <p:fltVal val="0"/>
                                          </p:val>
                                        </p:tav>
                                        <p:tav tm="100000">
                                          <p:val>
                                            <p:strVal val="#ppt_w"/>
                                          </p:val>
                                        </p:tav>
                                      </p:tavLst>
                                    </p:anim>
                                    <p:anim calcmode="lin" valueType="num">
                                      <p:cBhvr>
                                        <p:cTn dur="500" fill="hold" id="86"/>
                                        <p:tgtEl>
                                          <p:spTgt spid="134"/>
                                        </p:tgtEl>
                                        <p:attrNameLst>
                                          <p:attrName>ppt_h</p:attrName>
                                        </p:attrNameLst>
                                      </p:cBhvr>
                                      <p:tavLst>
                                        <p:tav tm="0">
                                          <p:val>
                                            <p:fltVal val="0"/>
                                          </p:val>
                                        </p:tav>
                                        <p:tav tm="100000">
                                          <p:val>
                                            <p:strVal val="#ppt_h"/>
                                          </p:val>
                                        </p:tav>
                                      </p:tavLst>
                                    </p:anim>
                                    <p:animEffect filter="fade" transition="in">
                                      <p:cBhvr>
                                        <p:cTn dur="500" id="87"/>
                                        <p:tgtEl>
                                          <p:spTgt spid="134"/>
                                        </p:tgtEl>
                                      </p:cBhvr>
                                    </p:animEffect>
                                  </p:childTnLst>
                                </p:cTn>
                              </p:par>
                            </p:childTnLst>
                          </p:cTn>
                        </p:par>
                        <p:par>
                          <p:cTn fill="hold" id="88" nodeType="afterGroup">
                            <p:stCondLst>
                              <p:cond delay="7000"/>
                            </p:stCondLst>
                            <p:childTnLst>
                              <p:par>
                                <p:cTn fill="hold" grpId="0" id="89" nodeType="afterEffect" presetClass="entr" presetID="53" presetSubtype="0">
                                  <p:stCondLst>
                                    <p:cond delay="0"/>
                                  </p:stCondLst>
                                  <p:childTnLst>
                                    <p:set>
                                      <p:cBhvr>
                                        <p:cTn dur="1" fill="hold" id="90">
                                          <p:stCondLst>
                                            <p:cond delay="0"/>
                                          </p:stCondLst>
                                        </p:cTn>
                                        <p:tgtEl>
                                          <p:spTgt spid="135"/>
                                        </p:tgtEl>
                                        <p:attrNameLst>
                                          <p:attrName>style.visibility</p:attrName>
                                        </p:attrNameLst>
                                      </p:cBhvr>
                                      <p:to>
                                        <p:strVal val="visible"/>
                                      </p:to>
                                    </p:set>
                                    <p:anim calcmode="lin" valueType="num">
                                      <p:cBhvr>
                                        <p:cTn dur="500" fill="hold" id="91"/>
                                        <p:tgtEl>
                                          <p:spTgt spid="135"/>
                                        </p:tgtEl>
                                        <p:attrNameLst>
                                          <p:attrName>ppt_w</p:attrName>
                                        </p:attrNameLst>
                                      </p:cBhvr>
                                      <p:tavLst>
                                        <p:tav tm="0">
                                          <p:val>
                                            <p:fltVal val="0"/>
                                          </p:val>
                                        </p:tav>
                                        <p:tav tm="100000">
                                          <p:val>
                                            <p:strVal val="#ppt_w"/>
                                          </p:val>
                                        </p:tav>
                                      </p:tavLst>
                                    </p:anim>
                                    <p:anim calcmode="lin" valueType="num">
                                      <p:cBhvr>
                                        <p:cTn dur="500" fill="hold" id="92"/>
                                        <p:tgtEl>
                                          <p:spTgt spid="135"/>
                                        </p:tgtEl>
                                        <p:attrNameLst>
                                          <p:attrName>ppt_h</p:attrName>
                                        </p:attrNameLst>
                                      </p:cBhvr>
                                      <p:tavLst>
                                        <p:tav tm="0">
                                          <p:val>
                                            <p:fltVal val="0"/>
                                          </p:val>
                                        </p:tav>
                                        <p:tav tm="100000">
                                          <p:val>
                                            <p:strVal val="#ppt_h"/>
                                          </p:val>
                                        </p:tav>
                                      </p:tavLst>
                                    </p:anim>
                                    <p:animEffect filter="fade" transition="in">
                                      <p:cBhvr>
                                        <p:cTn dur="500" id="93"/>
                                        <p:tgtEl>
                                          <p:spTgt spid="135"/>
                                        </p:tgtEl>
                                      </p:cBhvr>
                                    </p:animEffect>
                                  </p:childTnLst>
                                </p:cTn>
                              </p:par>
                            </p:childTnLst>
                          </p:cTn>
                        </p:par>
                        <p:par>
                          <p:cTn fill="hold" id="94" nodeType="afterGroup">
                            <p:stCondLst>
                              <p:cond delay="7500"/>
                            </p:stCondLst>
                            <p:childTnLst>
                              <p:par>
                                <p:cTn fill="hold" grpId="0" id="95" nodeType="afterEffect" presetClass="entr" presetID="53" presetSubtype="0">
                                  <p:stCondLst>
                                    <p:cond delay="0"/>
                                  </p:stCondLst>
                                  <p:childTnLst>
                                    <p:set>
                                      <p:cBhvr>
                                        <p:cTn dur="1" fill="hold" id="96">
                                          <p:stCondLst>
                                            <p:cond delay="0"/>
                                          </p:stCondLst>
                                        </p:cTn>
                                        <p:tgtEl>
                                          <p:spTgt spid="136"/>
                                        </p:tgtEl>
                                        <p:attrNameLst>
                                          <p:attrName>style.visibility</p:attrName>
                                        </p:attrNameLst>
                                      </p:cBhvr>
                                      <p:to>
                                        <p:strVal val="visible"/>
                                      </p:to>
                                    </p:set>
                                    <p:anim calcmode="lin" valueType="num">
                                      <p:cBhvr>
                                        <p:cTn dur="500" fill="hold" id="97"/>
                                        <p:tgtEl>
                                          <p:spTgt spid="136"/>
                                        </p:tgtEl>
                                        <p:attrNameLst>
                                          <p:attrName>ppt_w</p:attrName>
                                        </p:attrNameLst>
                                      </p:cBhvr>
                                      <p:tavLst>
                                        <p:tav tm="0">
                                          <p:val>
                                            <p:fltVal val="0"/>
                                          </p:val>
                                        </p:tav>
                                        <p:tav tm="100000">
                                          <p:val>
                                            <p:strVal val="#ppt_w"/>
                                          </p:val>
                                        </p:tav>
                                      </p:tavLst>
                                    </p:anim>
                                    <p:anim calcmode="lin" valueType="num">
                                      <p:cBhvr>
                                        <p:cTn dur="500" fill="hold" id="98"/>
                                        <p:tgtEl>
                                          <p:spTgt spid="136"/>
                                        </p:tgtEl>
                                        <p:attrNameLst>
                                          <p:attrName>ppt_h</p:attrName>
                                        </p:attrNameLst>
                                      </p:cBhvr>
                                      <p:tavLst>
                                        <p:tav tm="0">
                                          <p:val>
                                            <p:fltVal val="0"/>
                                          </p:val>
                                        </p:tav>
                                        <p:tav tm="100000">
                                          <p:val>
                                            <p:strVal val="#ppt_h"/>
                                          </p:val>
                                        </p:tav>
                                      </p:tavLst>
                                    </p:anim>
                                    <p:animEffect filter="fade" transition="in">
                                      <p:cBhvr>
                                        <p:cTn dur="500" id="99"/>
                                        <p:tgtEl>
                                          <p:spTgt spid="136"/>
                                        </p:tgtEl>
                                      </p:cBhvr>
                                    </p:animEffect>
                                  </p:childTnLst>
                                </p:cTn>
                              </p:par>
                            </p:childTnLst>
                          </p:cTn>
                        </p:par>
                        <p:par>
                          <p:cTn fill="hold" id="100" nodeType="afterGroup">
                            <p:stCondLst>
                              <p:cond delay="8000"/>
                            </p:stCondLst>
                            <p:childTnLst>
                              <p:par>
                                <p:cTn fill="hold" grpId="0" id="101" nodeType="afterEffect" presetClass="entr" presetID="53" presetSubtype="0">
                                  <p:stCondLst>
                                    <p:cond delay="0"/>
                                  </p:stCondLst>
                                  <p:childTnLst>
                                    <p:set>
                                      <p:cBhvr>
                                        <p:cTn dur="1" fill="hold" id="102">
                                          <p:stCondLst>
                                            <p:cond delay="0"/>
                                          </p:stCondLst>
                                        </p:cTn>
                                        <p:tgtEl>
                                          <p:spTgt spid="137"/>
                                        </p:tgtEl>
                                        <p:attrNameLst>
                                          <p:attrName>style.visibility</p:attrName>
                                        </p:attrNameLst>
                                      </p:cBhvr>
                                      <p:to>
                                        <p:strVal val="visible"/>
                                      </p:to>
                                    </p:set>
                                    <p:anim calcmode="lin" valueType="num">
                                      <p:cBhvr>
                                        <p:cTn dur="500" fill="hold" id="103"/>
                                        <p:tgtEl>
                                          <p:spTgt spid="137"/>
                                        </p:tgtEl>
                                        <p:attrNameLst>
                                          <p:attrName>ppt_w</p:attrName>
                                        </p:attrNameLst>
                                      </p:cBhvr>
                                      <p:tavLst>
                                        <p:tav tm="0">
                                          <p:val>
                                            <p:fltVal val="0"/>
                                          </p:val>
                                        </p:tav>
                                        <p:tav tm="100000">
                                          <p:val>
                                            <p:strVal val="#ppt_w"/>
                                          </p:val>
                                        </p:tav>
                                      </p:tavLst>
                                    </p:anim>
                                    <p:anim calcmode="lin" valueType="num">
                                      <p:cBhvr>
                                        <p:cTn dur="500" fill="hold" id="104"/>
                                        <p:tgtEl>
                                          <p:spTgt spid="137"/>
                                        </p:tgtEl>
                                        <p:attrNameLst>
                                          <p:attrName>ppt_h</p:attrName>
                                        </p:attrNameLst>
                                      </p:cBhvr>
                                      <p:tavLst>
                                        <p:tav tm="0">
                                          <p:val>
                                            <p:fltVal val="0"/>
                                          </p:val>
                                        </p:tav>
                                        <p:tav tm="100000">
                                          <p:val>
                                            <p:strVal val="#ppt_h"/>
                                          </p:val>
                                        </p:tav>
                                      </p:tavLst>
                                    </p:anim>
                                    <p:animEffect filter="fade" transition="in">
                                      <p:cBhvr>
                                        <p:cTn dur="500" id="105"/>
                                        <p:tgtEl>
                                          <p:spTgt spid="137"/>
                                        </p:tgtEl>
                                      </p:cBhvr>
                                    </p:animEffect>
                                  </p:childTnLst>
                                </p:cTn>
                              </p:par>
                            </p:childTnLst>
                          </p:cTn>
                        </p:par>
                        <p:par>
                          <p:cTn fill="hold" id="106" nodeType="afterGroup">
                            <p:stCondLst>
                              <p:cond delay="8500"/>
                            </p:stCondLst>
                            <p:childTnLst>
                              <p:par>
                                <p:cTn fill="hold" grpId="0" id="107" nodeType="afterEffect" presetClass="entr" presetID="53" presetSubtype="0">
                                  <p:stCondLst>
                                    <p:cond delay="0"/>
                                  </p:stCondLst>
                                  <p:childTnLst>
                                    <p:set>
                                      <p:cBhvr>
                                        <p:cTn dur="1" fill="hold" id="108">
                                          <p:stCondLst>
                                            <p:cond delay="0"/>
                                          </p:stCondLst>
                                        </p:cTn>
                                        <p:tgtEl>
                                          <p:spTgt spid="138"/>
                                        </p:tgtEl>
                                        <p:attrNameLst>
                                          <p:attrName>style.visibility</p:attrName>
                                        </p:attrNameLst>
                                      </p:cBhvr>
                                      <p:to>
                                        <p:strVal val="visible"/>
                                      </p:to>
                                    </p:set>
                                    <p:anim calcmode="lin" valueType="num">
                                      <p:cBhvr>
                                        <p:cTn dur="500" fill="hold" id="109"/>
                                        <p:tgtEl>
                                          <p:spTgt spid="138"/>
                                        </p:tgtEl>
                                        <p:attrNameLst>
                                          <p:attrName>ppt_w</p:attrName>
                                        </p:attrNameLst>
                                      </p:cBhvr>
                                      <p:tavLst>
                                        <p:tav tm="0">
                                          <p:val>
                                            <p:fltVal val="0"/>
                                          </p:val>
                                        </p:tav>
                                        <p:tav tm="100000">
                                          <p:val>
                                            <p:strVal val="#ppt_w"/>
                                          </p:val>
                                        </p:tav>
                                      </p:tavLst>
                                    </p:anim>
                                    <p:anim calcmode="lin" valueType="num">
                                      <p:cBhvr>
                                        <p:cTn dur="500" fill="hold" id="110"/>
                                        <p:tgtEl>
                                          <p:spTgt spid="138"/>
                                        </p:tgtEl>
                                        <p:attrNameLst>
                                          <p:attrName>ppt_h</p:attrName>
                                        </p:attrNameLst>
                                      </p:cBhvr>
                                      <p:tavLst>
                                        <p:tav tm="0">
                                          <p:val>
                                            <p:fltVal val="0"/>
                                          </p:val>
                                        </p:tav>
                                        <p:tav tm="100000">
                                          <p:val>
                                            <p:strVal val="#ppt_h"/>
                                          </p:val>
                                        </p:tav>
                                      </p:tavLst>
                                    </p:anim>
                                    <p:animEffect filter="fade" transition="in">
                                      <p:cBhvr>
                                        <p:cTn dur="500" id="111"/>
                                        <p:tgtEl>
                                          <p:spTgt spid="138"/>
                                        </p:tgtEl>
                                      </p:cBhvr>
                                    </p:animEffect>
                                  </p:childTnLst>
                                </p:cTn>
                              </p:par>
                            </p:childTnLst>
                          </p:cTn>
                        </p:par>
                        <p:par>
                          <p:cTn fill="hold" id="112" nodeType="afterGroup">
                            <p:stCondLst>
                              <p:cond delay="9000"/>
                            </p:stCondLst>
                            <p:childTnLst>
                              <p:par>
                                <p:cTn fill="hold" grpId="0" id="113" nodeType="afterEffect" presetClass="entr" presetID="53" presetSubtype="0">
                                  <p:stCondLst>
                                    <p:cond delay="0"/>
                                  </p:stCondLst>
                                  <p:childTnLst>
                                    <p:set>
                                      <p:cBhvr>
                                        <p:cTn dur="1" fill="hold" id="114">
                                          <p:stCondLst>
                                            <p:cond delay="0"/>
                                          </p:stCondLst>
                                        </p:cTn>
                                        <p:tgtEl>
                                          <p:spTgt spid="139"/>
                                        </p:tgtEl>
                                        <p:attrNameLst>
                                          <p:attrName>style.visibility</p:attrName>
                                        </p:attrNameLst>
                                      </p:cBhvr>
                                      <p:to>
                                        <p:strVal val="visible"/>
                                      </p:to>
                                    </p:set>
                                    <p:anim calcmode="lin" valueType="num">
                                      <p:cBhvr>
                                        <p:cTn dur="500" fill="hold" id="115"/>
                                        <p:tgtEl>
                                          <p:spTgt spid="139"/>
                                        </p:tgtEl>
                                        <p:attrNameLst>
                                          <p:attrName>ppt_w</p:attrName>
                                        </p:attrNameLst>
                                      </p:cBhvr>
                                      <p:tavLst>
                                        <p:tav tm="0">
                                          <p:val>
                                            <p:fltVal val="0"/>
                                          </p:val>
                                        </p:tav>
                                        <p:tav tm="100000">
                                          <p:val>
                                            <p:strVal val="#ppt_w"/>
                                          </p:val>
                                        </p:tav>
                                      </p:tavLst>
                                    </p:anim>
                                    <p:anim calcmode="lin" valueType="num">
                                      <p:cBhvr>
                                        <p:cTn dur="500" fill="hold" id="116"/>
                                        <p:tgtEl>
                                          <p:spTgt spid="139"/>
                                        </p:tgtEl>
                                        <p:attrNameLst>
                                          <p:attrName>ppt_h</p:attrName>
                                        </p:attrNameLst>
                                      </p:cBhvr>
                                      <p:tavLst>
                                        <p:tav tm="0">
                                          <p:val>
                                            <p:fltVal val="0"/>
                                          </p:val>
                                        </p:tav>
                                        <p:tav tm="100000">
                                          <p:val>
                                            <p:strVal val="#ppt_h"/>
                                          </p:val>
                                        </p:tav>
                                      </p:tavLst>
                                    </p:anim>
                                    <p:animEffect filter="fade" transition="in">
                                      <p:cBhvr>
                                        <p:cTn dur="500" id="117"/>
                                        <p:tgtEl>
                                          <p:spTgt spid="139"/>
                                        </p:tgtEl>
                                      </p:cBhvr>
                                    </p:animEffect>
                                  </p:childTnLst>
                                </p:cTn>
                              </p:par>
                            </p:childTnLst>
                          </p:cTn>
                        </p:par>
                        <p:par>
                          <p:cTn fill="hold" id="118" nodeType="afterGroup">
                            <p:stCondLst>
                              <p:cond delay="9500"/>
                            </p:stCondLst>
                            <p:childTnLst>
                              <p:par>
                                <p:cTn fill="hold" grpId="0" id="119" nodeType="afterEffect" presetClass="entr" presetID="53" presetSubtype="0">
                                  <p:stCondLst>
                                    <p:cond delay="0"/>
                                  </p:stCondLst>
                                  <p:childTnLst>
                                    <p:set>
                                      <p:cBhvr>
                                        <p:cTn dur="1" fill="hold" id="120">
                                          <p:stCondLst>
                                            <p:cond delay="0"/>
                                          </p:stCondLst>
                                        </p:cTn>
                                        <p:tgtEl>
                                          <p:spTgt spid="140"/>
                                        </p:tgtEl>
                                        <p:attrNameLst>
                                          <p:attrName>style.visibility</p:attrName>
                                        </p:attrNameLst>
                                      </p:cBhvr>
                                      <p:to>
                                        <p:strVal val="visible"/>
                                      </p:to>
                                    </p:set>
                                    <p:anim calcmode="lin" valueType="num">
                                      <p:cBhvr>
                                        <p:cTn dur="500" fill="hold" id="121"/>
                                        <p:tgtEl>
                                          <p:spTgt spid="140"/>
                                        </p:tgtEl>
                                        <p:attrNameLst>
                                          <p:attrName>ppt_w</p:attrName>
                                        </p:attrNameLst>
                                      </p:cBhvr>
                                      <p:tavLst>
                                        <p:tav tm="0">
                                          <p:val>
                                            <p:fltVal val="0"/>
                                          </p:val>
                                        </p:tav>
                                        <p:tav tm="100000">
                                          <p:val>
                                            <p:strVal val="#ppt_w"/>
                                          </p:val>
                                        </p:tav>
                                      </p:tavLst>
                                    </p:anim>
                                    <p:anim calcmode="lin" valueType="num">
                                      <p:cBhvr>
                                        <p:cTn dur="500" fill="hold" id="122"/>
                                        <p:tgtEl>
                                          <p:spTgt spid="140"/>
                                        </p:tgtEl>
                                        <p:attrNameLst>
                                          <p:attrName>ppt_h</p:attrName>
                                        </p:attrNameLst>
                                      </p:cBhvr>
                                      <p:tavLst>
                                        <p:tav tm="0">
                                          <p:val>
                                            <p:fltVal val="0"/>
                                          </p:val>
                                        </p:tav>
                                        <p:tav tm="100000">
                                          <p:val>
                                            <p:strVal val="#ppt_h"/>
                                          </p:val>
                                        </p:tav>
                                      </p:tavLst>
                                    </p:anim>
                                    <p:animEffect filter="fade" transition="in">
                                      <p:cBhvr>
                                        <p:cTn dur="500" id="123"/>
                                        <p:tgtEl>
                                          <p:spTgt spid="140"/>
                                        </p:tgtEl>
                                      </p:cBhvr>
                                    </p:animEffect>
                                  </p:childTnLst>
                                </p:cTn>
                              </p:par>
                            </p:childTnLst>
                          </p:cTn>
                        </p:par>
                        <p:par>
                          <p:cTn fill="hold" id="124" nodeType="afterGroup">
                            <p:stCondLst>
                              <p:cond delay="10000"/>
                            </p:stCondLst>
                            <p:childTnLst>
                              <p:par>
                                <p:cTn fill="hold" grpId="0" id="125" nodeType="afterEffect" presetClass="entr" presetID="53" presetSubtype="0">
                                  <p:stCondLst>
                                    <p:cond delay="0"/>
                                  </p:stCondLst>
                                  <p:childTnLst>
                                    <p:set>
                                      <p:cBhvr>
                                        <p:cTn dur="1" fill="hold" id="126">
                                          <p:stCondLst>
                                            <p:cond delay="0"/>
                                          </p:stCondLst>
                                        </p:cTn>
                                        <p:tgtEl>
                                          <p:spTgt spid="141"/>
                                        </p:tgtEl>
                                        <p:attrNameLst>
                                          <p:attrName>style.visibility</p:attrName>
                                        </p:attrNameLst>
                                      </p:cBhvr>
                                      <p:to>
                                        <p:strVal val="visible"/>
                                      </p:to>
                                    </p:set>
                                    <p:anim calcmode="lin" valueType="num">
                                      <p:cBhvr>
                                        <p:cTn dur="500" fill="hold" id="127"/>
                                        <p:tgtEl>
                                          <p:spTgt spid="141"/>
                                        </p:tgtEl>
                                        <p:attrNameLst>
                                          <p:attrName>ppt_w</p:attrName>
                                        </p:attrNameLst>
                                      </p:cBhvr>
                                      <p:tavLst>
                                        <p:tav tm="0">
                                          <p:val>
                                            <p:fltVal val="0"/>
                                          </p:val>
                                        </p:tav>
                                        <p:tav tm="100000">
                                          <p:val>
                                            <p:strVal val="#ppt_w"/>
                                          </p:val>
                                        </p:tav>
                                      </p:tavLst>
                                    </p:anim>
                                    <p:anim calcmode="lin" valueType="num">
                                      <p:cBhvr>
                                        <p:cTn dur="500" fill="hold" id="128"/>
                                        <p:tgtEl>
                                          <p:spTgt spid="141"/>
                                        </p:tgtEl>
                                        <p:attrNameLst>
                                          <p:attrName>ppt_h</p:attrName>
                                        </p:attrNameLst>
                                      </p:cBhvr>
                                      <p:tavLst>
                                        <p:tav tm="0">
                                          <p:val>
                                            <p:fltVal val="0"/>
                                          </p:val>
                                        </p:tav>
                                        <p:tav tm="100000">
                                          <p:val>
                                            <p:strVal val="#ppt_h"/>
                                          </p:val>
                                        </p:tav>
                                      </p:tavLst>
                                    </p:anim>
                                    <p:animEffect filter="fade" transition="in">
                                      <p:cBhvr>
                                        <p:cTn dur="500" id="129"/>
                                        <p:tgtEl>
                                          <p:spTgt spid="141"/>
                                        </p:tgtEl>
                                      </p:cBhvr>
                                    </p:animEffect>
                                  </p:childTnLst>
                                </p:cTn>
                              </p:par>
                            </p:childTnLst>
                          </p:cTn>
                        </p:par>
                        <p:par>
                          <p:cTn fill="hold" id="130" nodeType="afterGroup">
                            <p:stCondLst>
                              <p:cond delay="10500"/>
                            </p:stCondLst>
                            <p:childTnLst>
                              <p:par>
                                <p:cTn fill="hold" grpId="0" id="131" nodeType="afterEffect" presetClass="entr" presetID="53" presetSubtype="0">
                                  <p:stCondLst>
                                    <p:cond delay="0"/>
                                  </p:stCondLst>
                                  <p:childTnLst>
                                    <p:set>
                                      <p:cBhvr>
                                        <p:cTn dur="1" fill="hold" id="132">
                                          <p:stCondLst>
                                            <p:cond delay="0"/>
                                          </p:stCondLst>
                                        </p:cTn>
                                        <p:tgtEl>
                                          <p:spTgt spid="142"/>
                                        </p:tgtEl>
                                        <p:attrNameLst>
                                          <p:attrName>style.visibility</p:attrName>
                                        </p:attrNameLst>
                                      </p:cBhvr>
                                      <p:to>
                                        <p:strVal val="visible"/>
                                      </p:to>
                                    </p:set>
                                    <p:anim calcmode="lin" valueType="num">
                                      <p:cBhvr>
                                        <p:cTn dur="500" fill="hold" id="133"/>
                                        <p:tgtEl>
                                          <p:spTgt spid="142"/>
                                        </p:tgtEl>
                                        <p:attrNameLst>
                                          <p:attrName>ppt_w</p:attrName>
                                        </p:attrNameLst>
                                      </p:cBhvr>
                                      <p:tavLst>
                                        <p:tav tm="0">
                                          <p:val>
                                            <p:fltVal val="0"/>
                                          </p:val>
                                        </p:tav>
                                        <p:tav tm="100000">
                                          <p:val>
                                            <p:strVal val="#ppt_w"/>
                                          </p:val>
                                        </p:tav>
                                      </p:tavLst>
                                    </p:anim>
                                    <p:anim calcmode="lin" valueType="num">
                                      <p:cBhvr>
                                        <p:cTn dur="500" fill="hold" id="134"/>
                                        <p:tgtEl>
                                          <p:spTgt spid="142"/>
                                        </p:tgtEl>
                                        <p:attrNameLst>
                                          <p:attrName>ppt_h</p:attrName>
                                        </p:attrNameLst>
                                      </p:cBhvr>
                                      <p:tavLst>
                                        <p:tav tm="0">
                                          <p:val>
                                            <p:fltVal val="0"/>
                                          </p:val>
                                        </p:tav>
                                        <p:tav tm="100000">
                                          <p:val>
                                            <p:strVal val="#ppt_h"/>
                                          </p:val>
                                        </p:tav>
                                      </p:tavLst>
                                    </p:anim>
                                    <p:animEffect filter="fade" transition="in">
                                      <p:cBhvr>
                                        <p:cTn dur="500" id="135"/>
                                        <p:tgtEl>
                                          <p:spTgt spid="142"/>
                                        </p:tgtEl>
                                      </p:cBhvr>
                                    </p:animEffect>
                                  </p:childTnLst>
                                </p:cTn>
                              </p:par>
                            </p:childTnLst>
                          </p:cTn>
                        </p:par>
                        <p:par>
                          <p:cTn fill="hold" id="136" nodeType="afterGroup">
                            <p:stCondLst>
                              <p:cond delay="11000"/>
                            </p:stCondLst>
                            <p:childTnLst>
                              <p:par>
                                <p:cTn fill="hold" grpId="0" id="137" nodeType="afterEffect" presetClass="entr" presetID="53" presetSubtype="0">
                                  <p:stCondLst>
                                    <p:cond delay="0"/>
                                  </p:stCondLst>
                                  <p:childTnLst>
                                    <p:set>
                                      <p:cBhvr>
                                        <p:cTn dur="1" fill="hold" id="138">
                                          <p:stCondLst>
                                            <p:cond delay="0"/>
                                          </p:stCondLst>
                                        </p:cTn>
                                        <p:tgtEl>
                                          <p:spTgt spid="171"/>
                                        </p:tgtEl>
                                        <p:attrNameLst>
                                          <p:attrName>style.visibility</p:attrName>
                                        </p:attrNameLst>
                                      </p:cBhvr>
                                      <p:to>
                                        <p:strVal val="visible"/>
                                      </p:to>
                                    </p:set>
                                    <p:anim calcmode="lin" valueType="num">
                                      <p:cBhvr>
                                        <p:cTn dur="500" fill="hold" id="139"/>
                                        <p:tgtEl>
                                          <p:spTgt spid="171"/>
                                        </p:tgtEl>
                                        <p:attrNameLst>
                                          <p:attrName>ppt_w</p:attrName>
                                        </p:attrNameLst>
                                      </p:cBhvr>
                                      <p:tavLst>
                                        <p:tav tm="0">
                                          <p:val>
                                            <p:fltVal val="0"/>
                                          </p:val>
                                        </p:tav>
                                        <p:tav tm="100000">
                                          <p:val>
                                            <p:strVal val="#ppt_w"/>
                                          </p:val>
                                        </p:tav>
                                      </p:tavLst>
                                    </p:anim>
                                    <p:anim calcmode="lin" valueType="num">
                                      <p:cBhvr>
                                        <p:cTn dur="500" fill="hold" id="140"/>
                                        <p:tgtEl>
                                          <p:spTgt spid="171"/>
                                        </p:tgtEl>
                                        <p:attrNameLst>
                                          <p:attrName>ppt_h</p:attrName>
                                        </p:attrNameLst>
                                      </p:cBhvr>
                                      <p:tavLst>
                                        <p:tav tm="0">
                                          <p:val>
                                            <p:fltVal val="0"/>
                                          </p:val>
                                        </p:tav>
                                        <p:tav tm="100000">
                                          <p:val>
                                            <p:strVal val="#ppt_h"/>
                                          </p:val>
                                        </p:tav>
                                      </p:tavLst>
                                    </p:anim>
                                    <p:animEffect filter="fade" transition="in">
                                      <p:cBhvr>
                                        <p:cTn dur="500" id="141"/>
                                        <p:tgtEl>
                                          <p:spTgt spid="171"/>
                                        </p:tgtEl>
                                      </p:cBhvr>
                                    </p:animEffect>
                                  </p:childTnLst>
                                </p:cTn>
                              </p:par>
                            </p:childTnLst>
                          </p:cTn>
                        </p:par>
                        <p:par>
                          <p:cTn fill="hold" id="142" nodeType="afterGroup">
                            <p:stCondLst>
                              <p:cond delay="11500"/>
                            </p:stCondLst>
                            <p:childTnLst>
                              <p:par>
                                <p:cTn fill="hold" grpId="0" id="143" nodeType="afterEffect" presetClass="entr" presetID="53" presetSubtype="0">
                                  <p:stCondLst>
                                    <p:cond delay="0"/>
                                  </p:stCondLst>
                                  <p:childTnLst>
                                    <p:set>
                                      <p:cBhvr>
                                        <p:cTn dur="1" fill="hold" id="144">
                                          <p:stCondLst>
                                            <p:cond delay="0"/>
                                          </p:stCondLst>
                                        </p:cTn>
                                        <p:tgtEl>
                                          <p:spTgt spid="172"/>
                                        </p:tgtEl>
                                        <p:attrNameLst>
                                          <p:attrName>style.visibility</p:attrName>
                                        </p:attrNameLst>
                                      </p:cBhvr>
                                      <p:to>
                                        <p:strVal val="visible"/>
                                      </p:to>
                                    </p:set>
                                    <p:anim calcmode="lin" valueType="num">
                                      <p:cBhvr>
                                        <p:cTn dur="500" fill="hold" id="145"/>
                                        <p:tgtEl>
                                          <p:spTgt spid="172"/>
                                        </p:tgtEl>
                                        <p:attrNameLst>
                                          <p:attrName>ppt_w</p:attrName>
                                        </p:attrNameLst>
                                      </p:cBhvr>
                                      <p:tavLst>
                                        <p:tav tm="0">
                                          <p:val>
                                            <p:fltVal val="0"/>
                                          </p:val>
                                        </p:tav>
                                        <p:tav tm="100000">
                                          <p:val>
                                            <p:strVal val="#ppt_w"/>
                                          </p:val>
                                        </p:tav>
                                      </p:tavLst>
                                    </p:anim>
                                    <p:anim calcmode="lin" valueType="num">
                                      <p:cBhvr>
                                        <p:cTn dur="500" fill="hold" id="146"/>
                                        <p:tgtEl>
                                          <p:spTgt spid="172"/>
                                        </p:tgtEl>
                                        <p:attrNameLst>
                                          <p:attrName>ppt_h</p:attrName>
                                        </p:attrNameLst>
                                      </p:cBhvr>
                                      <p:tavLst>
                                        <p:tav tm="0">
                                          <p:val>
                                            <p:fltVal val="0"/>
                                          </p:val>
                                        </p:tav>
                                        <p:tav tm="100000">
                                          <p:val>
                                            <p:strVal val="#ppt_h"/>
                                          </p:val>
                                        </p:tav>
                                      </p:tavLst>
                                    </p:anim>
                                    <p:animEffect filter="fade" transition="in">
                                      <p:cBhvr>
                                        <p:cTn dur="500" id="147"/>
                                        <p:tgtEl>
                                          <p:spTgt spid="172"/>
                                        </p:tgtEl>
                                      </p:cBhvr>
                                    </p:animEffect>
                                  </p:childTnLst>
                                </p:cTn>
                              </p:par>
                            </p:childTnLst>
                          </p:cTn>
                        </p:par>
                        <p:par>
                          <p:cTn fill="hold" id="148" nodeType="afterGroup">
                            <p:stCondLst>
                              <p:cond delay="12000"/>
                            </p:stCondLst>
                            <p:childTnLst>
                              <p:par>
                                <p:cTn fill="hold" grpId="0" id="149" nodeType="afterEffect" presetClass="entr" presetID="53" presetSubtype="0">
                                  <p:stCondLst>
                                    <p:cond delay="0"/>
                                  </p:stCondLst>
                                  <p:childTnLst>
                                    <p:set>
                                      <p:cBhvr>
                                        <p:cTn dur="1" fill="hold" id="150">
                                          <p:stCondLst>
                                            <p:cond delay="0"/>
                                          </p:stCondLst>
                                        </p:cTn>
                                        <p:tgtEl>
                                          <p:spTgt spid="173"/>
                                        </p:tgtEl>
                                        <p:attrNameLst>
                                          <p:attrName>style.visibility</p:attrName>
                                        </p:attrNameLst>
                                      </p:cBhvr>
                                      <p:to>
                                        <p:strVal val="visible"/>
                                      </p:to>
                                    </p:set>
                                    <p:anim calcmode="lin" valueType="num">
                                      <p:cBhvr>
                                        <p:cTn dur="500" fill="hold" id="151"/>
                                        <p:tgtEl>
                                          <p:spTgt spid="173"/>
                                        </p:tgtEl>
                                        <p:attrNameLst>
                                          <p:attrName>ppt_w</p:attrName>
                                        </p:attrNameLst>
                                      </p:cBhvr>
                                      <p:tavLst>
                                        <p:tav tm="0">
                                          <p:val>
                                            <p:fltVal val="0"/>
                                          </p:val>
                                        </p:tav>
                                        <p:tav tm="100000">
                                          <p:val>
                                            <p:strVal val="#ppt_w"/>
                                          </p:val>
                                        </p:tav>
                                      </p:tavLst>
                                    </p:anim>
                                    <p:anim calcmode="lin" valueType="num">
                                      <p:cBhvr>
                                        <p:cTn dur="500" fill="hold" id="152"/>
                                        <p:tgtEl>
                                          <p:spTgt spid="173"/>
                                        </p:tgtEl>
                                        <p:attrNameLst>
                                          <p:attrName>ppt_h</p:attrName>
                                        </p:attrNameLst>
                                      </p:cBhvr>
                                      <p:tavLst>
                                        <p:tav tm="0">
                                          <p:val>
                                            <p:fltVal val="0"/>
                                          </p:val>
                                        </p:tav>
                                        <p:tav tm="100000">
                                          <p:val>
                                            <p:strVal val="#ppt_h"/>
                                          </p:val>
                                        </p:tav>
                                      </p:tavLst>
                                    </p:anim>
                                    <p:animEffect filter="fade" transition="in">
                                      <p:cBhvr>
                                        <p:cTn dur="500" id="153"/>
                                        <p:tgtEl>
                                          <p:spTgt spid="173"/>
                                        </p:tgtEl>
                                      </p:cBhvr>
                                    </p:animEffect>
                                  </p:childTnLst>
                                </p:cTn>
                              </p:par>
                            </p:childTnLst>
                          </p:cTn>
                        </p:par>
                        <p:par>
                          <p:cTn fill="hold" id="154" nodeType="afterGroup">
                            <p:stCondLst>
                              <p:cond delay="12500"/>
                            </p:stCondLst>
                            <p:childTnLst>
                              <p:par>
                                <p:cTn fill="hold" grpId="0" id="155" nodeType="afterEffect" presetClass="entr" presetID="53" presetSubtype="0">
                                  <p:stCondLst>
                                    <p:cond delay="0"/>
                                  </p:stCondLst>
                                  <p:childTnLst>
                                    <p:set>
                                      <p:cBhvr>
                                        <p:cTn dur="1" fill="hold" id="156">
                                          <p:stCondLst>
                                            <p:cond delay="0"/>
                                          </p:stCondLst>
                                        </p:cTn>
                                        <p:tgtEl>
                                          <p:spTgt spid="174"/>
                                        </p:tgtEl>
                                        <p:attrNameLst>
                                          <p:attrName>style.visibility</p:attrName>
                                        </p:attrNameLst>
                                      </p:cBhvr>
                                      <p:to>
                                        <p:strVal val="visible"/>
                                      </p:to>
                                    </p:set>
                                    <p:anim calcmode="lin" valueType="num">
                                      <p:cBhvr>
                                        <p:cTn dur="500" fill="hold" id="157"/>
                                        <p:tgtEl>
                                          <p:spTgt spid="174"/>
                                        </p:tgtEl>
                                        <p:attrNameLst>
                                          <p:attrName>ppt_w</p:attrName>
                                        </p:attrNameLst>
                                      </p:cBhvr>
                                      <p:tavLst>
                                        <p:tav tm="0">
                                          <p:val>
                                            <p:fltVal val="0"/>
                                          </p:val>
                                        </p:tav>
                                        <p:tav tm="100000">
                                          <p:val>
                                            <p:strVal val="#ppt_w"/>
                                          </p:val>
                                        </p:tav>
                                      </p:tavLst>
                                    </p:anim>
                                    <p:anim calcmode="lin" valueType="num">
                                      <p:cBhvr>
                                        <p:cTn dur="500" fill="hold" id="158"/>
                                        <p:tgtEl>
                                          <p:spTgt spid="174"/>
                                        </p:tgtEl>
                                        <p:attrNameLst>
                                          <p:attrName>ppt_h</p:attrName>
                                        </p:attrNameLst>
                                      </p:cBhvr>
                                      <p:tavLst>
                                        <p:tav tm="0">
                                          <p:val>
                                            <p:fltVal val="0"/>
                                          </p:val>
                                        </p:tav>
                                        <p:tav tm="100000">
                                          <p:val>
                                            <p:strVal val="#ppt_h"/>
                                          </p:val>
                                        </p:tav>
                                      </p:tavLst>
                                    </p:anim>
                                    <p:animEffect filter="fade" transition="in">
                                      <p:cBhvr>
                                        <p:cTn dur="500" id="159"/>
                                        <p:tgtEl>
                                          <p:spTgt spid="174"/>
                                        </p:tgtEl>
                                      </p:cBhvr>
                                    </p:animEffect>
                                  </p:childTnLst>
                                </p:cTn>
                              </p:par>
                            </p:childTnLst>
                          </p:cTn>
                        </p:par>
                        <p:par>
                          <p:cTn fill="hold" id="160" nodeType="afterGroup">
                            <p:stCondLst>
                              <p:cond delay="13000"/>
                            </p:stCondLst>
                            <p:childTnLst>
                              <p:par>
                                <p:cTn fill="hold" grpId="0" id="161" nodeType="afterEffect" presetClass="entr" presetID="53" presetSubtype="0">
                                  <p:stCondLst>
                                    <p:cond delay="0"/>
                                  </p:stCondLst>
                                  <p:childTnLst>
                                    <p:set>
                                      <p:cBhvr>
                                        <p:cTn dur="1" fill="hold" id="162">
                                          <p:stCondLst>
                                            <p:cond delay="0"/>
                                          </p:stCondLst>
                                        </p:cTn>
                                        <p:tgtEl>
                                          <p:spTgt spid="175"/>
                                        </p:tgtEl>
                                        <p:attrNameLst>
                                          <p:attrName>style.visibility</p:attrName>
                                        </p:attrNameLst>
                                      </p:cBhvr>
                                      <p:to>
                                        <p:strVal val="visible"/>
                                      </p:to>
                                    </p:set>
                                    <p:anim calcmode="lin" valueType="num">
                                      <p:cBhvr>
                                        <p:cTn dur="500" fill="hold" id="163"/>
                                        <p:tgtEl>
                                          <p:spTgt spid="175"/>
                                        </p:tgtEl>
                                        <p:attrNameLst>
                                          <p:attrName>ppt_w</p:attrName>
                                        </p:attrNameLst>
                                      </p:cBhvr>
                                      <p:tavLst>
                                        <p:tav tm="0">
                                          <p:val>
                                            <p:fltVal val="0"/>
                                          </p:val>
                                        </p:tav>
                                        <p:tav tm="100000">
                                          <p:val>
                                            <p:strVal val="#ppt_w"/>
                                          </p:val>
                                        </p:tav>
                                      </p:tavLst>
                                    </p:anim>
                                    <p:anim calcmode="lin" valueType="num">
                                      <p:cBhvr>
                                        <p:cTn dur="500" fill="hold" id="164"/>
                                        <p:tgtEl>
                                          <p:spTgt spid="175"/>
                                        </p:tgtEl>
                                        <p:attrNameLst>
                                          <p:attrName>ppt_h</p:attrName>
                                        </p:attrNameLst>
                                      </p:cBhvr>
                                      <p:tavLst>
                                        <p:tav tm="0">
                                          <p:val>
                                            <p:fltVal val="0"/>
                                          </p:val>
                                        </p:tav>
                                        <p:tav tm="100000">
                                          <p:val>
                                            <p:strVal val="#ppt_h"/>
                                          </p:val>
                                        </p:tav>
                                      </p:tavLst>
                                    </p:anim>
                                    <p:animEffect filter="fade" transition="in">
                                      <p:cBhvr>
                                        <p:cTn dur="500" id="165"/>
                                        <p:tgtEl>
                                          <p:spTgt spid="175"/>
                                        </p:tgtEl>
                                      </p:cBhvr>
                                    </p:animEffect>
                                  </p:childTnLst>
                                </p:cTn>
                              </p:par>
                            </p:childTnLst>
                          </p:cTn>
                        </p:par>
                        <p:par>
                          <p:cTn fill="hold" id="166" nodeType="afterGroup">
                            <p:stCondLst>
                              <p:cond delay="13500"/>
                            </p:stCondLst>
                            <p:childTnLst>
                              <p:par>
                                <p:cTn fill="hold" grpId="0" id="167" nodeType="afterEffect" presetClass="entr" presetID="53" presetSubtype="0">
                                  <p:stCondLst>
                                    <p:cond delay="0"/>
                                  </p:stCondLst>
                                  <p:childTnLst>
                                    <p:set>
                                      <p:cBhvr>
                                        <p:cTn dur="1" fill="hold" id="168">
                                          <p:stCondLst>
                                            <p:cond delay="0"/>
                                          </p:stCondLst>
                                        </p:cTn>
                                        <p:tgtEl>
                                          <p:spTgt spid="176"/>
                                        </p:tgtEl>
                                        <p:attrNameLst>
                                          <p:attrName>style.visibility</p:attrName>
                                        </p:attrNameLst>
                                      </p:cBhvr>
                                      <p:to>
                                        <p:strVal val="visible"/>
                                      </p:to>
                                    </p:set>
                                    <p:anim calcmode="lin" valueType="num">
                                      <p:cBhvr>
                                        <p:cTn dur="500" fill="hold" id="169"/>
                                        <p:tgtEl>
                                          <p:spTgt spid="176"/>
                                        </p:tgtEl>
                                        <p:attrNameLst>
                                          <p:attrName>ppt_w</p:attrName>
                                        </p:attrNameLst>
                                      </p:cBhvr>
                                      <p:tavLst>
                                        <p:tav tm="0">
                                          <p:val>
                                            <p:fltVal val="0"/>
                                          </p:val>
                                        </p:tav>
                                        <p:tav tm="100000">
                                          <p:val>
                                            <p:strVal val="#ppt_w"/>
                                          </p:val>
                                        </p:tav>
                                      </p:tavLst>
                                    </p:anim>
                                    <p:anim calcmode="lin" valueType="num">
                                      <p:cBhvr>
                                        <p:cTn dur="500" fill="hold" id="170"/>
                                        <p:tgtEl>
                                          <p:spTgt spid="176"/>
                                        </p:tgtEl>
                                        <p:attrNameLst>
                                          <p:attrName>ppt_h</p:attrName>
                                        </p:attrNameLst>
                                      </p:cBhvr>
                                      <p:tavLst>
                                        <p:tav tm="0">
                                          <p:val>
                                            <p:fltVal val="0"/>
                                          </p:val>
                                        </p:tav>
                                        <p:tav tm="100000">
                                          <p:val>
                                            <p:strVal val="#ppt_h"/>
                                          </p:val>
                                        </p:tav>
                                      </p:tavLst>
                                    </p:anim>
                                    <p:animEffect filter="fade" transition="in">
                                      <p:cBhvr>
                                        <p:cTn dur="500" id="171"/>
                                        <p:tgtEl>
                                          <p:spTgt spid="176"/>
                                        </p:tgtEl>
                                      </p:cBhvr>
                                    </p:animEffect>
                                  </p:childTnLst>
                                </p:cTn>
                              </p:par>
                            </p:childTnLst>
                          </p:cTn>
                        </p:par>
                        <p:par>
                          <p:cTn fill="hold" id="172" nodeType="afterGroup">
                            <p:stCondLst>
                              <p:cond delay="14000"/>
                            </p:stCondLst>
                            <p:childTnLst>
                              <p:par>
                                <p:cTn fill="hold" grpId="0" id="173" nodeType="afterEffect" presetClass="entr" presetID="53" presetSubtype="0">
                                  <p:stCondLst>
                                    <p:cond delay="0"/>
                                  </p:stCondLst>
                                  <p:childTnLst>
                                    <p:set>
                                      <p:cBhvr>
                                        <p:cTn dur="1" fill="hold" id="174">
                                          <p:stCondLst>
                                            <p:cond delay="0"/>
                                          </p:stCondLst>
                                        </p:cTn>
                                        <p:tgtEl>
                                          <p:spTgt spid="177"/>
                                        </p:tgtEl>
                                        <p:attrNameLst>
                                          <p:attrName>style.visibility</p:attrName>
                                        </p:attrNameLst>
                                      </p:cBhvr>
                                      <p:to>
                                        <p:strVal val="visible"/>
                                      </p:to>
                                    </p:set>
                                    <p:anim calcmode="lin" valueType="num">
                                      <p:cBhvr>
                                        <p:cTn dur="500" fill="hold" id="175"/>
                                        <p:tgtEl>
                                          <p:spTgt spid="177"/>
                                        </p:tgtEl>
                                        <p:attrNameLst>
                                          <p:attrName>ppt_w</p:attrName>
                                        </p:attrNameLst>
                                      </p:cBhvr>
                                      <p:tavLst>
                                        <p:tav tm="0">
                                          <p:val>
                                            <p:fltVal val="0"/>
                                          </p:val>
                                        </p:tav>
                                        <p:tav tm="100000">
                                          <p:val>
                                            <p:strVal val="#ppt_w"/>
                                          </p:val>
                                        </p:tav>
                                      </p:tavLst>
                                    </p:anim>
                                    <p:anim calcmode="lin" valueType="num">
                                      <p:cBhvr>
                                        <p:cTn dur="500" fill="hold" id="176"/>
                                        <p:tgtEl>
                                          <p:spTgt spid="177"/>
                                        </p:tgtEl>
                                        <p:attrNameLst>
                                          <p:attrName>ppt_h</p:attrName>
                                        </p:attrNameLst>
                                      </p:cBhvr>
                                      <p:tavLst>
                                        <p:tav tm="0">
                                          <p:val>
                                            <p:fltVal val="0"/>
                                          </p:val>
                                        </p:tav>
                                        <p:tav tm="100000">
                                          <p:val>
                                            <p:strVal val="#ppt_h"/>
                                          </p:val>
                                        </p:tav>
                                      </p:tavLst>
                                    </p:anim>
                                    <p:animEffect filter="fade" transition="in">
                                      <p:cBhvr>
                                        <p:cTn dur="500" id="177"/>
                                        <p:tgtEl>
                                          <p:spTgt spid="177"/>
                                        </p:tgtEl>
                                      </p:cBhvr>
                                    </p:animEffect>
                                  </p:childTnLst>
                                </p:cTn>
                              </p:par>
                            </p:childTnLst>
                          </p:cTn>
                        </p:par>
                        <p:par>
                          <p:cTn fill="hold" id="178" nodeType="afterGroup">
                            <p:stCondLst>
                              <p:cond delay="14500"/>
                            </p:stCondLst>
                            <p:childTnLst>
                              <p:par>
                                <p:cTn fill="hold" grpId="0" id="179" nodeType="afterEffect" presetClass="entr" presetID="53" presetSubtype="0">
                                  <p:stCondLst>
                                    <p:cond delay="0"/>
                                  </p:stCondLst>
                                  <p:childTnLst>
                                    <p:set>
                                      <p:cBhvr>
                                        <p:cTn dur="1" fill="hold" id="180">
                                          <p:stCondLst>
                                            <p:cond delay="0"/>
                                          </p:stCondLst>
                                        </p:cTn>
                                        <p:tgtEl>
                                          <p:spTgt spid="157"/>
                                        </p:tgtEl>
                                        <p:attrNameLst>
                                          <p:attrName>style.visibility</p:attrName>
                                        </p:attrNameLst>
                                      </p:cBhvr>
                                      <p:to>
                                        <p:strVal val="visible"/>
                                      </p:to>
                                    </p:set>
                                    <p:anim calcmode="lin" valueType="num">
                                      <p:cBhvr>
                                        <p:cTn dur="500" fill="hold" id="181"/>
                                        <p:tgtEl>
                                          <p:spTgt spid="157"/>
                                        </p:tgtEl>
                                        <p:attrNameLst>
                                          <p:attrName>ppt_w</p:attrName>
                                        </p:attrNameLst>
                                      </p:cBhvr>
                                      <p:tavLst>
                                        <p:tav tm="0">
                                          <p:val>
                                            <p:fltVal val="0"/>
                                          </p:val>
                                        </p:tav>
                                        <p:tav tm="100000">
                                          <p:val>
                                            <p:strVal val="#ppt_w"/>
                                          </p:val>
                                        </p:tav>
                                      </p:tavLst>
                                    </p:anim>
                                    <p:anim calcmode="lin" valueType="num">
                                      <p:cBhvr>
                                        <p:cTn dur="500" fill="hold" id="182"/>
                                        <p:tgtEl>
                                          <p:spTgt spid="157"/>
                                        </p:tgtEl>
                                        <p:attrNameLst>
                                          <p:attrName>ppt_h</p:attrName>
                                        </p:attrNameLst>
                                      </p:cBhvr>
                                      <p:tavLst>
                                        <p:tav tm="0">
                                          <p:val>
                                            <p:fltVal val="0"/>
                                          </p:val>
                                        </p:tav>
                                        <p:tav tm="100000">
                                          <p:val>
                                            <p:strVal val="#ppt_h"/>
                                          </p:val>
                                        </p:tav>
                                      </p:tavLst>
                                    </p:anim>
                                    <p:animEffect filter="fade" transition="in">
                                      <p:cBhvr>
                                        <p:cTn dur="500" id="183"/>
                                        <p:tgtEl>
                                          <p:spTgt spid="157"/>
                                        </p:tgtEl>
                                      </p:cBhvr>
                                    </p:animEffect>
                                  </p:childTnLst>
                                </p:cTn>
                              </p:par>
                            </p:childTnLst>
                          </p:cTn>
                        </p:par>
                        <p:par>
                          <p:cTn fill="hold" id="184" nodeType="afterGroup">
                            <p:stCondLst>
                              <p:cond delay="15000"/>
                            </p:stCondLst>
                            <p:childTnLst>
                              <p:par>
                                <p:cTn fill="hold" grpId="0" id="185" nodeType="afterEffect" presetClass="entr" presetID="53" presetSubtype="0">
                                  <p:stCondLst>
                                    <p:cond delay="0"/>
                                  </p:stCondLst>
                                  <p:childTnLst>
                                    <p:set>
                                      <p:cBhvr>
                                        <p:cTn dur="1" fill="hold" id="186">
                                          <p:stCondLst>
                                            <p:cond delay="0"/>
                                          </p:stCondLst>
                                        </p:cTn>
                                        <p:tgtEl>
                                          <p:spTgt spid="158"/>
                                        </p:tgtEl>
                                        <p:attrNameLst>
                                          <p:attrName>style.visibility</p:attrName>
                                        </p:attrNameLst>
                                      </p:cBhvr>
                                      <p:to>
                                        <p:strVal val="visible"/>
                                      </p:to>
                                    </p:set>
                                    <p:anim calcmode="lin" valueType="num">
                                      <p:cBhvr>
                                        <p:cTn dur="500" fill="hold" id="187"/>
                                        <p:tgtEl>
                                          <p:spTgt spid="158"/>
                                        </p:tgtEl>
                                        <p:attrNameLst>
                                          <p:attrName>ppt_w</p:attrName>
                                        </p:attrNameLst>
                                      </p:cBhvr>
                                      <p:tavLst>
                                        <p:tav tm="0">
                                          <p:val>
                                            <p:fltVal val="0"/>
                                          </p:val>
                                        </p:tav>
                                        <p:tav tm="100000">
                                          <p:val>
                                            <p:strVal val="#ppt_w"/>
                                          </p:val>
                                        </p:tav>
                                      </p:tavLst>
                                    </p:anim>
                                    <p:anim calcmode="lin" valueType="num">
                                      <p:cBhvr>
                                        <p:cTn dur="500" fill="hold" id="188"/>
                                        <p:tgtEl>
                                          <p:spTgt spid="158"/>
                                        </p:tgtEl>
                                        <p:attrNameLst>
                                          <p:attrName>ppt_h</p:attrName>
                                        </p:attrNameLst>
                                      </p:cBhvr>
                                      <p:tavLst>
                                        <p:tav tm="0">
                                          <p:val>
                                            <p:fltVal val="0"/>
                                          </p:val>
                                        </p:tav>
                                        <p:tav tm="100000">
                                          <p:val>
                                            <p:strVal val="#ppt_h"/>
                                          </p:val>
                                        </p:tav>
                                      </p:tavLst>
                                    </p:anim>
                                    <p:animEffect filter="fade" transition="in">
                                      <p:cBhvr>
                                        <p:cTn dur="500" id="189"/>
                                        <p:tgtEl>
                                          <p:spTgt spid="158"/>
                                        </p:tgtEl>
                                      </p:cBhvr>
                                    </p:animEffect>
                                  </p:childTnLst>
                                </p:cTn>
                              </p:par>
                            </p:childTnLst>
                          </p:cTn>
                        </p:par>
                        <p:par>
                          <p:cTn fill="hold" id="190" nodeType="afterGroup">
                            <p:stCondLst>
                              <p:cond delay="15500"/>
                            </p:stCondLst>
                            <p:childTnLst>
                              <p:par>
                                <p:cTn fill="hold" grpId="0" id="191" nodeType="afterEffect" presetClass="entr" presetID="53" presetSubtype="0">
                                  <p:stCondLst>
                                    <p:cond delay="0"/>
                                  </p:stCondLst>
                                  <p:childTnLst>
                                    <p:set>
                                      <p:cBhvr>
                                        <p:cTn dur="1" fill="hold" id="192">
                                          <p:stCondLst>
                                            <p:cond delay="0"/>
                                          </p:stCondLst>
                                        </p:cTn>
                                        <p:tgtEl>
                                          <p:spTgt spid="159"/>
                                        </p:tgtEl>
                                        <p:attrNameLst>
                                          <p:attrName>style.visibility</p:attrName>
                                        </p:attrNameLst>
                                      </p:cBhvr>
                                      <p:to>
                                        <p:strVal val="visible"/>
                                      </p:to>
                                    </p:set>
                                    <p:anim calcmode="lin" valueType="num">
                                      <p:cBhvr>
                                        <p:cTn dur="500" fill="hold" id="193"/>
                                        <p:tgtEl>
                                          <p:spTgt spid="159"/>
                                        </p:tgtEl>
                                        <p:attrNameLst>
                                          <p:attrName>ppt_w</p:attrName>
                                        </p:attrNameLst>
                                      </p:cBhvr>
                                      <p:tavLst>
                                        <p:tav tm="0">
                                          <p:val>
                                            <p:fltVal val="0"/>
                                          </p:val>
                                        </p:tav>
                                        <p:tav tm="100000">
                                          <p:val>
                                            <p:strVal val="#ppt_w"/>
                                          </p:val>
                                        </p:tav>
                                      </p:tavLst>
                                    </p:anim>
                                    <p:anim calcmode="lin" valueType="num">
                                      <p:cBhvr>
                                        <p:cTn dur="500" fill="hold" id="194"/>
                                        <p:tgtEl>
                                          <p:spTgt spid="159"/>
                                        </p:tgtEl>
                                        <p:attrNameLst>
                                          <p:attrName>ppt_h</p:attrName>
                                        </p:attrNameLst>
                                      </p:cBhvr>
                                      <p:tavLst>
                                        <p:tav tm="0">
                                          <p:val>
                                            <p:fltVal val="0"/>
                                          </p:val>
                                        </p:tav>
                                        <p:tav tm="100000">
                                          <p:val>
                                            <p:strVal val="#ppt_h"/>
                                          </p:val>
                                        </p:tav>
                                      </p:tavLst>
                                    </p:anim>
                                    <p:animEffect filter="fade" transition="in">
                                      <p:cBhvr>
                                        <p:cTn dur="500" id="195"/>
                                        <p:tgtEl>
                                          <p:spTgt spid="159"/>
                                        </p:tgtEl>
                                      </p:cBhvr>
                                    </p:animEffect>
                                  </p:childTnLst>
                                </p:cTn>
                              </p:par>
                            </p:childTnLst>
                          </p:cTn>
                        </p:par>
                        <p:par>
                          <p:cTn fill="hold" id="196" nodeType="afterGroup">
                            <p:stCondLst>
                              <p:cond delay="16000"/>
                            </p:stCondLst>
                            <p:childTnLst>
                              <p:par>
                                <p:cTn fill="hold" grpId="0" id="197" nodeType="afterEffect" presetClass="entr" presetID="53" presetSubtype="0">
                                  <p:stCondLst>
                                    <p:cond delay="0"/>
                                  </p:stCondLst>
                                  <p:childTnLst>
                                    <p:set>
                                      <p:cBhvr>
                                        <p:cTn dur="1" fill="hold" id="198">
                                          <p:stCondLst>
                                            <p:cond delay="0"/>
                                          </p:stCondLst>
                                        </p:cTn>
                                        <p:tgtEl>
                                          <p:spTgt spid="160"/>
                                        </p:tgtEl>
                                        <p:attrNameLst>
                                          <p:attrName>style.visibility</p:attrName>
                                        </p:attrNameLst>
                                      </p:cBhvr>
                                      <p:to>
                                        <p:strVal val="visible"/>
                                      </p:to>
                                    </p:set>
                                    <p:anim calcmode="lin" valueType="num">
                                      <p:cBhvr>
                                        <p:cTn dur="500" fill="hold" id="199"/>
                                        <p:tgtEl>
                                          <p:spTgt spid="160"/>
                                        </p:tgtEl>
                                        <p:attrNameLst>
                                          <p:attrName>ppt_w</p:attrName>
                                        </p:attrNameLst>
                                      </p:cBhvr>
                                      <p:tavLst>
                                        <p:tav tm="0">
                                          <p:val>
                                            <p:fltVal val="0"/>
                                          </p:val>
                                        </p:tav>
                                        <p:tav tm="100000">
                                          <p:val>
                                            <p:strVal val="#ppt_w"/>
                                          </p:val>
                                        </p:tav>
                                      </p:tavLst>
                                    </p:anim>
                                    <p:anim calcmode="lin" valueType="num">
                                      <p:cBhvr>
                                        <p:cTn dur="500" fill="hold" id="200"/>
                                        <p:tgtEl>
                                          <p:spTgt spid="160"/>
                                        </p:tgtEl>
                                        <p:attrNameLst>
                                          <p:attrName>ppt_h</p:attrName>
                                        </p:attrNameLst>
                                      </p:cBhvr>
                                      <p:tavLst>
                                        <p:tav tm="0">
                                          <p:val>
                                            <p:fltVal val="0"/>
                                          </p:val>
                                        </p:tav>
                                        <p:tav tm="100000">
                                          <p:val>
                                            <p:strVal val="#ppt_h"/>
                                          </p:val>
                                        </p:tav>
                                      </p:tavLst>
                                    </p:anim>
                                    <p:animEffect filter="fade" transition="in">
                                      <p:cBhvr>
                                        <p:cTn dur="500" id="201"/>
                                        <p:tgtEl>
                                          <p:spTgt spid="160"/>
                                        </p:tgtEl>
                                      </p:cBhvr>
                                    </p:animEffect>
                                  </p:childTnLst>
                                </p:cTn>
                              </p:par>
                            </p:childTnLst>
                          </p:cTn>
                        </p:par>
                        <p:par>
                          <p:cTn fill="hold" id="202" nodeType="afterGroup">
                            <p:stCondLst>
                              <p:cond delay="16500"/>
                            </p:stCondLst>
                            <p:childTnLst>
                              <p:par>
                                <p:cTn fill="hold" grpId="0" id="203" nodeType="afterEffect" presetClass="entr" presetID="53" presetSubtype="0">
                                  <p:stCondLst>
                                    <p:cond delay="0"/>
                                  </p:stCondLst>
                                  <p:childTnLst>
                                    <p:set>
                                      <p:cBhvr>
                                        <p:cTn dur="1" fill="hold" id="204">
                                          <p:stCondLst>
                                            <p:cond delay="0"/>
                                          </p:stCondLst>
                                        </p:cTn>
                                        <p:tgtEl>
                                          <p:spTgt spid="161"/>
                                        </p:tgtEl>
                                        <p:attrNameLst>
                                          <p:attrName>style.visibility</p:attrName>
                                        </p:attrNameLst>
                                      </p:cBhvr>
                                      <p:to>
                                        <p:strVal val="visible"/>
                                      </p:to>
                                    </p:set>
                                    <p:anim calcmode="lin" valueType="num">
                                      <p:cBhvr>
                                        <p:cTn dur="500" fill="hold" id="205"/>
                                        <p:tgtEl>
                                          <p:spTgt spid="161"/>
                                        </p:tgtEl>
                                        <p:attrNameLst>
                                          <p:attrName>ppt_w</p:attrName>
                                        </p:attrNameLst>
                                      </p:cBhvr>
                                      <p:tavLst>
                                        <p:tav tm="0">
                                          <p:val>
                                            <p:fltVal val="0"/>
                                          </p:val>
                                        </p:tav>
                                        <p:tav tm="100000">
                                          <p:val>
                                            <p:strVal val="#ppt_w"/>
                                          </p:val>
                                        </p:tav>
                                      </p:tavLst>
                                    </p:anim>
                                    <p:anim calcmode="lin" valueType="num">
                                      <p:cBhvr>
                                        <p:cTn dur="500" fill="hold" id="206"/>
                                        <p:tgtEl>
                                          <p:spTgt spid="161"/>
                                        </p:tgtEl>
                                        <p:attrNameLst>
                                          <p:attrName>ppt_h</p:attrName>
                                        </p:attrNameLst>
                                      </p:cBhvr>
                                      <p:tavLst>
                                        <p:tav tm="0">
                                          <p:val>
                                            <p:fltVal val="0"/>
                                          </p:val>
                                        </p:tav>
                                        <p:tav tm="100000">
                                          <p:val>
                                            <p:strVal val="#ppt_h"/>
                                          </p:val>
                                        </p:tav>
                                      </p:tavLst>
                                    </p:anim>
                                    <p:animEffect filter="fade" transition="in">
                                      <p:cBhvr>
                                        <p:cTn dur="500" id="207"/>
                                        <p:tgtEl>
                                          <p:spTgt spid="161"/>
                                        </p:tgtEl>
                                      </p:cBhvr>
                                    </p:animEffect>
                                  </p:childTnLst>
                                </p:cTn>
                              </p:par>
                            </p:childTnLst>
                          </p:cTn>
                        </p:par>
                        <p:par>
                          <p:cTn fill="hold" id="208" nodeType="afterGroup">
                            <p:stCondLst>
                              <p:cond delay="17000"/>
                            </p:stCondLst>
                            <p:childTnLst>
                              <p:par>
                                <p:cTn fill="hold" grpId="0" id="209" nodeType="afterEffect" presetClass="entr" presetID="53" presetSubtype="0">
                                  <p:stCondLst>
                                    <p:cond delay="0"/>
                                  </p:stCondLst>
                                  <p:childTnLst>
                                    <p:set>
                                      <p:cBhvr>
                                        <p:cTn dur="1" fill="hold" id="210">
                                          <p:stCondLst>
                                            <p:cond delay="0"/>
                                          </p:stCondLst>
                                        </p:cTn>
                                        <p:tgtEl>
                                          <p:spTgt spid="162"/>
                                        </p:tgtEl>
                                        <p:attrNameLst>
                                          <p:attrName>style.visibility</p:attrName>
                                        </p:attrNameLst>
                                      </p:cBhvr>
                                      <p:to>
                                        <p:strVal val="visible"/>
                                      </p:to>
                                    </p:set>
                                    <p:anim calcmode="lin" valueType="num">
                                      <p:cBhvr>
                                        <p:cTn dur="500" fill="hold" id="211"/>
                                        <p:tgtEl>
                                          <p:spTgt spid="162"/>
                                        </p:tgtEl>
                                        <p:attrNameLst>
                                          <p:attrName>ppt_w</p:attrName>
                                        </p:attrNameLst>
                                      </p:cBhvr>
                                      <p:tavLst>
                                        <p:tav tm="0">
                                          <p:val>
                                            <p:fltVal val="0"/>
                                          </p:val>
                                        </p:tav>
                                        <p:tav tm="100000">
                                          <p:val>
                                            <p:strVal val="#ppt_w"/>
                                          </p:val>
                                        </p:tav>
                                      </p:tavLst>
                                    </p:anim>
                                    <p:anim calcmode="lin" valueType="num">
                                      <p:cBhvr>
                                        <p:cTn dur="500" fill="hold" id="212"/>
                                        <p:tgtEl>
                                          <p:spTgt spid="162"/>
                                        </p:tgtEl>
                                        <p:attrNameLst>
                                          <p:attrName>ppt_h</p:attrName>
                                        </p:attrNameLst>
                                      </p:cBhvr>
                                      <p:tavLst>
                                        <p:tav tm="0">
                                          <p:val>
                                            <p:fltVal val="0"/>
                                          </p:val>
                                        </p:tav>
                                        <p:tav tm="100000">
                                          <p:val>
                                            <p:strVal val="#ppt_h"/>
                                          </p:val>
                                        </p:tav>
                                      </p:tavLst>
                                    </p:anim>
                                    <p:animEffect filter="fade" transition="in">
                                      <p:cBhvr>
                                        <p:cTn dur="500" id="213"/>
                                        <p:tgtEl>
                                          <p:spTgt spid="162"/>
                                        </p:tgtEl>
                                      </p:cBhvr>
                                    </p:animEffect>
                                  </p:childTnLst>
                                </p:cTn>
                              </p:par>
                            </p:childTnLst>
                          </p:cTn>
                        </p:par>
                        <p:par>
                          <p:cTn fill="hold" id="214" nodeType="afterGroup">
                            <p:stCondLst>
                              <p:cond delay="17500"/>
                            </p:stCondLst>
                            <p:childTnLst>
                              <p:par>
                                <p:cTn fill="hold" grpId="0" id="215" nodeType="afterEffect" presetClass="entr" presetID="53" presetSubtype="0">
                                  <p:stCondLst>
                                    <p:cond delay="0"/>
                                  </p:stCondLst>
                                  <p:childTnLst>
                                    <p:set>
                                      <p:cBhvr>
                                        <p:cTn dur="1" fill="hold" id="216">
                                          <p:stCondLst>
                                            <p:cond delay="0"/>
                                          </p:stCondLst>
                                        </p:cTn>
                                        <p:tgtEl>
                                          <p:spTgt spid="163"/>
                                        </p:tgtEl>
                                        <p:attrNameLst>
                                          <p:attrName>style.visibility</p:attrName>
                                        </p:attrNameLst>
                                      </p:cBhvr>
                                      <p:to>
                                        <p:strVal val="visible"/>
                                      </p:to>
                                    </p:set>
                                    <p:anim calcmode="lin" valueType="num">
                                      <p:cBhvr>
                                        <p:cTn dur="500" fill="hold" id="217"/>
                                        <p:tgtEl>
                                          <p:spTgt spid="163"/>
                                        </p:tgtEl>
                                        <p:attrNameLst>
                                          <p:attrName>ppt_w</p:attrName>
                                        </p:attrNameLst>
                                      </p:cBhvr>
                                      <p:tavLst>
                                        <p:tav tm="0">
                                          <p:val>
                                            <p:fltVal val="0"/>
                                          </p:val>
                                        </p:tav>
                                        <p:tav tm="100000">
                                          <p:val>
                                            <p:strVal val="#ppt_w"/>
                                          </p:val>
                                        </p:tav>
                                      </p:tavLst>
                                    </p:anim>
                                    <p:anim calcmode="lin" valueType="num">
                                      <p:cBhvr>
                                        <p:cTn dur="500" fill="hold" id="218"/>
                                        <p:tgtEl>
                                          <p:spTgt spid="163"/>
                                        </p:tgtEl>
                                        <p:attrNameLst>
                                          <p:attrName>ppt_h</p:attrName>
                                        </p:attrNameLst>
                                      </p:cBhvr>
                                      <p:tavLst>
                                        <p:tav tm="0">
                                          <p:val>
                                            <p:fltVal val="0"/>
                                          </p:val>
                                        </p:tav>
                                        <p:tav tm="100000">
                                          <p:val>
                                            <p:strVal val="#ppt_h"/>
                                          </p:val>
                                        </p:tav>
                                      </p:tavLst>
                                    </p:anim>
                                    <p:animEffect filter="fade" transition="in">
                                      <p:cBhvr>
                                        <p:cTn dur="500" id="219"/>
                                        <p:tgtEl>
                                          <p:spTgt spid="163"/>
                                        </p:tgtEl>
                                      </p:cBhvr>
                                    </p:animEffect>
                                  </p:childTnLst>
                                </p:cTn>
                              </p:par>
                            </p:childTnLst>
                          </p:cTn>
                        </p:par>
                        <p:par>
                          <p:cTn fill="hold" id="220" nodeType="afterGroup">
                            <p:stCondLst>
                              <p:cond delay="18000"/>
                            </p:stCondLst>
                            <p:childTnLst>
                              <p:par>
                                <p:cTn fill="hold" grpId="0" id="221" nodeType="afterEffect" presetClass="entr" presetID="53" presetSubtype="0">
                                  <p:stCondLst>
                                    <p:cond delay="0"/>
                                  </p:stCondLst>
                                  <p:childTnLst>
                                    <p:set>
                                      <p:cBhvr>
                                        <p:cTn dur="1" fill="hold" id="222">
                                          <p:stCondLst>
                                            <p:cond delay="0"/>
                                          </p:stCondLst>
                                        </p:cTn>
                                        <p:tgtEl>
                                          <p:spTgt spid="143"/>
                                        </p:tgtEl>
                                        <p:attrNameLst>
                                          <p:attrName>style.visibility</p:attrName>
                                        </p:attrNameLst>
                                      </p:cBhvr>
                                      <p:to>
                                        <p:strVal val="visible"/>
                                      </p:to>
                                    </p:set>
                                    <p:anim calcmode="lin" valueType="num">
                                      <p:cBhvr>
                                        <p:cTn dur="500" fill="hold" id="223"/>
                                        <p:tgtEl>
                                          <p:spTgt spid="143"/>
                                        </p:tgtEl>
                                        <p:attrNameLst>
                                          <p:attrName>ppt_w</p:attrName>
                                        </p:attrNameLst>
                                      </p:cBhvr>
                                      <p:tavLst>
                                        <p:tav tm="0">
                                          <p:val>
                                            <p:fltVal val="0"/>
                                          </p:val>
                                        </p:tav>
                                        <p:tav tm="100000">
                                          <p:val>
                                            <p:strVal val="#ppt_w"/>
                                          </p:val>
                                        </p:tav>
                                      </p:tavLst>
                                    </p:anim>
                                    <p:anim calcmode="lin" valueType="num">
                                      <p:cBhvr>
                                        <p:cTn dur="500" fill="hold" id="224"/>
                                        <p:tgtEl>
                                          <p:spTgt spid="143"/>
                                        </p:tgtEl>
                                        <p:attrNameLst>
                                          <p:attrName>ppt_h</p:attrName>
                                        </p:attrNameLst>
                                      </p:cBhvr>
                                      <p:tavLst>
                                        <p:tav tm="0">
                                          <p:val>
                                            <p:fltVal val="0"/>
                                          </p:val>
                                        </p:tav>
                                        <p:tav tm="100000">
                                          <p:val>
                                            <p:strVal val="#ppt_h"/>
                                          </p:val>
                                        </p:tav>
                                      </p:tavLst>
                                    </p:anim>
                                    <p:animEffect filter="fade" transition="in">
                                      <p:cBhvr>
                                        <p:cTn dur="500" id="225"/>
                                        <p:tgtEl>
                                          <p:spTgt spid="143"/>
                                        </p:tgtEl>
                                      </p:cBhvr>
                                    </p:animEffect>
                                  </p:childTnLst>
                                </p:cTn>
                              </p:par>
                            </p:childTnLst>
                          </p:cTn>
                        </p:par>
                        <p:par>
                          <p:cTn fill="hold" id="226" nodeType="afterGroup">
                            <p:stCondLst>
                              <p:cond delay="18500"/>
                            </p:stCondLst>
                            <p:childTnLst>
                              <p:par>
                                <p:cTn fill="hold" grpId="0" id="227" nodeType="afterEffect" presetClass="entr" presetID="53" presetSubtype="0">
                                  <p:stCondLst>
                                    <p:cond delay="0"/>
                                  </p:stCondLst>
                                  <p:childTnLst>
                                    <p:set>
                                      <p:cBhvr>
                                        <p:cTn dur="1" fill="hold" id="228">
                                          <p:stCondLst>
                                            <p:cond delay="0"/>
                                          </p:stCondLst>
                                        </p:cTn>
                                        <p:tgtEl>
                                          <p:spTgt spid="144"/>
                                        </p:tgtEl>
                                        <p:attrNameLst>
                                          <p:attrName>style.visibility</p:attrName>
                                        </p:attrNameLst>
                                      </p:cBhvr>
                                      <p:to>
                                        <p:strVal val="visible"/>
                                      </p:to>
                                    </p:set>
                                    <p:anim calcmode="lin" valueType="num">
                                      <p:cBhvr>
                                        <p:cTn dur="500" fill="hold" id="229"/>
                                        <p:tgtEl>
                                          <p:spTgt spid="144"/>
                                        </p:tgtEl>
                                        <p:attrNameLst>
                                          <p:attrName>ppt_w</p:attrName>
                                        </p:attrNameLst>
                                      </p:cBhvr>
                                      <p:tavLst>
                                        <p:tav tm="0">
                                          <p:val>
                                            <p:fltVal val="0"/>
                                          </p:val>
                                        </p:tav>
                                        <p:tav tm="100000">
                                          <p:val>
                                            <p:strVal val="#ppt_w"/>
                                          </p:val>
                                        </p:tav>
                                      </p:tavLst>
                                    </p:anim>
                                    <p:anim calcmode="lin" valueType="num">
                                      <p:cBhvr>
                                        <p:cTn dur="500" fill="hold" id="230"/>
                                        <p:tgtEl>
                                          <p:spTgt spid="144"/>
                                        </p:tgtEl>
                                        <p:attrNameLst>
                                          <p:attrName>ppt_h</p:attrName>
                                        </p:attrNameLst>
                                      </p:cBhvr>
                                      <p:tavLst>
                                        <p:tav tm="0">
                                          <p:val>
                                            <p:fltVal val="0"/>
                                          </p:val>
                                        </p:tav>
                                        <p:tav tm="100000">
                                          <p:val>
                                            <p:strVal val="#ppt_h"/>
                                          </p:val>
                                        </p:tav>
                                      </p:tavLst>
                                    </p:anim>
                                    <p:animEffect filter="fade" transition="in">
                                      <p:cBhvr>
                                        <p:cTn dur="500" id="231"/>
                                        <p:tgtEl>
                                          <p:spTgt spid="144"/>
                                        </p:tgtEl>
                                      </p:cBhvr>
                                    </p:animEffect>
                                  </p:childTnLst>
                                </p:cTn>
                              </p:par>
                            </p:childTnLst>
                          </p:cTn>
                        </p:par>
                        <p:par>
                          <p:cTn fill="hold" id="232" nodeType="afterGroup">
                            <p:stCondLst>
                              <p:cond delay="19000"/>
                            </p:stCondLst>
                            <p:childTnLst>
                              <p:par>
                                <p:cTn fill="hold" grpId="0" id="233" nodeType="afterEffect" presetClass="entr" presetID="53" presetSubtype="0">
                                  <p:stCondLst>
                                    <p:cond delay="0"/>
                                  </p:stCondLst>
                                  <p:childTnLst>
                                    <p:set>
                                      <p:cBhvr>
                                        <p:cTn dur="1" fill="hold" id="234">
                                          <p:stCondLst>
                                            <p:cond delay="0"/>
                                          </p:stCondLst>
                                        </p:cTn>
                                        <p:tgtEl>
                                          <p:spTgt spid="145"/>
                                        </p:tgtEl>
                                        <p:attrNameLst>
                                          <p:attrName>style.visibility</p:attrName>
                                        </p:attrNameLst>
                                      </p:cBhvr>
                                      <p:to>
                                        <p:strVal val="visible"/>
                                      </p:to>
                                    </p:set>
                                    <p:anim calcmode="lin" valueType="num">
                                      <p:cBhvr>
                                        <p:cTn dur="500" fill="hold" id="235"/>
                                        <p:tgtEl>
                                          <p:spTgt spid="145"/>
                                        </p:tgtEl>
                                        <p:attrNameLst>
                                          <p:attrName>ppt_w</p:attrName>
                                        </p:attrNameLst>
                                      </p:cBhvr>
                                      <p:tavLst>
                                        <p:tav tm="0">
                                          <p:val>
                                            <p:fltVal val="0"/>
                                          </p:val>
                                        </p:tav>
                                        <p:tav tm="100000">
                                          <p:val>
                                            <p:strVal val="#ppt_w"/>
                                          </p:val>
                                        </p:tav>
                                      </p:tavLst>
                                    </p:anim>
                                    <p:anim calcmode="lin" valueType="num">
                                      <p:cBhvr>
                                        <p:cTn dur="500" fill="hold" id="236"/>
                                        <p:tgtEl>
                                          <p:spTgt spid="145"/>
                                        </p:tgtEl>
                                        <p:attrNameLst>
                                          <p:attrName>ppt_h</p:attrName>
                                        </p:attrNameLst>
                                      </p:cBhvr>
                                      <p:tavLst>
                                        <p:tav tm="0">
                                          <p:val>
                                            <p:fltVal val="0"/>
                                          </p:val>
                                        </p:tav>
                                        <p:tav tm="100000">
                                          <p:val>
                                            <p:strVal val="#ppt_h"/>
                                          </p:val>
                                        </p:tav>
                                      </p:tavLst>
                                    </p:anim>
                                    <p:animEffect filter="fade" transition="in">
                                      <p:cBhvr>
                                        <p:cTn dur="500" id="237"/>
                                        <p:tgtEl>
                                          <p:spTgt spid="145"/>
                                        </p:tgtEl>
                                      </p:cBhvr>
                                    </p:animEffect>
                                  </p:childTnLst>
                                </p:cTn>
                              </p:par>
                            </p:childTnLst>
                          </p:cTn>
                        </p:par>
                        <p:par>
                          <p:cTn fill="hold" id="238" nodeType="afterGroup">
                            <p:stCondLst>
                              <p:cond delay="19500"/>
                            </p:stCondLst>
                            <p:childTnLst>
                              <p:par>
                                <p:cTn fill="hold" grpId="0" id="239" nodeType="afterEffect" presetClass="entr" presetID="53" presetSubtype="0">
                                  <p:stCondLst>
                                    <p:cond delay="0"/>
                                  </p:stCondLst>
                                  <p:childTnLst>
                                    <p:set>
                                      <p:cBhvr>
                                        <p:cTn dur="1" fill="hold" id="240">
                                          <p:stCondLst>
                                            <p:cond delay="0"/>
                                          </p:stCondLst>
                                        </p:cTn>
                                        <p:tgtEl>
                                          <p:spTgt spid="146"/>
                                        </p:tgtEl>
                                        <p:attrNameLst>
                                          <p:attrName>style.visibility</p:attrName>
                                        </p:attrNameLst>
                                      </p:cBhvr>
                                      <p:to>
                                        <p:strVal val="visible"/>
                                      </p:to>
                                    </p:set>
                                    <p:anim calcmode="lin" valueType="num">
                                      <p:cBhvr>
                                        <p:cTn dur="500" fill="hold" id="241"/>
                                        <p:tgtEl>
                                          <p:spTgt spid="146"/>
                                        </p:tgtEl>
                                        <p:attrNameLst>
                                          <p:attrName>ppt_w</p:attrName>
                                        </p:attrNameLst>
                                      </p:cBhvr>
                                      <p:tavLst>
                                        <p:tav tm="0">
                                          <p:val>
                                            <p:fltVal val="0"/>
                                          </p:val>
                                        </p:tav>
                                        <p:tav tm="100000">
                                          <p:val>
                                            <p:strVal val="#ppt_w"/>
                                          </p:val>
                                        </p:tav>
                                      </p:tavLst>
                                    </p:anim>
                                    <p:anim calcmode="lin" valueType="num">
                                      <p:cBhvr>
                                        <p:cTn dur="500" fill="hold" id="242"/>
                                        <p:tgtEl>
                                          <p:spTgt spid="146"/>
                                        </p:tgtEl>
                                        <p:attrNameLst>
                                          <p:attrName>ppt_h</p:attrName>
                                        </p:attrNameLst>
                                      </p:cBhvr>
                                      <p:tavLst>
                                        <p:tav tm="0">
                                          <p:val>
                                            <p:fltVal val="0"/>
                                          </p:val>
                                        </p:tav>
                                        <p:tav tm="100000">
                                          <p:val>
                                            <p:strVal val="#ppt_h"/>
                                          </p:val>
                                        </p:tav>
                                      </p:tavLst>
                                    </p:anim>
                                    <p:animEffect filter="fade" transition="in">
                                      <p:cBhvr>
                                        <p:cTn dur="500" id="243"/>
                                        <p:tgtEl>
                                          <p:spTgt spid="146"/>
                                        </p:tgtEl>
                                      </p:cBhvr>
                                    </p:animEffect>
                                  </p:childTnLst>
                                </p:cTn>
                              </p:par>
                            </p:childTnLst>
                          </p:cTn>
                        </p:par>
                        <p:par>
                          <p:cTn fill="hold" id="244" nodeType="afterGroup">
                            <p:stCondLst>
                              <p:cond delay="20000"/>
                            </p:stCondLst>
                            <p:childTnLst>
                              <p:par>
                                <p:cTn fill="hold" grpId="0" id="245" nodeType="afterEffect" presetClass="entr" presetID="53" presetSubtype="0">
                                  <p:stCondLst>
                                    <p:cond delay="0"/>
                                  </p:stCondLst>
                                  <p:childTnLst>
                                    <p:set>
                                      <p:cBhvr>
                                        <p:cTn dur="1" fill="hold" id="246">
                                          <p:stCondLst>
                                            <p:cond delay="0"/>
                                          </p:stCondLst>
                                        </p:cTn>
                                        <p:tgtEl>
                                          <p:spTgt spid="147"/>
                                        </p:tgtEl>
                                        <p:attrNameLst>
                                          <p:attrName>style.visibility</p:attrName>
                                        </p:attrNameLst>
                                      </p:cBhvr>
                                      <p:to>
                                        <p:strVal val="visible"/>
                                      </p:to>
                                    </p:set>
                                    <p:anim calcmode="lin" valueType="num">
                                      <p:cBhvr>
                                        <p:cTn dur="500" fill="hold" id="247"/>
                                        <p:tgtEl>
                                          <p:spTgt spid="147"/>
                                        </p:tgtEl>
                                        <p:attrNameLst>
                                          <p:attrName>ppt_w</p:attrName>
                                        </p:attrNameLst>
                                      </p:cBhvr>
                                      <p:tavLst>
                                        <p:tav tm="0">
                                          <p:val>
                                            <p:fltVal val="0"/>
                                          </p:val>
                                        </p:tav>
                                        <p:tav tm="100000">
                                          <p:val>
                                            <p:strVal val="#ppt_w"/>
                                          </p:val>
                                        </p:tav>
                                      </p:tavLst>
                                    </p:anim>
                                    <p:anim calcmode="lin" valueType="num">
                                      <p:cBhvr>
                                        <p:cTn dur="500" fill="hold" id="248"/>
                                        <p:tgtEl>
                                          <p:spTgt spid="147"/>
                                        </p:tgtEl>
                                        <p:attrNameLst>
                                          <p:attrName>ppt_h</p:attrName>
                                        </p:attrNameLst>
                                      </p:cBhvr>
                                      <p:tavLst>
                                        <p:tav tm="0">
                                          <p:val>
                                            <p:fltVal val="0"/>
                                          </p:val>
                                        </p:tav>
                                        <p:tav tm="100000">
                                          <p:val>
                                            <p:strVal val="#ppt_h"/>
                                          </p:val>
                                        </p:tav>
                                      </p:tavLst>
                                    </p:anim>
                                    <p:animEffect filter="fade" transition="in">
                                      <p:cBhvr>
                                        <p:cTn dur="500" id="249"/>
                                        <p:tgtEl>
                                          <p:spTgt spid="147"/>
                                        </p:tgtEl>
                                      </p:cBhvr>
                                    </p:animEffect>
                                  </p:childTnLst>
                                </p:cTn>
                              </p:par>
                            </p:childTnLst>
                          </p:cTn>
                        </p:par>
                        <p:par>
                          <p:cTn fill="hold" id="250" nodeType="afterGroup">
                            <p:stCondLst>
                              <p:cond delay="20500"/>
                            </p:stCondLst>
                            <p:childTnLst>
                              <p:par>
                                <p:cTn fill="hold" grpId="0" id="251" nodeType="afterEffect" presetClass="entr" presetID="53" presetSubtype="0">
                                  <p:stCondLst>
                                    <p:cond delay="0"/>
                                  </p:stCondLst>
                                  <p:childTnLst>
                                    <p:set>
                                      <p:cBhvr>
                                        <p:cTn dur="1" fill="hold" id="252">
                                          <p:stCondLst>
                                            <p:cond delay="0"/>
                                          </p:stCondLst>
                                        </p:cTn>
                                        <p:tgtEl>
                                          <p:spTgt spid="148"/>
                                        </p:tgtEl>
                                        <p:attrNameLst>
                                          <p:attrName>style.visibility</p:attrName>
                                        </p:attrNameLst>
                                      </p:cBhvr>
                                      <p:to>
                                        <p:strVal val="visible"/>
                                      </p:to>
                                    </p:set>
                                    <p:anim calcmode="lin" valueType="num">
                                      <p:cBhvr>
                                        <p:cTn dur="500" fill="hold" id="253"/>
                                        <p:tgtEl>
                                          <p:spTgt spid="148"/>
                                        </p:tgtEl>
                                        <p:attrNameLst>
                                          <p:attrName>ppt_w</p:attrName>
                                        </p:attrNameLst>
                                      </p:cBhvr>
                                      <p:tavLst>
                                        <p:tav tm="0">
                                          <p:val>
                                            <p:fltVal val="0"/>
                                          </p:val>
                                        </p:tav>
                                        <p:tav tm="100000">
                                          <p:val>
                                            <p:strVal val="#ppt_w"/>
                                          </p:val>
                                        </p:tav>
                                      </p:tavLst>
                                    </p:anim>
                                    <p:anim calcmode="lin" valueType="num">
                                      <p:cBhvr>
                                        <p:cTn dur="500" fill="hold" id="254"/>
                                        <p:tgtEl>
                                          <p:spTgt spid="148"/>
                                        </p:tgtEl>
                                        <p:attrNameLst>
                                          <p:attrName>ppt_h</p:attrName>
                                        </p:attrNameLst>
                                      </p:cBhvr>
                                      <p:tavLst>
                                        <p:tav tm="0">
                                          <p:val>
                                            <p:fltVal val="0"/>
                                          </p:val>
                                        </p:tav>
                                        <p:tav tm="100000">
                                          <p:val>
                                            <p:strVal val="#ppt_h"/>
                                          </p:val>
                                        </p:tav>
                                      </p:tavLst>
                                    </p:anim>
                                    <p:animEffect filter="fade" transition="in">
                                      <p:cBhvr>
                                        <p:cTn dur="500" id="255"/>
                                        <p:tgtEl>
                                          <p:spTgt spid="148"/>
                                        </p:tgtEl>
                                      </p:cBhvr>
                                    </p:animEffect>
                                  </p:childTnLst>
                                </p:cTn>
                              </p:par>
                            </p:childTnLst>
                          </p:cTn>
                        </p:par>
                        <p:par>
                          <p:cTn fill="hold" id="256" nodeType="afterGroup">
                            <p:stCondLst>
                              <p:cond delay="21000"/>
                            </p:stCondLst>
                            <p:childTnLst>
                              <p:par>
                                <p:cTn fill="hold" grpId="0" id="257" nodeType="afterEffect" presetClass="entr" presetID="53" presetSubtype="0">
                                  <p:stCondLst>
                                    <p:cond delay="0"/>
                                  </p:stCondLst>
                                  <p:childTnLst>
                                    <p:set>
                                      <p:cBhvr>
                                        <p:cTn dur="1" fill="hold" id="258">
                                          <p:stCondLst>
                                            <p:cond delay="0"/>
                                          </p:stCondLst>
                                        </p:cTn>
                                        <p:tgtEl>
                                          <p:spTgt spid="149"/>
                                        </p:tgtEl>
                                        <p:attrNameLst>
                                          <p:attrName>style.visibility</p:attrName>
                                        </p:attrNameLst>
                                      </p:cBhvr>
                                      <p:to>
                                        <p:strVal val="visible"/>
                                      </p:to>
                                    </p:set>
                                    <p:anim calcmode="lin" valueType="num">
                                      <p:cBhvr>
                                        <p:cTn dur="500" fill="hold" id="259"/>
                                        <p:tgtEl>
                                          <p:spTgt spid="149"/>
                                        </p:tgtEl>
                                        <p:attrNameLst>
                                          <p:attrName>ppt_w</p:attrName>
                                        </p:attrNameLst>
                                      </p:cBhvr>
                                      <p:tavLst>
                                        <p:tav tm="0">
                                          <p:val>
                                            <p:fltVal val="0"/>
                                          </p:val>
                                        </p:tav>
                                        <p:tav tm="100000">
                                          <p:val>
                                            <p:strVal val="#ppt_w"/>
                                          </p:val>
                                        </p:tav>
                                      </p:tavLst>
                                    </p:anim>
                                    <p:anim calcmode="lin" valueType="num">
                                      <p:cBhvr>
                                        <p:cTn dur="500" fill="hold" id="260"/>
                                        <p:tgtEl>
                                          <p:spTgt spid="149"/>
                                        </p:tgtEl>
                                        <p:attrNameLst>
                                          <p:attrName>ppt_h</p:attrName>
                                        </p:attrNameLst>
                                      </p:cBhvr>
                                      <p:tavLst>
                                        <p:tav tm="0">
                                          <p:val>
                                            <p:fltVal val="0"/>
                                          </p:val>
                                        </p:tav>
                                        <p:tav tm="100000">
                                          <p:val>
                                            <p:strVal val="#ppt_h"/>
                                          </p:val>
                                        </p:tav>
                                      </p:tavLst>
                                    </p:anim>
                                    <p:animEffect filter="fade" transition="in">
                                      <p:cBhvr>
                                        <p:cTn dur="500" id="261"/>
                                        <p:tgtEl>
                                          <p:spTgt spid="149"/>
                                        </p:tgtEl>
                                      </p:cBhvr>
                                    </p:animEffect>
                                  </p:childTnLst>
                                </p:cTn>
                              </p:par>
                            </p:childTnLst>
                          </p:cTn>
                        </p:par>
                        <p:par>
                          <p:cTn fill="hold" id="262" nodeType="afterGroup">
                            <p:stCondLst>
                              <p:cond delay="21500"/>
                            </p:stCondLst>
                            <p:childTnLst>
                              <p:par>
                                <p:cTn fill="hold" grpId="0" id="263" nodeType="afterEffect" presetClass="entr" presetID="53" presetSubtype="0">
                                  <p:stCondLst>
                                    <p:cond delay="0"/>
                                  </p:stCondLst>
                                  <p:childTnLst>
                                    <p:set>
                                      <p:cBhvr>
                                        <p:cTn dur="1" fill="hold" id="264">
                                          <p:stCondLst>
                                            <p:cond delay="0"/>
                                          </p:stCondLst>
                                        </p:cTn>
                                        <p:tgtEl>
                                          <p:spTgt spid="164"/>
                                        </p:tgtEl>
                                        <p:attrNameLst>
                                          <p:attrName>style.visibility</p:attrName>
                                        </p:attrNameLst>
                                      </p:cBhvr>
                                      <p:to>
                                        <p:strVal val="visible"/>
                                      </p:to>
                                    </p:set>
                                    <p:anim calcmode="lin" valueType="num">
                                      <p:cBhvr>
                                        <p:cTn dur="500" fill="hold" id="265"/>
                                        <p:tgtEl>
                                          <p:spTgt spid="164"/>
                                        </p:tgtEl>
                                        <p:attrNameLst>
                                          <p:attrName>ppt_w</p:attrName>
                                        </p:attrNameLst>
                                      </p:cBhvr>
                                      <p:tavLst>
                                        <p:tav tm="0">
                                          <p:val>
                                            <p:fltVal val="0"/>
                                          </p:val>
                                        </p:tav>
                                        <p:tav tm="100000">
                                          <p:val>
                                            <p:strVal val="#ppt_w"/>
                                          </p:val>
                                        </p:tav>
                                      </p:tavLst>
                                    </p:anim>
                                    <p:anim calcmode="lin" valueType="num">
                                      <p:cBhvr>
                                        <p:cTn dur="500" fill="hold" id="266"/>
                                        <p:tgtEl>
                                          <p:spTgt spid="164"/>
                                        </p:tgtEl>
                                        <p:attrNameLst>
                                          <p:attrName>ppt_h</p:attrName>
                                        </p:attrNameLst>
                                      </p:cBhvr>
                                      <p:tavLst>
                                        <p:tav tm="0">
                                          <p:val>
                                            <p:fltVal val="0"/>
                                          </p:val>
                                        </p:tav>
                                        <p:tav tm="100000">
                                          <p:val>
                                            <p:strVal val="#ppt_h"/>
                                          </p:val>
                                        </p:tav>
                                      </p:tavLst>
                                    </p:anim>
                                    <p:animEffect filter="fade" transition="in">
                                      <p:cBhvr>
                                        <p:cTn dur="500" id="267"/>
                                        <p:tgtEl>
                                          <p:spTgt spid="164"/>
                                        </p:tgtEl>
                                      </p:cBhvr>
                                    </p:animEffect>
                                  </p:childTnLst>
                                </p:cTn>
                              </p:par>
                            </p:childTnLst>
                          </p:cTn>
                        </p:par>
                        <p:par>
                          <p:cTn fill="hold" id="268" nodeType="afterGroup">
                            <p:stCondLst>
                              <p:cond delay="22000"/>
                            </p:stCondLst>
                            <p:childTnLst>
                              <p:par>
                                <p:cTn fill="hold" grpId="0" id="269" nodeType="afterEffect" presetClass="entr" presetID="53" presetSubtype="0">
                                  <p:stCondLst>
                                    <p:cond delay="0"/>
                                  </p:stCondLst>
                                  <p:childTnLst>
                                    <p:set>
                                      <p:cBhvr>
                                        <p:cTn dur="1" fill="hold" id="270">
                                          <p:stCondLst>
                                            <p:cond delay="0"/>
                                          </p:stCondLst>
                                        </p:cTn>
                                        <p:tgtEl>
                                          <p:spTgt spid="165"/>
                                        </p:tgtEl>
                                        <p:attrNameLst>
                                          <p:attrName>style.visibility</p:attrName>
                                        </p:attrNameLst>
                                      </p:cBhvr>
                                      <p:to>
                                        <p:strVal val="visible"/>
                                      </p:to>
                                    </p:set>
                                    <p:anim calcmode="lin" valueType="num">
                                      <p:cBhvr>
                                        <p:cTn dur="500" fill="hold" id="271"/>
                                        <p:tgtEl>
                                          <p:spTgt spid="165"/>
                                        </p:tgtEl>
                                        <p:attrNameLst>
                                          <p:attrName>ppt_w</p:attrName>
                                        </p:attrNameLst>
                                      </p:cBhvr>
                                      <p:tavLst>
                                        <p:tav tm="0">
                                          <p:val>
                                            <p:fltVal val="0"/>
                                          </p:val>
                                        </p:tav>
                                        <p:tav tm="100000">
                                          <p:val>
                                            <p:strVal val="#ppt_w"/>
                                          </p:val>
                                        </p:tav>
                                      </p:tavLst>
                                    </p:anim>
                                    <p:anim calcmode="lin" valueType="num">
                                      <p:cBhvr>
                                        <p:cTn dur="500" fill="hold" id="272"/>
                                        <p:tgtEl>
                                          <p:spTgt spid="165"/>
                                        </p:tgtEl>
                                        <p:attrNameLst>
                                          <p:attrName>ppt_h</p:attrName>
                                        </p:attrNameLst>
                                      </p:cBhvr>
                                      <p:tavLst>
                                        <p:tav tm="0">
                                          <p:val>
                                            <p:fltVal val="0"/>
                                          </p:val>
                                        </p:tav>
                                        <p:tav tm="100000">
                                          <p:val>
                                            <p:strVal val="#ppt_h"/>
                                          </p:val>
                                        </p:tav>
                                      </p:tavLst>
                                    </p:anim>
                                    <p:animEffect filter="fade" transition="in">
                                      <p:cBhvr>
                                        <p:cTn dur="500" id="273"/>
                                        <p:tgtEl>
                                          <p:spTgt spid="165"/>
                                        </p:tgtEl>
                                      </p:cBhvr>
                                    </p:animEffect>
                                  </p:childTnLst>
                                </p:cTn>
                              </p:par>
                            </p:childTnLst>
                          </p:cTn>
                        </p:par>
                        <p:par>
                          <p:cTn fill="hold" id="274" nodeType="afterGroup">
                            <p:stCondLst>
                              <p:cond delay="22500"/>
                            </p:stCondLst>
                            <p:childTnLst>
                              <p:par>
                                <p:cTn fill="hold" grpId="0" id="275" nodeType="afterEffect" presetClass="entr" presetID="53" presetSubtype="0">
                                  <p:stCondLst>
                                    <p:cond delay="0"/>
                                  </p:stCondLst>
                                  <p:childTnLst>
                                    <p:set>
                                      <p:cBhvr>
                                        <p:cTn dur="1" fill="hold" id="276">
                                          <p:stCondLst>
                                            <p:cond delay="0"/>
                                          </p:stCondLst>
                                        </p:cTn>
                                        <p:tgtEl>
                                          <p:spTgt spid="166"/>
                                        </p:tgtEl>
                                        <p:attrNameLst>
                                          <p:attrName>style.visibility</p:attrName>
                                        </p:attrNameLst>
                                      </p:cBhvr>
                                      <p:to>
                                        <p:strVal val="visible"/>
                                      </p:to>
                                    </p:set>
                                    <p:anim calcmode="lin" valueType="num">
                                      <p:cBhvr>
                                        <p:cTn dur="500" fill="hold" id="277"/>
                                        <p:tgtEl>
                                          <p:spTgt spid="166"/>
                                        </p:tgtEl>
                                        <p:attrNameLst>
                                          <p:attrName>ppt_w</p:attrName>
                                        </p:attrNameLst>
                                      </p:cBhvr>
                                      <p:tavLst>
                                        <p:tav tm="0">
                                          <p:val>
                                            <p:fltVal val="0"/>
                                          </p:val>
                                        </p:tav>
                                        <p:tav tm="100000">
                                          <p:val>
                                            <p:strVal val="#ppt_w"/>
                                          </p:val>
                                        </p:tav>
                                      </p:tavLst>
                                    </p:anim>
                                    <p:anim calcmode="lin" valueType="num">
                                      <p:cBhvr>
                                        <p:cTn dur="500" fill="hold" id="278"/>
                                        <p:tgtEl>
                                          <p:spTgt spid="166"/>
                                        </p:tgtEl>
                                        <p:attrNameLst>
                                          <p:attrName>ppt_h</p:attrName>
                                        </p:attrNameLst>
                                      </p:cBhvr>
                                      <p:tavLst>
                                        <p:tav tm="0">
                                          <p:val>
                                            <p:fltVal val="0"/>
                                          </p:val>
                                        </p:tav>
                                        <p:tav tm="100000">
                                          <p:val>
                                            <p:strVal val="#ppt_h"/>
                                          </p:val>
                                        </p:tav>
                                      </p:tavLst>
                                    </p:anim>
                                    <p:animEffect filter="fade" transition="in">
                                      <p:cBhvr>
                                        <p:cTn dur="500" id="279"/>
                                        <p:tgtEl>
                                          <p:spTgt spid="166"/>
                                        </p:tgtEl>
                                      </p:cBhvr>
                                    </p:animEffect>
                                  </p:childTnLst>
                                </p:cTn>
                              </p:par>
                            </p:childTnLst>
                          </p:cTn>
                        </p:par>
                        <p:par>
                          <p:cTn fill="hold" id="280" nodeType="afterGroup">
                            <p:stCondLst>
                              <p:cond delay="23000"/>
                            </p:stCondLst>
                            <p:childTnLst>
                              <p:par>
                                <p:cTn fill="hold" grpId="0" id="281" nodeType="afterEffect" presetClass="entr" presetID="53" presetSubtype="0">
                                  <p:stCondLst>
                                    <p:cond delay="0"/>
                                  </p:stCondLst>
                                  <p:childTnLst>
                                    <p:set>
                                      <p:cBhvr>
                                        <p:cTn dur="1" fill="hold" id="282">
                                          <p:stCondLst>
                                            <p:cond delay="0"/>
                                          </p:stCondLst>
                                        </p:cTn>
                                        <p:tgtEl>
                                          <p:spTgt spid="167"/>
                                        </p:tgtEl>
                                        <p:attrNameLst>
                                          <p:attrName>style.visibility</p:attrName>
                                        </p:attrNameLst>
                                      </p:cBhvr>
                                      <p:to>
                                        <p:strVal val="visible"/>
                                      </p:to>
                                    </p:set>
                                    <p:anim calcmode="lin" valueType="num">
                                      <p:cBhvr>
                                        <p:cTn dur="500" fill="hold" id="283"/>
                                        <p:tgtEl>
                                          <p:spTgt spid="167"/>
                                        </p:tgtEl>
                                        <p:attrNameLst>
                                          <p:attrName>ppt_w</p:attrName>
                                        </p:attrNameLst>
                                      </p:cBhvr>
                                      <p:tavLst>
                                        <p:tav tm="0">
                                          <p:val>
                                            <p:fltVal val="0"/>
                                          </p:val>
                                        </p:tav>
                                        <p:tav tm="100000">
                                          <p:val>
                                            <p:strVal val="#ppt_w"/>
                                          </p:val>
                                        </p:tav>
                                      </p:tavLst>
                                    </p:anim>
                                    <p:anim calcmode="lin" valueType="num">
                                      <p:cBhvr>
                                        <p:cTn dur="500" fill="hold" id="284"/>
                                        <p:tgtEl>
                                          <p:spTgt spid="167"/>
                                        </p:tgtEl>
                                        <p:attrNameLst>
                                          <p:attrName>ppt_h</p:attrName>
                                        </p:attrNameLst>
                                      </p:cBhvr>
                                      <p:tavLst>
                                        <p:tav tm="0">
                                          <p:val>
                                            <p:fltVal val="0"/>
                                          </p:val>
                                        </p:tav>
                                        <p:tav tm="100000">
                                          <p:val>
                                            <p:strVal val="#ppt_h"/>
                                          </p:val>
                                        </p:tav>
                                      </p:tavLst>
                                    </p:anim>
                                    <p:animEffect filter="fade" transition="in">
                                      <p:cBhvr>
                                        <p:cTn dur="500" id="285"/>
                                        <p:tgtEl>
                                          <p:spTgt spid="167"/>
                                        </p:tgtEl>
                                      </p:cBhvr>
                                    </p:animEffect>
                                  </p:childTnLst>
                                </p:cTn>
                              </p:par>
                            </p:childTnLst>
                          </p:cTn>
                        </p:par>
                        <p:par>
                          <p:cTn fill="hold" id="286" nodeType="afterGroup">
                            <p:stCondLst>
                              <p:cond delay="23500"/>
                            </p:stCondLst>
                            <p:childTnLst>
                              <p:par>
                                <p:cTn fill="hold" grpId="0" id="287" nodeType="afterEffect" presetClass="entr" presetID="53" presetSubtype="0">
                                  <p:stCondLst>
                                    <p:cond delay="0"/>
                                  </p:stCondLst>
                                  <p:childTnLst>
                                    <p:set>
                                      <p:cBhvr>
                                        <p:cTn dur="1" fill="hold" id="288">
                                          <p:stCondLst>
                                            <p:cond delay="0"/>
                                          </p:stCondLst>
                                        </p:cTn>
                                        <p:tgtEl>
                                          <p:spTgt spid="168"/>
                                        </p:tgtEl>
                                        <p:attrNameLst>
                                          <p:attrName>style.visibility</p:attrName>
                                        </p:attrNameLst>
                                      </p:cBhvr>
                                      <p:to>
                                        <p:strVal val="visible"/>
                                      </p:to>
                                    </p:set>
                                    <p:anim calcmode="lin" valueType="num">
                                      <p:cBhvr>
                                        <p:cTn dur="500" fill="hold" id="289"/>
                                        <p:tgtEl>
                                          <p:spTgt spid="168"/>
                                        </p:tgtEl>
                                        <p:attrNameLst>
                                          <p:attrName>ppt_w</p:attrName>
                                        </p:attrNameLst>
                                      </p:cBhvr>
                                      <p:tavLst>
                                        <p:tav tm="0">
                                          <p:val>
                                            <p:fltVal val="0"/>
                                          </p:val>
                                        </p:tav>
                                        <p:tav tm="100000">
                                          <p:val>
                                            <p:strVal val="#ppt_w"/>
                                          </p:val>
                                        </p:tav>
                                      </p:tavLst>
                                    </p:anim>
                                    <p:anim calcmode="lin" valueType="num">
                                      <p:cBhvr>
                                        <p:cTn dur="500" fill="hold" id="290"/>
                                        <p:tgtEl>
                                          <p:spTgt spid="168"/>
                                        </p:tgtEl>
                                        <p:attrNameLst>
                                          <p:attrName>ppt_h</p:attrName>
                                        </p:attrNameLst>
                                      </p:cBhvr>
                                      <p:tavLst>
                                        <p:tav tm="0">
                                          <p:val>
                                            <p:fltVal val="0"/>
                                          </p:val>
                                        </p:tav>
                                        <p:tav tm="100000">
                                          <p:val>
                                            <p:strVal val="#ppt_h"/>
                                          </p:val>
                                        </p:tav>
                                      </p:tavLst>
                                    </p:anim>
                                    <p:animEffect filter="fade" transition="in">
                                      <p:cBhvr>
                                        <p:cTn dur="500" id="291"/>
                                        <p:tgtEl>
                                          <p:spTgt spid="168"/>
                                        </p:tgtEl>
                                      </p:cBhvr>
                                    </p:animEffect>
                                  </p:childTnLst>
                                </p:cTn>
                              </p:par>
                            </p:childTnLst>
                          </p:cTn>
                        </p:par>
                        <p:par>
                          <p:cTn fill="hold" id="292" nodeType="afterGroup">
                            <p:stCondLst>
                              <p:cond delay="24000"/>
                            </p:stCondLst>
                            <p:childTnLst>
                              <p:par>
                                <p:cTn fill="hold" grpId="0" id="293" nodeType="afterEffect" presetClass="entr" presetID="53" presetSubtype="0">
                                  <p:stCondLst>
                                    <p:cond delay="0"/>
                                  </p:stCondLst>
                                  <p:childTnLst>
                                    <p:set>
                                      <p:cBhvr>
                                        <p:cTn dur="1" fill="hold" id="294">
                                          <p:stCondLst>
                                            <p:cond delay="0"/>
                                          </p:stCondLst>
                                        </p:cTn>
                                        <p:tgtEl>
                                          <p:spTgt spid="169"/>
                                        </p:tgtEl>
                                        <p:attrNameLst>
                                          <p:attrName>style.visibility</p:attrName>
                                        </p:attrNameLst>
                                      </p:cBhvr>
                                      <p:to>
                                        <p:strVal val="visible"/>
                                      </p:to>
                                    </p:set>
                                    <p:anim calcmode="lin" valueType="num">
                                      <p:cBhvr>
                                        <p:cTn dur="500" fill="hold" id="295"/>
                                        <p:tgtEl>
                                          <p:spTgt spid="169"/>
                                        </p:tgtEl>
                                        <p:attrNameLst>
                                          <p:attrName>ppt_w</p:attrName>
                                        </p:attrNameLst>
                                      </p:cBhvr>
                                      <p:tavLst>
                                        <p:tav tm="0">
                                          <p:val>
                                            <p:fltVal val="0"/>
                                          </p:val>
                                        </p:tav>
                                        <p:tav tm="100000">
                                          <p:val>
                                            <p:strVal val="#ppt_w"/>
                                          </p:val>
                                        </p:tav>
                                      </p:tavLst>
                                    </p:anim>
                                    <p:anim calcmode="lin" valueType="num">
                                      <p:cBhvr>
                                        <p:cTn dur="500" fill="hold" id="296"/>
                                        <p:tgtEl>
                                          <p:spTgt spid="169"/>
                                        </p:tgtEl>
                                        <p:attrNameLst>
                                          <p:attrName>ppt_h</p:attrName>
                                        </p:attrNameLst>
                                      </p:cBhvr>
                                      <p:tavLst>
                                        <p:tav tm="0">
                                          <p:val>
                                            <p:fltVal val="0"/>
                                          </p:val>
                                        </p:tav>
                                        <p:tav tm="100000">
                                          <p:val>
                                            <p:strVal val="#ppt_h"/>
                                          </p:val>
                                        </p:tav>
                                      </p:tavLst>
                                    </p:anim>
                                    <p:animEffect filter="fade" transition="in">
                                      <p:cBhvr>
                                        <p:cTn dur="500" id="297"/>
                                        <p:tgtEl>
                                          <p:spTgt spid="169"/>
                                        </p:tgtEl>
                                      </p:cBhvr>
                                    </p:animEffect>
                                  </p:childTnLst>
                                </p:cTn>
                              </p:par>
                            </p:childTnLst>
                          </p:cTn>
                        </p:par>
                        <p:par>
                          <p:cTn fill="hold" id="298" nodeType="afterGroup">
                            <p:stCondLst>
                              <p:cond delay="24500"/>
                            </p:stCondLst>
                            <p:childTnLst>
                              <p:par>
                                <p:cTn fill="hold" grpId="0" id="299" nodeType="afterEffect" presetClass="entr" presetID="53" presetSubtype="0">
                                  <p:stCondLst>
                                    <p:cond delay="0"/>
                                  </p:stCondLst>
                                  <p:childTnLst>
                                    <p:set>
                                      <p:cBhvr>
                                        <p:cTn dur="1" fill="hold" id="300">
                                          <p:stCondLst>
                                            <p:cond delay="0"/>
                                          </p:stCondLst>
                                        </p:cTn>
                                        <p:tgtEl>
                                          <p:spTgt spid="170"/>
                                        </p:tgtEl>
                                        <p:attrNameLst>
                                          <p:attrName>style.visibility</p:attrName>
                                        </p:attrNameLst>
                                      </p:cBhvr>
                                      <p:to>
                                        <p:strVal val="visible"/>
                                      </p:to>
                                    </p:set>
                                    <p:anim calcmode="lin" valueType="num">
                                      <p:cBhvr>
                                        <p:cTn dur="500" fill="hold" id="301"/>
                                        <p:tgtEl>
                                          <p:spTgt spid="170"/>
                                        </p:tgtEl>
                                        <p:attrNameLst>
                                          <p:attrName>ppt_w</p:attrName>
                                        </p:attrNameLst>
                                      </p:cBhvr>
                                      <p:tavLst>
                                        <p:tav tm="0">
                                          <p:val>
                                            <p:fltVal val="0"/>
                                          </p:val>
                                        </p:tav>
                                        <p:tav tm="100000">
                                          <p:val>
                                            <p:strVal val="#ppt_w"/>
                                          </p:val>
                                        </p:tav>
                                      </p:tavLst>
                                    </p:anim>
                                    <p:anim calcmode="lin" valueType="num">
                                      <p:cBhvr>
                                        <p:cTn dur="500" fill="hold" id="302"/>
                                        <p:tgtEl>
                                          <p:spTgt spid="170"/>
                                        </p:tgtEl>
                                        <p:attrNameLst>
                                          <p:attrName>ppt_h</p:attrName>
                                        </p:attrNameLst>
                                      </p:cBhvr>
                                      <p:tavLst>
                                        <p:tav tm="0">
                                          <p:val>
                                            <p:fltVal val="0"/>
                                          </p:val>
                                        </p:tav>
                                        <p:tav tm="100000">
                                          <p:val>
                                            <p:strVal val="#ppt_h"/>
                                          </p:val>
                                        </p:tav>
                                      </p:tavLst>
                                    </p:anim>
                                    <p:animEffect filter="fade" transition="in">
                                      <p:cBhvr>
                                        <p:cTn dur="500" id="303"/>
                                        <p:tgtEl>
                                          <p:spTgt spid="170"/>
                                        </p:tgtEl>
                                      </p:cBhvr>
                                    </p:animEffect>
                                  </p:childTnLst>
                                </p:cTn>
                              </p:par>
                            </p:childTnLst>
                          </p:cTn>
                        </p:par>
                        <p:par>
                          <p:cTn fill="hold" id="304" nodeType="afterGroup">
                            <p:stCondLst>
                              <p:cond delay="25000"/>
                            </p:stCondLst>
                            <p:childTnLst>
                              <p:par>
                                <p:cTn fill="hold" grpId="0" id="305" nodeType="afterEffect" presetClass="entr" presetID="53" presetSubtype="0">
                                  <p:stCondLst>
                                    <p:cond delay="0"/>
                                  </p:stCondLst>
                                  <p:childTnLst>
                                    <p:set>
                                      <p:cBhvr>
                                        <p:cTn dur="1" fill="hold" id="306">
                                          <p:stCondLst>
                                            <p:cond delay="0"/>
                                          </p:stCondLst>
                                        </p:cTn>
                                        <p:tgtEl>
                                          <p:spTgt spid="150"/>
                                        </p:tgtEl>
                                        <p:attrNameLst>
                                          <p:attrName>style.visibility</p:attrName>
                                        </p:attrNameLst>
                                      </p:cBhvr>
                                      <p:to>
                                        <p:strVal val="visible"/>
                                      </p:to>
                                    </p:set>
                                    <p:anim calcmode="lin" valueType="num">
                                      <p:cBhvr>
                                        <p:cTn dur="500" fill="hold" id="307"/>
                                        <p:tgtEl>
                                          <p:spTgt spid="150"/>
                                        </p:tgtEl>
                                        <p:attrNameLst>
                                          <p:attrName>ppt_w</p:attrName>
                                        </p:attrNameLst>
                                      </p:cBhvr>
                                      <p:tavLst>
                                        <p:tav tm="0">
                                          <p:val>
                                            <p:fltVal val="0"/>
                                          </p:val>
                                        </p:tav>
                                        <p:tav tm="100000">
                                          <p:val>
                                            <p:strVal val="#ppt_w"/>
                                          </p:val>
                                        </p:tav>
                                      </p:tavLst>
                                    </p:anim>
                                    <p:anim calcmode="lin" valueType="num">
                                      <p:cBhvr>
                                        <p:cTn dur="500" fill="hold" id="308"/>
                                        <p:tgtEl>
                                          <p:spTgt spid="150"/>
                                        </p:tgtEl>
                                        <p:attrNameLst>
                                          <p:attrName>ppt_h</p:attrName>
                                        </p:attrNameLst>
                                      </p:cBhvr>
                                      <p:tavLst>
                                        <p:tav tm="0">
                                          <p:val>
                                            <p:fltVal val="0"/>
                                          </p:val>
                                        </p:tav>
                                        <p:tav tm="100000">
                                          <p:val>
                                            <p:strVal val="#ppt_h"/>
                                          </p:val>
                                        </p:tav>
                                      </p:tavLst>
                                    </p:anim>
                                    <p:animEffect filter="fade" transition="in">
                                      <p:cBhvr>
                                        <p:cTn dur="500" id="309"/>
                                        <p:tgtEl>
                                          <p:spTgt spid="150"/>
                                        </p:tgtEl>
                                      </p:cBhvr>
                                    </p:animEffect>
                                  </p:childTnLst>
                                </p:cTn>
                              </p:par>
                            </p:childTnLst>
                          </p:cTn>
                        </p:par>
                        <p:par>
                          <p:cTn fill="hold" id="310" nodeType="afterGroup">
                            <p:stCondLst>
                              <p:cond delay="25500"/>
                            </p:stCondLst>
                            <p:childTnLst>
                              <p:par>
                                <p:cTn fill="hold" grpId="0" id="311" nodeType="afterEffect" presetClass="entr" presetID="53" presetSubtype="0">
                                  <p:stCondLst>
                                    <p:cond delay="0"/>
                                  </p:stCondLst>
                                  <p:childTnLst>
                                    <p:set>
                                      <p:cBhvr>
                                        <p:cTn dur="1" fill="hold" id="312">
                                          <p:stCondLst>
                                            <p:cond delay="0"/>
                                          </p:stCondLst>
                                        </p:cTn>
                                        <p:tgtEl>
                                          <p:spTgt spid="151"/>
                                        </p:tgtEl>
                                        <p:attrNameLst>
                                          <p:attrName>style.visibility</p:attrName>
                                        </p:attrNameLst>
                                      </p:cBhvr>
                                      <p:to>
                                        <p:strVal val="visible"/>
                                      </p:to>
                                    </p:set>
                                    <p:anim calcmode="lin" valueType="num">
                                      <p:cBhvr>
                                        <p:cTn dur="500" fill="hold" id="313"/>
                                        <p:tgtEl>
                                          <p:spTgt spid="151"/>
                                        </p:tgtEl>
                                        <p:attrNameLst>
                                          <p:attrName>ppt_w</p:attrName>
                                        </p:attrNameLst>
                                      </p:cBhvr>
                                      <p:tavLst>
                                        <p:tav tm="0">
                                          <p:val>
                                            <p:fltVal val="0"/>
                                          </p:val>
                                        </p:tav>
                                        <p:tav tm="100000">
                                          <p:val>
                                            <p:strVal val="#ppt_w"/>
                                          </p:val>
                                        </p:tav>
                                      </p:tavLst>
                                    </p:anim>
                                    <p:anim calcmode="lin" valueType="num">
                                      <p:cBhvr>
                                        <p:cTn dur="500" fill="hold" id="314"/>
                                        <p:tgtEl>
                                          <p:spTgt spid="151"/>
                                        </p:tgtEl>
                                        <p:attrNameLst>
                                          <p:attrName>ppt_h</p:attrName>
                                        </p:attrNameLst>
                                      </p:cBhvr>
                                      <p:tavLst>
                                        <p:tav tm="0">
                                          <p:val>
                                            <p:fltVal val="0"/>
                                          </p:val>
                                        </p:tav>
                                        <p:tav tm="100000">
                                          <p:val>
                                            <p:strVal val="#ppt_h"/>
                                          </p:val>
                                        </p:tav>
                                      </p:tavLst>
                                    </p:anim>
                                    <p:animEffect filter="fade" transition="in">
                                      <p:cBhvr>
                                        <p:cTn dur="500" id="315"/>
                                        <p:tgtEl>
                                          <p:spTgt spid="151"/>
                                        </p:tgtEl>
                                      </p:cBhvr>
                                    </p:animEffect>
                                  </p:childTnLst>
                                </p:cTn>
                              </p:par>
                            </p:childTnLst>
                          </p:cTn>
                        </p:par>
                        <p:par>
                          <p:cTn fill="hold" id="316" nodeType="afterGroup">
                            <p:stCondLst>
                              <p:cond delay="26000"/>
                            </p:stCondLst>
                            <p:childTnLst>
                              <p:par>
                                <p:cTn fill="hold" grpId="0" id="317" nodeType="afterEffect" presetClass="entr" presetID="53" presetSubtype="0">
                                  <p:stCondLst>
                                    <p:cond delay="0"/>
                                  </p:stCondLst>
                                  <p:childTnLst>
                                    <p:set>
                                      <p:cBhvr>
                                        <p:cTn dur="1" fill="hold" id="318">
                                          <p:stCondLst>
                                            <p:cond delay="0"/>
                                          </p:stCondLst>
                                        </p:cTn>
                                        <p:tgtEl>
                                          <p:spTgt spid="152"/>
                                        </p:tgtEl>
                                        <p:attrNameLst>
                                          <p:attrName>style.visibility</p:attrName>
                                        </p:attrNameLst>
                                      </p:cBhvr>
                                      <p:to>
                                        <p:strVal val="visible"/>
                                      </p:to>
                                    </p:set>
                                    <p:anim calcmode="lin" valueType="num">
                                      <p:cBhvr>
                                        <p:cTn dur="500" fill="hold" id="319"/>
                                        <p:tgtEl>
                                          <p:spTgt spid="152"/>
                                        </p:tgtEl>
                                        <p:attrNameLst>
                                          <p:attrName>ppt_w</p:attrName>
                                        </p:attrNameLst>
                                      </p:cBhvr>
                                      <p:tavLst>
                                        <p:tav tm="0">
                                          <p:val>
                                            <p:fltVal val="0"/>
                                          </p:val>
                                        </p:tav>
                                        <p:tav tm="100000">
                                          <p:val>
                                            <p:strVal val="#ppt_w"/>
                                          </p:val>
                                        </p:tav>
                                      </p:tavLst>
                                    </p:anim>
                                    <p:anim calcmode="lin" valueType="num">
                                      <p:cBhvr>
                                        <p:cTn dur="500" fill="hold" id="320"/>
                                        <p:tgtEl>
                                          <p:spTgt spid="152"/>
                                        </p:tgtEl>
                                        <p:attrNameLst>
                                          <p:attrName>ppt_h</p:attrName>
                                        </p:attrNameLst>
                                      </p:cBhvr>
                                      <p:tavLst>
                                        <p:tav tm="0">
                                          <p:val>
                                            <p:fltVal val="0"/>
                                          </p:val>
                                        </p:tav>
                                        <p:tav tm="100000">
                                          <p:val>
                                            <p:strVal val="#ppt_h"/>
                                          </p:val>
                                        </p:tav>
                                      </p:tavLst>
                                    </p:anim>
                                    <p:animEffect filter="fade" transition="in">
                                      <p:cBhvr>
                                        <p:cTn dur="500" id="321"/>
                                        <p:tgtEl>
                                          <p:spTgt spid="152"/>
                                        </p:tgtEl>
                                      </p:cBhvr>
                                    </p:animEffect>
                                  </p:childTnLst>
                                </p:cTn>
                              </p:par>
                            </p:childTnLst>
                          </p:cTn>
                        </p:par>
                        <p:par>
                          <p:cTn fill="hold" id="322" nodeType="afterGroup">
                            <p:stCondLst>
                              <p:cond delay="26500"/>
                            </p:stCondLst>
                            <p:childTnLst>
                              <p:par>
                                <p:cTn fill="hold" grpId="0" id="323" nodeType="afterEffect" presetClass="entr" presetID="53" presetSubtype="0">
                                  <p:stCondLst>
                                    <p:cond delay="0"/>
                                  </p:stCondLst>
                                  <p:childTnLst>
                                    <p:set>
                                      <p:cBhvr>
                                        <p:cTn dur="1" fill="hold" id="324">
                                          <p:stCondLst>
                                            <p:cond delay="0"/>
                                          </p:stCondLst>
                                        </p:cTn>
                                        <p:tgtEl>
                                          <p:spTgt spid="153"/>
                                        </p:tgtEl>
                                        <p:attrNameLst>
                                          <p:attrName>style.visibility</p:attrName>
                                        </p:attrNameLst>
                                      </p:cBhvr>
                                      <p:to>
                                        <p:strVal val="visible"/>
                                      </p:to>
                                    </p:set>
                                    <p:anim calcmode="lin" valueType="num">
                                      <p:cBhvr>
                                        <p:cTn dur="500" fill="hold" id="325"/>
                                        <p:tgtEl>
                                          <p:spTgt spid="153"/>
                                        </p:tgtEl>
                                        <p:attrNameLst>
                                          <p:attrName>ppt_w</p:attrName>
                                        </p:attrNameLst>
                                      </p:cBhvr>
                                      <p:tavLst>
                                        <p:tav tm="0">
                                          <p:val>
                                            <p:fltVal val="0"/>
                                          </p:val>
                                        </p:tav>
                                        <p:tav tm="100000">
                                          <p:val>
                                            <p:strVal val="#ppt_w"/>
                                          </p:val>
                                        </p:tav>
                                      </p:tavLst>
                                    </p:anim>
                                    <p:anim calcmode="lin" valueType="num">
                                      <p:cBhvr>
                                        <p:cTn dur="500" fill="hold" id="326"/>
                                        <p:tgtEl>
                                          <p:spTgt spid="153"/>
                                        </p:tgtEl>
                                        <p:attrNameLst>
                                          <p:attrName>ppt_h</p:attrName>
                                        </p:attrNameLst>
                                      </p:cBhvr>
                                      <p:tavLst>
                                        <p:tav tm="0">
                                          <p:val>
                                            <p:fltVal val="0"/>
                                          </p:val>
                                        </p:tav>
                                        <p:tav tm="100000">
                                          <p:val>
                                            <p:strVal val="#ppt_h"/>
                                          </p:val>
                                        </p:tav>
                                      </p:tavLst>
                                    </p:anim>
                                    <p:animEffect filter="fade" transition="in">
                                      <p:cBhvr>
                                        <p:cTn dur="500" id="327"/>
                                        <p:tgtEl>
                                          <p:spTgt spid="153"/>
                                        </p:tgtEl>
                                      </p:cBhvr>
                                    </p:animEffect>
                                  </p:childTnLst>
                                </p:cTn>
                              </p:par>
                            </p:childTnLst>
                          </p:cTn>
                        </p:par>
                        <p:par>
                          <p:cTn fill="hold" id="328" nodeType="afterGroup">
                            <p:stCondLst>
                              <p:cond delay="27000"/>
                            </p:stCondLst>
                            <p:childTnLst>
                              <p:par>
                                <p:cTn fill="hold" grpId="0" id="329" nodeType="afterEffect" presetClass="entr" presetID="53" presetSubtype="0">
                                  <p:stCondLst>
                                    <p:cond delay="0"/>
                                  </p:stCondLst>
                                  <p:childTnLst>
                                    <p:set>
                                      <p:cBhvr>
                                        <p:cTn dur="1" fill="hold" id="330">
                                          <p:stCondLst>
                                            <p:cond delay="0"/>
                                          </p:stCondLst>
                                        </p:cTn>
                                        <p:tgtEl>
                                          <p:spTgt spid="154"/>
                                        </p:tgtEl>
                                        <p:attrNameLst>
                                          <p:attrName>style.visibility</p:attrName>
                                        </p:attrNameLst>
                                      </p:cBhvr>
                                      <p:to>
                                        <p:strVal val="visible"/>
                                      </p:to>
                                    </p:set>
                                    <p:anim calcmode="lin" valueType="num">
                                      <p:cBhvr>
                                        <p:cTn dur="500" fill="hold" id="331"/>
                                        <p:tgtEl>
                                          <p:spTgt spid="154"/>
                                        </p:tgtEl>
                                        <p:attrNameLst>
                                          <p:attrName>ppt_w</p:attrName>
                                        </p:attrNameLst>
                                      </p:cBhvr>
                                      <p:tavLst>
                                        <p:tav tm="0">
                                          <p:val>
                                            <p:fltVal val="0"/>
                                          </p:val>
                                        </p:tav>
                                        <p:tav tm="100000">
                                          <p:val>
                                            <p:strVal val="#ppt_w"/>
                                          </p:val>
                                        </p:tav>
                                      </p:tavLst>
                                    </p:anim>
                                    <p:anim calcmode="lin" valueType="num">
                                      <p:cBhvr>
                                        <p:cTn dur="500" fill="hold" id="332"/>
                                        <p:tgtEl>
                                          <p:spTgt spid="154"/>
                                        </p:tgtEl>
                                        <p:attrNameLst>
                                          <p:attrName>ppt_h</p:attrName>
                                        </p:attrNameLst>
                                      </p:cBhvr>
                                      <p:tavLst>
                                        <p:tav tm="0">
                                          <p:val>
                                            <p:fltVal val="0"/>
                                          </p:val>
                                        </p:tav>
                                        <p:tav tm="100000">
                                          <p:val>
                                            <p:strVal val="#ppt_h"/>
                                          </p:val>
                                        </p:tav>
                                      </p:tavLst>
                                    </p:anim>
                                    <p:animEffect filter="fade" transition="in">
                                      <p:cBhvr>
                                        <p:cTn dur="500" id="333"/>
                                        <p:tgtEl>
                                          <p:spTgt spid="154"/>
                                        </p:tgtEl>
                                      </p:cBhvr>
                                    </p:animEffect>
                                  </p:childTnLst>
                                </p:cTn>
                              </p:par>
                            </p:childTnLst>
                          </p:cTn>
                        </p:par>
                        <p:par>
                          <p:cTn fill="hold" id="334" nodeType="afterGroup">
                            <p:stCondLst>
                              <p:cond delay="27500"/>
                            </p:stCondLst>
                            <p:childTnLst>
                              <p:par>
                                <p:cTn fill="hold" grpId="0" id="335" nodeType="afterEffect" presetClass="entr" presetID="53" presetSubtype="0">
                                  <p:stCondLst>
                                    <p:cond delay="0"/>
                                  </p:stCondLst>
                                  <p:childTnLst>
                                    <p:set>
                                      <p:cBhvr>
                                        <p:cTn dur="1" fill="hold" id="336">
                                          <p:stCondLst>
                                            <p:cond delay="0"/>
                                          </p:stCondLst>
                                        </p:cTn>
                                        <p:tgtEl>
                                          <p:spTgt spid="155"/>
                                        </p:tgtEl>
                                        <p:attrNameLst>
                                          <p:attrName>style.visibility</p:attrName>
                                        </p:attrNameLst>
                                      </p:cBhvr>
                                      <p:to>
                                        <p:strVal val="visible"/>
                                      </p:to>
                                    </p:set>
                                    <p:anim calcmode="lin" valueType="num">
                                      <p:cBhvr>
                                        <p:cTn dur="500" fill="hold" id="337"/>
                                        <p:tgtEl>
                                          <p:spTgt spid="155"/>
                                        </p:tgtEl>
                                        <p:attrNameLst>
                                          <p:attrName>ppt_w</p:attrName>
                                        </p:attrNameLst>
                                      </p:cBhvr>
                                      <p:tavLst>
                                        <p:tav tm="0">
                                          <p:val>
                                            <p:fltVal val="0"/>
                                          </p:val>
                                        </p:tav>
                                        <p:tav tm="100000">
                                          <p:val>
                                            <p:strVal val="#ppt_w"/>
                                          </p:val>
                                        </p:tav>
                                      </p:tavLst>
                                    </p:anim>
                                    <p:anim calcmode="lin" valueType="num">
                                      <p:cBhvr>
                                        <p:cTn dur="500" fill="hold" id="338"/>
                                        <p:tgtEl>
                                          <p:spTgt spid="155"/>
                                        </p:tgtEl>
                                        <p:attrNameLst>
                                          <p:attrName>ppt_h</p:attrName>
                                        </p:attrNameLst>
                                      </p:cBhvr>
                                      <p:tavLst>
                                        <p:tav tm="0">
                                          <p:val>
                                            <p:fltVal val="0"/>
                                          </p:val>
                                        </p:tav>
                                        <p:tav tm="100000">
                                          <p:val>
                                            <p:strVal val="#ppt_h"/>
                                          </p:val>
                                        </p:tav>
                                      </p:tavLst>
                                    </p:anim>
                                    <p:animEffect filter="fade" transition="in">
                                      <p:cBhvr>
                                        <p:cTn dur="500" id="339"/>
                                        <p:tgtEl>
                                          <p:spTgt spid="155"/>
                                        </p:tgtEl>
                                      </p:cBhvr>
                                    </p:animEffect>
                                  </p:childTnLst>
                                </p:cTn>
                              </p:par>
                            </p:childTnLst>
                          </p:cTn>
                        </p:par>
                        <p:par>
                          <p:cTn fill="hold" id="340" nodeType="afterGroup">
                            <p:stCondLst>
                              <p:cond delay="28000"/>
                            </p:stCondLst>
                            <p:childTnLst>
                              <p:par>
                                <p:cTn fill="hold" grpId="0" id="341" nodeType="afterEffect" presetClass="entr" presetID="53" presetSubtype="0">
                                  <p:stCondLst>
                                    <p:cond delay="0"/>
                                  </p:stCondLst>
                                  <p:childTnLst>
                                    <p:set>
                                      <p:cBhvr>
                                        <p:cTn dur="1" fill="hold" id="342">
                                          <p:stCondLst>
                                            <p:cond delay="0"/>
                                          </p:stCondLst>
                                        </p:cTn>
                                        <p:tgtEl>
                                          <p:spTgt spid="156"/>
                                        </p:tgtEl>
                                        <p:attrNameLst>
                                          <p:attrName>style.visibility</p:attrName>
                                        </p:attrNameLst>
                                      </p:cBhvr>
                                      <p:to>
                                        <p:strVal val="visible"/>
                                      </p:to>
                                    </p:set>
                                    <p:anim calcmode="lin" valueType="num">
                                      <p:cBhvr>
                                        <p:cTn dur="500" fill="hold" id="343"/>
                                        <p:tgtEl>
                                          <p:spTgt spid="156"/>
                                        </p:tgtEl>
                                        <p:attrNameLst>
                                          <p:attrName>ppt_w</p:attrName>
                                        </p:attrNameLst>
                                      </p:cBhvr>
                                      <p:tavLst>
                                        <p:tav tm="0">
                                          <p:val>
                                            <p:fltVal val="0"/>
                                          </p:val>
                                        </p:tav>
                                        <p:tav tm="100000">
                                          <p:val>
                                            <p:strVal val="#ppt_w"/>
                                          </p:val>
                                        </p:tav>
                                      </p:tavLst>
                                    </p:anim>
                                    <p:anim calcmode="lin" valueType="num">
                                      <p:cBhvr>
                                        <p:cTn dur="500" fill="hold" id="344"/>
                                        <p:tgtEl>
                                          <p:spTgt spid="156"/>
                                        </p:tgtEl>
                                        <p:attrNameLst>
                                          <p:attrName>ppt_h</p:attrName>
                                        </p:attrNameLst>
                                      </p:cBhvr>
                                      <p:tavLst>
                                        <p:tav tm="0">
                                          <p:val>
                                            <p:fltVal val="0"/>
                                          </p:val>
                                        </p:tav>
                                        <p:tav tm="100000">
                                          <p:val>
                                            <p:strVal val="#ppt_h"/>
                                          </p:val>
                                        </p:tav>
                                      </p:tavLst>
                                    </p:anim>
                                    <p:animEffect filter="fade" transition="in">
                                      <p:cBhvr>
                                        <p:cTn dur="500" id="345"/>
                                        <p:tgtEl>
                                          <p:spTgt spid="156"/>
                                        </p:tgtEl>
                                      </p:cBhvr>
                                    </p:animEffect>
                                  </p:childTnLst>
                                </p:cTn>
                              </p:par>
                            </p:childTnLst>
                          </p:cTn>
                        </p:par>
                        <p:par>
                          <p:cTn fill="hold" id="346" nodeType="afterGroup">
                            <p:stCondLst>
                              <p:cond delay="28500"/>
                            </p:stCondLst>
                            <p:childTnLst>
                              <p:par>
                                <p:cTn fill="hold" id="347" nodeType="afterEffect" presetClass="entr" presetID="53" presetSubtype="0">
                                  <p:stCondLst>
                                    <p:cond delay="0"/>
                                  </p:stCondLst>
                                  <p:childTnLst>
                                    <p:set>
                                      <p:cBhvr>
                                        <p:cTn dur="1" fill="hold" id="348">
                                          <p:stCondLst>
                                            <p:cond delay="0"/>
                                          </p:stCondLst>
                                        </p:cTn>
                                        <p:tgtEl>
                                          <p:spTgt spid="81"/>
                                        </p:tgtEl>
                                        <p:attrNameLst>
                                          <p:attrName>style.visibility</p:attrName>
                                        </p:attrNameLst>
                                      </p:cBhvr>
                                      <p:to>
                                        <p:strVal val="visible"/>
                                      </p:to>
                                    </p:set>
                                    <p:anim calcmode="lin" valueType="num">
                                      <p:cBhvr>
                                        <p:cTn dur="500" fill="hold" id="349"/>
                                        <p:tgtEl>
                                          <p:spTgt spid="81"/>
                                        </p:tgtEl>
                                        <p:attrNameLst>
                                          <p:attrName>ppt_w</p:attrName>
                                        </p:attrNameLst>
                                      </p:cBhvr>
                                      <p:tavLst>
                                        <p:tav tm="0">
                                          <p:val>
                                            <p:fltVal val="0"/>
                                          </p:val>
                                        </p:tav>
                                        <p:tav tm="100000">
                                          <p:val>
                                            <p:strVal val="#ppt_w"/>
                                          </p:val>
                                        </p:tav>
                                      </p:tavLst>
                                    </p:anim>
                                    <p:anim calcmode="lin" valueType="num">
                                      <p:cBhvr>
                                        <p:cTn dur="500" fill="hold" id="350"/>
                                        <p:tgtEl>
                                          <p:spTgt spid="81"/>
                                        </p:tgtEl>
                                        <p:attrNameLst>
                                          <p:attrName>ppt_h</p:attrName>
                                        </p:attrNameLst>
                                      </p:cBhvr>
                                      <p:tavLst>
                                        <p:tav tm="0">
                                          <p:val>
                                            <p:fltVal val="0"/>
                                          </p:val>
                                        </p:tav>
                                        <p:tav tm="100000">
                                          <p:val>
                                            <p:strVal val="#ppt_h"/>
                                          </p:val>
                                        </p:tav>
                                      </p:tavLst>
                                    </p:anim>
                                    <p:animEffect filter="fade" transition="in">
                                      <p:cBhvr>
                                        <p:cTn dur="500" id="351"/>
                                        <p:tgtEl>
                                          <p:spTgt spid="8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
      <p:bldP grpId="0" spid="124"/>
      <p:bldP grpId="0" spid="125"/>
      <p:bldP grpId="0" spid="126"/>
      <p:bldP grpId="0" spid="127"/>
      <p:bldP grpId="0" spid="128"/>
      <p:bldP grpId="0" spid="129"/>
      <p:bldP grpId="0" spid="130"/>
      <p:bldP grpId="0" spid="131"/>
      <p:bldP grpId="0" spid="132"/>
      <p:bldP grpId="0" spid="133"/>
      <p:bldP grpId="0" spid="134"/>
      <p:bldP grpId="0" spid="135"/>
      <p:bldP grpId="0" spid="136"/>
      <p:bldP grpId="0" spid="137"/>
      <p:bldP grpId="0" spid="138"/>
      <p:bldP grpId="0" spid="139"/>
      <p:bldP grpId="0" spid="140"/>
      <p:bldP grpId="0" spid="141"/>
      <p:bldP grpId="0" spid="142"/>
      <p:bldP grpId="0" spid="143"/>
      <p:bldP grpId="0" spid="144"/>
      <p:bldP grpId="0" spid="145"/>
      <p:bldP grpId="0" spid="146"/>
      <p:bldP grpId="0" spid="147"/>
      <p:bldP grpId="0" spid="148"/>
      <p:bldP grpId="0" spid="149"/>
      <p:bldP grpId="0" spid="150"/>
      <p:bldP grpId="0" spid="151"/>
      <p:bldP grpId="0" spid="152"/>
      <p:bldP grpId="0" spid="153"/>
      <p:bldP grpId="0" spid="154"/>
      <p:bldP grpId="0" spid="155"/>
      <p:bldP grpId="0" spid="156"/>
      <p:bldP grpId="0" spid="157"/>
      <p:bldP grpId="0" spid="158"/>
      <p:bldP grpId="0" spid="159"/>
      <p:bldP grpId="0" spid="160"/>
      <p:bldP grpId="0" spid="161"/>
      <p:bldP grpId="0" spid="162"/>
      <p:bldP grpId="0" spid="163"/>
      <p:bldP grpId="0" spid="164"/>
      <p:bldP grpId="0" spid="165"/>
      <p:bldP grpId="0" spid="166"/>
      <p:bldP grpId="0" spid="167"/>
      <p:bldP grpId="0" spid="168"/>
      <p:bldP grpId="0" spid="169"/>
      <p:bldP grpId="0" spid="170"/>
      <p:bldP grpId="0" spid="171"/>
      <p:bldP grpId="0" spid="172"/>
      <p:bldP grpId="0" spid="173"/>
      <p:bldP grpId="0" spid="174"/>
      <p:bldP grpId="0" spid="175"/>
      <p:bldP grpId="0" spid="176"/>
      <p:bldP grpId="0" spid="177"/>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6" name="组合 95"/>
          <p:cNvGrpSpPr/>
          <p:nvPr/>
        </p:nvGrpSpPr>
        <p:grpSpPr>
          <a:xfrm>
            <a:off x="1907024" y="4117611"/>
            <a:ext cx="2230653" cy="1630572"/>
            <a:chOff x="1458841" y="2943034"/>
            <a:chExt cx="1887144" cy="1379472"/>
          </a:xfrm>
          <a:solidFill>
            <a:schemeClr val="bg2"/>
          </a:solidFill>
          <a:effectLst/>
        </p:grpSpPr>
        <p:sp>
          <p:nvSpPr>
            <p:cNvPr id="97" name="矩形 7"/>
            <p:cNvSpPr/>
            <p:nvPr/>
          </p:nvSpPr>
          <p:spPr>
            <a:xfrm flipH="1" flipV="1">
              <a:off x="1458841" y="2943034"/>
              <a:ext cx="1862287" cy="1379472"/>
            </a:xfrm>
            <a:custGeom>
              <a:rect b="b" l="l" r="r" t="t"/>
              <a:pathLst>
                <a:path h="2880320" w="4824536">
                  <a:moveTo>
                    <a:pt x="3763347" y="2880320"/>
                  </a:moveTo>
                  <a:lnTo>
                    <a:pt x="2646548" y="2880320"/>
                  </a:lnTo>
                  <a:lnTo>
                    <a:pt x="1529749" y="2880320"/>
                  </a:lnTo>
                  <a:lnTo>
                    <a:pt x="0" y="2880320"/>
                  </a:lnTo>
                  <a:lnTo>
                    <a:pt x="0" y="1584176"/>
                  </a:lnTo>
                  <a:lnTo>
                    <a:pt x="0" y="1296144"/>
                  </a:lnTo>
                  <a:lnTo>
                    <a:pt x="0" y="1061189"/>
                  </a:lnTo>
                  <a:cubicBezTo>
                    <a:pt x="0" y="475110"/>
                    <a:pt x="475110" y="0"/>
                    <a:pt x="1061189" y="0"/>
                  </a:cubicBezTo>
                  <a:lnTo>
                    <a:pt x="2177988" y="0"/>
                  </a:lnTo>
                  <a:lnTo>
                    <a:pt x="3294787" y="0"/>
                  </a:lnTo>
                  <a:lnTo>
                    <a:pt x="4824536" y="0"/>
                  </a:lnTo>
                  <a:lnTo>
                    <a:pt x="4824536" y="1296144"/>
                  </a:lnTo>
                  <a:lnTo>
                    <a:pt x="4824536" y="1584176"/>
                  </a:lnTo>
                  <a:lnTo>
                    <a:pt x="4824536" y="1819131"/>
                  </a:lnTo>
                  <a:cubicBezTo>
                    <a:pt x="4824536" y="2405210"/>
                    <a:pt x="4349426" y="2880320"/>
                    <a:pt x="3763347" y="2880320"/>
                  </a:cubicBezTo>
                  <a:close/>
                </a:path>
              </a:pathLst>
            </a:custGeom>
            <a:solidFill>
              <a:schemeClr val="accent2"/>
            </a:solidFill>
            <a:ln algn="ctr" cap="flat" cmpd="sng" w="28575">
              <a:noFill/>
              <a:prstDash val="solid"/>
            </a:ln>
            <a:effectLst/>
          </p:spPr>
          <p:txBody>
            <a:bodyPr anchor="ctr" rtlCol="0"/>
            <a:lstStyle/>
            <a:p>
              <a:pPr algn="ctr">
                <a:defRPr/>
              </a:pPr>
              <a:endParaRPr kern="0" lang="en-US" sz="2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cxnSp>
          <p:nvCxnSpPr>
            <p:cNvPr id="98" name="直接连接符 97"/>
            <p:cNvCxnSpPr/>
            <p:nvPr/>
          </p:nvCxnSpPr>
          <p:spPr>
            <a:xfrm flipH="1">
              <a:off x="1639942" y="4060156"/>
              <a:ext cx="1706043" cy="0"/>
            </a:xfrm>
            <a:prstGeom prst="line">
              <a:avLst/>
            </a:prstGeom>
            <a:grpFill/>
            <a:ln algn="ctr" cap="flat" cmpd="sng" w="19050">
              <a:noFill/>
              <a:prstDash val="sysDash"/>
            </a:ln>
            <a:effectLst/>
          </p:spPr>
        </p:cxnSp>
        <p:sp>
          <p:nvSpPr>
            <p:cNvPr id="103" name="TextBox 102"/>
            <p:cNvSpPr txBox="1"/>
            <p:nvPr/>
          </p:nvSpPr>
          <p:spPr>
            <a:xfrm>
              <a:off x="1780574" y="3240784"/>
              <a:ext cx="1198749" cy="297573"/>
            </a:xfrm>
            <a:prstGeom prst="rect">
              <a:avLst/>
            </a:prstGeom>
            <a:noFill/>
            <a:ln>
              <a:noFill/>
            </a:ln>
          </p:spPr>
          <p:txBody>
            <a:bodyPr rtlCol="0" wrap="square">
              <a:spAutoFit/>
            </a:bodyPr>
            <a:lstStyle>
              <a:defPPr>
                <a:defRPr lang="en-US"/>
              </a:defPPr>
              <a:lvl1pPr lvl="0">
                <a:lnSpc>
                  <a:spcPct val="80000"/>
                </a:lnSpc>
                <a:defRPr b="1" kern="0" sz="4400">
                  <a:ln cmpd="sng" w="18415">
                    <a:noFill/>
                    <a:prstDash val="solid"/>
                  </a:ln>
                  <a:solidFill>
                    <a:srgbClr val="FFC000"/>
                  </a:solidFill>
                  <a:latin charset="0" panose="020b0503020202020204" pitchFamily="34" typeface="Agency FB"/>
                  <a:ea charset="-122" panose="020b0503020204020204" pitchFamily="34" typeface="微软雅黑"/>
                </a:defRPr>
              </a:lvl1pPr>
            </a:lstStyle>
            <a:p>
              <a:pPr algn="ctr">
                <a:defRPr/>
              </a:pPr>
              <a:r>
                <a:rPr altLang="en-US" b="0" lang="zh-CN" sz="2135">
                  <a:solidFill>
                    <a:schemeClr val="bg1"/>
                  </a:solidFill>
                  <a:latin charset="-122" panose="020b0503020204020204" pitchFamily="34" typeface="微软雅黑"/>
                  <a:cs charset="0" panose="02020603050405020304" pitchFamily="18" typeface="Times New Roman"/>
                  <a:sym charset="-122" panose="02020400000000000000" pitchFamily="18" typeface="Source Han Serif SC"/>
                </a:rPr>
                <a:t>标题文字</a:t>
              </a:r>
            </a:p>
          </p:txBody>
        </p:sp>
        <p:sp>
          <p:nvSpPr>
            <p:cNvPr id="104" name="TextBox 103"/>
            <p:cNvSpPr txBox="1"/>
            <p:nvPr/>
          </p:nvSpPr>
          <p:spPr>
            <a:xfrm>
              <a:off x="1671500" y="3486992"/>
              <a:ext cx="1462734" cy="421605"/>
            </a:xfrm>
            <a:prstGeom prst="rect">
              <a:avLst/>
            </a:prstGeom>
            <a:noFill/>
            <a:ln>
              <a:noFill/>
            </a:ln>
          </p:spPr>
          <p:txBody>
            <a:bodyPr rtlCol="0" wrap="square">
              <a:spAutoFit/>
            </a:bodyPr>
            <a:lstStyle/>
            <a:p>
              <a:pPr>
                <a:defRPr/>
              </a:pPr>
              <a:r>
                <a:rPr altLang="en-US" kern="0" lang="zh-CN" sz="1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单击此处添加段落文本单击字单击</a:t>
              </a:r>
            </a:p>
          </p:txBody>
        </p:sp>
      </p:grpSp>
      <p:grpSp>
        <p:nvGrpSpPr>
          <p:cNvPr id="105" name="组合 104"/>
          <p:cNvGrpSpPr/>
          <p:nvPr/>
        </p:nvGrpSpPr>
        <p:grpSpPr>
          <a:xfrm>
            <a:off x="1045148" y="1813359"/>
            <a:ext cx="3007592" cy="2170207"/>
            <a:chOff x="685067" y="915566"/>
            <a:chExt cx="2728160" cy="1968576"/>
          </a:xfrm>
          <a:solidFill>
            <a:schemeClr val="bg1"/>
          </a:solidFill>
          <a:effectLst/>
        </p:grpSpPr>
        <p:sp>
          <p:nvSpPr>
            <p:cNvPr id="106" name="矩形 7"/>
            <p:cNvSpPr/>
            <p:nvPr/>
          </p:nvSpPr>
          <p:spPr>
            <a:xfrm flipH="1">
              <a:off x="685067" y="915566"/>
              <a:ext cx="2728160" cy="1968576"/>
            </a:xfrm>
            <a:custGeom>
              <a:rect b="b" l="l" r="r" t="t"/>
              <a:pathLst>
                <a:path h="2880320" w="4824536">
                  <a:moveTo>
                    <a:pt x="3763347" y="2880320"/>
                  </a:moveTo>
                  <a:lnTo>
                    <a:pt x="2646548" y="2880320"/>
                  </a:lnTo>
                  <a:lnTo>
                    <a:pt x="1529749" y="2880320"/>
                  </a:lnTo>
                  <a:lnTo>
                    <a:pt x="0" y="2880320"/>
                  </a:lnTo>
                  <a:lnTo>
                    <a:pt x="0" y="1584176"/>
                  </a:lnTo>
                  <a:lnTo>
                    <a:pt x="0" y="1296144"/>
                  </a:lnTo>
                  <a:lnTo>
                    <a:pt x="0" y="1061189"/>
                  </a:lnTo>
                  <a:cubicBezTo>
                    <a:pt x="0" y="475110"/>
                    <a:pt x="475110" y="0"/>
                    <a:pt x="1061189" y="0"/>
                  </a:cubicBezTo>
                  <a:lnTo>
                    <a:pt x="2177988" y="0"/>
                  </a:lnTo>
                  <a:lnTo>
                    <a:pt x="3294787" y="0"/>
                  </a:lnTo>
                  <a:lnTo>
                    <a:pt x="4824536" y="0"/>
                  </a:lnTo>
                  <a:lnTo>
                    <a:pt x="4824536" y="1296144"/>
                  </a:lnTo>
                  <a:lnTo>
                    <a:pt x="4824536" y="1584176"/>
                  </a:lnTo>
                  <a:lnTo>
                    <a:pt x="4824536" y="1819131"/>
                  </a:lnTo>
                  <a:cubicBezTo>
                    <a:pt x="4824536" y="2405210"/>
                    <a:pt x="4349426" y="2880320"/>
                    <a:pt x="3763347" y="2880320"/>
                  </a:cubicBezTo>
                  <a:close/>
                </a:path>
              </a:pathLst>
            </a:custGeom>
            <a:solidFill>
              <a:schemeClr val="accent1"/>
            </a:solidFill>
            <a:ln algn="ctr" cap="flat" cmpd="sng" w="28575">
              <a:noFill/>
              <a:prstDash val="solid"/>
            </a:ln>
            <a:effectLst/>
          </p:spPr>
          <p:txBody>
            <a:bodyPr anchor="ctr" rtlCol="0"/>
            <a:lstStyle/>
            <a:p>
              <a:pPr algn="ctr">
                <a:defRPr/>
              </a:pPr>
              <a:endParaRPr kern="0" lang="en-US" sz="2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07" name="TextBox 106"/>
            <p:cNvSpPr txBox="1"/>
            <p:nvPr/>
          </p:nvSpPr>
          <p:spPr>
            <a:xfrm>
              <a:off x="755576" y="1351018"/>
              <a:ext cx="1825587" cy="319060"/>
            </a:xfrm>
            <a:prstGeom prst="rect">
              <a:avLst/>
            </a:prstGeom>
            <a:noFill/>
            <a:ln>
              <a:noFill/>
            </a:ln>
          </p:spPr>
          <p:txBody>
            <a:bodyPr rtlCol="0" wrap="square">
              <a:spAutoFit/>
            </a:bodyPr>
            <a:lstStyle>
              <a:defPPr>
                <a:defRPr lang="en-US"/>
              </a:defPPr>
              <a:lvl1pPr lvl="0">
                <a:lnSpc>
                  <a:spcPct val="80000"/>
                </a:lnSpc>
                <a:defRPr b="1" kern="0" sz="4400">
                  <a:ln cmpd="sng" w="18415">
                    <a:noFill/>
                    <a:prstDash val="solid"/>
                  </a:ln>
                  <a:solidFill>
                    <a:srgbClr val="FFC000"/>
                  </a:solidFill>
                  <a:latin charset="0" panose="020b0503020202020204" pitchFamily="34" typeface="Agency FB"/>
                  <a:ea charset="-122" panose="020b0503020204020204" pitchFamily="34" typeface="微软雅黑"/>
                </a:defRPr>
              </a:lvl1pPr>
            </a:lstStyle>
            <a:p>
              <a:pPr algn="ctr">
                <a:defRPr/>
              </a:pPr>
              <a:r>
                <a:rPr altLang="en-US" b="0" lang="zh-CN" sz="2135">
                  <a:solidFill>
                    <a:schemeClr val="bg1"/>
                  </a:solidFill>
                  <a:latin charset="-122" panose="020b0503020204020204" pitchFamily="34" typeface="微软雅黑"/>
                  <a:cs charset="0" panose="02020603050405020304" pitchFamily="18" typeface="Times New Roman"/>
                  <a:sym charset="-122" panose="02020400000000000000" pitchFamily="18" typeface="Source Han Serif SC"/>
                </a:rPr>
                <a:t>标题文字</a:t>
              </a:r>
            </a:p>
          </p:txBody>
        </p:sp>
        <p:sp>
          <p:nvSpPr>
            <p:cNvPr id="108" name="TextBox 107"/>
            <p:cNvSpPr txBox="1"/>
            <p:nvPr/>
          </p:nvSpPr>
          <p:spPr>
            <a:xfrm>
              <a:off x="915027" y="1635645"/>
              <a:ext cx="2062774" cy="821150"/>
            </a:xfrm>
            <a:prstGeom prst="rect">
              <a:avLst/>
            </a:prstGeom>
            <a:noFill/>
            <a:ln>
              <a:noFill/>
            </a:ln>
          </p:spPr>
          <p:txBody>
            <a:bodyPr rtlCol="0" wrap="square">
              <a:spAutoFit/>
            </a:bodyPr>
            <a:lstStyle/>
            <a:p>
              <a:pPr>
                <a:defRPr/>
              </a:pPr>
              <a:r>
                <a:rPr altLang="en-US" kern="0" lang="zh-CN" sz="1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单击此处添加段落文本单击字单击此处添加段落文本单击字单击此处此处添加单击此处添加</a:t>
              </a:r>
            </a:p>
          </p:txBody>
        </p:sp>
      </p:grpSp>
      <p:grpSp>
        <p:nvGrpSpPr>
          <p:cNvPr id="109" name="组合 108"/>
          <p:cNvGrpSpPr/>
          <p:nvPr/>
        </p:nvGrpSpPr>
        <p:grpSpPr>
          <a:xfrm>
            <a:off x="4178028" y="4095384"/>
            <a:ext cx="2636281" cy="1972661"/>
            <a:chOff x="3390310" y="2983512"/>
            <a:chExt cx="2333818" cy="1746336"/>
          </a:xfrm>
          <a:effectLst/>
        </p:grpSpPr>
        <p:sp>
          <p:nvSpPr>
            <p:cNvPr id="110" name="矩形 7"/>
            <p:cNvSpPr/>
            <p:nvPr/>
          </p:nvSpPr>
          <p:spPr>
            <a:xfrm flipH="1">
              <a:off x="3390310" y="2983512"/>
              <a:ext cx="2333818" cy="1746336"/>
            </a:xfrm>
            <a:custGeom>
              <a:rect b="b" l="l" r="r" t="t"/>
              <a:pathLst>
                <a:path h="2880320" w="4824536">
                  <a:moveTo>
                    <a:pt x="3763347" y="2880320"/>
                  </a:moveTo>
                  <a:lnTo>
                    <a:pt x="2646548" y="2880320"/>
                  </a:lnTo>
                  <a:lnTo>
                    <a:pt x="1529749" y="2880320"/>
                  </a:lnTo>
                  <a:lnTo>
                    <a:pt x="0" y="2880320"/>
                  </a:lnTo>
                  <a:lnTo>
                    <a:pt x="0" y="1584176"/>
                  </a:lnTo>
                  <a:lnTo>
                    <a:pt x="0" y="1296144"/>
                  </a:lnTo>
                  <a:lnTo>
                    <a:pt x="0" y="1061189"/>
                  </a:lnTo>
                  <a:cubicBezTo>
                    <a:pt x="0" y="475110"/>
                    <a:pt x="475110" y="0"/>
                    <a:pt x="1061189" y="0"/>
                  </a:cubicBezTo>
                  <a:lnTo>
                    <a:pt x="2177988" y="0"/>
                  </a:lnTo>
                  <a:lnTo>
                    <a:pt x="3294787" y="0"/>
                  </a:lnTo>
                  <a:lnTo>
                    <a:pt x="4824536" y="0"/>
                  </a:lnTo>
                  <a:lnTo>
                    <a:pt x="4824536" y="1296144"/>
                  </a:lnTo>
                  <a:lnTo>
                    <a:pt x="4824536" y="1584176"/>
                  </a:lnTo>
                  <a:lnTo>
                    <a:pt x="4824536" y="1819131"/>
                  </a:lnTo>
                  <a:cubicBezTo>
                    <a:pt x="4824536" y="2405210"/>
                    <a:pt x="4349426" y="2880320"/>
                    <a:pt x="3763347" y="2880320"/>
                  </a:cubicBezTo>
                  <a:close/>
                </a:path>
              </a:pathLst>
            </a:custGeom>
            <a:solidFill>
              <a:schemeClr val="accent1"/>
            </a:solidFill>
            <a:ln algn="ctr" cap="flat" cmpd="sng" w="28575">
              <a:noFill/>
              <a:prstDash val="solid"/>
            </a:ln>
            <a:effectLst/>
          </p:spPr>
          <p:txBody>
            <a:bodyPr anchor="ctr" rtlCol="0"/>
            <a:lstStyle/>
            <a:p>
              <a:pPr algn="ctr">
                <a:defRPr/>
              </a:pPr>
              <a:endParaRPr kern="0" lang="en-US" sz="2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11" name="TextBox 110"/>
            <p:cNvSpPr txBox="1"/>
            <p:nvPr/>
          </p:nvSpPr>
          <p:spPr>
            <a:xfrm>
              <a:off x="3640702" y="3281208"/>
              <a:ext cx="1352006" cy="311384"/>
            </a:xfrm>
            <a:prstGeom prst="rect">
              <a:avLst/>
            </a:prstGeom>
            <a:noFill/>
          </p:spPr>
          <p:txBody>
            <a:bodyPr rtlCol="0" wrap="square">
              <a:spAutoFit/>
            </a:bodyPr>
            <a:lstStyle>
              <a:defPPr>
                <a:defRPr lang="en-US"/>
              </a:defPPr>
              <a:lvl1pPr lvl="0">
                <a:lnSpc>
                  <a:spcPct val="80000"/>
                </a:lnSpc>
                <a:defRPr b="1" kern="0" sz="4400">
                  <a:ln cmpd="sng" w="18415">
                    <a:noFill/>
                    <a:prstDash val="solid"/>
                  </a:ln>
                  <a:solidFill>
                    <a:srgbClr val="FFC000"/>
                  </a:solidFill>
                  <a:latin charset="0" panose="020b0503020202020204" pitchFamily="34" typeface="Agency FB"/>
                  <a:ea charset="-122" panose="020b0503020204020204" pitchFamily="34" typeface="微软雅黑"/>
                </a:defRPr>
              </a:lvl1pPr>
            </a:lstStyle>
            <a:p>
              <a:pPr algn="ctr">
                <a:defRPr/>
              </a:pPr>
              <a:r>
                <a:rPr altLang="en-US" b="0" lang="zh-CN" sz="2135">
                  <a:solidFill>
                    <a:schemeClr val="bg1"/>
                  </a:solidFill>
                  <a:latin charset="-122" panose="020b0503020204020204" pitchFamily="34" typeface="微软雅黑"/>
                  <a:cs charset="0" panose="02020603050405020304" pitchFamily="18" typeface="Times New Roman"/>
                  <a:sym charset="-122" panose="02020400000000000000" pitchFamily="18" typeface="Source Han Serif SC"/>
                </a:rPr>
                <a:t>标题文字</a:t>
              </a:r>
            </a:p>
          </p:txBody>
        </p:sp>
        <p:sp>
          <p:nvSpPr>
            <p:cNvPr id="112" name="TextBox 111"/>
            <p:cNvSpPr txBox="1"/>
            <p:nvPr/>
          </p:nvSpPr>
          <p:spPr>
            <a:xfrm>
              <a:off x="3540614" y="3598911"/>
              <a:ext cx="2062773" cy="621284"/>
            </a:xfrm>
            <a:prstGeom prst="rect">
              <a:avLst/>
            </a:prstGeom>
            <a:noFill/>
          </p:spPr>
          <p:txBody>
            <a:bodyPr rtlCol="0" wrap="square">
              <a:spAutoFit/>
            </a:bodyPr>
            <a:lstStyle/>
            <a:p>
              <a:pPr>
                <a:defRPr/>
              </a:pPr>
              <a:r>
                <a:rPr altLang="en-US" kern="0" lang="zh-CN" sz="1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单击此处添加段落文本单击字单击此处添加段落文本单击字单击此处</a:t>
              </a:r>
            </a:p>
          </p:txBody>
        </p:sp>
      </p:grpSp>
      <p:grpSp>
        <p:nvGrpSpPr>
          <p:cNvPr id="113" name="组合 112"/>
          <p:cNvGrpSpPr/>
          <p:nvPr/>
        </p:nvGrpSpPr>
        <p:grpSpPr>
          <a:xfrm>
            <a:off x="4175794" y="2353612"/>
            <a:ext cx="2201273" cy="1630572"/>
            <a:chOff x="3467029" y="1542643"/>
            <a:chExt cx="1862287" cy="1379472"/>
          </a:xfrm>
          <a:effectLst/>
        </p:grpSpPr>
        <p:sp>
          <p:nvSpPr>
            <p:cNvPr id="114" name="矩形 7"/>
            <p:cNvSpPr/>
            <p:nvPr/>
          </p:nvSpPr>
          <p:spPr>
            <a:xfrm flipH="1" flipV="1">
              <a:off x="3467029" y="1542643"/>
              <a:ext cx="1862287" cy="1379472"/>
            </a:xfrm>
            <a:custGeom>
              <a:rect b="b" l="l" r="r" t="t"/>
              <a:pathLst>
                <a:path h="2880320" w="4824536">
                  <a:moveTo>
                    <a:pt x="3763347" y="2880320"/>
                  </a:moveTo>
                  <a:lnTo>
                    <a:pt x="2646548" y="2880320"/>
                  </a:lnTo>
                  <a:lnTo>
                    <a:pt x="1529749" y="2880320"/>
                  </a:lnTo>
                  <a:lnTo>
                    <a:pt x="0" y="2880320"/>
                  </a:lnTo>
                  <a:lnTo>
                    <a:pt x="0" y="1584176"/>
                  </a:lnTo>
                  <a:lnTo>
                    <a:pt x="0" y="1296144"/>
                  </a:lnTo>
                  <a:lnTo>
                    <a:pt x="0" y="1061189"/>
                  </a:lnTo>
                  <a:cubicBezTo>
                    <a:pt x="0" y="475110"/>
                    <a:pt x="475110" y="0"/>
                    <a:pt x="1061189" y="0"/>
                  </a:cubicBezTo>
                  <a:lnTo>
                    <a:pt x="2177988" y="0"/>
                  </a:lnTo>
                  <a:lnTo>
                    <a:pt x="3294787" y="0"/>
                  </a:lnTo>
                  <a:lnTo>
                    <a:pt x="4824536" y="0"/>
                  </a:lnTo>
                  <a:lnTo>
                    <a:pt x="4824536" y="1296144"/>
                  </a:lnTo>
                  <a:lnTo>
                    <a:pt x="4824536" y="1584176"/>
                  </a:lnTo>
                  <a:lnTo>
                    <a:pt x="4824536" y="1819131"/>
                  </a:lnTo>
                  <a:cubicBezTo>
                    <a:pt x="4824536" y="2405210"/>
                    <a:pt x="4349426" y="2880320"/>
                    <a:pt x="3763347" y="2880320"/>
                  </a:cubicBezTo>
                  <a:close/>
                </a:path>
              </a:pathLst>
            </a:custGeom>
            <a:solidFill>
              <a:schemeClr val="accent2"/>
            </a:solidFill>
            <a:ln algn="ctr" cap="flat" cmpd="sng" w="28575">
              <a:noFill/>
              <a:prstDash val="solid"/>
            </a:ln>
            <a:effectLst/>
          </p:spPr>
          <p:txBody>
            <a:bodyPr anchor="ctr" rtlCol="0"/>
            <a:lstStyle/>
            <a:p>
              <a:pPr algn="ctr">
                <a:defRPr/>
              </a:pPr>
              <a:endParaRPr kern="0" lang="en-US" sz="2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15" name="TextBox 114"/>
            <p:cNvSpPr txBox="1"/>
            <p:nvPr/>
          </p:nvSpPr>
          <p:spPr>
            <a:xfrm>
              <a:off x="3681730" y="1885058"/>
              <a:ext cx="1395882" cy="297573"/>
            </a:xfrm>
            <a:prstGeom prst="rect">
              <a:avLst/>
            </a:prstGeom>
            <a:noFill/>
          </p:spPr>
          <p:txBody>
            <a:bodyPr rtlCol="0" wrap="square">
              <a:spAutoFit/>
            </a:bodyPr>
            <a:lstStyle>
              <a:defPPr>
                <a:defRPr lang="en-US"/>
              </a:defPPr>
              <a:lvl1pPr lvl="0">
                <a:lnSpc>
                  <a:spcPct val="80000"/>
                </a:lnSpc>
                <a:defRPr b="1" kern="0" sz="4400">
                  <a:ln cmpd="sng" w="18415">
                    <a:noFill/>
                    <a:prstDash val="solid"/>
                  </a:ln>
                  <a:solidFill>
                    <a:srgbClr val="FFC000"/>
                  </a:solidFill>
                  <a:latin charset="0" panose="020b0503020202020204" pitchFamily="34" typeface="Agency FB"/>
                  <a:ea charset="-122" panose="020b0503020204020204" pitchFamily="34" typeface="微软雅黑"/>
                </a:defRPr>
              </a:lvl1pPr>
            </a:lstStyle>
            <a:p>
              <a:pPr algn="ctr">
                <a:defRPr/>
              </a:pPr>
              <a:r>
                <a:rPr altLang="en-US" b="0" lang="zh-CN" sz="2135">
                  <a:solidFill>
                    <a:schemeClr val="bg1"/>
                  </a:solidFill>
                  <a:latin charset="-122" panose="020b0503020204020204" pitchFamily="34" typeface="微软雅黑"/>
                  <a:cs charset="0" panose="02020603050405020304" pitchFamily="18" typeface="Times New Roman"/>
                  <a:sym charset="-122" panose="02020400000000000000" pitchFamily="18" typeface="Source Han Serif SC"/>
                </a:rPr>
                <a:t>标题文字</a:t>
              </a:r>
            </a:p>
          </p:txBody>
        </p:sp>
        <p:sp>
          <p:nvSpPr>
            <p:cNvPr id="116" name="TextBox 115"/>
            <p:cNvSpPr txBox="1"/>
            <p:nvPr/>
          </p:nvSpPr>
          <p:spPr>
            <a:xfrm>
              <a:off x="3735565" y="2148963"/>
              <a:ext cx="1496959" cy="421605"/>
            </a:xfrm>
            <a:prstGeom prst="rect">
              <a:avLst/>
            </a:prstGeom>
            <a:noFill/>
          </p:spPr>
          <p:txBody>
            <a:bodyPr rtlCol="0" wrap="square">
              <a:spAutoFit/>
            </a:bodyPr>
            <a:lstStyle/>
            <a:p>
              <a:pPr>
                <a:defRPr/>
              </a:pPr>
              <a:r>
                <a:rPr altLang="en-US" kern="0" lang="zh-CN" sz="1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单击此处添加段落文本单击字单击</a:t>
              </a:r>
            </a:p>
          </p:txBody>
        </p:sp>
      </p:grpSp>
      <p:grpSp>
        <p:nvGrpSpPr>
          <p:cNvPr id="117" name="组合 116"/>
          <p:cNvGrpSpPr/>
          <p:nvPr/>
        </p:nvGrpSpPr>
        <p:grpSpPr>
          <a:xfrm>
            <a:off x="7338221" y="2110086"/>
            <a:ext cx="3829811" cy="1723060"/>
            <a:chOff x="755576" y="1770370"/>
            <a:chExt cx="2872358" cy="1292295"/>
          </a:xfrm>
        </p:grpSpPr>
        <p:sp>
          <p:nvSpPr>
            <p:cNvPr id="118" name="TextBox 117"/>
            <p:cNvSpPr txBox="1"/>
            <p:nvPr/>
          </p:nvSpPr>
          <p:spPr>
            <a:xfrm>
              <a:off x="755576" y="1770370"/>
              <a:ext cx="2800350" cy="425196"/>
            </a:xfrm>
            <a:prstGeom prst="rect">
              <a:avLst/>
            </a:prstGeom>
            <a:noFill/>
          </p:spPr>
          <p:txBody>
            <a:bodyPr rtlCol="0" wrap="square">
              <a:spAutoFit/>
            </a:bodyPr>
            <a:lstStyle/>
            <a:p>
              <a:pPr algn="ctr">
                <a:lnSpc>
                  <a:spcPct val="130000"/>
                </a:lnSpc>
              </a:pPr>
              <a:r>
                <a:rPr altLang="en-US" lang="zh-CN" sz="2400">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标题文字</a:t>
              </a:r>
            </a:p>
          </p:txBody>
        </p:sp>
        <p:sp>
          <p:nvSpPr>
            <p:cNvPr id="119" name="TextBox 118"/>
            <p:cNvSpPr txBox="1"/>
            <p:nvPr/>
          </p:nvSpPr>
          <p:spPr>
            <a:xfrm>
              <a:off x="830317" y="2211710"/>
              <a:ext cx="2797617" cy="862051"/>
            </a:xfrm>
            <a:prstGeom prst="rect">
              <a:avLst/>
            </a:prstGeom>
            <a:noFill/>
          </p:spPr>
          <p:txBody>
            <a:bodyPr rtlCol="0" wrap="square">
              <a:spAutoFit/>
            </a:bodyPr>
            <a:lstStyle/>
            <a:p>
              <a:pPr>
                <a:lnSpc>
                  <a:spcPct val="130000"/>
                </a:lnSpc>
              </a:pPr>
              <a:r>
                <a:rPr altLang="en-US" lang="zh-CN" spc="-13" sz="1335">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请输入内容请输入文字内容请输入内容请输入文字内容请输入内容请输入文字内容请输入内容请输入文字内容请输入内容请输入文字内容请输入内容</a:t>
              </a:r>
            </a:p>
          </p:txBody>
        </p:sp>
      </p:grpSp>
      <p:sp>
        <p:nvSpPr>
          <p:cNvPr id="120" name="TextBox 119"/>
          <p:cNvSpPr txBox="1"/>
          <p:nvPr/>
        </p:nvSpPr>
        <p:spPr>
          <a:xfrm>
            <a:off x="7437879" y="3914193"/>
            <a:ext cx="3730156" cy="1179875"/>
          </a:xfrm>
          <a:prstGeom prst="rect">
            <a:avLst/>
          </a:prstGeom>
          <a:noFill/>
        </p:spPr>
        <p:txBody>
          <a:bodyPr bIns="60957" lIns="121915" rIns="121915" rtlCol="0" tIns="60957" wrap="square">
            <a:spAutoFit/>
          </a:bodyPr>
          <a:lstStyle/>
          <a:p>
            <a:pPr>
              <a:lnSpc>
                <a:spcPct val="130000"/>
              </a:lnSpc>
            </a:pPr>
            <a:r>
              <a:rPr altLang="en-US" lang="zh-CN" spc="-13" sz="1335">
                <a:solidFill>
                  <a:schemeClr val="tx2"/>
                </a:solidFill>
                <a:latin charset="-122" panose="020b0503020204020204" pitchFamily="34" typeface="微软雅黑"/>
                <a:ea charset="-122" panose="020b0503020204020204" pitchFamily="34" typeface="微软雅黑"/>
                <a:sym charset="-122" panose="02020400000000000000" pitchFamily="18" typeface="Source Han Serif SC"/>
              </a:rPr>
              <a:t>请输入内容请输入文字内容请输入内容请输入文字内容请输入内容请输入文字内容请输入内容请输入文字内容请输入内容请输入文字内容请输入内容</a:t>
            </a:r>
          </a:p>
        </p:txBody>
      </p:sp>
      <p:grpSp>
        <p:nvGrpSpPr>
          <p:cNvPr id="23" name="组合 22">
            <a:extLst>
              <a:ext uri="{FF2B5EF4-FFF2-40B4-BE49-F238E27FC236}">
                <a16:creationId xmlns:a16="http://schemas.microsoft.com/office/drawing/2014/main" id="{C0DBE649-A92D-4E59-8039-0FF5D902A202}"/>
              </a:ext>
            </a:extLst>
          </p:cNvPr>
          <p:cNvGrpSpPr/>
          <p:nvPr/>
        </p:nvGrpSpPr>
        <p:grpSpPr>
          <a:xfrm>
            <a:off x="3424460" y="220234"/>
            <a:ext cx="5544407" cy="617980"/>
            <a:chOff x="551593" y="497013"/>
            <a:chExt cx="5544407" cy="617980"/>
          </a:xfrm>
        </p:grpSpPr>
        <p:sp>
          <p:nvSpPr>
            <p:cNvPr id="24" name="矩形 23">
              <a:extLst>
                <a:ext uri="{FF2B5EF4-FFF2-40B4-BE49-F238E27FC236}">
                  <a16:creationId xmlns:a16="http://schemas.microsoft.com/office/drawing/2014/main" id="{11C79060-6E20-4341-9900-FECBA2C127D6}"/>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25" name="0 _4">
              <a:extLst>
                <a:ext uri="{FF2B5EF4-FFF2-40B4-BE49-F238E27FC236}">
                  <a16:creationId xmlns:a16="http://schemas.microsoft.com/office/drawing/2014/main" id="{7AFCA42A-B058-4D93-AC1A-883FD823ED80}"/>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105"/>
                                        </p:tgtEl>
                                        <p:attrNameLst>
                                          <p:attrName>style.visibility</p:attrName>
                                        </p:attrNameLst>
                                      </p:cBhvr>
                                      <p:to>
                                        <p:strVal val="visible"/>
                                      </p:to>
                                    </p:set>
                                    <p:anim calcmode="lin" valueType="num">
                                      <p:cBhvr>
                                        <p:cTn dur="500" fill="hold" id="7"/>
                                        <p:tgtEl>
                                          <p:spTgt spid="105"/>
                                        </p:tgtEl>
                                        <p:attrNameLst>
                                          <p:attrName>ppt_w</p:attrName>
                                        </p:attrNameLst>
                                      </p:cBhvr>
                                      <p:tavLst>
                                        <p:tav tm="0">
                                          <p:val>
                                            <p:fltVal val="0"/>
                                          </p:val>
                                        </p:tav>
                                        <p:tav tm="100000">
                                          <p:val>
                                            <p:strVal val="#ppt_w"/>
                                          </p:val>
                                        </p:tav>
                                      </p:tavLst>
                                    </p:anim>
                                    <p:anim calcmode="lin" valueType="num">
                                      <p:cBhvr>
                                        <p:cTn dur="500" fill="hold" id="8"/>
                                        <p:tgtEl>
                                          <p:spTgt spid="105"/>
                                        </p:tgtEl>
                                        <p:attrNameLst>
                                          <p:attrName>ppt_h</p:attrName>
                                        </p:attrNameLst>
                                      </p:cBhvr>
                                      <p:tavLst>
                                        <p:tav tm="0">
                                          <p:val>
                                            <p:fltVal val="0"/>
                                          </p:val>
                                        </p:tav>
                                        <p:tav tm="100000">
                                          <p:val>
                                            <p:strVal val="#ppt_h"/>
                                          </p:val>
                                        </p:tav>
                                      </p:tavLst>
                                    </p:anim>
                                    <p:animEffect filter="fade" transition="in">
                                      <p:cBhvr>
                                        <p:cTn dur="500" id="9"/>
                                        <p:tgtEl>
                                          <p:spTgt spid="105"/>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109"/>
                                        </p:tgtEl>
                                        <p:attrNameLst>
                                          <p:attrName>style.visibility</p:attrName>
                                        </p:attrNameLst>
                                      </p:cBhvr>
                                      <p:to>
                                        <p:strVal val="visible"/>
                                      </p:to>
                                    </p:set>
                                    <p:anim calcmode="lin" valueType="num">
                                      <p:cBhvr>
                                        <p:cTn dur="500" fill="hold" id="13"/>
                                        <p:tgtEl>
                                          <p:spTgt spid="109"/>
                                        </p:tgtEl>
                                        <p:attrNameLst>
                                          <p:attrName>ppt_w</p:attrName>
                                        </p:attrNameLst>
                                      </p:cBhvr>
                                      <p:tavLst>
                                        <p:tav tm="0">
                                          <p:val>
                                            <p:fltVal val="0"/>
                                          </p:val>
                                        </p:tav>
                                        <p:tav tm="100000">
                                          <p:val>
                                            <p:strVal val="#ppt_w"/>
                                          </p:val>
                                        </p:tav>
                                      </p:tavLst>
                                    </p:anim>
                                    <p:anim calcmode="lin" valueType="num">
                                      <p:cBhvr>
                                        <p:cTn dur="500" fill="hold" id="14"/>
                                        <p:tgtEl>
                                          <p:spTgt spid="109"/>
                                        </p:tgtEl>
                                        <p:attrNameLst>
                                          <p:attrName>ppt_h</p:attrName>
                                        </p:attrNameLst>
                                      </p:cBhvr>
                                      <p:tavLst>
                                        <p:tav tm="0">
                                          <p:val>
                                            <p:fltVal val="0"/>
                                          </p:val>
                                        </p:tav>
                                        <p:tav tm="100000">
                                          <p:val>
                                            <p:strVal val="#ppt_h"/>
                                          </p:val>
                                        </p:tav>
                                      </p:tavLst>
                                    </p:anim>
                                    <p:animEffect filter="fade" transition="in">
                                      <p:cBhvr>
                                        <p:cTn dur="500" id="15"/>
                                        <p:tgtEl>
                                          <p:spTgt spid="109"/>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113"/>
                                        </p:tgtEl>
                                        <p:attrNameLst>
                                          <p:attrName>style.visibility</p:attrName>
                                        </p:attrNameLst>
                                      </p:cBhvr>
                                      <p:to>
                                        <p:strVal val="visible"/>
                                      </p:to>
                                    </p:set>
                                    <p:anim calcmode="lin" valueType="num">
                                      <p:cBhvr>
                                        <p:cTn dur="500" fill="hold" id="19"/>
                                        <p:tgtEl>
                                          <p:spTgt spid="113"/>
                                        </p:tgtEl>
                                        <p:attrNameLst>
                                          <p:attrName>ppt_w</p:attrName>
                                        </p:attrNameLst>
                                      </p:cBhvr>
                                      <p:tavLst>
                                        <p:tav tm="0">
                                          <p:val>
                                            <p:fltVal val="0"/>
                                          </p:val>
                                        </p:tav>
                                        <p:tav tm="100000">
                                          <p:val>
                                            <p:strVal val="#ppt_w"/>
                                          </p:val>
                                        </p:tav>
                                      </p:tavLst>
                                    </p:anim>
                                    <p:anim calcmode="lin" valueType="num">
                                      <p:cBhvr>
                                        <p:cTn dur="500" fill="hold" id="20"/>
                                        <p:tgtEl>
                                          <p:spTgt spid="113"/>
                                        </p:tgtEl>
                                        <p:attrNameLst>
                                          <p:attrName>ppt_h</p:attrName>
                                        </p:attrNameLst>
                                      </p:cBhvr>
                                      <p:tavLst>
                                        <p:tav tm="0">
                                          <p:val>
                                            <p:fltVal val="0"/>
                                          </p:val>
                                        </p:tav>
                                        <p:tav tm="100000">
                                          <p:val>
                                            <p:strVal val="#ppt_h"/>
                                          </p:val>
                                        </p:tav>
                                      </p:tavLst>
                                    </p:anim>
                                    <p:animEffect filter="fade" transition="in">
                                      <p:cBhvr>
                                        <p:cTn dur="500" id="21"/>
                                        <p:tgtEl>
                                          <p:spTgt spid="113"/>
                                        </p:tgtEl>
                                      </p:cBhvr>
                                    </p:animEffect>
                                  </p:childTnLst>
                                </p:cTn>
                              </p:par>
                            </p:childTnLst>
                          </p:cTn>
                        </p:par>
                        <p:par>
                          <p:cTn fill="hold" id="22" nodeType="afterGroup">
                            <p:stCondLst>
                              <p:cond delay="1500"/>
                            </p:stCondLst>
                            <p:childTnLst>
                              <p:par>
                                <p:cTn fill="hold" id="23" nodeType="afterEffect" presetClass="entr" presetID="53" presetSubtype="0">
                                  <p:stCondLst>
                                    <p:cond delay="0"/>
                                  </p:stCondLst>
                                  <p:childTnLst>
                                    <p:set>
                                      <p:cBhvr>
                                        <p:cTn dur="1" fill="hold" id="24">
                                          <p:stCondLst>
                                            <p:cond delay="0"/>
                                          </p:stCondLst>
                                        </p:cTn>
                                        <p:tgtEl>
                                          <p:spTgt spid="96"/>
                                        </p:tgtEl>
                                        <p:attrNameLst>
                                          <p:attrName>style.visibility</p:attrName>
                                        </p:attrNameLst>
                                      </p:cBhvr>
                                      <p:to>
                                        <p:strVal val="visible"/>
                                      </p:to>
                                    </p:set>
                                    <p:anim calcmode="lin" valueType="num">
                                      <p:cBhvr>
                                        <p:cTn dur="500" fill="hold" id="25"/>
                                        <p:tgtEl>
                                          <p:spTgt spid="96"/>
                                        </p:tgtEl>
                                        <p:attrNameLst>
                                          <p:attrName>ppt_w</p:attrName>
                                        </p:attrNameLst>
                                      </p:cBhvr>
                                      <p:tavLst>
                                        <p:tav tm="0">
                                          <p:val>
                                            <p:fltVal val="0"/>
                                          </p:val>
                                        </p:tav>
                                        <p:tav tm="100000">
                                          <p:val>
                                            <p:strVal val="#ppt_w"/>
                                          </p:val>
                                        </p:tav>
                                      </p:tavLst>
                                    </p:anim>
                                    <p:anim calcmode="lin" valueType="num">
                                      <p:cBhvr>
                                        <p:cTn dur="500" fill="hold" id="26"/>
                                        <p:tgtEl>
                                          <p:spTgt spid="96"/>
                                        </p:tgtEl>
                                        <p:attrNameLst>
                                          <p:attrName>ppt_h</p:attrName>
                                        </p:attrNameLst>
                                      </p:cBhvr>
                                      <p:tavLst>
                                        <p:tav tm="0">
                                          <p:val>
                                            <p:fltVal val="0"/>
                                          </p:val>
                                        </p:tav>
                                        <p:tav tm="100000">
                                          <p:val>
                                            <p:strVal val="#ppt_h"/>
                                          </p:val>
                                        </p:tav>
                                      </p:tavLst>
                                    </p:anim>
                                    <p:animEffect filter="fade" transition="in">
                                      <p:cBhvr>
                                        <p:cTn dur="500" id="27"/>
                                        <p:tgtEl>
                                          <p:spTgt spid="96"/>
                                        </p:tgtEl>
                                      </p:cBhvr>
                                    </p:animEffect>
                                  </p:childTnLst>
                                </p:cTn>
                              </p:par>
                            </p:childTnLst>
                          </p:cTn>
                        </p:par>
                        <p:par>
                          <p:cTn fill="hold" id="28" nodeType="afterGroup">
                            <p:stCondLst>
                              <p:cond delay="2000"/>
                            </p:stCondLst>
                            <p:childTnLst>
                              <p:par>
                                <p:cTn fill="hold" id="29" nodeType="afterEffect" presetClass="entr" presetID="53" presetSubtype="0">
                                  <p:stCondLst>
                                    <p:cond delay="0"/>
                                  </p:stCondLst>
                                  <p:childTnLst>
                                    <p:set>
                                      <p:cBhvr>
                                        <p:cTn dur="1" fill="hold" id="30">
                                          <p:stCondLst>
                                            <p:cond delay="0"/>
                                          </p:stCondLst>
                                        </p:cTn>
                                        <p:tgtEl>
                                          <p:spTgt spid="117"/>
                                        </p:tgtEl>
                                        <p:attrNameLst>
                                          <p:attrName>style.visibility</p:attrName>
                                        </p:attrNameLst>
                                      </p:cBhvr>
                                      <p:to>
                                        <p:strVal val="visible"/>
                                      </p:to>
                                    </p:set>
                                    <p:anim calcmode="lin" valueType="num">
                                      <p:cBhvr>
                                        <p:cTn dur="500" fill="hold" id="31"/>
                                        <p:tgtEl>
                                          <p:spTgt spid="117"/>
                                        </p:tgtEl>
                                        <p:attrNameLst>
                                          <p:attrName>ppt_w</p:attrName>
                                        </p:attrNameLst>
                                      </p:cBhvr>
                                      <p:tavLst>
                                        <p:tav tm="0">
                                          <p:val>
                                            <p:fltVal val="0"/>
                                          </p:val>
                                        </p:tav>
                                        <p:tav tm="100000">
                                          <p:val>
                                            <p:strVal val="#ppt_w"/>
                                          </p:val>
                                        </p:tav>
                                      </p:tavLst>
                                    </p:anim>
                                    <p:anim calcmode="lin" valueType="num">
                                      <p:cBhvr>
                                        <p:cTn dur="500" fill="hold" id="32"/>
                                        <p:tgtEl>
                                          <p:spTgt spid="117"/>
                                        </p:tgtEl>
                                        <p:attrNameLst>
                                          <p:attrName>ppt_h</p:attrName>
                                        </p:attrNameLst>
                                      </p:cBhvr>
                                      <p:tavLst>
                                        <p:tav tm="0">
                                          <p:val>
                                            <p:fltVal val="0"/>
                                          </p:val>
                                        </p:tav>
                                        <p:tav tm="100000">
                                          <p:val>
                                            <p:strVal val="#ppt_h"/>
                                          </p:val>
                                        </p:tav>
                                      </p:tavLst>
                                    </p:anim>
                                    <p:animEffect filter="fade" transition="in">
                                      <p:cBhvr>
                                        <p:cTn dur="500" id="33"/>
                                        <p:tgtEl>
                                          <p:spTgt spid="117"/>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120"/>
                                        </p:tgtEl>
                                        <p:attrNameLst>
                                          <p:attrName>style.visibility</p:attrName>
                                        </p:attrNameLst>
                                      </p:cBhvr>
                                      <p:to>
                                        <p:strVal val="visible"/>
                                      </p:to>
                                    </p:set>
                                    <p:anim calcmode="lin" valueType="num">
                                      <p:cBhvr>
                                        <p:cTn dur="500" fill="hold" id="37"/>
                                        <p:tgtEl>
                                          <p:spTgt spid="120"/>
                                        </p:tgtEl>
                                        <p:attrNameLst>
                                          <p:attrName>ppt_w</p:attrName>
                                        </p:attrNameLst>
                                      </p:cBhvr>
                                      <p:tavLst>
                                        <p:tav tm="0">
                                          <p:val>
                                            <p:fltVal val="0"/>
                                          </p:val>
                                        </p:tav>
                                        <p:tav tm="100000">
                                          <p:val>
                                            <p:strVal val="#ppt_w"/>
                                          </p:val>
                                        </p:tav>
                                      </p:tavLst>
                                    </p:anim>
                                    <p:anim calcmode="lin" valueType="num">
                                      <p:cBhvr>
                                        <p:cTn dur="500" fill="hold" id="38"/>
                                        <p:tgtEl>
                                          <p:spTgt spid="120"/>
                                        </p:tgtEl>
                                        <p:attrNameLst>
                                          <p:attrName>ppt_h</p:attrName>
                                        </p:attrNameLst>
                                      </p:cBhvr>
                                      <p:tavLst>
                                        <p:tav tm="0">
                                          <p:val>
                                            <p:fltVal val="0"/>
                                          </p:val>
                                        </p:tav>
                                        <p:tav tm="100000">
                                          <p:val>
                                            <p:strVal val="#ppt_h"/>
                                          </p:val>
                                        </p:tav>
                                      </p:tavLst>
                                    </p:anim>
                                    <p:animEffect filter="fade" transition="in">
                                      <p:cBhvr>
                                        <p:cTn dur="500" id="39"/>
                                        <p:tgtEl>
                                          <p:spTgt spid="120"/>
                                        </p:tgtEl>
                                      </p:cBhvr>
                                    </p:animEffect>
                                  </p:childTnLst>
                                </p:cTn>
                              </p:par>
                            </p:childTnLst>
                          </p:cTn>
                        </p:par>
                        <p:par>
                          <p:cTn fill="hold" id="40" nodeType="afterGroup">
                            <p:stCondLst>
                              <p:cond delay="3000"/>
                            </p:stCondLst>
                            <p:childTnLst>
                              <p:par>
                                <p:cTn fill="hold" id="41" nodeType="afterEffect" presetClass="entr" presetID="53" presetSubtype="0">
                                  <p:stCondLst>
                                    <p:cond delay="0"/>
                                  </p:stCondLst>
                                  <p:childTnLst>
                                    <p:set>
                                      <p:cBhvr>
                                        <p:cTn dur="1" fill="hold" id="42">
                                          <p:stCondLst>
                                            <p:cond delay="0"/>
                                          </p:stCondLst>
                                        </p:cTn>
                                        <p:tgtEl>
                                          <p:spTgt spid="23"/>
                                        </p:tgtEl>
                                        <p:attrNameLst>
                                          <p:attrName>style.visibility</p:attrName>
                                        </p:attrNameLst>
                                      </p:cBhvr>
                                      <p:to>
                                        <p:strVal val="visible"/>
                                      </p:to>
                                    </p:set>
                                    <p:anim calcmode="lin" valueType="num">
                                      <p:cBhvr>
                                        <p:cTn dur="500" fill="hold" id="43"/>
                                        <p:tgtEl>
                                          <p:spTgt spid="23"/>
                                        </p:tgtEl>
                                        <p:attrNameLst>
                                          <p:attrName>ppt_w</p:attrName>
                                        </p:attrNameLst>
                                      </p:cBhvr>
                                      <p:tavLst>
                                        <p:tav tm="0">
                                          <p:val>
                                            <p:fltVal val="0"/>
                                          </p:val>
                                        </p:tav>
                                        <p:tav tm="100000">
                                          <p:val>
                                            <p:strVal val="#ppt_w"/>
                                          </p:val>
                                        </p:tav>
                                      </p:tavLst>
                                    </p:anim>
                                    <p:anim calcmode="lin" valueType="num">
                                      <p:cBhvr>
                                        <p:cTn dur="500" fill="hold" id="44"/>
                                        <p:tgtEl>
                                          <p:spTgt spid="23"/>
                                        </p:tgtEl>
                                        <p:attrNameLst>
                                          <p:attrName>ppt_h</p:attrName>
                                        </p:attrNameLst>
                                      </p:cBhvr>
                                      <p:tavLst>
                                        <p:tav tm="0">
                                          <p:val>
                                            <p:fltVal val="0"/>
                                          </p:val>
                                        </p:tav>
                                        <p:tav tm="100000">
                                          <p:val>
                                            <p:strVal val="#ppt_h"/>
                                          </p:val>
                                        </p:tav>
                                      </p:tavLst>
                                    </p:anim>
                                    <p:animEffect filter="fade" transition="in">
                                      <p:cBhvr>
                                        <p:cTn dur="500" id="45"/>
                                        <p:tgtEl>
                                          <p:spTgt spid="2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0"/>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Rounded Rectangle 2"/>
          <p:cNvSpPr/>
          <p:nvPr/>
        </p:nvSpPr>
        <p:spPr>
          <a:xfrm>
            <a:off x="1270301" y="2124282"/>
            <a:ext cx="2121921" cy="3264636"/>
          </a:xfrm>
          <a:prstGeom prst="roundRect">
            <a:avLst>
              <a:gd fmla="val 7770" name="adj"/>
            </a:avLst>
          </a:prstGeom>
          <a:solidFill>
            <a:sysClr lastClr="FFFFFF" val="window"/>
          </a:solidFill>
          <a:ln algn="ctr" cap="flat" cmpd="sng" w="25400">
            <a:noFill/>
            <a:prstDash val="solid"/>
          </a:ln>
          <a:effectLst/>
        </p:spPr>
        <p:txBody>
          <a:bodyPr anchor="ctr" rtlCol="0"/>
          <a:lstStyle/>
          <a:p>
            <a:pPr algn="ctr" defTabSz="1216630">
              <a:defRPr/>
            </a:pPr>
            <a:endParaRPr kern="0" lang="en-US" sz="3191">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3" name="Rounded Rectangle 9"/>
          <p:cNvSpPr/>
          <p:nvPr/>
        </p:nvSpPr>
        <p:spPr>
          <a:xfrm>
            <a:off x="1270301" y="2124282"/>
            <a:ext cx="2121921" cy="1679855"/>
          </a:xfrm>
          <a:prstGeom prst="roundRect">
            <a:avLst>
              <a:gd fmla="val 7770" name="adj"/>
            </a:avLst>
          </a:prstGeom>
          <a:solidFill>
            <a:schemeClr val="accent3"/>
          </a:solidFill>
          <a:ln algn="ctr" cap="flat" cmpd="sng" w="25400">
            <a:noFill/>
            <a:prstDash val="solid"/>
          </a:ln>
          <a:effectLst/>
        </p:spPr>
        <p:txBody>
          <a:bodyPr anchor="ctr" rtlCol="0"/>
          <a:lstStyle/>
          <a:p>
            <a:pPr algn="ctr" defTabSz="1216630">
              <a:defRPr/>
            </a:pPr>
            <a:endParaRPr kern="0" lang="en-US" sz="3191">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nvGrpSpPr>
          <p:cNvPr id="4" name="Group 18"/>
          <p:cNvGrpSpPr/>
          <p:nvPr/>
        </p:nvGrpSpPr>
        <p:grpSpPr>
          <a:xfrm>
            <a:off x="1963618" y="2435054"/>
            <a:ext cx="735284" cy="643533"/>
            <a:chOff x="2556020" y="3523156"/>
            <a:chExt cx="366050" cy="320373"/>
          </a:xfrm>
          <a:solidFill>
            <a:sysClr lastClr="FFFFFF" val="window"/>
          </a:solidFill>
        </p:grpSpPr>
        <p:sp>
          <p:nvSpPr>
            <p:cNvPr id="5" name="AutoShape 101"/>
            <p:cNvSpPr/>
            <p:nvPr/>
          </p:nvSpPr>
          <p:spPr bwMode="auto">
            <a:xfrm>
              <a:off x="2556020" y="3523156"/>
              <a:ext cx="366050" cy="32037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49" y="18514"/>
                  </a:moveTo>
                  <a:cubicBezTo>
                    <a:pt x="20249" y="19365"/>
                    <a:pt x="19644" y="20057"/>
                    <a:pt x="18899" y="20057"/>
                  </a:cubicBezTo>
                  <a:lnTo>
                    <a:pt x="2699" y="20057"/>
                  </a:lnTo>
                  <a:cubicBezTo>
                    <a:pt x="1955" y="20057"/>
                    <a:pt x="1349" y="19365"/>
                    <a:pt x="1349" y="18514"/>
                  </a:cubicBezTo>
                  <a:lnTo>
                    <a:pt x="1349" y="13114"/>
                  </a:lnTo>
                  <a:lnTo>
                    <a:pt x="4050" y="1542"/>
                  </a:lnTo>
                  <a:lnTo>
                    <a:pt x="17549" y="1542"/>
                  </a:lnTo>
                  <a:lnTo>
                    <a:pt x="20249" y="13114"/>
                  </a:lnTo>
                  <a:cubicBezTo>
                    <a:pt x="20249" y="13114"/>
                    <a:pt x="20249" y="18514"/>
                    <a:pt x="20249" y="18514"/>
                  </a:cubicBezTo>
                  <a:close/>
                  <a:moveTo>
                    <a:pt x="21548" y="12693"/>
                  </a:moveTo>
                  <a:lnTo>
                    <a:pt x="18847" y="1117"/>
                  </a:lnTo>
                  <a:cubicBezTo>
                    <a:pt x="18683" y="460"/>
                    <a:pt x="18150" y="0"/>
                    <a:pt x="17549" y="0"/>
                  </a:cubicBezTo>
                  <a:lnTo>
                    <a:pt x="10800" y="0"/>
                  </a:lnTo>
                  <a:lnTo>
                    <a:pt x="4049" y="0"/>
                  </a:lnTo>
                  <a:cubicBezTo>
                    <a:pt x="3449" y="0"/>
                    <a:pt x="2916" y="460"/>
                    <a:pt x="2752" y="1117"/>
                  </a:cubicBezTo>
                  <a:lnTo>
                    <a:pt x="51" y="12693"/>
                  </a:lnTo>
                  <a:cubicBezTo>
                    <a:pt x="17" y="12835"/>
                    <a:pt x="0" y="12976"/>
                    <a:pt x="0" y="13114"/>
                  </a:cubicBezTo>
                  <a:lnTo>
                    <a:pt x="0" y="18514"/>
                  </a:lnTo>
                  <a:cubicBezTo>
                    <a:pt x="0" y="20218"/>
                    <a:pt x="1208" y="21600"/>
                    <a:pt x="2699" y="21600"/>
                  </a:cubicBezTo>
                  <a:lnTo>
                    <a:pt x="18899" y="21600"/>
                  </a:lnTo>
                  <a:cubicBezTo>
                    <a:pt x="20391" y="21600"/>
                    <a:pt x="21600" y="20218"/>
                    <a:pt x="21600" y="18514"/>
                  </a:cubicBezTo>
                  <a:lnTo>
                    <a:pt x="21600" y="13114"/>
                  </a:lnTo>
                  <a:cubicBezTo>
                    <a:pt x="21600" y="12976"/>
                    <a:pt x="21582" y="12835"/>
                    <a:pt x="21548" y="12693"/>
                  </a:cubicBezTo>
                </a:path>
              </a:pathLst>
            </a:custGeom>
            <a:grp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687" lIns="50687" rIns="50687" tIns="50687"/>
            <a:lstStyle/>
            <a:p>
              <a:pPr defTabSz="607679">
                <a:defRPr/>
              </a:pPr>
              <a:endParaRPr kern="0" lang="en-US" sz="3991">
                <a:solidFill>
                  <a:srgbClr val="FFFFFF"/>
                </a:solidFill>
                <a:effectLst>
                  <a:outerShdw algn="tl" blurRad="38100" dir="2700000" dist="38100">
                    <a:srgbClr val="000000"/>
                  </a:outerShdw>
                </a:effectLst>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6" name="AutoShape 102"/>
            <p:cNvSpPr/>
            <p:nvPr/>
          </p:nvSpPr>
          <p:spPr bwMode="auto">
            <a:xfrm>
              <a:off x="2601700" y="3568835"/>
              <a:ext cx="279075" cy="205865"/>
            </a:xfrm>
            <a:custGeom>
              <a:gdLst>
                <a:gd fmla="+- 0 10799 40" name="T0"/>
                <a:gd fmla="*/ T0 w 21519" name="T1"/>
                <a:gd fmla="*/ 10800 h 21600" name="T2"/>
                <a:gd fmla="+- 0 10799 40" name="T3"/>
                <a:gd fmla="*/ T3 w 21519" name="T4"/>
                <a:gd fmla="*/ 10800 h 21600" name="T5"/>
                <a:gd fmla="+- 0 10799 40" name="T6"/>
                <a:gd fmla="*/ T6 w 21519" name="T7"/>
                <a:gd fmla="*/ 10800 h 21600" name="T8"/>
                <a:gd fmla="+- 0 10799 40" name="T9"/>
                <a:gd fmla="*/ T9 w 21519" name="T10"/>
                <a:gd fmla="*/ 10800 h 21600" name="T11"/>
              </a:gdLst>
              <a:cxnLst>
                <a:cxn ang="0">
                  <a:pos x="T1" y="T2"/>
                </a:cxn>
                <a:cxn ang="0">
                  <a:pos x="T4" y="T5"/>
                </a:cxn>
                <a:cxn ang="0">
                  <a:pos x="T7" y="T8"/>
                </a:cxn>
                <a:cxn ang="0">
                  <a:pos x="T10" y="T11"/>
                </a:cxn>
              </a:cxnLst>
              <a:rect b="b" l="0" r="r" t="0"/>
              <a:pathLst>
                <a:path h="21600" w="21519">
                  <a:moveTo>
                    <a:pt x="18070" y="14399"/>
                  </a:moveTo>
                  <a:lnTo>
                    <a:pt x="16603" y="14399"/>
                  </a:lnTo>
                  <a:cubicBezTo>
                    <a:pt x="15931" y="14399"/>
                    <a:pt x="15325" y="14907"/>
                    <a:pt x="15024" y="15725"/>
                  </a:cubicBezTo>
                  <a:lnTo>
                    <a:pt x="13746" y="19199"/>
                  </a:lnTo>
                  <a:lnTo>
                    <a:pt x="7773" y="19199"/>
                  </a:lnTo>
                  <a:lnTo>
                    <a:pt x="6495" y="15725"/>
                  </a:lnTo>
                  <a:cubicBezTo>
                    <a:pt x="6194" y="14907"/>
                    <a:pt x="5588" y="14399"/>
                    <a:pt x="4916" y="14399"/>
                  </a:cubicBezTo>
                  <a:lnTo>
                    <a:pt x="3449" y="14399"/>
                  </a:lnTo>
                  <a:lnTo>
                    <a:pt x="1343" y="14399"/>
                  </a:lnTo>
                  <a:lnTo>
                    <a:pt x="3924" y="1200"/>
                  </a:lnTo>
                  <a:lnTo>
                    <a:pt x="17595" y="1200"/>
                  </a:lnTo>
                  <a:lnTo>
                    <a:pt x="20176" y="14399"/>
                  </a:lnTo>
                  <a:cubicBezTo>
                    <a:pt x="20176" y="14399"/>
                    <a:pt x="18070" y="14399"/>
                    <a:pt x="18070" y="14399"/>
                  </a:cubicBezTo>
                  <a:close/>
                  <a:moveTo>
                    <a:pt x="17595" y="0"/>
                  </a:moveTo>
                  <a:lnTo>
                    <a:pt x="3924" y="0"/>
                  </a:lnTo>
                  <a:cubicBezTo>
                    <a:pt x="3524" y="0"/>
                    <a:pt x="3174" y="366"/>
                    <a:pt x="3071" y="891"/>
                  </a:cubicBezTo>
                  <a:lnTo>
                    <a:pt x="28" y="15291"/>
                  </a:lnTo>
                  <a:cubicBezTo>
                    <a:pt x="-40" y="15651"/>
                    <a:pt x="16" y="16035"/>
                    <a:pt x="183" y="16330"/>
                  </a:cubicBezTo>
                  <a:cubicBezTo>
                    <a:pt x="350" y="16625"/>
                    <a:pt x="609" y="16799"/>
                    <a:pt x="883" y="16799"/>
                  </a:cubicBezTo>
                  <a:lnTo>
                    <a:pt x="3449" y="16799"/>
                  </a:lnTo>
                  <a:lnTo>
                    <a:pt x="4456" y="16799"/>
                  </a:lnTo>
                  <a:lnTo>
                    <a:pt x="4916" y="16799"/>
                  </a:lnTo>
                  <a:lnTo>
                    <a:pt x="6194" y="20274"/>
                  </a:lnTo>
                  <a:cubicBezTo>
                    <a:pt x="6493" y="21086"/>
                    <a:pt x="7104" y="21599"/>
                    <a:pt x="7773" y="21599"/>
                  </a:cubicBezTo>
                  <a:lnTo>
                    <a:pt x="13746" y="21599"/>
                  </a:lnTo>
                  <a:cubicBezTo>
                    <a:pt x="14415" y="21599"/>
                    <a:pt x="15026" y="21086"/>
                    <a:pt x="15325" y="20274"/>
                  </a:cubicBezTo>
                  <a:lnTo>
                    <a:pt x="16603" y="16799"/>
                  </a:lnTo>
                  <a:lnTo>
                    <a:pt x="17063" y="16799"/>
                  </a:lnTo>
                  <a:lnTo>
                    <a:pt x="18070" y="16799"/>
                  </a:lnTo>
                  <a:lnTo>
                    <a:pt x="20636" y="16799"/>
                  </a:lnTo>
                  <a:cubicBezTo>
                    <a:pt x="20910" y="16799"/>
                    <a:pt x="21169" y="16625"/>
                    <a:pt x="21336" y="16330"/>
                  </a:cubicBezTo>
                  <a:cubicBezTo>
                    <a:pt x="21503" y="16035"/>
                    <a:pt x="21560" y="15651"/>
                    <a:pt x="21490" y="15291"/>
                  </a:cubicBezTo>
                  <a:lnTo>
                    <a:pt x="18448" y="891"/>
                  </a:lnTo>
                  <a:cubicBezTo>
                    <a:pt x="18345" y="366"/>
                    <a:pt x="17995" y="0"/>
                    <a:pt x="17595" y="0"/>
                  </a:cubicBezTo>
                </a:path>
              </a:pathLst>
            </a:custGeom>
            <a:grp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687" lIns="50687" rIns="50687" tIns="50687"/>
            <a:lstStyle/>
            <a:p>
              <a:pPr defTabSz="607679">
                <a:defRPr/>
              </a:pPr>
              <a:endParaRPr kern="0" lang="en-US" sz="3991">
                <a:solidFill>
                  <a:srgbClr val="FFFFFF"/>
                </a:solidFill>
                <a:effectLst>
                  <a:outerShdw algn="tl" blurRad="38100" dir="2700000" dist="38100">
                    <a:srgbClr val="000000"/>
                  </a:outerShdw>
                </a:effectLst>
                <a:latin charset="-122" panose="020b0503020204020204" pitchFamily="34" typeface="微软雅黑"/>
                <a:ea charset="-122" panose="020b0503020204020204" pitchFamily="34" typeface="微软雅黑"/>
                <a:sym charset="-122" panose="02020400000000000000" pitchFamily="18" typeface="Source Han Serif SC"/>
              </a:endParaRPr>
            </a:p>
          </p:txBody>
        </p:sp>
      </p:grpSp>
      <p:sp>
        <p:nvSpPr>
          <p:cNvPr id="7" name="Rounded Rectangle 3"/>
          <p:cNvSpPr/>
          <p:nvPr/>
        </p:nvSpPr>
        <p:spPr>
          <a:xfrm>
            <a:off x="3745873" y="2124282"/>
            <a:ext cx="2121921" cy="3264636"/>
          </a:xfrm>
          <a:prstGeom prst="roundRect">
            <a:avLst>
              <a:gd fmla="val 7770" name="adj"/>
            </a:avLst>
          </a:prstGeom>
          <a:solidFill>
            <a:sysClr lastClr="FFFFFF" val="window"/>
          </a:solidFill>
          <a:ln algn="ctr" cap="flat" cmpd="sng" w="25400">
            <a:noFill/>
            <a:prstDash val="solid"/>
          </a:ln>
          <a:effectLst/>
        </p:spPr>
        <p:txBody>
          <a:bodyPr anchor="ctr" rtlCol="0"/>
          <a:lstStyle/>
          <a:p>
            <a:pPr algn="ctr" defTabSz="1216630">
              <a:defRPr/>
            </a:pPr>
            <a:endParaRPr kern="0" lang="en-US" sz="3191">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8" name="Rounded Rectangle 10"/>
          <p:cNvSpPr/>
          <p:nvPr/>
        </p:nvSpPr>
        <p:spPr>
          <a:xfrm>
            <a:off x="3745873" y="2124282"/>
            <a:ext cx="2121921" cy="1679855"/>
          </a:xfrm>
          <a:prstGeom prst="roundRect">
            <a:avLst>
              <a:gd fmla="val 7770" name="adj"/>
            </a:avLst>
          </a:prstGeom>
          <a:solidFill>
            <a:schemeClr val="accent2"/>
          </a:solidFill>
          <a:ln algn="ctr" cap="flat" cmpd="sng" w="25400">
            <a:noFill/>
            <a:prstDash val="solid"/>
          </a:ln>
          <a:effectLst/>
        </p:spPr>
        <p:txBody>
          <a:bodyPr anchor="ctr" rtlCol="0"/>
          <a:lstStyle/>
          <a:p>
            <a:pPr algn="ctr" defTabSz="1216630">
              <a:defRPr/>
            </a:pPr>
            <a:endParaRPr kern="0" lang="en-US" sz="3191">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9" name="AutoShape 100"/>
          <p:cNvSpPr/>
          <p:nvPr/>
        </p:nvSpPr>
        <p:spPr bwMode="auto">
          <a:xfrm>
            <a:off x="4494100" y="2415413"/>
            <a:ext cx="643536" cy="73654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057" y="6750"/>
                </a:moveTo>
                <a:lnTo>
                  <a:pt x="1542" y="6750"/>
                </a:lnTo>
                <a:lnTo>
                  <a:pt x="1542" y="4725"/>
                </a:lnTo>
                <a:lnTo>
                  <a:pt x="20057" y="4725"/>
                </a:lnTo>
                <a:cubicBezTo>
                  <a:pt x="20057" y="4725"/>
                  <a:pt x="20057" y="6750"/>
                  <a:pt x="20057" y="6750"/>
                </a:cubicBezTo>
                <a:close/>
                <a:moveTo>
                  <a:pt x="17485" y="10124"/>
                </a:moveTo>
                <a:lnTo>
                  <a:pt x="4113" y="10124"/>
                </a:lnTo>
                <a:lnTo>
                  <a:pt x="3857" y="8100"/>
                </a:lnTo>
                <a:lnTo>
                  <a:pt x="17742" y="8100"/>
                </a:lnTo>
                <a:cubicBezTo>
                  <a:pt x="17742" y="8100"/>
                  <a:pt x="17485" y="10124"/>
                  <a:pt x="17485" y="10124"/>
                </a:cubicBezTo>
                <a:close/>
                <a:moveTo>
                  <a:pt x="16542" y="17549"/>
                </a:moveTo>
                <a:lnTo>
                  <a:pt x="5057" y="17549"/>
                </a:lnTo>
                <a:lnTo>
                  <a:pt x="4199" y="10800"/>
                </a:lnTo>
                <a:lnTo>
                  <a:pt x="17399" y="10800"/>
                </a:lnTo>
                <a:cubicBezTo>
                  <a:pt x="17399" y="10800"/>
                  <a:pt x="16542" y="17549"/>
                  <a:pt x="16542" y="17549"/>
                </a:cubicBezTo>
                <a:close/>
                <a:moveTo>
                  <a:pt x="5400" y="20249"/>
                </a:moveTo>
                <a:lnTo>
                  <a:pt x="5142" y="18225"/>
                </a:lnTo>
                <a:lnTo>
                  <a:pt x="16456" y="18225"/>
                </a:lnTo>
                <a:lnTo>
                  <a:pt x="16200" y="20249"/>
                </a:lnTo>
                <a:cubicBezTo>
                  <a:pt x="16200" y="20249"/>
                  <a:pt x="5400" y="20249"/>
                  <a:pt x="5400" y="20249"/>
                </a:cubicBezTo>
                <a:close/>
                <a:moveTo>
                  <a:pt x="3857" y="1350"/>
                </a:moveTo>
                <a:lnTo>
                  <a:pt x="17742" y="1350"/>
                </a:lnTo>
                <a:lnTo>
                  <a:pt x="18514" y="3375"/>
                </a:lnTo>
                <a:lnTo>
                  <a:pt x="3085" y="3375"/>
                </a:lnTo>
                <a:cubicBezTo>
                  <a:pt x="3085" y="3375"/>
                  <a:pt x="3857" y="1350"/>
                  <a:pt x="3857" y="1350"/>
                </a:cubicBezTo>
                <a:close/>
                <a:moveTo>
                  <a:pt x="20143" y="3389"/>
                </a:moveTo>
                <a:lnTo>
                  <a:pt x="19205" y="922"/>
                </a:lnTo>
                <a:cubicBezTo>
                  <a:pt x="18996" y="371"/>
                  <a:pt x="18407" y="0"/>
                  <a:pt x="17742" y="0"/>
                </a:cubicBezTo>
                <a:lnTo>
                  <a:pt x="3857" y="0"/>
                </a:lnTo>
                <a:cubicBezTo>
                  <a:pt x="3192" y="0"/>
                  <a:pt x="2603" y="371"/>
                  <a:pt x="2393" y="922"/>
                </a:cubicBezTo>
                <a:lnTo>
                  <a:pt x="1448" y="3391"/>
                </a:lnTo>
                <a:cubicBezTo>
                  <a:pt x="643" y="3436"/>
                  <a:pt x="0" y="4008"/>
                  <a:pt x="0" y="4725"/>
                </a:cubicBezTo>
                <a:lnTo>
                  <a:pt x="0" y="6750"/>
                </a:lnTo>
                <a:cubicBezTo>
                  <a:pt x="0" y="7495"/>
                  <a:pt x="690" y="8100"/>
                  <a:pt x="1542" y="8100"/>
                </a:cubicBezTo>
                <a:lnTo>
                  <a:pt x="2340" y="8100"/>
                </a:lnTo>
                <a:cubicBezTo>
                  <a:pt x="2340" y="8150"/>
                  <a:pt x="2317" y="8198"/>
                  <a:pt x="2323" y="8249"/>
                </a:cubicBezTo>
                <a:lnTo>
                  <a:pt x="3866" y="20398"/>
                </a:lnTo>
                <a:cubicBezTo>
                  <a:pt x="3953" y="21082"/>
                  <a:pt x="4614" y="21599"/>
                  <a:pt x="5400" y="21599"/>
                </a:cubicBezTo>
                <a:lnTo>
                  <a:pt x="16200" y="21599"/>
                </a:lnTo>
                <a:cubicBezTo>
                  <a:pt x="16986" y="21599"/>
                  <a:pt x="17646" y="21082"/>
                  <a:pt x="17732" y="20398"/>
                </a:cubicBezTo>
                <a:lnTo>
                  <a:pt x="19275" y="8249"/>
                </a:lnTo>
                <a:cubicBezTo>
                  <a:pt x="19282" y="8198"/>
                  <a:pt x="19258" y="8150"/>
                  <a:pt x="19258" y="8100"/>
                </a:cubicBezTo>
                <a:lnTo>
                  <a:pt x="20057" y="8100"/>
                </a:lnTo>
                <a:cubicBezTo>
                  <a:pt x="20908" y="8100"/>
                  <a:pt x="21600" y="7495"/>
                  <a:pt x="21600" y="6750"/>
                </a:cubicBezTo>
                <a:lnTo>
                  <a:pt x="21600" y="4725"/>
                </a:lnTo>
                <a:cubicBezTo>
                  <a:pt x="21600" y="4006"/>
                  <a:pt x="20952" y="3431"/>
                  <a:pt x="20143" y="3389"/>
                </a:cubicBezTo>
              </a:path>
            </a:pathLst>
          </a:custGeom>
          <a:solidFill>
            <a:sysClr lastClr="FFFFFF" val="window"/>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687" lIns="50687" rIns="50687" tIns="50687"/>
          <a:lstStyle/>
          <a:p>
            <a:pPr defTabSz="607679">
              <a:defRPr/>
            </a:pPr>
            <a:endParaRPr kern="0" lang="en-US" sz="3991">
              <a:solidFill>
                <a:srgbClr val="FFFFFF"/>
              </a:solidFill>
              <a:effectLst>
                <a:outerShdw algn="tl" blurRad="38100" dir="2700000" dist="38100">
                  <a:srgbClr val="000000"/>
                </a:outerShdw>
              </a:effectLst>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0" name="Rounded Rectangle 4"/>
          <p:cNvSpPr/>
          <p:nvPr/>
        </p:nvSpPr>
        <p:spPr>
          <a:xfrm>
            <a:off x="6221449" y="2124282"/>
            <a:ext cx="2121921" cy="3264636"/>
          </a:xfrm>
          <a:prstGeom prst="roundRect">
            <a:avLst>
              <a:gd fmla="val 7770" name="adj"/>
            </a:avLst>
          </a:prstGeom>
          <a:solidFill>
            <a:sysClr lastClr="FFFFFF" val="window"/>
          </a:solidFill>
          <a:ln algn="ctr" cap="flat" cmpd="sng" w="25400">
            <a:noFill/>
            <a:prstDash val="solid"/>
          </a:ln>
          <a:effectLst/>
        </p:spPr>
        <p:txBody>
          <a:bodyPr anchor="ctr" rtlCol="0"/>
          <a:lstStyle/>
          <a:p>
            <a:pPr algn="ctr" defTabSz="1216630">
              <a:defRPr/>
            </a:pPr>
            <a:endParaRPr kern="0" lang="en-US" sz="3191">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1" name="Rounded Rectangle 11"/>
          <p:cNvSpPr/>
          <p:nvPr/>
        </p:nvSpPr>
        <p:spPr>
          <a:xfrm>
            <a:off x="6221449" y="2124282"/>
            <a:ext cx="2121921" cy="1679855"/>
          </a:xfrm>
          <a:prstGeom prst="roundRect">
            <a:avLst>
              <a:gd fmla="val 7770" name="adj"/>
            </a:avLst>
          </a:prstGeom>
          <a:solidFill>
            <a:schemeClr val="accent3"/>
          </a:solidFill>
          <a:ln algn="ctr" cap="flat" cmpd="sng" w="25400">
            <a:noFill/>
            <a:prstDash val="solid"/>
          </a:ln>
          <a:effectLst/>
        </p:spPr>
        <p:txBody>
          <a:bodyPr anchor="ctr" rtlCol="0"/>
          <a:lstStyle/>
          <a:p>
            <a:pPr algn="ctr" defTabSz="1216630">
              <a:defRPr/>
            </a:pPr>
            <a:endParaRPr kern="0" lang="en-US" sz="3191">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2" name="Freeform 15"/>
          <p:cNvSpPr>
            <a:spLocks noEditPoints="1"/>
          </p:cNvSpPr>
          <p:nvPr/>
        </p:nvSpPr>
        <p:spPr bwMode="auto">
          <a:xfrm>
            <a:off x="6903778" y="2389521"/>
            <a:ext cx="757263" cy="756392"/>
          </a:xfrm>
          <a:custGeom>
            <a:gdLst>
              <a:gd fmla="*/ 183 w 371" name="T0"/>
              <a:gd fmla="*/ 1 h 370" name="T1"/>
              <a:gd fmla="*/ 2 w 371" name="T2"/>
              <a:gd fmla="*/ 187 h 370" name="T3"/>
              <a:gd fmla="*/ 188 w 371" name="T4"/>
              <a:gd fmla="*/ 369 h 370" name="T5"/>
              <a:gd fmla="*/ 370 w 371" name="T6"/>
              <a:gd fmla="*/ 182 h 370" name="T7"/>
              <a:gd fmla="*/ 183 w 371" name="T8"/>
              <a:gd fmla="*/ 1 h 370" name="T9"/>
              <a:gd fmla="*/ 184 w 371" name="T10"/>
              <a:gd fmla="*/ 25 h 370" name="T11"/>
              <a:gd fmla="*/ 260 w 371" name="T12"/>
              <a:gd fmla="*/ 43 h 370" name="T13"/>
              <a:gd fmla="*/ 235 w 371" name="T14"/>
              <a:gd fmla="*/ 84 h 370" name="T15"/>
              <a:gd fmla="*/ 186 w 371" name="T16"/>
              <a:gd fmla="*/ 73 h 370" name="T17"/>
              <a:gd fmla="*/ 137 w 371" name="T18"/>
              <a:gd fmla="*/ 84 h 370" name="T19"/>
              <a:gd fmla="*/ 112 w 371" name="T20"/>
              <a:gd fmla="*/ 43 h 370" name="T21"/>
              <a:gd fmla="*/ 184 w 371" name="T22"/>
              <a:gd fmla="*/ 25 h 370" name="T23"/>
              <a:gd fmla="*/ 85 w 371" name="T24"/>
              <a:gd fmla="*/ 234 h 370" name="T25"/>
              <a:gd fmla="*/ 44 w 371" name="T26"/>
              <a:gd fmla="*/ 259 h 370" name="T27"/>
              <a:gd fmla="*/ 26 w 371" name="T28"/>
              <a:gd fmla="*/ 187 h 370" name="T29"/>
              <a:gd fmla="*/ 44 w 371" name="T30"/>
              <a:gd fmla="*/ 111 h 370" name="T31"/>
              <a:gd fmla="*/ 85 w 371" name="T32"/>
              <a:gd fmla="*/ 136 h 370" name="T33"/>
              <a:gd fmla="*/ 74 w 371" name="T34"/>
              <a:gd fmla="*/ 185 h 370" name="T35"/>
              <a:gd fmla="*/ 85 w 371" name="T36"/>
              <a:gd fmla="*/ 234 h 370" name="T37"/>
              <a:gd fmla="*/ 188 w 371" name="T38"/>
              <a:gd fmla="*/ 345 h 370" name="T39"/>
              <a:gd fmla="*/ 112 w 371" name="T40"/>
              <a:gd fmla="*/ 327 h 370" name="T41"/>
              <a:gd fmla="*/ 137 w 371" name="T42"/>
              <a:gd fmla="*/ 286 h 370" name="T43"/>
              <a:gd fmla="*/ 186 w 371" name="T44"/>
              <a:gd fmla="*/ 297 h 370" name="T45"/>
              <a:gd fmla="*/ 235 w 371" name="T46"/>
              <a:gd fmla="*/ 286 h 370" name="T47"/>
              <a:gd fmla="*/ 260 w 371" name="T48"/>
              <a:gd fmla="*/ 327 h 370" name="T49"/>
              <a:gd fmla="*/ 188 w 371" name="T50"/>
              <a:gd fmla="*/ 345 h 370" name="T51"/>
              <a:gd fmla="*/ 186 w 371" name="T52"/>
              <a:gd fmla="*/ 273 h 370" name="T53"/>
              <a:gd fmla="*/ 98 w 371" name="T54"/>
              <a:gd fmla="*/ 185 h 370" name="T55"/>
              <a:gd fmla="*/ 186 w 371" name="T56"/>
              <a:gd fmla="*/ 97 h 370" name="T57"/>
              <a:gd fmla="*/ 274 w 371" name="T58"/>
              <a:gd fmla="*/ 185 h 370" name="T59"/>
              <a:gd fmla="*/ 186 w 371" name="T60"/>
              <a:gd fmla="*/ 273 h 370" name="T61"/>
              <a:gd fmla="*/ 286 w 371" name="T62"/>
              <a:gd fmla="*/ 234 h 370" name="T63"/>
              <a:gd fmla="*/ 298 w 371" name="T64"/>
              <a:gd fmla="*/ 185 h 370" name="T65"/>
              <a:gd fmla="*/ 286 w 371" name="T66"/>
              <a:gd fmla="*/ 136 h 370" name="T67"/>
              <a:gd fmla="*/ 328 w 371" name="T68"/>
              <a:gd fmla="*/ 111 h 370" name="T69"/>
              <a:gd fmla="*/ 346 w 371" name="T70"/>
              <a:gd fmla="*/ 183 h 370" name="T71"/>
              <a:gd fmla="*/ 328 w 371" name="T72"/>
              <a:gd fmla="*/ 259 h 370" name="T73"/>
              <a:gd fmla="*/ 286 w 371" name="T74"/>
              <a:gd fmla="*/ 234 h 370"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370" w="371">
                <a:moveTo>
                  <a:pt x="183" y="1"/>
                </a:moveTo>
                <a:cubicBezTo>
                  <a:pt x="82" y="2"/>
                  <a:pt x="0" y="86"/>
                  <a:pt x="2" y="187"/>
                </a:cubicBezTo>
                <a:cubicBezTo>
                  <a:pt x="3" y="289"/>
                  <a:pt x="87" y="370"/>
                  <a:pt x="188" y="369"/>
                </a:cubicBezTo>
                <a:cubicBezTo>
                  <a:pt x="290" y="368"/>
                  <a:pt x="371" y="284"/>
                  <a:pt x="370" y="182"/>
                </a:cubicBezTo>
                <a:cubicBezTo>
                  <a:pt x="368" y="81"/>
                  <a:pt x="285" y="0"/>
                  <a:pt x="183" y="1"/>
                </a:cubicBezTo>
                <a:close/>
                <a:moveTo>
                  <a:pt x="184" y="25"/>
                </a:moveTo>
                <a:cubicBezTo>
                  <a:pt x="211" y="25"/>
                  <a:pt x="237" y="31"/>
                  <a:pt x="260" y="43"/>
                </a:cubicBezTo>
                <a:cubicBezTo>
                  <a:pt x="235" y="84"/>
                  <a:pt x="235" y="84"/>
                  <a:pt x="235" y="84"/>
                </a:cubicBezTo>
                <a:cubicBezTo>
                  <a:pt x="220" y="77"/>
                  <a:pt x="203" y="73"/>
                  <a:pt x="186" y="73"/>
                </a:cubicBezTo>
                <a:cubicBezTo>
                  <a:pt x="168" y="73"/>
                  <a:pt x="151" y="77"/>
                  <a:pt x="137" y="84"/>
                </a:cubicBezTo>
                <a:cubicBezTo>
                  <a:pt x="112" y="43"/>
                  <a:pt x="112" y="43"/>
                  <a:pt x="112" y="43"/>
                </a:cubicBezTo>
                <a:cubicBezTo>
                  <a:pt x="133" y="32"/>
                  <a:pt x="158" y="25"/>
                  <a:pt x="184" y="25"/>
                </a:cubicBezTo>
                <a:close/>
                <a:moveTo>
                  <a:pt x="85" y="234"/>
                </a:moveTo>
                <a:cubicBezTo>
                  <a:pt x="44" y="259"/>
                  <a:pt x="44" y="259"/>
                  <a:pt x="44" y="259"/>
                </a:cubicBezTo>
                <a:cubicBezTo>
                  <a:pt x="33" y="237"/>
                  <a:pt x="26" y="213"/>
                  <a:pt x="26" y="187"/>
                </a:cubicBezTo>
                <a:cubicBezTo>
                  <a:pt x="25" y="160"/>
                  <a:pt x="32" y="134"/>
                  <a:pt x="44" y="111"/>
                </a:cubicBezTo>
                <a:cubicBezTo>
                  <a:pt x="85" y="136"/>
                  <a:pt x="85" y="136"/>
                  <a:pt x="85" y="136"/>
                </a:cubicBezTo>
                <a:cubicBezTo>
                  <a:pt x="78" y="151"/>
                  <a:pt x="74" y="167"/>
                  <a:pt x="74" y="185"/>
                </a:cubicBezTo>
                <a:cubicBezTo>
                  <a:pt x="74" y="203"/>
                  <a:pt x="78" y="219"/>
                  <a:pt x="85" y="234"/>
                </a:cubicBezTo>
                <a:close/>
                <a:moveTo>
                  <a:pt x="188" y="345"/>
                </a:moveTo>
                <a:cubicBezTo>
                  <a:pt x="161" y="345"/>
                  <a:pt x="135" y="339"/>
                  <a:pt x="112" y="327"/>
                </a:cubicBezTo>
                <a:cubicBezTo>
                  <a:pt x="137" y="286"/>
                  <a:pt x="137" y="286"/>
                  <a:pt x="137" y="286"/>
                </a:cubicBezTo>
                <a:cubicBezTo>
                  <a:pt x="151" y="293"/>
                  <a:pt x="168" y="297"/>
                  <a:pt x="186" y="297"/>
                </a:cubicBezTo>
                <a:cubicBezTo>
                  <a:pt x="203" y="297"/>
                  <a:pt x="220" y="293"/>
                  <a:pt x="235" y="286"/>
                </a:cubicBezTo>
                <a:cubicBezTo>
                  <a:pt x="260" y="327"/>
                  <a:pt x="260" y="327"/>
                  <a:pt x="260" y="327"/>
                </a:cubicBezTo>
                <a:cubicBezTo>
                  <a:pt x="238" y="338"/>
                  <a:pt x="214" y="345"/>
                  <a:pt x="188" y="345"/>
                </a:cubicBezTo>
                <a:close/>
                <a:moveTo>
                  <a:pt x="186" y="273"/>
                </a:moveTo>
                <a:cubicBezTo>
                  <a:pt x="137" y="273"/>
                  <a:pt x="98" y="233"/>
                  <a:pt x="98" y="185"/>
                </a:cubicBezTo>
                <a:cubicBezTo>
                  <a:pt x="98" y="136"/>
                  <a:pt x="137" y="97"/>
                  <a:pt x="186" y="97"/>
                </a:cubicBezTo>
                <a:cubicBezTo>
                  <a:pt x="234" y="97"/>
                  <a:pt x="274" y="136"/>
                  <a:pt x="274" y="185"/>
                </a:cubicBezTo>
                <a:cubicBezTo>
                  <a:pt x="274" y="233"/>
                  <a:pt x="234" y="273"/>
                  <a:pt x="186" y="273"/>
                </a:cubicBezTo>
                <a:close/>
                <a:moveTo>
                  <a:pt x="286" y="234"/>
                </a:moveTo>
                <a:cubicBezTo>
                  <a:pt x="294" y="219"/>
                  <a:pt x="298" y="203"/>
                  <a:pt x="298" y="185"/>
                </a:cubicBezTo>
                <a:cubicBezTo>
                  <a:pt x="298" y="167"/>
                  <a:pt x="294" y="151"/>
                  <a:pt x="286" y="136"/>
                </a:cubicBezTo>
                <a:cubicBezTo>
                  <a:pt x="328" y="111"/>
                  <a:pt x="328" y="111"/>
                  <a:pt x="328" y="111"/>
                </a:cubicBezTo>
                <a:cubicBezTo>
                  <a:pt x="339" y="133"/>
                  <a:pt x="345" y="157"/>
                  <a:pt x="346" y="183"/>
                </a:cubicBezTo>
                <a:cubicBezTo>
                  <a:pt x="346" y="210"/>
                  <a:pt x="340" y="236"/>
                  <a:pt x="328" y="259"/>
                </a:cubicBezTo>
                <a:lnTo>
                  <a:pt x="286" y="234"/>
                </a:lnTo>
                <a:close/>
              </a:path>
            </a:pathLst>
          </a:custGeom>
          <a:solidFill>
            <a:sysClr lastClr="FFFFFF" val="window"/>
          </a:solidFill>
          <a:ln>
            <a:noFill/>
          </a:ln>
        </p:spPr>
        <p:txBody>
          <a:bodyPr anchor="t" anchorCtr="0" bIns="60823" compatLnSpc="1" lIns="121645" numCol="1" rIns="121645" tIns="60823" vert="horz" wrap="square"/>
          <a:lstStyle/>
          <a:p>
            <a:pPr defTabSz="1216630">
              <a:defRPr/>
            </a:pPr>
            <a:endParaRPr kern="0" lang="en-US" sz="3191">
              <a:solidFill>
                <a:prstClr val="black"/>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3" name="Rounded Rectangle 5"/>
          <p:cNvSpPr/>
          <p:nvPr/>
        </p:nvSpPr>
        <p:spPr>
          <a:xfrm>
            <a:off x="8697022" y="2124282"/>
            <a:ext cx="2121921" cy="3264636"/>
          </a:xfrm>
          <a:prstGeom prst="roundRect">
            <a:avLst>
              <a:gd fmla="val 7770" name="adj"/>
            </a:avLst>
          </a:prstGeom>
          <a:solidFill>
            <a:sysClr lastClr="FFFFFF" val="window"/>
          </a:solidFill>
          <a:ln algn="ctr" cap="flat" cmpd="sng" w="25400">
            <a:noFill/>
            <a:prstDash val="solid"/>
          </a:ln>
          <a:effectLst/>
        </p:spPr>
        <p:txBody>
          <a:bodyPr anchor="ctr" rtlCol="0"/>
          <a:lstStyle/>
          <a:p>
            <a:pPr algn="ctr" defTabSz="1216630">
              <a:defRPr/>
            </a:pPr>
            <a:endParaRPr kern="0" lang="en-US" sz="3191">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4" name="Rounded Rectangle 12"/>
          <p:cNvSpPr/>
          <p:nvPr/>
        </p:nvSpPr>
        <p:spPr>
          <a:xfrm>
            <a:off x="8697022" y="2124282"/>
            <a:ext cx="2121921" cy="1679855"/>
          </a:xfrm>
          <a:prstGeom prst="roundRect">
            <a:avLst>
              <a:gd fmla="val 7770" name="adj"/>
            </a:avLst>
          </a:prstGeom>
          <a:solidFill>
            <a:schemeClr val="accent4"/>
          </a:solidFill>
          <a:ln algn="ctr" cap="flat" cmpd="sng" w="25400">
            <a:noFill/>
            <a:prstDash val="solid"/>
          </a:ln>
          <a:effectLst/>
        </p:spPr>
        <p:txBody>
          <a:bodyPr anchor="ctr" rtlCol="0"/>
          <a:lstStyle/>
          <a:p>
            <a:pPr algn="ctr" defTabSz="1216630">
              <a:defRPr/>
            </a:pPr>
            <a:endParaRPr kern="0" lang="en-US" sz="3191">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5" name="Freeform 21"/>
          <p:cNvSpPr>
            <a:spLocks noEditPoints="1"/>
          </p:cNvSpPr>
          <p:nvPr/>
        </p:nvSpPr>
        <p:spPr bwMode="auto">
          <a:xfrm>
            <a:off x="9326035" y="2363081"/>
            <a:ext cx="863896" cy="866625"/>
          </a:xfrm>
          <a:custGeom>
            <a:gdLst>
              <a:gd fmla="*/ 390 w 403" name="T0"/>
              <a:gd fmla="*/ 150 h 404" name="T1"/>
              <a:gd fmla="*/ 241 w 403" name="T2"/>
              <a:gd fmla="*/ 110 h 404" name="T3"/>
              <a:gd fmla="*/ 215 w 403" name="T4"/>
              <a:gd fmla="*/ 13 h 404" name="T5"/>
              <a:gd fmla="*/ 195 w 403" name="T6"/>
              <a:gd fmla="*/ 2 h 404" name="T7"/>
              <a:gd fmla="*/ 14 w 403" name="T8"/>
              <a:gd fmla="*/ 51 h 404" name="T9"/>
              <a:gd fmla="*/ 2 w 403" name="T10"/>
              <a:gd fmla="*/ 70 h 404" name="T11"/>
              <a:gd fmla="*/ 67 w 403" name="T12"/>
              <a:gd fmla="*/ 311 h 404" name="T13"/>
              <a:gd fmla="*/ 86 w 403" name="T14"/>
              <a:gd fmla="*/ 322 h 404" name="T15"/>
              <a:gd fmla="*/ 159 w 403" name="T16"/>
              <a:gd fmla="*/ 302 h 404" name="T17"/>
              <a:gd fmla="*/ 149 w 403" name="T18"/>
              <a:gd fmla="*/ 339 h 404" name="T19"/>
              <a:gd fmla="*/ 160 w 403" name="T20"/>
              <a:gd fmla="*/ 358 h 404" name="T21"/>
              <a:gd fmla="*/ 322 w 403" name="T22"/>
              <a:gd fmla="*/ 401 h 404" name="T23"/>
              <a:gd fmla="*/ 342 w 403" name="T24"/>
              <a:gd fmla="*/ 391 h 404" name="T25"/>
              <a:gd fmla="*/ 401 w 403" name="T26"/>
              <a:gd fmla="*/ 169 h 404" name="T27"/>
              <a:gd fmla="*/ 390 w 403" name="T28"/>
              <a:gd fmla="*/ 150 h 404" name="T29"/>
              <a:gd fmla="*/ 34 w 403" name="T30"/>
              <a:gd fmla="*/ 75 h 404" name="T31"/>
              <a:gd fmla="*/ 191 w 403" name="T32"/>
              <a:gd fmla="*/ 33 h 404" name="T33"/>
              <a:gd fmla="*/ 249 w 403" name="T34"/>
              <a:gd fmla="*/ 249 h 404" name="T35"/>
              <a:gd fmla="*/ 92 w 403" name="T36"/>
              <a:gd fmla="*/ 291 h 404" name="T37"/>
              <a:gd fmla="*/ 34 w 403" name="T38"/>
              <a:gd fmla="*/ 75 h 404" name="T39"/>
              <a:gd fmla="*/ 315 w 403" name="T40"/>
              <a:gd fmla="*/ 371 h 404" name="T41"/>
              <a:gd fmla="*/ 179 w 403" name="T42"/>
              <a:gd fmla="*/ 334 h 404" name="T43"/>
              <a:gd fmla="*/ 190 w 403" name="T44"/>
              <a:gd fmla="*/ 294 h 404" name="T45"/>
              <a:gd fmla="*/ 268 w 403" name="T46"/>
              <a:gd fmla="*/ 273 h 404" name="T47"/>
              <a:gd fmla="*/ 279 w 403" name="T48"/>
              <a:gd fmla="*/ 254 h 404" name="T49"/>
              <a:gd fmla="*/ 249 w 403" name="T50"/>
              <a:gd fmla="*/ 142 h 404" name="T51"/>
              <a:gd fmla="*/ 368 w 403" name="T52"/>
              <a:gd fmla="*/ 174 h 404" name="T53"/>
              <a:gd fmla="*/ 315 w 403" name="T54"/>
              <a:gd fmla="*/ 371 h 404"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403" w="402">
                <a:moveTo>
                  <a:pt x="390" y="150"/>
                </a:moveTo>
                <a:cubicBezTo>
                  <a:pt x="241" y="110"/>
                  <a:pt x="241" y="110"/>
                  <a:pt x="241" y="110"/>
                </a:cubicBezTo>
                <a:cubicBezTo>
                  <a:pt x="215" y="13"/>
                  <a:pt x="215" y="13"/>
                  <a:pt x="215" y="13"/>
                </a:cubicBezTo>
                <a:cubicBezTo>
                  <a:pt x="213" y="5"/>
                  <a:pt x="204" y="0"/>
                  <a:pt x="195" y="2"/>
                </a:cubicBezTo>
                <a:cubicBezTo>
                  <a:pt x="14" y="51"/>
                  <a:pt x="14" y="51"/>
                  <a:pt x="14" y="51"/>
                </a:cubicBezTo>
                <a:cubicBezTo>
                  <a:pt x="5" y="53"/>
                  <a:pt x="0" y="62"/>
                  <a:pt x="2" y="70"/>
                </a:cubicBezTo>
                <a:cubicBezTo>
                  <a:pt x="67" y="311"/>
                  <a:pt x="67" y="311"/>
                  <a:pt x="67" y="311"/>
                </a:cubicBezTo>
                <a:cubicBezTo>
                  <a:pt x="69" y="319"/>
                  <a:pt x="78" y="324"/>
                  <a:pt x="86" y="322"/>
                </a:cubicBezTo>
                <a:cubicBezTo>
                  <a:pt x="159" y="302"/>
                  <a:pt x="159" y="302"/>
                  <a:pt x="159" y="302"/>
                </a:cubicBezTo>
                <a:cubicBezTo>
                  <a:pt x="149" y="339"/>
                  <a:pt x="149" y="339"/>
                  <a:pt x="149" y="339"/>
                </a:cubicBezTo>
                <a:cubicBezTo>
                  <a:pt x="147" y="347"/>
                  <a:pt x="152" y="356"/>
                  <a:pt x="160" y="358"/>
                </a:cubicBezTo>
                <a:cubicBezTo>
                  <a:pt x="322" y="401"/>
                  <a:pt x="322" y="401"/>
                  <a:pt x="322" y="401"/>
                </a:cubicBezTo>
                <a:cubicBezTo>
                  <a:pt x="331" y="404"/>
                  <a:pt x="340" y="399"/>
                  <a:pt x="342" y="391"/>
                </a:cubicBezTo>
                <a:cubicBezTo>
                  <a:pt x="401" y="169"/>
                  <a:pt x="401" y="169"/>
                  <a:pt x="401" y="169"/>
                </a:cubicBezTo>
                <a:cubicBezTo>
                  <a:pt x="403" y="161"/>
                  <a:pt x="398" y="152"/>
                  <a:pt x="390" y="150"/>
                </a:cubicBezTo>
                <a:close/>
                <a:moveTo>
                  <a:pt x="34" y="75"/>
                </a:moveTo>
                <a:cubicBezTo>
                  <a:pt x="191" y="33"/>
                  <a:pt x="191" y="33"/>
                  <a:pt x="191" y="33"/>
                </a:cubicBezTo>
                <a:cubicBezTo>
                  <a:pt x="249" y="249"/>
                  <a:pt x="249" y="249"/>
                  <a:pt x="249" y="249"/>
                </a:cubicBezTo>
                <a:cubicBezTo>
                  <a:pt x="92" y="291"/>
                  <a:pt x="92" y="291"/>
                  <a:pt x="92" y="291"/>
                </a:cubicBezTo>
                <a:lnTo>
                  <a:pt x="34" y="75"/>
                </a:lnTo>
                <a:close/>
                <a:moveTo>
                  <a:pt x="315" y="371"/>
                </a:moveTo>
                <a:cubicBezTo>
                  <a:pt x="179" y="334"/>
                  <a:pt x="179" y="334"/>
                  <a:pt x="179" y="334"/>
                </a:cubicBezTo>
                <a:cubicBezTo>
                  <a:pt x="190" y="294"/>
                  <a:pt x="190" y="294"/>
                  <a:pt x="190" y="294"/>
                </a:cubicBezTo>
                <a:cubicBezTo>
                  <a:pt x="268" y="273"/>
                  <a:pt x="268" y="273"/>
                  <a:pt x="268" y="273"/>
                </a:cubicBezTo>
                <a:cubicBezTo>
                  <a:pt x="276" y="271"/>
                  <a:pt x="282" y="262"/>
                  <a:pt x="279" y="254"/>
                </a:cubicBezTo>
                <a:cubicBezTo>
                  <a:pt x="249" y="142"/>
                  <a:pt x="249" y="142"/>
                  <a:pt x="249" y="142"/>
                </a:cubicBezTo>
                <a:cubicBezTo>
                  <a:pt x="368" y="174"/>
                  <a:pt x="368" y="174"/>
                  <a:pt x="368" y="174"/>
                </a:cubicBezTo>
                <a:lnTo>
                  <a:pt x="315" y="371"/>
                </a:lnTo>
                <a:close/>
              </a:path>
            </a:pathLst>
          </a:custGeom>
          <a:solidFill>
            <a:sysClr lastClr="FFFFFF" val="window"/>
          </a:solidFill>
          <a:ln>
            <a:noFill/>
          </a:ln>
        </p:spPr>
        <p:txBody>
          <a:bodyPr anchor="t" anchorCtr="0" bIns="60823" compatLnSpc="1" lIns="121645" numCol="1" rIns="121645" tIns="60823" vert="horz" wrap="square"/>
          <a:lstStyle/>
          <a:p>
            <a:pPr defTabSz="1216630">
              <a:defRPr/>
            </a:pPr>
            <a:endParaRPr kern="0" lang="en-US" sz="3191">
              <a:solidFill>
                <a:prstClr val="black"/>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0" name="TextBox 13"/>
          <p:cNvSpPr txBox="1"/>
          <p:nvPr/>
        </p:nvSpPr>
        <p:spPr>
          <a:xfrm>
            <a:off x="1679987" y="3392001"/>
            <a:ext cx="1196979" cy="243840"/>
          </a:xfrm>
          <a:prstGeom prst="rect">
            <a:avLst/>
          </a:prstGeom>
          <a:noFill/>
        </p:spPr>
        <p:txBody>
          <a:bodyPr anchor="t" anchorCtr="0" bIns="0" lIns="0" rIns="0" rtlCol="0" tIns="0" wrap="square">
            <a:spAutoFit/>
          </a:bodyPr>
          <a:lstStyle/>
          <a:p>
            <a:pPr algn="ctr" defTabSz="1215995">
              <a:spcBef>
                <a:spcPct val="20000"/>
              </a:spcBef>
              <a:defRPr/>
            </a:pPr>
            <a:r>
              <a:rPr altLang="en-US" b="1" lang="zh-CN" sz="16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关键词</a:t>
            </a:r>
          </a:p>
        </p:txBody>
      </p:sp>
      <p:sp>
        <p:nvSpPr>
          <p:cNvPr id="21" name="TextBox 13"/>
          <p:cNvSpPr txBox="1"/>
          <p:nvPr/>
        </p:nvSpPr>
        <p:spPr>
          <a:xfrm>
            <a:off x="4208345" y="3392001"/>
            <a:ext cx="1196979" cy="243840"/>
          </a:xfrm>
          <a:prstGeom prst="rect">
            <a:avLst/>
          </a:prstGeom>
          <a:noFill/>
        </p:spPr>
        <p:txBody>
          <a:bodyPr anchor="t" anchorCtr="0" bIns="0" lIns="0" rIns="0" rtlCol="0" tIns="0" wrap="square">
            <a:spAutoFit/>
          </a:bodyPr>
          <a:lstStyle/>
          <a:p>
            <a:pPr algn="ctr" defTabSz="1215995">
              <a:spcBef>
                <a:spcPct val="20000"/>
              </a:spcBef>
              <a:defRPr/>
            </a:pPr>
            <a:r>
              <a:rPr altLang="en-US" b="1" lang="zh-CN" sz="16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关键词</a:t>
            </a:r>
          </a:p>
        </p:txBody>
      </p:sp>
      <p:sp>
        <p:nvSpPr>
          <p:cNvPr id="22" name="TextBox 13"/>
          <p:cNvSpPr txBox="1"/>
          <p:nvPr/>
        </p:nvSpPr>
        <p:spPr>
          <a:xfrm>
            <a:off x="6674045" y="3392001"/>
            <a:ext cx="1196979" cy="243840"/>
          </a:xfrm>
          <a:prstGeom prst="rect">
            <a:avLst/>
          </a:prstGeom>
          <a:noFill/>
        </p:spPr>
        <p:txBody>
          <a:bodyPr anchor="t" anchorCtr="0" bIns="0" lIns="0" rIns="0" rtlCol="0" tIns="0" wrap="square">
            <a:spAutoFit/>
          </a:bodyPr>
          <a:lstStyle/>
          <a:p>
            <a:pPr algn="ctr" defTabSz="1215995">
              <a:spcBef>
                <a:spcPct val="20000"/>
              </a:spcBef>
              <a:defRPr/>
            </a:pPr>
            <a:r>
              <a:rPr altLang="en-US" b="1" lang="zh-CN" sz="16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关键词</a:t>
            </a:r>
          </a:p>
        </p:txBody>
      </p:sp>
      <p:sp>
        <p:nvSpPr>
          <p:cNvPr id="23" name="TextBox 13"/>
          <p:cNvSpPr txBox="1"/>
          <p:nvPr/>
        </p:nvSpPr>
        <p:spPr>
          <a:xfrm>
            <a:off x="9202402" y="3392001"/>
            <a:ext cx="1196979" cy="243840"/>
          </a:xfrm>
          <a:prstGeom prst="rect">
            <a:avLst/>
          </a:prstGeom>
          <a:noFill/>
        </p:spPr>
        <p:txBody>
          <a:bodyPr anchor="t" anchorCtr="0" bIns="0" lIns="0" rIns="0" rtlCol="0" tIns="0" wrap="square">
            <a:spAutoFit/>
          </a:bodyPr>
          <a:lstStyle/>
          <a:p>
            <a:pPr algn="ctr" defTabSz="1215995">
              <a:spcBef>
                <a:spcPct val="20000"/>
              </a:spcBef>
              <a:defRPr/>
            </a:pPr>
            <a:r>
              <a:rPr altLang="en-US" b="1" lang="zh-CN" sz="16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关键词</a:t>
            </a:r>
          </a:p>
        </p:txBody>
      </p:sp>
      <p:grpSp>
        <p:nvGrpSpPr>
          <p:cNvPr id="32" name="组合 31"/>
          <p:cNvGrpSpPr/>
          <p:nvPr/>
        </p:nvGrpSpPr>
        <p:grpSpPr>
          <a:xfrm>
            <a:off x="1391502" y="4232557"/>
            <a:ext cx="1934629" cy="890796"/>
            <a:chOff x="468937" y="2419540"/>
            <a:chExt cx="1934629" cy="890796"/>
          </a:xfrm>
        </p:grpSpPr>
        <p:sp>
          <p:nvSpPr>
            <p:cNvPr id="33" name="TextBox 18"/>
            <p:cNvSpPr txBox="1"/>
            <p:nvPr/>
          </p:nvSpPr>
          <p:spPr>
            <a:xfrm flipH="1">
              <a:off x="482629"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34" name="矩形 33"/>
            <p:cNvSpPr/>
            <p:nvPr/>
          </p:nvSpPr>
          <p:spPr>
            <a:xfrm>
              <a:off x="470268"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35" name="组合 34"/>
          <p:cNvGrpSpPr/>
          <p:nvPr/>
        </p:nvGrpSpPr>
        <p:grpSpPr>
          <a:xfrm>
            <a:off x="3906102" y="4232557"/>
            <a:ext cx="1934629" cy="890796"/>
            <a:chOff x="468937" y="2419540"/>
            <a:chExt cx="1934629" cy="890796"/>
          </a:xfrm>
        </p:grpSpPr>
        <p:sp>
          <p:nvSpPr>
            <p:cNvPr id="36" name="TextBox 18"/>
            <p:cNvSpPr txBox="1"/>
            <p:nvPr/>
          </p:nvSpPr>
          <p:spPr>
            <a:xfrm flipH="1">
              <a:off x="482629"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37" name="矩形 36"/>
            <p:cNvSpPr/>
            <p:nvPr/>
          </p:nvSpPr>
          <p:spPr>
            <a:xfrm>
              <a:off x="470268"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38" name="组合 37"/>
          <p:cNvGrpSpPr/>
          <p:nvPr/>
        </p:nvGrpSpPr>
        <p:grpSpPr>
          <a:xfrm>
            <a:off x="6420702" y="4232557"/>
            <a:ext cx="1934629" cy="890796"/>
            <a:chOff x="468937" y="2419540"/>
            <a:chExt cx="1934629" cy="890796"/>
          </a:xfrm>
        </p:grpSpPr>
        <p:sp>
          <p:nvSpPr>
            <p:cNvPr id="39" name="TextBox 18"/>
            <p:cNvSpPr txBox="1"/>
            <p:nvPr/>
          </p:nvSpPr>
          <p:spPr>
            <a:xfrm flipH="1">
              <a:off x="482630"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40" name="矩形 39"/>
            <p:cNvSpPr/>
            <p:nvPr/>
          </p:nvSpPr>
          <p:spPr>
            <a:xfrm>
              <a:off x="470269"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41" name="组合 40"/>
          <p:cNvGrpSpPr/>
          <p:nvPr/>
        </p:nvGrpSpPr>
        <p:grpSpPr>
          <a:xfrm>
            <a:off x="8935302" y="4232557"/>
            <a:ext cx="1934629" cy="890796"/>
            <a:chOff x="468937" y="2419540"/>
            <a:chExt cx="1934629" cy="890796"/>
          </a:xfrm>
        </p:grpSpPr>
        <p:sp>
          <p:nvSpPr>
            <p:cNvPr id="42" name="TextBox 18"/>
            <p:cNvSpPr txBox="1"/>
            <p:nvPr/>
          </p:nvSpPr>
          <p:spPr>
            <a:xfrm flipH="1">
              <a:off x="482630"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43" name="矩形 42"/>
            <p:cNvSpPr/>
            <p:nvPr/>
          </p:nvSpPr>
          <p:spPr>
            <a:xfrm>
              <a:off x="470269"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44" name="组合 43">
            <a:extLst>
              <a:ext uri="{FF2B5EF4-FFF2-40B4-BE49-F238E27FC236}">
                <a16:creationId xmlns:a16="http://schemas.microsoft.com/office/drawing/2014/main" id="{C425C2C4-5085-49DC-90C0-0982B4D820A3}"/>
              </a:ext>
            </a:extLst>
          </p:cNvPr>
          <p:cNvGrpSpPr/>
          <p:nvPr/>
        </p:nvGrpSpPr>
        <p:grpSpPr>
          <a:xfrm>
            <a:off x="3424460" y="220234"/>
            <a:ext cx="5544407" cy="617980"/>
            <a:chOff x="551593" y="497013"/>
            <a:chExt cx="5544407" cy="617980"/>
          </a:xfrm>
        </p:grpSpPr>
        <p:sp>
          <p:nvSpPr>
            <p:cNvPr id="45" name="矩形 44">
              <a:extLst>
                <a:ext uri="{FF2B5EF4-FFF2-40B4-BE49-F238E27FC236}">
                  <a16:creationId xmlns:a16="http://schemas.microsoft.com/office/drawing/2014/main" id="{D4918EC2-B7A3-4EE4-939F-B70DD106D0C5}"/>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46" name="0 _4">
              <a:extLst>
                <a:ext uri="{FF2B5EF4-FFF2-40B4-BE49-F238E27FC236}">
                  <a16:creationId xmlns:a16="http://schemas.microsoft.com/office/drawing/2014/main" id="{35C2AF96-0E1A-41D2-B0BC-197700E3DB4E}"/>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Effect filter="fade" transition="in">
                                      <p:cBhvr>
                                        <p:cTn dur="500" id="9"/>
                                        <p:tgtEl>
                                          <p:spTgt spid="2"/>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4"/>
                                        </p:tgtEl>
                                        <p:attrNameLst>
                                          <p:attrName>style.visibility</p:attrName>
                                        </p:attrNameLst>
                                      </p:cBhvr>
                                      <p:to>
                                        <p:strVal val="visible"/>
                                      </p:to>
                                    </p:set>
                                    <p:anim calcmode="lin" valueType="num">
                                      <p:cBhvr>
                                        <p:cTn dur="500" fill="hold" id="19"/>
                                        <p:tgtEl>
                                          <p:spTgt spid="4"/>
                                        </p:tgtEl>
                                        <p:attrNameLst>
                                          <p:attrName>ppt_w</p:attrName>
                                        </p:attrNameLst>
                                      </p:cBhvr>
                                      <p:tavLst>
                                        <p:tav tm="0">
                                          <p:val>
                                            <p:fltVal val="0"/>
                                          </p:val>
                                        </p:tav>
                                        <p:tav tm="100000">
                                          <p:val>
                                            <p:strVal val="#ppt_w"/>
                                          </p:val>
                                        </p:tav>
                                      </p:tavLst>
                                    </p:anim>
                                    <p:anim calcmode="lin" valueType="num">
                                      <p:cBhvr>
                                        <p:cTn dur="500" fill="hold" id="20"/>
                                        <p:tgtEl>
                                          <p:spTgt spid="4"/>
                                        </p:tgtEl>
                                        <p:attrNameLst>
                                          <p:attrName>ppt_h</p:attrName>
                                        </p:attrNameLst>
                                      </p:cBhvr>
                                      <p:tavLst>
                                        <p:tav tm="0">
                                          <p:val>
                                            <p:fltVal val="0"/>
                                          </p:val>
                                        </p:tav>
                                        <p:tav tm="100000">
                                          <p:val>
                                            <p:strVal val="#ppt_h"/>
                                          </p:val>
                                        </p:tav>
                                      </p:tavLst>
                                    </p:anim>
                                    <p:animEffect filter="fade" transition="in">
                                      <p:cBhvr>
                                        <p:cTn dur="500" id="21"/>
                                        <p:tgtEl>
                                          <p:spTgt spid="4"/>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7"/>
                                        </p:tgtEl>
                                        <p:attrNameLst>
                                          <p:attrName>style.visibility</p:attrName>
                                        </p:attrNameLst>
                                      </p:cBhvr>
                                      <p:to>
                                        <p:strVal val="visible"/>
                                      </p:to>
                                    </p:set>
                                    <p:anim calcmode="lin" valueType="num">
                                      <p:cBhvr>
                                        <p:cTn dur="500" fill="hold" id="25"/>
                                        <p:tgtEl>
                                          <p:spTgt spid="7"/>
                                        </p:tgtEl>
                                        <p:attrNameLst>
                                          <p:attrName>ppt_w</p:attrName>
                                        </p:attrNameLst>
                                      </p:cBhvr>
                                      <p:tavLst>
                                        <p:tav tm="0">
                                          <p:val>
                                            <p:fltVal val="0"/>
                                          </p:val>
                                        </p:tav>
                                        <p:tav tm="100000">
                                          <p:val>
                                            <p:strVal val="#ppt_w"/>
                                          </p:val>
                                        </p:tav>
                                      </p:tavLst>
                                    </p:anim>
                                    <p:anim calcmode="lin" valueType="num">
                                      <p:cBhvr>
                                        <p:cTn dur="500" fill="hold" id="26"/>
                                        <p:tgtEl>
                                          <p:spTgt spid="7"/>
                                        </p:tgtEl>
                                        <p:attrNameLst>
                                          <p:attrName>ppt_h</p:attrName>
                                        </p:attrNameLst>
                                      </p:cBhvr>
                                      <p:tavLst>
                                        <p:tav tm="0">
                                          <p:val>
                                            <p:fltVal val="0"/>
                                          </p:val>
                                        </p:tav>
                                        <p:tav tm="100000">
                                          <p:val>
                                            <p:strVal val="#ppt_h"/>
                                          </p:val>
                                        </p:tav>
                                      </p:tavLst>
                                    </p:anim>
                                    <p:animEffect filter="fade" transition="in">
                                      <p:cBhvr>
                                        <p:cTn dur="500" id="27"/>
                                        <p:tgtEl>
                                          <p:spTgt spid="7"/>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8"/>
                                        </p:tgtEl>
                                        <p:attrNameLst>
                                          <p:attrName>style.visibility</p:attrName>
                                        </p:attrNameLst>
                                      </p:cBhvr>
                                      <p:to>
                                        <p:strVal val="visible"/>
                                      </p:to>
                                    </p:set>
                                    <p:anim calcmode="lin" valueType="num">
                                      <p:cBhvr>
                                        <p:cTn dur="500" fill="hold" id="31"/>
                                        <p:tgtEl>
                                          <p:spTgt spid="8"/>
                                        </p:tgtEl>
                                        <p:attrNameLst>
                                          <p:attrName>ppt_w</p:attrName>
                                        </p:attrNameLst>
                                      </p:cBhvr>
                                      <p:tavLst>
                                        <p:tav tm="0">
                                          <p:val>
                                            <p:fltVal val="0"/>
                                          </p:val>
                                        </p:tav>
                                        <p:tav tm="100000">
                                          <p:val>
                                            <p:strVal val="#ppt_w"/>
                                          </p:val>
                                        </p:tav>
                                      </p:tavLst>
                                    </p:anim>
                                    <p:anim calcmode="lin" valueType="num">
                                      <p:cBhvr>
                                        <p:cTn dur="500" fill="hold" id="32"/>
                                        <p:tgtEl>
                                          <p:spTgt spid="8"/>
                                        </p:tgtEl>
                                        <p:attrNameLst>
                                          <p:attrName>ppt_h</p:attrName>
                                        </p:attrNameLst>
                                      </p:cBhvr>
                                      <p:tavLst>
                                        <p:tav tm="0">
                                          <p:val>
                                            <p:fltVal val="0"/>
                                          </p:val>
                                        </p:tav>
                                        <p:tav tm="100000">
                                          <p:val>
                                            <p:strVal val="#ppt_h"/>
                                          </p:val>
                                        </p:tav>
                                      </p:tavLst>
                                    </p:anim>
                                    <p:animEffect filter="fade" transition="in">
                                      <p:cBhvr>
                                        <p:cTn dur="500" id="33"/>
                                        <p:tgtEl>
                                          <p:spTgt spid="8"/>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9"/>
                                        </p:tgtEl>
                                        <p:attrNameLst>
                                          <p:attrName>style.visibility</p:attrName>
                                        </p:attrNameLst>
                                      </p:cBhvr>
                                      <p:to>
                                        <p:strVal val="visible"/>
                                      </p:to>
                                    </p:set>
                                    <p:anim calcmode="lin" valueType="num">
                                      <p:cBhvr>
                                        <p:cTn dur="500" fill="hold" id="37"/>
                                        <p:tgtEl>
                                          <p:spTgt spid="9"/>
                                        </p:tgtEl>
                                        <p:attrNameLst>
                                          <p:attrName>ppt_w</p:attrName>
                                        </p:attrNameLst>
                                      </p:cBhvr>
                                      <p:tavLst>
                                        <p:tav tm="0">
                                          <p:val>
                                            <p:fltVal val="0"/>
                                          </p:val>
                                        </p:tav>
                                        <p:tav tm="100000">
                                          <p:val>
                                            <p:strVal val="#ppt_w"/>
                                          </p:val>
                                        </p:tav>
                                      </p:tavLst>
                                    </p:anim>
                                    <p:anim calcmode="lin" valueType="num">
                                      <p:cBhvr>
                                        <p:cTn dur="500" fill="hold" id="38"/>
                                        <p:tgtEl>
                                          <p:spTgt spid="9"/>
                                        </p:tgtEl>
                                        <p:attrNameLst>
                                          <p:attrName>ppt_h</p:attrName>
                                        </p:attrNameLst>
                                      </p:cBhvr>
                                      <p:tavLst>
                                        <p:tav tm="0">
                                          <p:val>
                                            <p:fltVal val="0"/>
                                          </p:val>
                                        </p:tav>
                                        <p:tav tm="100000">
                                          <p:val>
                                            <p:strVal val="#ppt_h"/>
                                          </p:val>
                                        </p:tav>
                                      </p:tavLst>
                                    </p:anim>
                                    <p:animEffect filter="fade" transition="in">
                                      <p:cBhvr>
                                        <p:cTn dur="500" id="39"/>
                                        <p:tgtEl>
                                          <p:spTgt spid="9"/>
                                        </p:tgtEl>
                                      </p:cBhvr>
                                    </p:animEffect>
                                  </p:childTnLst>
                                </p:cTn>
                              </p:par>
                            </p:childTnLst>
                          </p:cTn>
                        </p:par>
                        <p:par>
                          <p:cTn fill="hold" id="40" nodeType="afterGroup">
                            <p:stCondLst>
                              <p:cond delay="3000"/>
                            </p:stCondLst>
                            <p:childTnLst>
                              <p:par>
                                <p:cTn fill="hold" grpId="0" id="41" nodeType="afterEffect" presetClass="entr" presetID="53" presetSubtype="0">
                                  <p:stCondLst>
                                    <p:cond delay="0"/>
                                  </p:stCondLst>
                                  <p:childTnLst>
                                    <p:set>
                                      <p:cBhvr>
                                        <p:cTn dur="1" fill="hold" id="42">
                                          <p:stCondLst>
                                            <p:cond delay="0"/>
                                          </p:stCondLst>
                                        </p:cTn>
                                        <p:tgtEl>
                                          <p:spTgt spid="10"/>
                                        </p:tgtEl>
                                        <p:attrNameLst>
                                          <p:attrName>style.visibility</p:attrName>
                                        </p:attrNameLst>
                                      </p:cBhvr>
                                      <p:to>
                                        <p:strVal val="visible"/>
                                      </p:to>
                                    </p:set>
                                    <p:anim calcmode="lin" valueType="num">
                                      <p:cBhvr>
                                        <p:cTn dur="500" fill="hold" id="43"/>
                                        <p:tgtEl>
                                          <p:spTgt spid="10"/>
                                        </p:tgtEl>
                                        <p:attrNameLst>
                                          <p:attrName>ppt_w</p:attrName>
                                        </p:attrNameLst>
                                      </p:cBhvr>
                                      <p:tavLst>
                                        <p:tav tm="0">
                                          <p:val>
                                            <p:fltVal val="0"/>
                                          </p:val>
                                        </p:tav>
                                        <p:tav tm="100000">
                                          <p:val>
                                            <p:strVal val="#ppt_w"/>
                                          </p:val>
                                        </p:tav>
                                      </p:tavLst>
                                    </p:anim>
                                    <p:anim calcmode="lin" valueType="num">
                                      <p:cBhvr>
                                        <p:cTn dur="500" fill="hold" id="44"/>
                                        <p:tgtEl>
                                          <p:spTgt spid="10"/>
                                        </p:tgtEl>
                                        <p:attrNameLst>
                                          <p:attrName>ppt_h</p:attrName>
                                        </p:attrNameLst>
                                      </p:cBhvr>
                                      <p:tavLst>
                                        <p:tav tm="0">
                                          <p:val>
                                            <p:fltVal val="0"/>
                                          </p:val>
                                        </p:tav>
                                        <p:tav tm="100000">
                                          <p:val>
                                            <p:strVal val="#ppt_h"/>
                                          </p:val>
                                        </p:tav>
                                      </p:tavLst>
                                    </p:anim>
                                    <p:animEffect filter="fade" transition="in">
                                      <p:cBhvr>
                                        <p:cTn dur="500" id="45"/>
                                        <p:tgtEl>
                                          <p:spTgt spid="10"/>
                                        </p:tgtEl>
                                      </p:cBhvr>
                                    </p:animEffect>
                                  </p:childTnLst>
                                </p:cTn>
                              </p:par>
                            </p:childTnLst>
                          </p:cTn>
                        </p:par>
                        <p:par>
                          <p:cTn fill="hold" id="46" nodeType="afterGroup">
                            <p:stCondLst>
                              <p:cond delay="3500"/>
                            </p:stCondLst>
                            <p:childTnLst>
                              <p:par>
                                <p:cTn fill="hold" grpId="0" id="47" nodeType="afterEffect" presetClass="entr" presetID="53" presetSubtype="0">
                                  <p:stCondLst>
                                    <p:cond delay="0"/>
                                  </p:stCondLst>
                                  <p:childTnLst>
                                    <p:set>
                                      <p:cBhvr>
                                        <p:cTn dur="1" fill="hold" id="48">
                                          <p:stCondLst>
                                            <p:cond delay="0"/>
                                          </p:stCondLst>
                                        </p:cTn>
                                        <p:tgtEl>
                                          <p:spTgt spid="11"/>
                                        </p:tgtEl>
                                        <p:attrNameLst>
                                          <p:attrName>style.visibility</p:attrName>
                                        </p:attrNameLst>
                                      </p:cBhvr>
                                      <p:to>
                                        <p:strVal val="visible"/>
                                      </p:to>
                                    </p:set>
                                    <p:anim calcmode="lin" valueType="num">
                                      <p:cBhvr>
                                        <p:cTn dur="500" fill="hold" id="49"/>
                                        <p:tgtEl>
                                          <p:spTgt spid="11"/>
                                        </p:tgtEl>
                                        <p:attrNameLst>
                                          <p:attrName>ppt_w</p:attrName>
                                        </p:attrNameLst>
                                      </p:cBhvr>
                                      <p:tavLst>
                                        <p:tav tm="0">
                                          <p:val>
                                            <p:fltVal val="0"/>
                                          </p:val>
                                        </p:tav>
                                        <p:tav tm="100000">
                                          <p:val>
                                            <p:strVal val="#ppt_w"/>
                                          </p:val>
                                        </p:tav>
                                      </p:tavLst>
                                    </p:anim>
                                    <p:anim calcmode="lin" valueType="num">
                                      <p:cBhvr>
                                        <p:cTn dur="500" fill="hold" id="50"/>
                                        <p:tgtEl>
                                          <p:spTgt spid="11"/>
                                        </p:tgtEl>
                                        <p:attrNameLst>
                                          <p:attrName>ppt_h</p:attrName>
                                        </p:attrNameLst>
                                      </p:cBhvr>
                                      <p:tavLst>
                                        <p:tav tm="0">
                                          <p:val>
                                            <p:fltVal val="0"/>
                                          </p:val>
                                        </p:tav>
                                        <p:tav tm="100000">
                                          <p:val>
                                            <p:strVal val="#ppt_h"/>
                                          </p:val>
                                        </p:tav>
                                      </p:tavLst>
                                    </p:anim>
                                    <p:animEffect filter="fade" transition="in">
                                      <p:cBhvr>
                                        <p:cTn dur="500" id="51"/>
                                        <p:tgtEl>
                                          <p:spTgt spid="11"/>
                                        </p:tgtEl>
                                      </p:cBhvr>
                                    </p:animEffect>
                                  </p:childTnLst>
                                </p:cTn>
                              </p:par>
                            </p:childTnLst>
                          </p:cTn>
                        </p:par>
                        <p:par>
                          <p:cTn fill="hold" id="52" nodeType="afterGroup">
                            <p:stCondLst>
                              <p:cond delay="4000"/>
                            </p:stCondLst>
                            <p:childTnLst>
                              <p:par>
                                <p:cTn fill="hold" grpId="0" id="53" nodeType="afterEffect" presetClass="entr" presetID="53" presetSubtype="0">
                                  <p:stCondLst>
                                    <p:cond delay="0"/>
                                  </p:stCondLst>
                                  <p:childTnLst>
                                    <p:set>
                                      <p:cBhvr>
                                        <p:cTn dur="1" fill="hold" id="54">
                                          <p:stCondLst>
                                            <p:cond delay="0"/>
                                          </p:stCondLst>
                                        </p:cTn>
                                        <p:tgtEl>
                                          <p:spTgt spid="12"/>
                                        </p:tgtEl>
                                        <p:attrNameLst>
                                          <p:attrName>style.visibility</p:attrName>
                                        </p:attrNameLst>
                                      </p:cBhvr>
                                      <p:to>
                                        <p:strVal val="visible"/>
                                      </p:to>
                                    </p:set>
                                    <p:anim calcmode="lin" valueType="num">
                                      <p:cBhvr>
                                        <p:cTn dur="500" fill="hold" id="55"/>
                                        <p:tgtEl>
                                          <p:spTgt spid="12"/>
                                        </p:tgtEl>
                                        <p:attrNameLst>
                                          <p:attrName>ppt_w</p:attrName>
                                        </p:attrNameLst>
                                      </p:cBhvr>
                                      <p:tavLst>
                                        <p:tav tm="0">
                                          <p:val>
                                            <p:fltVal val="0"/>
                                          </p:val>
                                        </p:tav>
                                        <p:tav tm="100000">
                                          <p:val>
                                            <p:strVal val="#ppt_w"/>
                                          </p:val>
                                        </p:tav>
                                      </p:tavLst>
                                    </p:anim>
                                    <p:anim calcmode="lin" valueType="num">
                                      <p:cBhvr>
                                        <p:cTn dur="500" fill="hold" id="56"/>
                                        <p:tgtEl>
                                          <p:spTgt spid="12"/>
                                        </p:tgtEl>
                                        <p:attrNameLst>
                                          <p:attrName>ppt_h</p:attrName>
                                        </p:attrNameLst>
                                      </p:cBhvr>
                                      <p:tavLst>
                                        <p:tav tm="0">
                                          <p:val>
                                            <p:fltVal val="0"/>
                                          </p:val>
                                        </p:tav>
                                        <p:tav tm="100000">
                                          <p:val>
                                            <p:strVal val="#ppt_h"/>
                                          </p:val>
                                        </p:tav>
                                      </p:tavLst>
                                    </p:anim>
                                    <p:animEffect filter="fade" transition="in">
                                      <p:cBhvr>
                                        <p:cTn dur="500" id="57"/>
                                        <p:tgtEl>
                                          <p:spTgt spid="12"/>
                                        </p:tgtEl>
                                      </p:cBhvr>
                                    </p:animEffect>
                                  </p:childTnLst>
                                </p:cTn>
                              </p:par>
                            </p:childTnLst>
                          </p:cTn>
                        </p:par>
                        <p:par>
                          <p:cTn fill="hold" id="58" nodeType="afterGroup">
                            <p:stCondLst>
                              <p:cond delay="4500"/>
                            </p:stCondLst>
                            <p:childTnLst>
                              <p:par>
                                <p:cTn fill="hold" grpId="0" id="59" nodeType="afterEffect" presetClass="entr" presetID="53" presetSubtype="0">
                                  <p:stCondLst>
                                    <p:cond delay="0"/>
                                  </p:stCondLst>
                                  <p:childTnLst>
                                    <p:set>
                                      <p:cBhvr>
                                        <p:cTn dur="1" fill="hold" id="60">
                                          <p:stCondLst>
                                            <p:cond delay="0"/>
                                          </p:stCondLst>
                                        </p:cTn>
                                        <p:tgtEl>
                                          <p:spTgt spid="13"/>
                                        </p:tgtEl>
                                        <p:attrNameLst>
                                          <p:attrName>style.visibility</p:attrName>
                                        </p:attrNameLst>
                                      </p:cBhvr>
                                      <p:to>
                                        <p:strVal val="visible"/>
                                      </p:to>
                                    </p:set>
                                    <p:anim calcmode="lin" valueType="num">
                                      <p:cBhvr>
                                        <p:cTn dur="500" fill="hold" id="61"/>
                                        <p:tgtEl>
                                          <p:spTgt spid="13"/>
                                        </p:tgtEl>
                                        <p:attrNameLst>
                                          <p:attrName>ppt_w</p:attrName>
                                        </p:attrNameLst>
                                      </p:cBhvr>
                                      <p:tavLst>
                                        <p:tav tm="0">
                                          <p:val>
                                            <p:fltVal val="0"/>
                                          </p:val>
                                        </p:tav>
                                        <p:tav tm="100000">
                                          <p:val>
                                            <p:strVal val="#ppt_w"/>
                                          </p:val>
                                        </p:tav>
                                      </p:tavLst>
                                    </p:anim>
                                    <p:anim calcmode="lin" valueType="num">
                                      <p:cBhvr>
                                        <p:cTn dur="500" fill="hold" id="62"/>
                                        <p:tgtEl>
                                          <p:spTgt spid="13"/>
                                        </p:tgtEl>
                                        <p:attrNameLst>
                                          <p:attrName>ppt_h</p:attrName>
                                        </p:attrNameLst>
                                      </p:cBhvr>
                                      <p:tavLst>
                                        <p:tav tm="0">
                                          <p:val>
                                            <p:fltVal val="0"/>
                                          </p:val>
                                        </p:tav>
                                        <p:tav tm="100000">
                                          <p:val>
                                            <p:strVal val="#ppt_h"/>
                                          </p:val>
                                        </p:tav>
                                      </p:tavLst>
                                    </p:anim>
                                    <p:animEffect filter="fade" transition="in">
                                      <p:cBhvr>
                                        <p:cTn dur="500" id="63"/>
                                        <p:tgtEl>
                                          <p:spTgt spid="13"/>
                                        </p:tgtEl>
                                      </p:cBhvr>
                                    </p:animEffect>
                                  </p:childTnLst>
                                </p:cTn>
                              </p:par>
                            </p:childTnLst>
                          </p:cTn>
                        </p:par>
                        <p:par>
                          <p:cTn fill="hold" id="64" nodeType="afterGroup">
                            <p:stCondLst>
                              <p:cond delay="5000"/>
                            </p:stCondLst>
                            <p:childTnLst>
                              <p:par>
                                <p:cTn fill="hold" grpId="0" id="65" nodeType="afterEffect" presetClass="entr" presetID="53" presetSubtype="0">
                                  <p:stCondLst>
                                    <p:cond delay="0"/>
                                  </p:stCondLst>
                                  <p:childTnLst>
                                    <p:set>
                                      <p:cBhvr>
                                        <p:cTn dur="1" fill="hold" id="66">
                                          <p:stCondLst>
                                            <p:cond delay="0"/>
                                          </p:stCondLst>
                                        </p:cTn>
                                        <p:tgtEl>
                                          <p:spTgt spid="14"/>
                                        </p:tgtEl>
                                        <p:attrNameLst>
                                          <p:attrName>style.visibility</p:attrName>
                                        </p:attrNameLst>
                                      </p:cBhvr>
                                      <p:to>
                                        <p:strVal val="visible"/>
                                      </p:to>
                                    </p:set>
                                    <p:anim calcmode="lin" valueType="num">
                                      <p:cBhvr>
                                        <p:cTn dur="500" fill="hold" id="67"/>
                                        <p:tgtEl>
                                          <p:spTgt spid="14"/>
                                        </p:tgtEl>
                                        <p:attrNameLst>
                                          <p:attrName>ppt_w</p:attrName>
                                        </p:attrNameLst>
                                      </p:cBhvr>
                                      <p:tavLst>
                                        <p:tav tm="0">
                                          <p:val>
                                            <p:fltVal val="0"/>
                                          </p:val>
                                        </p:tav>
                                        <p:tav tm="100000">
                                          <p:val>
                                            <p:strVal val="#ppt_w"/>
                                          </p:val>
                                        </p:tav>
                                      </p:tavLst>
                                    </p:anim>
                                    <p:anim calcmode="lin" valueType="num">
                                      <p:cBhvr>
                                        <p:cTn dur="500" fill="hold" id="68"/>
                                        <p:tgtEl>
                                          <p:spTgt spid="14"/>
                                        </p:tgtEl>
                                        <p:attrNameLst>
                                          <p:attrName>ppt_h</p:attrName>
                                        </p:attrNameLst>
                                      </p:cBhvr>
                                      <p:tavLst>
                                        <p:tav tm="0">
                                          <p:val>
                                            <p:fltVal val="0"/>
                                          </p:val>
                                        </p:tav>
                                        <p:tav tm="100000">
                                          <p:val>
                                            <p:strVal val="#ppt_h"/>
                                          </p:val>
                                        </p:tav>
                                      </p:tavLst>
                                    </p:anim>
                                    <p:animEffect filter="fade" transition="in">
                                      <p:cBhvr>
                                        <p:cTn dur="500" id="69"/>
                                        <p:tgtEl>
                                          <p:spTgt spid="14"/>
                                        </p:tgtEl>
                                      </p:cBhvr>
                                    </p:animEffect>
                                  </p:childTnLst>
                                </p:cTn>
                              </p:par>
                            </p:childTnLst>
                          </p:cTn>
                        </p:par>
                        <p:par>
                          <p:cTn fill="hold" id="70" nodeType="afterGroup">
                            <p:stCondLst>
                              <p:cond delay="5500"/>
                            </p:stCondLst>
                            <p:childTnLst>
                              <p:par>
                                <p:cTn fill="hold" grpId="0" id="71" nodeType="afterEffect" presetClass="entr" presetID="53" presetSubtype="0">
                                  <p:stCondLst>
                                    <p:cond delay="0"/>
                                  </p:stCondLst>
                                  <p:childTnLst>
                                    <p:set>
                                      <p:cBhvr>
                                        <p:cTn dur="1" fill="hold" id="72">
                                          <p:stCondLst>
                                            <p:cond delay="0"/>
                                          </p:stCondLst>
                                        </p:cTn>
                                        <p:tgtEl>
                                          <p:spTgt spid="15"/>
                                        </p:tgtEl>
                                        <p:attrNameLst>
                                          <p:attrName>style.visibility</p:attrName>
                                        </p:attrNameLst>
                                      </p:cBhvr>
                                      <p:to>
                                        <p:strVal val="visible"/>
                                      </p:to>
                                    </p:set>
                                    <p:anim calcmode="lin" valueType="num">
                                      <p:cBhvr>
                                        <p:cTn dur="500" fill="hold" id="73"/>
                                        <p:tgtEl>
                                          <p:spTgt spid="15"/>
                                        </p:tgtEl>
                                        <p:attrNameLst>
                                          <p:attrName>ppt_w</p:attrName>
                                        </p:attrNameLst>
                                      </p:cBhvr>
                                      <p:tavLst>
                                        <p:tav tm="0">
                                          <p:val>
                                            <p:fltVal val="0"/>
                                          </p:val>
                                        </p:tav>
                                        <p:tav tm="100000">
                                          <p:val>
                                            <p:strVal val="#ppt_w"/>
                                          </p:val>
                                        </p:tav>
                                      </p:tavLst>
                                    </p:anim>
                                    <p:anim calcmode="lin" valueType="num">
                                      <p:cBhvr>
                                        <p:cTn dur="500" fill="hold" id="74"/>
                                        <p:tgtEl>
                                          <p:spTgt spid="15"/>
                                        </p:tgtEl>
                                        <p:attrNameLst>
                                          <p:attrName>ppt_h</p:attrName>
                                        </p:attrNameLst>
                                      </p:cBhvr>
                                      <p:tavLst>
                                        <p:tav tm="0">
                                          <p:val>
                                            <p:fltVal val="0"/>
                                          </p:val>
                                        </p:tav>
                                        <p:tav tm="100000">
                                          <p:val>
                                            <p:strVal val="#ppt_h"/>
                                          </p:val>
                                        </p:tav>
                                      </p:tavLst>
                                    </p:anim>
                                    <p:animEffect filter="fade" transition="in">
                                      <p:cBhvr>
                                        <p:cTn dur="500" id="75"/>
                                        <p:tgtEl>
                                          <p:spTgt spid="15"/>
                                        </p:tgtEl>
                                      </p:cBhvr>
                                    </p:animEffect>
                                  </p:childTnLst>
                                </p:cTn>
                              </p:par>
                            </p:childTnLst>
                          </p:cTn>
                        </p:par>
                        <p:par>
                          <p:cTn fill="hold" id="76" nodeType="afterGroup">
                            <p:stCondLst>
                              <p:cond delay="6000"/>
                            </p:stCondLst>
                            <p:childTnLst>
                              <p:par>
                                <p:cTn fill="hold" grpId="0" id="77" nodeType="afterEffect" presetClass="entr" presetID="53" presetSubtype="0">
                                  <p:stCondLst>
                                    <p:cond delay="0"/>
                                  </p:stCondLst>
                                  <p:childTnLst>
                                    <p:set>
                                      <p:cBhvr>
                                        <p:cTn dur="1" fill="hold" id="78">
                                          <p:stCondLst>
                                            <p:cond delay="0"/>
                                          </p:stCondLst>
                                        </p:cTn>
                                        <p:tgtEl>
                                          <p:spTgt spid="20"/>
                                        </p:tgtEl>
                                        <p:attrNameLst>
                                          <p:attrName>style.visibility</p:attrName>
                                        </p:attrNameLst>
                                      </p:cBhvr>
                                      <p:to>
                                        <p:strVal val="visible"/>
                                      </p:to>
                                    </p:set>
                                    <p:anim calcmode="lin" valueType="num">
                                      <p:cBhvr>
                                        <p:cTn dur="500" fill="hold" id="79"/>
                                        <p:tgtEl>
                                          <p:spTgt spid="20"/>
                                        </p:tgtEl>
                                        <p:attrNameLst>
                                          <p:attrName>ppt_w</p:attrName>
                                        </p:attrNameLst>
                                      </p:cBhvr>
                                      <p:tavLst>
                                        <p:tav tm="0">
                                          <p:val>
                                            <p:fltVal val="0"/>
                                          </p:val>
                                        </p:tav>
                                        <p:tav tm="100000">
                                          <p:val>
                                            <p:strVal val="#ppt_w"/>
                                          </p:val>
                                        </p:tav>
                                      </p:tavLst>
                                    </p:anim>
                                    <p:anim calcmode="lin" valueType="num">
                                      <p:cBhvr>
                                        <p:cTn dur="500" fill="hold" id="80"/>
                                        <p:tgtEl>
                                          <p:spTgt spid="20"/>
                                        </p:tgtEl>
                                        <p:attrNameLst>
                                          <p:attrName>ppt_h</p:attrName>
                                        </p:attrNameLst>
                                      </p:cBhvr>
                                      <p:tavLst>
                                        <p:tav tm="0">
                                          <p:val>
                                            <p:fltVal val="0"/>
                                          </p:val>
                                        </p:tav>
                                        <p:tav tm="100000">
                                          <p:val>
                                            <p:strVal val="#ppt_h"/>
                                          </p:val>
                                        </p:tav>
                                      </p:tavLst>
                                    </p:anim>
                                    <p:animEffect filter="fade" transition="in">
                                      <p:cBhvr>
                                        <p:cTn dur="500" id="81"/>
                                        <p:tgtEl>
                                          <p:spTgt spid="20"/>
                                        </p:tgtEl>
                                      </p:cBhvr>
                                    </p:animEffect>
                                  </p:childTnLst>
                                </p:cTn>
                              </p:par>
                            </p:childTnLst>
                          </p:cTn>
                        </p:par>
                        <p:par>
                          <p:cTn fill="hold" id="82" nodeType="afterGroup">
                            <p:stCondLst>
                              <p:cond delay="6500"/>
                            </p:stCondLst>
                            <p:childTnLst>
                              <p:par>
                                <p:cTn fill="hold" grpId="0" id="83" nodeType="afterEffect" presetClass="entr" presetID="53" presetSubtype="0">
                                  <p:stCondLst>
                                    <p:cond delay="0"/>
                                  </p:stCondLst>
                                  <p:childTnLst>
                                    <p:set>
                                      <p:cBhvr>
                                        <p:cTn dur="1" fill="hold" id="84">
                                          <p:stCondLst>
                                            <p:cond delay="0"/>
                                          </p:stCondLst>
                                        </p:cTn>
                                        <p:tgtEl>
                                          <p:spTgt spid="21"/>
                                        </p:tgtEl>
                                        <p:attrNameLst>
                                          <p:attrName>style.visibility</p:attrName>
                                        </p:attrNameLst>
                                      </p:cBhvr>
                                      <p:to>
                                        <p:strVal val="visible"/>
                                      </p:to>
                                    </p:set>
                                    <p:anim calcmode="lin" valueType="num">
                                      <p:cBhvr>
                                        <p:cTn dur="500" fill="hold" id="85"/>
                                        <p:tgtEl>
                                          <p:spTgt spid="21"/>
                                        </p:tgtEl>
                                        <p:attrNameLst>
                                          <p:attrName>ppt_w</p:attrName>
                                        </p:attrNameLst>
                                      </p:cBhvr>
                                      <p:tavLst>
                                        <p:tav tm="0">
                                          <p:val>
                                            <p:fltVal val="0"/>
                                          </p:val>
                                        </p:tav>
                                        <p:tav tm="100000">
                                          <p:val>
                                            <p:strVal val="#ppt_w"/>
                                          </p:val>
                                        </p:tav>
                                      </p:tavLst>
                                    </p:anim>
                                    <p:anim calcmode="lin" valueType="num">
                                      <p:cBhvr>
                                        <p:cTn dur="500" fill="hold" id="86"/>
                                        <p:tgtEl>
                                          <p:spTgt spid="21"/>
                                        </p:tgtEl>
                                        <p:attrNameLst>
                                          <p:attrName>ppt_h</p:attrName>
                                        </p:attrNameLst>
                                      </p:cBhvr>
                                      <p:tavLst>
                                        <p:tav tm="0">
                                          <p:val>
                                            <p:fltVal val="0"/>
                                          </p:val>
                                        </p:tav>
                                        <p:tav tm="100000">
                                          <p:val>
                                            <p:strVal val="#ppt_h"/>
                                          </p:val>
                                        </p:tav>
                                      </p:tavLst>
                                    </p:anim>
                                    <p:animEffect filter="fade" transition="in">
                                      <p:cBhvr>
                                        <p:cTn dur="500" id="87"/>
                                        <p:tgtEl>
                                          <p:spTgt spid="21"/>
                                        </p:tgtEl>
                                      </p:cBhvr>
                                    </p:animEffect>
                                  </p:childTnLst>
                                </p:cTn>
                              </p:par>
                            </p:childTnLst>
                          </p:cTn>
                        </p:par>
                        <p:par>
                          <p:cTn fill="hold" id="88" nodeType="afterGroup">
                            <p:stCondLst>
                              <p:cond delay="7000"/>
                            </p:stCondLst>
                            <p:childTnLst>
                              <p:par>
                                <p:cTn fill="hold" grpId="0" id="89" nodeType="afterEffect" presetClass="entr" presetID="53" presetSubtype="0">
                                  <p:stCondLst>
                                    <p:cond delay="0"/>
                                  </p:stCondLst>
                                  <p:childTnLst>
                                    <p:set>
                                      <p:cBhvr>
                                        <p:cTn dur="1" fill="hold" id="90">
                                          <p:stCondLst>
                                            <p:cond delay="0"/>
                                          </p:stCondLst>
                                        </p:cTn>
                                        <p:tgtEl>
                                          <p:spTgt spid="22"/>
                                        </p:tgtEl>
                                        <p:attrNameLst>
                                          <p:attrName>style.visibility</p:attrName>
                                        </p:attrNameLst>
                                      </p:cBhvr>
                                      <p:to>
                                        <p:strVal val="visible"/>
                                      </p:to>
                                    </p:set>
                                    <p:anim calcmode="lin" valueType="num">
                                      <p:cBhvr>
                                        <p:cTn dur="500" fill="hold" id="91"/>
                                        <p:tgtEl>
                                          <p:spTgt spid="22"/>
                                        </p:tgtEl>
                                        <p:attrNameLst>
                                          <p:attrName>ppt_w</p:attrName>
                                        </p:attrNameLst>
                                      </p:cBhvr>
                                      <p:tavLst>
                                        <p:tav tm="0">
                                          <p:val>
                                            <p:fltVal val="0"/>
                                          </p:val>
                                        </p:tav>
                                        <p:tav tm="100000">
                                          <p:val>
                                            <p:strVal val="#ppt_w"/>
                                          </p:val>
                                        </p:tav>
                                      </p:tavLst>
                                    </p:anim>
                                    <p:anim calcmode="lin" valueType="num">
                                      <p:cBhvr>
                                        <p:cTn dur="500" fill="hold" id="92"/>
                                        <p:tgtEl>
                                          <p:spTgt spid="22"/>
                                        </p:tgtEl>
                                        <p:attrNameLst>
                                          <p:attrName>ppt_h</p:attrName>
                                        </p:attrNameLst>
                                      </p:cBhvr>
                                      <p:tavLst>
                                        <p:tav tm="0">
                                          <p:val>
                                            <p:fltVal val="0"/>
                                          </p:val>
                                        </p:tav>
                                        <p:tav tm="100000">
                                          <p:val>
                                            <p:strVal val="#ppt_h"/>
                                          </p:val>
                                        </p:tav>
                                      </p:tavLst>
                                    </p:anim>
                                    <p:animEffect filter="fade" transition="in">
                                      <p:cBhvr>
                                        <p:cTn dur="500" id="93"/>
                                        <p:tgtEl>
                                          <p:spTgt spid="22"/>
                                        </p:tgtEl>
                                      </p:cBhvr>
                                    </p:animEffect>
                                  </p:childTnLst>
                                </p:cTn>
                              </p:par>
                            </p:childTnLst>
                          </p:cTn>
                        </p:par>
                        <p:par>
                          <p:cTn fill="hold" id="94" nodeType="afterGroup">
                            <p:stCondLst>
                              <p:cond delay="7500"/>
                            </p:stCondLst>
                            <p:childTnLst>
                              <p:par>
                                <p:cTn fill="hold" grpId="0" id="95" nodeType="afterEffect" presetClass="entr" presetID="53" presetSubtype="0">
                                  <p:stCondLst>
                                    <p:cond delay="0"/>
                                  </p:stCondLst>
                                  <p:childTnLst>
                                    <p:set>
                                      <p:cBhvr>
                                        <p:cTn dur="1" fill="hold" id="96">
                                          <p:stCondLst>
                                            <p:cond delay="0"/>
                                          </p:stCondLst>
                                        </p:cTn>
                                        <p:tgtEl>
                                          <p:spTgt spid="23"/>
                                        </p:tgtEl>
                                        <p:attrNameLst>
                                          <p:attrName>style.visibility</p:attrName>
                                        </p:attrNameLst>
                                      </p:cBhvr>
                                      <p:to>
                                        <p:strVal val="visible"/>
                                      </p:to>
                                    </p:set>
                                    <p:anim calcmode="lin" valueType="num">
                                      <p:cBhvr>
                                        <p:cTn dur="500" fill="hold" id="97"/>
                                        <p:tgtEl>
                                          <p:spTgt spid="23"/>
                                        </p:tgtEl>
                                        <p:attrNameLst>
                                          <p:attrName>ppt_w</p:attrName>
                                        </p:attrNameLst>
                                      </p:cBhvr>
                                      <p:tavLst>
                                        <p:tav tm="0">
                                          <p:val>
                                            <p:fltVal val="0"/>
                                          </p:val>
                                        </p:tav>
                                        <p:tav tm="100000">
                                          <p:val>
                                            <p:strVal val="#ppt_w"/>
                                          </p:val>
                                        </p:tav>
                                      </p:tavLst>
                                    </p:anim>
                                    <p:anim calcmode="lin" valueType="num">
                                      <p:cBhvr>
                                        <p:cTn dur="500" fill="hold" id="98"/>
                                        <p:tgtEl>
                                          <p:spTgt spid="23"/>
                                        </p:tgtEl>
                                        <p:attrNameLst>
                                          <p:attrName>ppt_h</p:attrName>
                                        </p:attrNameLst>
                                      </p:cBhvr>
                                      <p:tavLst>
                                        <p:tav tm="0">
                                          <p:val>
                                            <p:fltVal val="0"/>
                                          </p:val>
                                        </p:tav>
                                        <p:tav tm="100000">
                                          <p:val>
                                            <p:strVal val="#ppt_h"/>
                                          </p:val>
                                        </p:tav>
                                      </p:tavLst>
                                    </p:anim>
                                    <p:animEffect filter="fade" transition="in">
                                      <p:cBhvr>
                                        <p:cTn dur="500" id="99"/>
                                        <p:tgtEl>
                                          <p:spTgt spid="23"/>
                                        </p:tgtEl>
                                      </p:cBhvr>
                                    </p:animEffect>
                                  </p:childTnLst>
                                </p:cTn>
                              </p:par>
                            </p:childTnLst>
                          </p:cTn>
                        </p:par>
                        <p:par>
                          <p:cTn fill="hold" id="100" nodeType="afterGroup">
                            <p:stCondLst>
                              <p:cond delay="8000"/>
                            </p:stCondLst>
                            <p:childTnLst>
                              <p:par>
                                <p:cTn fill="hold" id="101" nodeType="afterEffect" presetClass="entr" presetID="53" presetSubtype="0">
                                  <p:stCondLst>
                                    <p:cond delay="0"/>
                                  </p:stCondLst>
                                  <p:childTnLst>
                                    <p:set>
                                      <p:cBhvr>
                                        <p:cTn dur="1" fill="hold" id="102">
                                          <p:stCondLst>
                                            <p:cond delay="0"/>
                                          </p:stCondLst>
                                        </p:cTn>
                                        <p:tgtEl>
                                          <p:spTgt spid="32"/>
                                        </p:tgtEl>
                                        <p:attrNameLst>
                                          <p:attrName>style.visibility</p:attrName>
                                        </p:attrNameLst>
                                      </p:cBhvr>
                                      <p:to>
                                        <p:strVal val="visible"/>
                                      </p:to>
                                    </p:set>
                                    <p:anim calcmode="lin" valueType="num">
                                      <p:cBhvr>
                                        <p:cTn dur="500" fill="hold" id="103"/>
                                        <p:tgtEl>
                                          <p:spTgt spid="32"/>
                                        </p:tgtEl>
                                        <p:attrNameLst>
                                          <p:attrName>ppt_w</p:attrName>
                                        </p:attrNameLst>
                                      </p:cBhvr>
                                      <p:tavLst>
                                        <p:tav tm="0">
                                          <p:val>
                                            <p:fltVal val="0"/>
                                          </p:val>
                                        </p:tav>
                                        <p:tav tm="100000">
                                          <p:val>
                                            <p:strVal val="#ppt_w"/>
                                          </p:val>
                                        </p:tav>
                                      </p:tavLst>
                                    </p:anim>
                                    <p:anim calcmode="lin" valueType="num">
                                      <p:cBhvr>
                                        <p:cTn dur="500" fill="hold" id="104"/>
                                        <p:tgtEl>
                                          <p:spTgt spid="32"/>
                                        </p:tgtEl>
                                        <p:attrNameLst>
                                          <p:attrName>ppt_h</p:attrName>
                                        </p:attrNameLst>
                                      </p:cBhvr>
                                      <p:tavLst>
                                        <p:tav tm="0">
                                          <p:val>
                                            <p:fltVal val="0"/>
                                          </p:val>
                                        </p:tav>
                                        <p:tav tm="100000">
                                          <p:val>
                                            <p:strVal val="#ppt_h"/>
                                          </p:val>
                                        </p:tav>
                                      </p:tavLst>
                                    </p:anim>
                                    <p:animEffect filter="fade" transition="in">
                                      <p:cBhvr>
                                        <p:cTn dur="500" id="105"/>
                                        <p:tgtEl>
                                          <p:spTgt spid="32"/>
                                        </p:tgtEl>
                                      </p:cBhvr>
                                    </p:animEffect>
                                  </p:childTnLst>
                                </p:cTn>
                              </p:par>
                            </p:childTnLst>
                          </p:cTn>
                        </p:par>
                        <p:par>
                          <p:cTn fill="hold" id="106" nodeType="afterGroup">
                            <p:stCondLst>
                              <p:cond delay="8500"/>
                            </p:stCondLst>
                            <p:childTnLst>
                              <p:par>
                                <p:cTn fill="hold" id="107" nodeType="afterEffect" presetClass="entr" presetID="53" presetSubtype="0">
                                  <p:stCondLst>
                                    <p:cond delay="0"/>
                                  </p:stCondLst>
                                  <p:childTnLst>
                                    <p:set>
                                      <p:cBhvr>
                                        <p:cTn dur="1" fill="hold" id="108">
                                          <p:stCondLst>
                                            <p:cond delay="0"/>
                                          </p:stCondLst>
                                        </p:cTn>
                                        <p:tgtEl>
                                          <p:spTgt spid="35"/>
                                        </p:tgtEl>
                                        <p:attrNameLst>
                                          <p:attrName>style.visibility</p:attrName>
                                        </p:attrNameLst>
                                      </p:cBhvr>
                                      <p:to>
                                        <p:strVal val="visible"/>
                                      </p:to>
                                    </p:set>
                                    <p:anim calcmode="lin" valueType="num">
                                      <p:cBhvr>
                                        <p:cTn dur="500" fill="hold" id="109"/>
                                        <p:tgtEl>
                                          <p:spTgt spid="35"/>
                                        </p:tgtEl>
                                        <p:attrNameLst>
                                          <p:attrName>ppt_w</p:attrName>
                                        </p:attrNameLst>
                                      </p:cBhvr>
                                      <p:tavLst>
                                        <p:tav tm="0">
                                          <p:val>
                                            <p:fltVal val="0"/>
                                          </p:val>
                                        </p:tav>
                                        <p:tav tm="100000">
                                          <p:val>
                                            <p:strVal val="#ppt_w"/>
                                          </p:val>
                                        </p:tav>
                                      </p:tavLst>
                                    </p:anim>
                                    <p:anim calcmode="lin" valueType="num">
                                      <p:cBhvr>
                                        <p:cTn dur="500" fill="hold" id="110"/>
                                        <p:tgtEl>
                                          <p:spTgt spid="35"/>
                                        </p:tgtEl>
                                        <p:attrNameLst>
                                          <p:attrName>ppt_h</p:attrName>
                                        </p:attrNameLst>
                                      </p:cBhvr>
                                      <p:tavLst>
                                        <p:tav tm="0">
                                          <p:val>
                                            <p:fltVal val="0"/>
                                          </p:val>
                                        </p:tav>
                                        <p:tav tm="100000">
                                          <p:val>
                                            <p:strVal val="#ppt_h"/>
                                          </p:val>
                                        </p:tav>
                                      </p:tavLst>
                                    </p:anim>
                                    <p:animEffect filter="fade" transition="in">
                                      <p:cBhvr>
                                        <p:cTn dur="500" id="111"/>
                                        <p:tgtEl>
                                          <p:spTgt spid="35"/>
                                        </p:tgtEl>
                                      </p:cBhvr>
                                    </p:animEffect>
                                  </p:childTnLst>
                                </p:cTn>
                              </p:par>
                            </p:childTnLst>
                          </p:cTn>
                        </p:par>
                        <p:par>
                          <p:cTn fill="hold" id="112" nodeType="afterGroup">
                            <p:stCondLst>
                              <p:cond delay="9000"/>
                            </p:stCondLst>
                            <p:childTnLst>
                              <p:par>
                                <p:cTn fill="hold" id="113" nodeType="afterEffect" presetClass="entr" presetID="53" presetSubtype="0">
                                  <p:stCondLst>
                                    <p:cond delay="0"/>
                                  </p:stCondLst>
                                  <p:childTnLst>
                                    <p:set>
                                      <p:cBhvr>
                                        <p:cTn dur="1" fill="hold" id="114">
                                          <p:stCondLst>
                                            <p:cond delay="0"/>
                                          </p:stCondLst>
                                        </p:cTn>
                                        <p:tgtEl>
                                          <p:spTgt spid="38"/>
                                        </p:tgtEl>
                                        <p:attrNameLst>
                                          <p:attrName>style.visibility</p:attrName>
                                        </p:attrNameLst>
                                      </p:cBhvr>
                                      <p:to>
                                        <p:strVal val="visible"/>
                                      </p:to>
                                    </p:set>
                                    <p:anim calcmode="lin" valueType="num">
                                      <p:cBhvr>
                                        <p:cTn dur="500" fill="hold" id="115"/>
                                        <p:tgtEl>
                                          <p:spTgt spid="38"/>
                                        </p:tgtEl>
                                        <p:attrNameLst>
                                          <p:attrName>ppt_w</p:attrName>
                                        </p:attrNameLst>
                                      </p:cBhvr>
                                      <p:tavLst>
                                        <p:tav tm="0">
                                          <p:val>
                                            <p:fltVal val="0"/>
                                          </p:val>
                                        </p:tav>
                                        <p:tav tm="100000">
                                          <p:val>
                                            <p:strVal val="#ppt_w"/>
                                          </p:val>
                                        </p:tav>
                                      </p:tavLst>
                                    </p:anim>
                                    <p:anim calcmode="lin" valueType="num">
                                      <p:cBhvr>
                                        <p:cTn dur="500" fill="hold" id="116"/>
                                        <p:tgtEl>
                                          <p:spTgt spid="38"/>
                                        </p:tgtEl>
                                        <p:attrNameLst>
                                          <p:attrName>ppt_h</p:attrName>
                                        </p:attrNameLst>
                                      </p:cBhvr>
                                      <p:tavLst>
                                        <p:tav tm="0">
                                          <p:val>
                                            <p:fltVal val="0"/>
                                          </p:val>
                                        </p:tav>
                                        <p:tav tm="100000">
                                          <p:val>
                                            <p:strVal val="#ppt_h"/>
                                          </p:val>
                                        </p:tav>
                                      </p:tavLst>
                                    </p:anim>
                                    <p:animEffect filter="fade" transition="in">
                                      <p:cBhvr>
                                        <p:cTn dur="500" id="117"/>
                                        <p:tgtEl>
                                          <p:spTgt spid="38"/>
                                        </p:tgtEl>
                                      </p:cBhvr>
                                    </p:animEffect>
                                  </p:childTnLst>
                                </p:cTn>
                              </p:par>
                            </p:childTnLst>
                          </p:cTn>
                        </p:par>
                        <p:par>
                          <p:cTn fill="hold" id="118" nodeType="afterGroup">
                            <p:stCondLst>
                              <p:cond delay="9500"/>
                            </p:stCondLst>
                            <p:childTnLst>
                              <p:par>
                                <p:cTn fill="hold" id="119" nodeType="afterEffect" presetClass="entr" presetID="53" presetSubtype="0">
                                  <p:stCondLst>
                                    <p:cond delay="0"/>
                                  </p:stCondLst>
                                  <p:childTnLst>
                                    <p:set>
                                      <p:cBhvr>
                                        <p:cTn dur="1" fill="hold" id="120">
                                          <p:stCondLst>
                                            <p:cond delay="0"/>
                                          </p:stCondLst>
                                        </p:cTn>
                                        <p:tgtEl>
                                          <p:spTgt spid="41"/>
                                        </p:tgtEl>
                                        <p:attrNameLst>
                                          <p:attrName>style.visibility</p:attrName>
                                        </p:attrNameLst>
                                      </p:cBhvr>
                                      <p:to>
                                        <p:strVal val="visible"/>
                                      </p:to>
                                    </p:set>
                                    <p:anim calcmode="lin" valueType="num">
                                      <p:cBhvr>
                                        <p:cTn dur="500" fill="hold" id="121"/>
                                        <p:tgtEl>
                                          <p:spTgt spid="41"/>
                                        </p:tgtEl>
                                        <p:attrNameLst>
                                          <p:attrName>ppt_w</p:attrName>
                                        </p:attrNameLst>
                                      </p:cBhvr>
                                      <p:tavLst>
                                        <p:tav tm="0">
                                          <p:val>
                                            <p:fltVal val="0"/>
                                          </p:val>
                                        </p:tav>
                                        <p:tav tm="100000">
                                          <p:val>
                                            <p:strVal val="#ppt_w"/>
                                          </p:val>
                                        </p:tav>
                                      </p:tavLst>
                                    </p:anim>
                                    <p:anim calcmode="lin" valueType="num">
                                      <p:cBhvr>
                                        <p:cTn dur="500" fill="hold" id="122"/>
                                        <p:tgtEl>
                                          <p:spTgt spid="41"/>
                                        </p:tgtEl>
                                        <p:attrNameLst>
                                          <p:attrName>ppt_h</p:attrName>
                                        </p:attrNameLst>
                                      </p:cBhvr>
                                      <p:tavLst>
                                        <p:tav tm="0">
                                          <p:val>
                                            <p:fltVal val="0"/>
                                          </p:val>
                                        </p:tav>
                                        <p:tav tm="100000">
                                          <p:val>
                                            <p:strVal val="#ppt_h"/>
                                          </p:val>
                                        </p:tav>
                                      </p:tavLst>
                                    </p:anim>
                                    <p:animEffect filter="fade" transition="in">
                                      <p:cBhvr>
                                        <p:cTn dur="500" id="123"/>
                                        <p:tgtEl>
                                          <p:spTgt spid="41"/>
                                        </p:tgtEl>
                                      </p:cBhvr>
                                    </p:animEffect>
                                  </p:childTnLst>
                                </p:cTn>
                              </p:par>
                            </p:childTnLst>
                          </p:cTn>
                        </p:par>
                        <p:par>
                          <p:cTn fill="hold" id="124" nodeType="afterGroup">
                            <p:stCondLst>
                              <p:cond delay="10000"/>
                            </p:stCondLst>
                            <p:childTnLst>
                              <p:par>
                                <p:cTn fill="hold" id="125" nodeType="afterEffect" presetClass="entr" presetID="53" presetSubtype="0">
                                  <p:stCondLst>
                                    <p:cond delay="0"/>
                                  </p:stCondLst>
                                  <p:childTnLst>
                                    <p:set>
                                      <p:cBhvr>
                                        <p:cTn dur="1" fill="hold" id="126">
                                          <p:stCondLst>
                                            <p:cond delay="0"/>
                                          </p:stCondLst>
                                        </p:cTn>
                                        <p:tgtEl>
                                          <p:spTgt spid="44"/>
                                        </p:tgtEl>
                                        <p:attrNameLst>
                                          <p:attrName>style.visibility</p:attrName>
                                        </p:attrNameLst>
                                      </p:cBhvr>
                                      <p:to>
                                        <p:strVal val="visible"/>
                                      </p:to>
                                    </p:set>
                                    <p:anim calcmode="lin" valueType="num">
                                      <p:cBhvr>
                                        <p:cTn dur="500" fill="hold" id="127"/>
                                        <p:tgtEl>
                                          <p:spTgt spid="44"/>
                                        </p:tgtEl>
                                        <p:attrNameLst>
                                          <p:attrName>ppt_w</p:attrName>
                                        </p:attrNameLst>
                                      </p:cBhvr>
                                      <p:tavLst>
                                        <p:tav tm="0">
                                          <p:val>
                                            <p:fltVal val="0"/>
                                          </p:val>
                                        </p:tav>
                                        <p:tav tm="100000">
                                          <p:val>
                                            <p:strVal val="#ppt_w"/>
                                          </p:val>
                                        </p:tav>
                                      </p:tavLst>
                                    </p:anim>
                                    <p:anim calcmode="lin" valueType="num">
                                      <p:cBhvr>
                                        <p:cTn dur="500" fill="hold" id="128"/>
                                        <p:tgtEl>
                                          <p:spTgt spid="44"/>
                                        </p:tgtEl>
                                        <p:attrNameLst>
                                          <p:attrName>ppt_h</p:attrName>
                                        </p:attrNameLst>
                                      </p:cBhvr>
                                      <p:tavLst>
                                        <p:tav tm="0">
                                          <p:val>
                                            <p:fltVal val="0"/>
                                          </p:val>
                                        </p:tav>
                                        <p:tav tm="100000">
                                          <p:val>
                                            <p:strVal val="#ppt_h"/>
                                          </p:val>
                                        </p:tav>
                                      </p:tavLst>
                                    </p:anim>
                                    <p:animEffect filter="fade" transition="in">
                                      <p:cBhvr>
                                        <p:cTn dur="500" id="129"/>
                                        <p:tgtEl>
                                          <p:spTgt spid="4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7"/>
      <p:bldP grpId="0" spid="8"/>
      <p:bldP grpId="0" spid="9"/>
      <p:bldP grpId="0" spid="10"/>
      <p:bldP grpId="0" spid="11"/>
      <p:bldP grpId="0" spid="12"/>
      <p:bldP grpId="0" spid="13"/>
      <p:bldP grpId="0" spid="14"/>
      <p:bldP grpId="0" spid="15"/>
      <p:bldP grpId="0" spid="20"/>
      <p:bldP grpId="0" spid="21"/>
      <p:bldP grpId="0" spid="22"/>
      <p:bldP grpId="0" spid="23"/>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0" name="图片 9">
            <a:extLst>
              <a:ext uri="{FF2B5EF4-FFF2-40B4-BE49-F238E27FC236}">
                <a16:creationId xmlns:a16="http://schemas.microsoft.com/office/drawing/2014/main" id="{BA1717BD-FFCC-47B3-9BA7-7F4729EE2BDC}"/>
              </a:ext>
            </a:extLst>
          </p:cNvPr>
          <p:cNvPicPr>
            <a:picLocks noChangeAspect="1"/>
          </p:cNvPicPr>
          <p:nvPr/>
        </p:nvPicPr>
        <p:blipFill>
          <a:blip r:embed="rId3">
            <a:extLst>
              <a:ext uri="{28A0092B-C50C-407E-A947-70E740481C1C}">
                <a14:useLocalDpi/>
              </a:ext>
            </a:extLst>
          </a:blip>
          <a:stretch>
            <a:fillRect/>
          </a:stretch>
        </p:blipFill>
        <p:spPr>
          <a:xfrm>
            <a:off x="0" y="-1"/>
            <a:ext cx="12192000" cy="6858000"/>
          </a:xfrm>
          <a:prstGeom prst="rect">
            <a:avLst/>
          </a:prstGeom>
        </p:spPr>
      </p:pic>
      <p:sp>
        <p:nvSpPr>
          <p:cNvPr id="18" name="文本框 17">
            <a:extLst>
              <a:ext uri="{FF2B5EF4-FFF2-40B4-BE49-F238E27FC236}">
                <a16:creationId xmlns:a16="http://schemas.microsoft.com/office/drawing/2014/main" id="{8F4BD971-199B-46A0-88D0-3FC7B73E5152}"/>
              </a:ext>
            </a:extLst>
          </p:cNvPr>
          <p:cNvSpPr txBox="1"/>
          <p:nvPr/>
        </p:nvSpPr>
        <p:spPr>
          <a:xfrm>
            <a:off x="3925887" y="2413073"/>
            <a:ext cx="1057092" cy="2194560"/>
          </a:xfrm>
          <a:prstGeom prst="rect">
            <a:avLst/>
          </a:prstGeom>
          <a:noFill/>
        </p:spPr>
        <p:txBody>
          <a:bodyPr rtlCol="0" wrap="square">
            <a:spAutoFit/>
            <a:scene3d>
              <a:camera prst="orthographicFront"/>
              <a:lightRig dir="t" rig="threePt"/>
            </a:scene3d>
            <a:sp3d contourW="12700"/>
          </a:bodyPr>
          <a:lstStyle/>
          <a:p>
            <a:pPr algn="ctr"/>
            <a:r>
              <a:rPr altLang="zh-CN" lang="en-US" sz="138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3</a:t>
            </a:r>
          </a:p>
        </p:txBody>
      </p:sp>
      <p:sp>
        <p:nvSpPr>
          <p:cNvPr id="2" name="菱形 1"/>
          <p:cNvSpPr/>
          <p:nvPr/>
        </p:nvSpPr>
        <p:spPr>
          <a:xfrm>
            <a:off x="3199174" y="2199135"/>
            <a:ext cx="2643868" cy="2643868"/>
          </a:xfrm>
          <a:prstGeom prst="diamond">
            <a:avLst/>
          </a:prstGeom>
          <a:noFill/>
          <a:ln w="28575">
            <a:solidFill>
              <a:srgbClr val="3B383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3" name="菱形 2"/>
          <p:cNvSpPr/>
          <p:nvPr/>
        </p:nvSpPr>
        <p:spPr>
          <a:xfrm>
            <a:off x="5302611" y="1371821"/>
            <a:ext cx="4298496" cy="4298496"/>
          </a:xfrm>
          <a:prstGeom prst="diamond">
            <a:avLst/>
          </a:prstGeom>
          <a:noFill/>
          <a:ln w="28575">
            <a:solidFill>
              <a:srgbClr val="3B383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1" name="文本框 10"/>
          <p:cNvSpPr txBox="1"/>
          <p:nvPr/>
        </p:nvSpPr>
        <p:spPr>
          <a:xfrm>
            <a:off x="5499687" y="2876239"/>
            <a:ext cx="3904343" cy="518160"/>
          </a:xfrm>
          <a:prstGeom prst="rect">
            <a:avLst/>
          </a:prstGeom>
          <a:noFill/>
        </p:spPr>
        <p:txBody>
          <a:bodyPr rtlCol="0" wrap="square">
            <a:spAutoFit/>
            <a:scene3d>
              <a:camera prst="orthographicFront"/>
              <a:lightRig dir="t" rig="threePt"/>
            </a:scene3d>
            <a:sp3d contourW="12700"/>
          </a:bodyPr>
          <a:lstStyle>
            <a:defPPr>
              <a:defRPr lang="en-US"/>
            </a:defPPr>
            <a:lvl1pPr algn="ctr">
              <a:defRPr b="1" sz="2800">
                <a:solidFill>
                  <a:schemeClr val="tx1">
                    <a:lumMod val="75000"/>
                    <a:lumOff val="25000"/>
                  </a:schemeClr>
                </a:solidFill>
                <a:latin charset="0" panose="020b0502020202020204" pitchFamily="34" typeface="Century Gothic"/>
              </a:defRPr>
            </a:lvl1pPr>
          </a:lstStyle>
          <a:p>
            <a:r>
              <a:rPr altLang="en-US" lang="zh-CN">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企业文化</a:t>
            </a:r>
          </a:p>
        </p:txBody>
      </p:sp>
      <p:sp>
        <p:nvSpPr>
          <p:cNvPr id="12" name="文本框 11"/>
          <p:cNvSpPr txBox="1"/>
          <p:nvPr/>
        </p:nvSpPr>
        <p:spPr>
          <a:xfrm>
            <a:off x="6096001" y="3429000"/>
            <a:ext cx="2711716" cy="530352"/>
          </a:xfrm>
          <a:prstGeom prst="rect">
            <a:avLst/>
          </a:prstGeom>
          <a:noFill/>
        </p:spPr>
        <p:txBody>
          <a:bodyPr rtlCol="0" wrap="square">
            <a:spAutoFit/>
            <a:scene3d>
              <a:camera prst="orthographicFront"/>
              <a:lightRig dir="t" rig="threePt"/>
            </a:scene3d>
            <a:sp3d contourW="12700"/>
          </a:bodyPr>
          <a:lstStyle>
            <a:defPPr>
              <a:defRPr lang="en-US"/>
            </a:defPPr>
            <a:lvl1pPr algn="ctr">
              <a:lnSpc>
                <a:spcPct val="120000"/>
              </a:lnSpc>
              <a:defRPr sz="1100">
                <a:solidFill>
                  <a:schemeClr val="bg1">
                    <a:lumMod val="65000"/>
                  </a:schemeClr>
                </a:solidFill>
                <a:latin charset="0" panose="020b0502020202020204" pitchFamily="34" typeface="Century Gothic"/>
              </a:defRPr>
            </a:lvl1pPr>
          </a:lstStyle>
          <a:p>
            <a:r>
              <a:rPr altLang="en-US" lang="zh-CN" sz="12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输入内容输入内容输入内容输入内容输入内容输入内容</a:t>
            </a:r>
          </a:p>
        </p:txBody>
      </p:sp>
      <p:sp>
        <p:nvSpPr>
          <p:cNvPr id="9" name="文本框 8">
            <a:extLst>
              <a:ext uri="{FF2B5EF4-FFF2-40B4-BE49-F238E27FC236}">
                <a16:creationId xmlns:a16="http://schemas.microsoft.com/office/drawing/2014/main" id="{DF1FF329-DACD-4655-8B3E-E88AC1EAF593}"/>
              </a:ext>
            </a:extLst>
          </p:cNvPr>
          <p:cNvSpPr txBox="1"/>
          <p:nvPr/>
        </p:nvSpPr>
        <p:spPr>
          <a:xfrm>
            <a:off x="3685677" y="3391508"/>
            <a:ext cx="1470024" cy="396240"/>
          </a:xfrm>
          <a:prstGeom prst="rect">
            <a:avLst/>
          </a:prstGeom>
          <a:solidFill>
            <a:schemeClr val="bg1"/>
          </a:solidFill>
        </p:spPr>
        <p:txBody>
          <a:bodyPr rtlCol="0" wrap="square">
            <a:spAutoFit/>
            <a:scene3d>
              <a:camera prst="orthographicFront"/>
              <a:lightRig dir="t" rig="threePt"/>
            </a:scene3d>
            <a:sp3d contourW="12700"/>
          </a:bodyPr>
          <a:lstStyle/>
          <a:p>
            <a:pPr algn="ctr"/>
            <a:r>
              <a:rPr altLang="zh-CN" b="1" lang="en-US" sz="20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PART 03</a:t>
            </a:r>
          </a:p>
        </p:txBody>
      </p:sp>
    </p:spTree>
    <p:extLst>
      <p:ext uri="{BB962C8B-B14F-4D97-AF65-F5344CB8AC3E}">
        <p14:creationId val="2875412188"/>
      </p:ext>
    </p:extLst>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Effect filter="fade" transition="in">
                                      <p:cBhvr>
                                        <p:cTn dur="500" id="9"/>
                                        <p:tgtEl>
                                          <p:spTgt spid="2"/>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11"/>
                                        </p:tgtEl>
                                        <p:attrNameLst>
                                          <p:attrName>style.visibility</p:attrName>
                                        </p:attrNameLst>
                                      </p:cBhvr>
                                      <p:to>
                                        <p:strVal val="visible"/>
                                      </p:to>
                                    </p:set>
                                    <p:anim calcmode="lin" valueType="num">
                                      <p:cBhvr>
                                        <p:cTn dur="500" fill="hold" id="19"/>
                                        <p:tgtEl>
                                          <p:spTgt spid="11"/>
                                        </p:tgtEl>
                                        <p:attrNameLst>
                                          <p:attrName>ppt_w</p:attrName>
                                        </p:attrNameLst>
                                      </p:cBhvr>
                                      <p:tavLst>
                                        <p:tav tm="0">
                                          <p:val>
                                            <p:fltVal val="0"/>
                                          </p:val>
                                        </p:tav>
                                        <p:tav tm="100000">
                                          <p:val>
                                            <p:strVal val="#ppt_w"/>
                                          </p:val>
                                        </p:tav>
                                      </p:tavLst>
                                    </p:anim>
                                    <p:anim calcmode="lin" valueType="num">
                                      <p:cBhvr>
                                        <p:cTn dur="500" fill="hold" id="20"/>
                                        <p:tgtEl>
                                          <p:spTgt spid="11"/>
                                        </p:tgtEl>
                                        <p:attrNameLst>
                                          <p:attrName>ppt_h</p:attrName>
                                        </p:attrNameLst>
                                      </p:cBhvr>
                                      <p:tavLst>
                                        <p:tav tm="0">
                                          <p:val>
                                            <p:fltVal val="0"/>
                                          </p:val>
                                        </p:tav>
                                        <p:tav tm="100000">
                                          <p:val>
                                            <p:strVal val="#ppt_h"/>
                                          </p:val>
                                        </p:tav>
                                      </p:tavLst>
                                    </p:anim>
                                    <p:animEffect filter="fade" transition="in">
                                      <p:cBhvr>
                                        <p:cTn dur="500" id="21"/>
                                        <p:tgtEl>
                                          <p:spTgt spid="11"/>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12"/>
                                        </p:tgtEl>
                                        <p:attrNameLst>
                                          <p:attrName>style.visibility</p:attrName>
                                        </p:attrNameLst>
                                      </p:cBhvr>
                                      <p:to>
                                        <p:strVal val="visible"/>
                                      </p:to>
                                    </p:set>
                                    <p:anim calcmode="lin" valueType="num">
                                      <p:cBhvr>
                                        <p:cTn dur="500" fill="hold" id="25"/>
                                        <p:tgtEl>
                                          <p:spTgt spid="12"/>
                                        </p:tgtEl>
                                        <p:attrNameLst>
                                          <p:attrName>ppt_w</p:attrName>
                                        </p:attrNameLst>
                                      </p:cBhvr>
                                      <p:tavLst>
                                        <p:tav tm="0">
                                          <p:val>
                                            <p:fltVal val="0"/>
                                          </p:val>
                                        </p:tav>
                                        <p:tav tm="100000">
                                          <p:val>
                                            <p:strVal val="#ppt_w"/>
                                          </p:val>
                                        </p:tav>
                                      </p:tavLst>
                                    </p:anim>
                                    <p:anim calcmode="lin" valueType="num">
                                      <p:cBhvr>
                                        <p:cTn dur="500" fill="hold" id="26"/>
                                        <p:tgtEl>
                                          <p:spTgt spid="12"/>
                                        </p:tgtEl>
                                        <p:attrNameLst>
                                          <p:attrName>ppt_h</p:attrName>
                                        </p:attrNameLst>
                                      </p:cBhvr>
                                      <p:tavLst>
                                        <p:tav tm="0">
                                          <p:val>
                                            <p:fltVal val="0"/>
                                          </p:val>
                                        </p:tav>
                                        <p:tav tm="100000">
                                          <p:val>
                                            <p:strVal val="#ppt_h"/>
                                          </p:val>
                                        </p:tav>
                                      </p:tavLst>
                                    </p:anim>
                                    <p:animEffect filter="fade" transition="in">
                                      <p:cBhvr>
                                        <p:cTn dur="500" id="27"/>
                                        <p:tgtEl>
                                          <p:spTgt spid="12"/>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9"/>
                                        </p:tgtEl>
                                        <p:attrNameLst>
                                          <p:attrName>style.visibility</p:attrName>
                                        </p:attrNameLst>
                                      </p:cBhvr>
                                      <p:to>
                                        <p:strVal val="visible"/>
                                      </p:to>
                                    </p:set>
                                    <p:anim calcmode="lin" valueType="num">
                                      <p:cBhvr>
                                        <p:cTn dur="500" fill="hold" id="31"/>
                                        <p:tgtEl>
                                          <p:spTgt spid="9"/>
                                        </p:tgtEl>
                                        <p:attrNameLst>
                                          <p:attrName>ppt_w</p:attrName>
                                        </p:attrNameLst>
                                      </p:cBhvr>
                                      <p:tavLst>
                                        <p:tav tm="0">
                                          <p:val>
                                            <p:fltVal val="0"/>
                                          </p:val>
                                        </p:tav>
                                        <p:tav tm="100000">
                                          <p:val>
                                            <p:strVal val="#ppt_w"/>
                                          </p:val>
                                        </p:tav>
                                      </p:tavLst>
                                    </p:anim>
                                    <p:anim calcmode="lin" valueType="num">
                                      <p:cBhvr>
                                        <p:cTn dur="500" fill="hold" id="32"/>
                                        <p:tgtEl>
                                          <p:spTgt spid="9"/>
                                        </p:tgtEl>
                                        <p:attrNameLst>
                                          <p:attrName>ppt_h</p:attrName>
                                        </p:attrNameLst>
                                      </p:cBhvr>
                                      <p:tavLst>
                                        <p:tav tm="0">
                                          <p:val>
                                            <p:fltVal val="0"/>
                                          </p:val>
                                        </p:tav>
                                        <p:tav tm="100000">
                                          <p:val>
                                            <p:strVal val="#ppt_h"/>
                                          </p:val>
                                        </p:tav>
                                      </p:tavLst>
                                    </p:anim>
                                    <p:animEffect filter="fade" transition="in">
                                      <p:cBhvr>
                                        <p:cTn dur="500" id="33"/>
                                        <p:tgtEl>
                                          <p:spTgt spid="9"/>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18"/>
                                        </p:tgtEl>
                                        <p:attrNameLst>
                                          <p:attrName>style.visibility</p:attrName>
                                        </p:attrNameLst>
                                      </p:cBhvr>
                                      <p:to>
                                        <p:strVal val="visible"/>
                                      </p:to>
                                    </p:set>
                                    <p:anim calcmode="lin" valueType="num">
                                      <p:cBhvr>
                                        <p:cTn dur="500" fill="hold" id="37"/>
                                        <p:tgtEl>
                                          <p:spTgt spid="18"/>
                                        </p:tgtEl>
                                        <p:attrNameLst>
                                          <p:attrName>ppt_w</p:attrName>
                                        </p:attrNameLst>
                                      </p:cBhvr>
                                      <p:tavLst>
                                        <p:tav tm="0">
                                          <p:val>
                                            <p:fltVal val="0"/>
                                          </p:val>
                                        </p:tav>
                                        <p:tav tm="100000">
                                          <p:val>
                                            <p:strVal val="#ppt_w"/>
                                          </p:val>
                                        </p:tav>
                                      </p:tavLst>
                                    </p:anim>
                                    <p:anim calcmode="lin" valueType="num">
                                      <p:cBhvr>
                                        <p:cTn dur="500" fill="hold" id="38"/>
                                        <p:tgtEl>
                                          <p:spTgt spid="18"/>
                                        </p:tgtEl>
                                        <p:attrNameLst>
                                          <p:attrName>ppt_h</p:attrName>
                                        </p:attrNameLst>
                                      </p:cBhvr>
                                      <p:tavLst>
                                        <p:tav tm="0">
                                          <p:val>
                                            <p:fltVal val="0"/>
                                          </p:val>
                                        </p:tav>
                                        <p:tav tm="100000">
                                          <p:val>
                                            <p:strVal val="#ppt_h"/>
                                          </p:val>
                                        </p:tav>
                                      </p:tavLst>
                                    </p:anim>
                                    <p:animEffect filter="fade" transition="in">
                                      <p:cBhvr>
                                        <p:cTn dur="500" id="39"/>
                                        <p:tgtEl>
                                          <p:spTgt spid="18"/>
                                        </p:tgtEl>
                                      </p:cBhvr>
                                    </p:animEffect>
                                  </p:childTnLst>
                                </p:cTn>
                              </p:par>
                            </p:childTnLst>
                          </p:cTn>
                        </p:par>
                        <p:par>
                          <p:cTn fill="hold" id="40" nodeType="afterGroup">
                            <p:stCondLst>
                              <p:cond delay="3000"/>
                            </p:stCondLst>
                            <p:childTnLst>
                              <p:par>
                                <p:cTn fill="hold" id="41" nodeType="afterEffect" presetClass="entr" presetID="53" presetSubtype="0">
                                  <p:stCondLst>
                                    <p:cond delay="0"/>
                                  </p:stCondLst>
                                  <p:childTnLst>
                                    <p:set>
                                      <p:cBhvr>
                                        <p:cTn dur="1" fill="hold" id="42">
                                          <p:stCondLst>
                                            <p:cond delay="0"/>
                                          </p:stCondLst>
                                        </p:cTn>
                                        <p:tgtEl>
                                          <p:spTgt spid="10"/>
                                        </p:tgtEl>
                                        <p:attrNameLst>
                                          <p:attrName>style.visibility</p:attrName>
                                        </p:attrNameLst>
                                      </p:cBhvr>
                                      <p:to>
                                        <p:strVal val="visible"/>
                                      </p:to>
                                    </p:set>
                                    <p:anim calcmode="lin" valueType="num">
                                      <p:cBhvr>
                                        <p:cTn dur="500" fill="hold" id="43"/>
                                        <p:tgtEl>
                                          <p:spTgt spid="10"/>
                                        </p:tgtEl>
                                        <p:attrNameLst>
                                          <p:attrName>ppt_w</p:attrName>
                                        </p:attrNameLst>
                                      </p:cBhvr>
                                      <p:tavLst>
                                        <p:tav tm="0">
                                          <p:val>
                                            <p:fltVal val="0"/>
                                          </p:val>
                                        </p:tav>
                                        <p:tav tm="100000">
                                          <p:val>
                                            <p:strVal val="#ppt_w"/>
                                          </p:val>
                                        </p:tav>
                                      </p:tavLst>
                                    </p:anim>
                                    <p:anim calcmode="lin" valueType="num">
                                      <p:cBhvr>
                                        <p:cTn dur="500" fill="hold" id="44"/>
                                        <p:tgtEl>
                                          <p:spTgt spid="10"/>
                                        </p:tgtEl>
                                        <p:attrNameLst>
                                          <p:attrName>ppt_h</p:attrName>
                                        </p:attrNameLst>
                                      </p:cBhvr>
                                      <p:tavLst>
                                        <p:tav tm="0">
                                          <p:val>
                                            <p:fltVal val="0"/>
                                          </p:val>
                                        </p:tav>
                                        <p:tav tm="100000">
                                          <p:val>
                                            <p:strVal val="#ppt_h"/>
                                          </p:val>
                                        </p:tav>
                                      </p:tavLst>
                                    </p:anim>
                                    <p:animEffect filter="fade" transition="in">
                                      <p:cBhvr>
                                        <p:cTn dur="500" id="45"/>
                                        <p:tgtEl>
                                          <p:spTgt spid="1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2"/>
      <p:bldP grpId="0" spid="3"/>
      <p:bldP grpId="0" spid="11"/>
      <p:bldP grpId="0" spid="12"/>
      <p:bldP grpId="0" spid="9"/>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组合 8"/>
          <p:cNvGrpSpPr/>
          <p:nvPr/>
        </p:nvGrpSpPr>
        <p:grpSpPr>
          <a:xfrm>
            <a:off x="5976439" y="5843456"/>
            <a:ext cx="706079" cy="706079"/>
            <a:chOff x="6588983" y="2230703"/>
            <a:chExt cx="533400" cy="533400"/>
          </a:xfrm>
        </p:grpSpPr>
        <p:sp>
          <p:nvSpPr>
            <p:cNvPr id="10" name="椭圆 9"/>
            <p:cNvSpPr/>
            <p:nvPr/>
          </p:nvSpPr>
          <p:spPr>
            <a:xfrm>
              <a:off x="6588983" y="2230703"/>
              <a:ext cx="533400" cy="5334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73" fontAlgn="ctr"/>
              <a:endParaRPr altLang="en-US" lang="zh-CN" sz="1867">
                <a:solidFill>
                  <a:prstClr val="white"/>
                </a:solidFill>
                <a:latin charset="-122" panose="020b0503020204020204" pitchFamily="34" typeface="微软雅黑"/>
                <a:ea charset="-122" panose="020b0503020204020204" pitchFamily="34" typeface="微软雅黑"/>
                <a:cs charset="0" panose="020b0604020202020204" pitchFamily="34" typeface="Arial"/>
                <a:sym charset="-122" panose="02020400000000000000" pitchFamily="18" typeface="Source Han Serif SC"/>
              </a:endParaRPr>
            </a:p>
          </p:txBody>
        </p:sp>
        <p:sp>
          <p:nvSpPr>
            <p:cNvPr id="11" name="矩形 10"/>
            <p:cNvSpPr/>
            <p:nvPr/>
          </p:nvSpPr>
          <p:spPr>
            <a:xfrm>
              <a:off x="6602998" y="2278547"/>
              <a:ext cx="517192" cy="400649"/>
            </a:xfrm>
            <a:prstGeom prst="rect">
              <a:avLst/>
            </a:prstGeom>
            <a:noFill/>
          </p:spPr>
          <p:txBody>
            <a:bodyPr anchor="ctr" rtlCol="0" wrap="square">
              <a:spAutoFit/>
            </a:bodyPr>
            <a:lstStyle/>
            <a:p>
              <a:pPr algn="ctr" defTabSz="914273" fontAlgn="ctr">
                <a:lnSpc>
                  <a:spcPct val="120000"/>
                </a:lnSpc>
              </a:pPr>
              <a:r>
                <a:rPr altLang="zh-CN" lang="en-US" sz="2400">
                  <a:solidFill>
                    <a:prstClr val="white"/>
                  </a:solidFill>
                  <a:latin charset="-122" panose="020b0503020204020204" pitchFamily="34" typeface="微软雅黑"/>
                  <a:ea charset="-122" panose="020b0503020204020204" pitchFamily="34" typeface="微软雅黑"/>
                  <a:cs charset="0" panose="020b0604020202020204" pitchFamily="34" typeface="Arial"/>
                  <a:sym charset="-122" panose="02020400000000000000" pitchFamily="18" typeface="Source Han Serif SC"/>
                </a:rPr>
                <a:t>02</a:t>
              </a:r>
            </a:p>
          </p:txBody>
        </p:sp>
      </p:grpSp>
      <p:grpSp>
        <p:nvGrpSpPr>
          <p:cNvPr id="6" name="组合 5"/>
          <p:cNvGrpSpPr/>
          <p:nvPr/>
        </p:nvGrpSpPr>
        <p:grpSpPr>
          <a:xfrm>
            <a:off x="1050204" y="1751161"/>
            <a:ext cx="4482124" cy="657989"/>
            <a:chOff x="1050204" y="1751161"/>
            <a:chExt cx="4482124" cy="657989"/>
          </a:xfrm>
        </p:grpSpPr>
        <p:sp>
          <p:nvSpPr>
            <p:cNvPr id="24" name="矩形 23"/>
            <p:cNvSpPr/>
            <p:nvPr/>
          </p:nvSpPr>
          <p:spPr>
            <a:xfrm>
              <a:off x="1050204" y="1751161"/>
              <a:ext cx="4482124" cy="657989"/>
            </a:xfrm>
            <a:prstGeom prst="rect">
              <a:avLst/>
            </a:prstGeom>
            <a:gradFill>
              <a:gsLst>
                <a:gs pos="0">
                  <a:schemeClr val="accent1">
                    <a:lumMod val="5000"/>
                    <a:lumOff val="95000"/>
                    <a:alpha val="0"/>
                  </a:schemeClr>
                </a:gs>
                <a:gs pos="70000">
                  <a:schemeClr val="bg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3" name="矩形 12"/>
            <p:cNvSpPr/>
            <p:nvPr/>
          </p:nvSpPr>
          <p:spPr>
            <a:xfrm>
              <a:off x="3321054" y="1875269"/>
              <a:ext cx="2011662" cy="457192"/>
            </a:xfrm>
            <a:prstGeom prst="rect">
              <a:avLst/>
            </a:prstGeom>
          </p:spPr>
          <p:txBody>
            <a:bodyPr bIns="45716" lIns="91431" rIns="91431" tIns="45716" wrap="none">
              <a:spAutoFit/>
            </a:bodyPr>
            <a:lstStyle/>
            <a:p>
              <a:pPr algn="r" defTabSz="914273"/>
              <a:r>
                <a:rPr altLang="en-US" b="1" lang="zh-CN" sz="2400">
                  <a:solidFill>
                    <a:schemeClr val="tx1">
                      <a:lumMod val="85000"/>
                      <a:lumOff val="15000"/>
                    </a:schemeClr>
                  </a:solidFill>
                  <a:latin charset="-122" panose="020b0503020204020204" pitchFamily="34" typeface="微软雅黑"/>
                  <a:ea charset="-122" panose="020b0503020204020204" pitchFamily="34" typeface="微软雅黑"/>
                  <a:sym charset="-122" panose="02020400000000000000" pitchFamily="18" typeface="Source Han Serif SC"/>
                </a:rPr>
                <a:t>添加项目名称</a:t>
              </a:r>
            </a:p>
          </p:txBody>
        </p:sp>
      </p:grpSp>
      <p:sp>
        <p:nvSpPr>
          <p:cNvPr id="14" name="矩形 47"/>
          <p:cNvSpPr>
            <a:spLocks noChangeArrowheads="1"/>
          </p:cNvSpPr>
          <p:nvPr/>
        </p:nvSpPr>
        <p:spPr bwMode="auto">
          <a:xfrm>
            <a:off x="1717196" y="5185539"/>
            <a:ext cx="3846795" cy="8595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wrap="square">
            <a:spAutoFit/>
          </a:bodyPr>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defTabSz="914273">
              <a:lnSpc>
                <a:spcPct val="120000"/>
              </a:lnSpc>
              <a:spcBef>
                <a:spcPct val="0"/>
              </a:spcBef>
              <a:buNone/>
            </a:pPr>
            <a:r>
              <a:rPr altLang="en-US" lang="zh-CN" sz="1400">
                <a:solidFill>
                  <a:prstClr val="black">
                    <a:lumMod val="65000"/>
                    <a:lumOff val="35000"/>
                  </a:prstClr>
                </a:solidFill>
                <a:sym charset="-122" panose="02020400000000000000" pitchFamily="18" typeface="Source Han Serif SC"/>
              </a:rPr>
              <a:t>在此录入上述图表的描述说明，在此录入上述图表的描述说明，在此录入上述图表的描述说明，在此录入上述图表的描述说明。</a:t>
            </a:r>
          </a:p>
        </p:txBody>
      </p:sp>
      <p:sp>
        <p:nvSpPr>
          <p:cNvPr id="15" name="矩形 14"/>
          <p:cNvSpPr/>
          <p:nvPr/>
        </p:nvSpPr>
        <p:spPr>
          <a:xfrm>
            <a:off x="1794133" y="2582385"/>
            <a:ext cx="3692923" cy="2393313"/>
          </a:xfrm>
          <a:prstGeom prst="rect">
            <a:avLst/>
          </a:prstGeom>
          <a:blipFill>
            <a:blip r:embed="rId3">
              <a:extLst>
                <a:ext uri="{28A0092B-C50C-407E-A947-70E740481C1C}">
                  <a14:useLocalDpi/>
                </a:ext>
              </a:extLst>
            </a:blip>
            <a:stretch>
              <a:fillRect/>
            </a:stretch>
          </a:blip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bIns="45716" lIns="91435" rIns="91435" rtlCol="0" tIns="45716"/>
          <a:lstStyle/>
          <a:p>
            <a:pPr algn="ctr" defTabSz="914273"/>
            <a:endParaRPr altLang="en-US" lang="zh-CN" sz="1867">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6" name="矩形 15"/>
          <p:cNvSpPr/>
          <p:nvPr/>
        </p:nvSpPr>
        <p:spPr>
          <a:xfrm>
            <a:off x="6892459" y="3245407"/>
            <a:ext cx="3692923" cy="2393313"/>
          </a:xfrm>
          <a:prstGeom prst="rect">
            <a:avLst/>
          </a:prstGeom>
          <a:blipFill>
            <a:blip r:embed="rId3">
              <a:extLst>
                <a:ext uri="{28A0092B-C50C-407E-A947-70E740481C1C}">
                  <a14:useLocalDpi/>
                </a:ext>
              </a:extLst>
            </a:blip>
            <a:stretch>
              <a:fillRect/>
            </a:stretch>
          </a:blip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bIns="45716" lIns="91435" rIns="91435" rtlCol="0" tIns="45716"/>
          <a:lstStyle/>
          <a:p>
            <a:pPr algn="ctr" defTabSz="914273"/>
            <a:endParaRPr altLang="en-US" lang="zh-CN" sz="1867">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7" name="矩形 47"/>
          <p:cNvSpPr>
            <a:spLocks noChangeArrowheads="1"/>
          </p:cNvSpPr>
          <p:nvPr/>
        </p:nvSpPr>
        <p:spPr bwMode="auto">
          <a:xfrm>
            <a:off x="6822392" y="2285023"/>
            <a:ext cx="3762989" cy="8595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wrap="square">
            <a:spAutoFit/>
          </a:bodyPr>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defTabSz="914273">
              <a:lnSpc>
                <a:spcPct val="120000"/>
              </a:lnSpc>
              <a:spcBef>
                <a:spcPct val="0"/>
              </a:spcBef>
              <a:buNone/>
            </a:pPr>
            <a:r>
              <a:rPr altLang="en-US" lang="zh-CN" sz="1400">
                <a:solidFill>
                  <a:prstClr val="black">
                    <a:lumMod val="65000"/>
                    <a:lumOff val="35000"/>
                  </a:prstClr>
                </a:solidFill>
                <a:sym charset="-122" panose="02020400000000000000" pitchFamily="18" typeface="Source Han Serif SC"/>
              </a:rPr>
              <a:t>在此录入上述图表的描述说明，在此录入上述图表的描述说明，在此录入上述图表的描述说明，在此录入上述图表的描述说明。</a:t>
            </a:r>
          </a:p>
        </p:txBody>
      </p:sp>
      <p:grpSp>
        <p:nvGrpSpPr>
          <p:cNvPr id="7" name="组合 6"/>
          <p:cNvGrpSpPr/>
          <p:nvPr/>
        </p:nvGrpSpPr>
        <p:grpSpPr>
          <a:xfrm>
            <a:off x="6892457" y="5867502"/>
            <a:ext cx="4482124" cy="657989"/>
            <a:chOff x="6892457" y="5867502"/>
            <a:chExt cx="4482124" cy="657989"/>
          </a:xfrm>
        </p:grpSpPr>
        <p:sp>
          <p:nvSpPr>
            <p:cNvPr id="20" name="矩形 19"/>
            <p:cNvSpPr/>
            <p:nvPr/>
          </p:nvSpPr>
          <p:spPr>
            <a:xfrm flipH="1">
              <a:off x="6892457" y="5867502"/>
              <a:ext cx="4482124" cy="657989"/>
            </a:xfrm>
            <a:prstGeom prst="rect">
              <a:avLst/>
            </a:prstGeom>
            <a:gradFill>
              <a:gsLst>
                <a:gs pos="0">
                  <a:schemeClr val="accent1">
                    <a:lumMod val="5000"/>
                    <a:lumOff val="95000"/>
                    <a:alpha val="0"/>
                  </a:schemeClr>
                </a:gs>
                <a:gs pos="70000">
                  <a:schemeClr val="bg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9" name="矩形 18"/>
            <p:cNvSpPr/>
            <p:nvPr/>
          </p:nvSpPr>
          <p:spPr>
            <a:xfrm>
              <a:off x="7308542" y="5949483"/>
              <a:ext cx="2011662" cy="457192"/>
            </a:xfrm>
            <a:prstGeom prst="rect">
              <a:avLst/>
            </a:prstGeom>
          </p:spPr>
          <p:txBody>
            <a:bodyPr bIns="45716" lIns="91431" rIns="91431" tIns="45716" wrap="none">
              <a:spAutoFit/>
            </a:bodyPr>
            <a:lstStyle/>
            <a:p>
              <a:pPr defTabSz="914273"/>
              <a:r>
                <a:rPr altLang="en-US" b="1" lang="zh-CN" sz="2400">
                  <a:solidFill>
                    <a:schemeClr val="tx1">
                      <a:lumMod val="85000"/>
                      <a:lumOff val="15000"/>
                    </a:schemeClr>
                  </a:solidFill>
                  <a:latin charset="-122" panose="020b0503020204020204" pitchFamily="34" typeface="微软雅黑"/>
                  <a:ea charset="-122" panose="020b0503020204020204" pitchFamily="34" typeface="微软雅黑"/>
                  <a:sym charset="-122" panose="02020400000000000000" pitchFamily="18" typeface="Source Han Serif SC"/>
                </a:rPr>
                <a:t>添加项目标题</a:t>
              </a:r>
            </a:p>
          </p:txBody>
        </p:sp>
      </p:grpSp>
      <p:grpSp>
        <p:nvGrpSpPr>
          <p:cNvPr id="21" name="组合 20"/>
          <p:cNvGrpSpPr/>
          <p:nvPr/>
        </p:nvGrpSpPr>
        <p:grpSpPr>
          <a:xfrm>
            <a:off x="5746390" y="1753059"/>
            <a:ext cx="706079" cy="706079"/>
            <a:chOff x="6588983" y="2230703"/>
            <a:chExt cx="533400" cy="533400"/>
          </a:xfrm>
        </p:grpSpPr>
        <p:sp>
          <p:nvSpPr>
            <p:cNvPr id="22" name="椭圆 21"/>
            <p:cNvSpPr/>
            <p:nvPr/>
          </p:nvSpPr>
          <p:spPr>
            <a:xfrm>
              <a:off x="6588983" y="2230703"/>
              <a:ext cx="533400" cy="5334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73" fontAlgn="ctr"/>
              <a:endParaRPr altLang="en-US" lang="zh-CN" sz="1867">
                <a:solidFill>
                  <a:prstClr val="white"/>
                </a:solidFill>
                <a:latin charset="-122" panose="020b0503020204020204" pitchFamily="34" typeface="微软雅黑"/>
                <a:ea charset="-122" panose="020b0503020204020204" pitchFamily="34" typeface="微软雅黑"/>
                <a:cs charset="0" panose="020b0604020202020204" pitchFamily="34" typeface="Arial"/>
                <a:sym charset="-122" panose="02020400000000000000" pitchFamily="18" typeface="Source Han Serif SC"/>
              </a:endParaRPr>
            </a:p>
          </p:txBody>
        </p:sp>
        <p:sp>
          <p:nvSpPr>
            <p:cNvPr id="23" name="矩形 22"/>
            <p:cNvSpPr/>
            <p:nvPr/>
          </p:nvSpPr>
          <p:spPr>
            <a:xfrm>
              <a:off x="6602998" y="2278547"/>
              <a:ext cx="517192" cy="400649"/>
            </a:xfrm>
            <a:prstGeom prst="rect">
              <a:avLst/>
            </a:prstGeom>
            <a:noFill/>
          </p:spPr>
          <p:txBody>
            <a:bodyPr anchor="ctr" rtlCol="0" wrap="square">
              <a:spAutoFit/>
            </a:bodyPr>
            <a:lstStyle/>
            <a:p>
              <a:pPr algn="ctr" defTabSz="914273" fontAlgn="ctr">
                <a:lnSpc>
                  <a:spcPct val="120000"/>
                </a:lnSpc>
              </a:pPr>
              <a:r>
                <a:rPr altLang="zh-CN" lang="en-US" sz="2400">
                  <a:solidFill>
                    <a:prstClr val="white"/>
                  </a:solidFill>
                  <a:latin charset="-122" panose="020b0503020204020204" pitchFamily="34" typeface="微软雅黑"/>
                  <a:ea charset="-122" panose="020b0503020204020204" pitchFamily="34" typeface="微软雅黑"/>
                  <a:cs charset="0" panose="020b0604020202020204" pitchFamily="34" typeface="Arial"/>
                  <a:sym charset="-122" panose="02020400000000000000" pitchFamily="18" typeface="Source Han Serif SC"/>
                </a:rPr>
                <a:t>01</a:t>
              </a:r>
            </a:p>
          </p:txBody>
        </p:sp>
      </p:grpSp>
      <p:grpSp>
        <p:nvGrpSpPr>
          <p:cNvPr id="25" name="组合 24">
            <a:extLst>
              <a:ext uri="{FF2B5EF4-FFF2-40B4-BE49-F238E27FC236}">
                <a16:creationId xmlns:a16="http://schemas.microsoft.com/office/drawing/2014/main" id="{03B59A46-2C74-4DE6-90DF-50EF6B6571E8}"/>
              </a:ext>
            </a:extLst>
          </p:cNvPr>
          <p:cNvGrpSpPr/>
          <p:nvPr/>
        </p:nvGrpSpPr>
        <p:grpSpPr>
          <a:xfrm>
            <a:off x="3424460" y="220234"/>
            <a:ext cx="5544407" cy="617980"/>
            <a:chOff x="551593" y="497013"/>
            <a:chExt cx="5544407" cy="617980"/>
          </a:xfrm>
        </p:grpSpPr>
        <p:sp>
          <p:nvSpPr>
            <p:cNvPr id="26" name="矩形 25">
              <a:extLst>
                <a:ext uri="{FF2B5EF4-FFF2-40B4-BE49-F238E27FC236}">
                  <a16:creationId xmlns:a16="http://schemas.microsoft.com/office/drawing/2014/main" id="{C09D792F-02B5-44C2-9AC5-326E1EA82C86}"/>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27" name="0 _4">
              <a:extLst>
                <a:ext uri="{FF2B5EF4-FFF2-40B4-BE49-F238E27FC236}">
                  <a16:creationId xmlns:a16="http://schemas.microsoft.com/office/drawing/2014/main" id="{60686C79-3936-4FB1-B3D8-254063F4AF9C}"/>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761486628"/>
      </p:ext>
    </p:extLst>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15"/>
                                        </p:tgtEl>
                                        <p:attrNameLst>
                                          <p:attrName>style.visibility</p:attrName>
                                        </p:attrNameLst>
                                      </p:cBhvr>
                                      <p:to>
                                        <p:strVal val="visible"/>
                                      </p:to>
                                    </p:set>
                                    <p:anim calcmode="lin" valueType="num">
                                      <p:cBhvr>
                                        <p:cTn dur="500" fill="hold" id="7"/>
                                        <p:tgtEl>
                                          <p:spTgt spid="15"/>
                                        </p:tgtEl>
                                        <p:attrNameLst>
                                          <p:attrName>ppt_w</p:attrName>
                                        </p:attrNameLst>
                                      </p:cBhvr>
                                      <p:tavLst>
                                        <p:tav tm="0">
                                          <p:val>
                                            <p:fltVal val="0"/>
                                          </p:val>
                                        </p:tav>
                                        <p:tav tm="100000">
                                          <p:val>
                                            <p:strVal val="#ppt_w"/>
                                          </p:val>
                                        </p:tav>
                                      </p:tavLst>
                                    </p:anim>
                                    <p:anim calcmode="lin" valueType="num">
                                      <p:cBhvr>
                                        <p:cTn dur="500" fill="hold" id="8"/>
                                        <p:tgtEl>
                                          <p:spTgt spid="15"/>
                                        </p:tgtEl>
                                        <p:attrNameLst>
                                          <p:attrName>ppt_h</p:attrName>
                                        </p:attrNameLst>
                                      </p:cBhvr>
                                      <p:tavLst>
                                        <p:tav tm="0">
                                          <p:val>
                                            <p:fltVal val="0"/>
                                          </p:val>
                                        </p:tav>
                                        <p:tav tm="100000">
                                          <p:val>
                                            <p:strVal val="#ppt_h"/>
                                          </p:val>
                                        </p:tav>
                                      </p:tavLst>
                                    </p:anim>
                                    <p:animEffect filter="fade" transition="in">
                                      <p:cBhvr>
                                        <p:cTn dur="500" id="9"/>
                                        <p:tgtEl>
                                          <p:spTgt spid="15"/>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21"/>
                                        </p:tgtEl>
                                        <p:attrNameLst>
                                          <p:attrName>style.visibility</p:attrName>
                                        </p:attrNameLst>
                                      </p:cBhvr>
                                      <p:to>
                                        <p:strVal val="visible"/>
                                      </p:to>
                                    </p:set>
                                    <p:anim calcmode="lin" valueType="num">
                                      <p:cBhvr>
                                        <p:cTn dur="500" fill="hold" id="13"/>
                                        <p:tgtEl>
                                          <p:spTgt spid="21"/>
                                        </p:tgtEl>
                                        <p:attrNameLst>
                                          <p:attrName>ppt_w</p:attrName>
                                        </p:attrNameLst>
                                      </p:cBhvr>
                                      <p:tavLst>
                                        <p:tav tm="0">
                                          <p:val>
                                            <p:fltVal val="0"/>
                                          </p:val>
                                        </p:tav>
                                        <p:tav tm="100000">
                                          <p:val>
                                            <p:strVal val="#ppt_w"/>
                                          </p:val>
                                        </p:tav>
                                      </p:tavLst>
                                    </p:anim>
                                    <p:anim calcmode="lin" valueType="num">
                                      <p:cBhvr>
                                        <p:cTn dur="500" fill="hold" id="14"/>
                                        <p:tgtEl>
                                          <p:spTgt spid="21"/>
                                        </p:tgtEl>
                                        <p:attrNameLst>
                                          <p:attrName>ppt_h</p:attrName>
                                        </p:attrNameLst>
                                      </p:cBhvr>
                                      <p:tavLst>
                                        <p:tav tm="0">
                                          <p:val>
                                            <p:fltVal val="0"/>
                                          </p:val>
                                        </p:tav>
                                        <p:tav tm="100000">
                                          <p:val>
                                            <p:strVal val="#ppt_h"/>
                                          </p:val>
                                        </p:tav>
                                      </p:tavLst>
                                    </p:anim>
                                    <p:animEffect filter="fade" transition="in">
                                      <p:cBhvr>
                                        <p:cTn dur="500" id="15"/>
                                        <p:tgtEl>
                                          <p:spTgt spid="21"/>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6"/>
                                        </p:tgtEl>
                                        <p:attrNameLst>
                                          <p:attrName>style.visibility</p:attrName>
                                        </p:attrNameLst>
                                      </p:cBhvr>
                                      <p:to>
                                        <p:strVal val="visible"/>
                                      </p:to>
                                    </p:set>
                                    <p:anim calcmode="lin" valueType="num">
                                      <p:cBhvr>
                                        <p:cTn dur="500" fill="hold" id="19"/>
                                        <p:tgtEl>
                                          <p:spTgt spid="6"/>
                                        </p:tgtEl>
                                        <p:attrNameLst>
                                          <p:attrName>ppt_w</p:attrName>
                                        </p:attrNameLst>
                                      </p:cBhvr>
                                      <p:tavLst>
                                        <p:tav tm="0">
                                          <p:val>
                                            <p:fltVal val="0"/>
                                          </p:val>
                                        </p:tav>
                                        <p:tav tm="100000">
                                          <p:val>
                                            <p:strVal val="#ppt_w"/>
                                          </p:val>
                                        </p:tav>
                                      </p:tavLst>
                                    </p:anim>
                                    <p:anim calcmode="lin" valueType="num">
                                      <p:cBhvr>
                                        <p:cTn dur="500" fill="hold" id="20"/>
                                        <p:tgtEl>
                                          <p:spTgt spid="6"/>
                                        </p:tgtEl>
                                        <p:attrNameLst>
                                          <p:attrName>ppt_h</p:attrName>
                                        </p:attrNameLst>
                                      </p:cBhvr>
                                      <p:tavLst>
                                        <p:tav tm="0">
                                          <p:val>
                                            <p:fltVal val="0"/>
                                          </p:val>
                                        </p:tav>
                                        <p:tav tm="100000">
                                          <p:val>
                                            <p:strVal val="#ppt_h"/>
                                          </p:val>
                                        </p:tav>
                                      </p:tavLst>
                                    </p:anim>
                                    <p:animEffect filter="fade" transition="in">
                                      <p:cBhvr>
                                        <p:cTn dur="500" id="21"/>
                                        <p:tgtEl>
                                          <p:spTgt spid="6"/>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14"/>
                                        </p:tgtEl>
                                        <p:attrNameLst>
                                          <p:attrName>style.visibility</p:attrName>
                                        </p:attrNameLst>
                                      </p:cBhvr>
                                      <p:to>
                                        <p:strVal val="visible"/>
                                      </p:to>
                                    </p:set>
                                    <p:anim calcmode="lin" valueType="num">
                                      <p:cBhvr>
                                        <p:cTn dur="500" fill="hold" id="25"/>
                                        <p:tgtEl>
                                          <p:spTgt spid="14"/>
                                        </p:tgtEl>
                                        <p:attrNameLst>
                                          <p:attrName>ppt_w</p:attrName>
                                        </p:attrNameLst>
                                      </p:cBhvr>
                                      <p:tavLst>
                                        <p:tav tm="0">
                                          <p:val>
                                            <p:fltVal val="0"/>
                                          </p:val>
                                        </p:tav>
                                        <p:tav tm="100000">
                                          <p:val>
                                            <p:strVal val="#ppt_w"/>
                                          </p:val>
                                        </p:tav>
                                      </p:tavLst>
                                    </p:anim>
                                    <p:anim calcmode="lin" valueType="num">
                                      <p:cBhvr>
                                        <p:cTn dur="500" fill="hold" id="26"/>
                                        <p:tgtEl>
                                          <p:spTgt spid="14"/>
                                        </p:tgtEl>
                                        <p:attrNameLst>
                                          <p:attrName>ppt_h</p:attrName>
                                        </p:attrNameLst>
                                      </p:cBhvr>
                                      <p:tavLst>
                                        <p:tav tm="0">
                                          <p:val>
                                            <p:fltVal val="0"/>
                                          </p:val>
                                        </p:tav>
                                        <p:tav tm="100000">
                                          <p:val>
                                            <p:strVal val="#ppt_h"/>
                                          </p:val>
                                        </p:tav>
                                      </p:tavLst>
                                    </p:anim>
                                    <p:animEffect filter="fade" transition="in">
                                      <p:cBhvr>
                                        <p:cTn dur="500" id="27"/>
                                        <p:tgtEl>
                                          <p:spTgt spid="14"/>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16"/>
                                        </p:tgtEl>
                                        <p:attrNameLst>
                                          <p:attrName>style.visibility</p:attrName>
                                        </p:attrNameLst>
                                      </p:cBhvr>
                                      <p:to>
                                        <p:strVal val="visible"/>
                                      </p:to>
                                    </p:set>
                                    <p:anim calcmode="lin" valueType="num">
                                      <p:cBhvr>
                                        <p:cTn dur="500" fill="hold" id="31"/>
                                        <p:tgtEl>
                                          <p:spTgt spid="16"/>
                                        </p:tgtEl>
                                        <p:attrNameLst>
                                          <p:attrName>ppt_w</p:attrName>
                                        </p:attrNameLst>
                                      </p:cBhvr>
                                      <p:tavLst>
                                        <p:tav tm="0">
                                          <p:val>
                                            <p:fltVal val="0"/>
                                          </p:val>
                                        </p:tav>
                                        <p:tav tm="100000">
                                          <p:val>
                                            <p:strVal val="#ppt_w"/>
                                          </p:val>
                                        </p:tav>
                                      </p:tavLst>
                                    </p:anim>
                                    <p:anim calcmode="lin" valueType="num">
                                      <p:cBhvr>
                                        <p:cTn dur="500" fill="hold" id="32"/>
                                        <p:tgtEl>
                                          <p:spTgt spid="16"/>
                                        </p:tgtEl>
                                        <p:attrNameLst>
                                          <p:attrName>ppt_h</p:attrName>
                                        </p:attrNameLst>
                                      </p:cBhvr>
                                      <p:tavLst>
                                        <p:tav tm="0">
                                          <p:val>
                                            <p:fltVal val="0"/>
                                          </p:val>
                                        </p:tav>
                                        <p:tav tm="100000">
                                          <p:val>
                                            <p:strVal val="#ppt_h"/>
                                          </p:val>
                                        </p:tav>
                                      </p:tavLst>
                                    </p:anim>
                                    <p:animEffect filter="fade" transition="in">
                                      <p:cBhvr>
                                        <p:cTn dur="500" id="33"/>
                                        <p:tgtEl>
                                          <p:spTgt spid="16"/>
                                        </p:tgtEl>
                                      </p:cBhvr>
                                    </p:animEffect>
                                  </p:childTnLst>
                                </p:cTn>
                              </p:par>
                            </p:childTnLst>
                          </p:cTn>
                        </p:par>
                        <p:par>
                          <p:cTn fill="hold" id="34" nodeType="afterGroup">
                            <p:stCondLst>
                              <p:cond delay="2500"/>
                            </p:stCondLst>
                            <p:childTnLst>
                              <p:par>
                                <p:cTn fill="hold" id="35" nodeType="afterEffect" presetClass="entr" presetID="53" presetSubtype="0">
                                  <p:stCondLst>
                                    <p:cond delay="0"/>
                                  </p:stCondLst>
                                  <p:childTnLst>
                                    <p:set>
                                      <p:cBhvr>
                                        <p:cTn dur="1" fill="hold" id="36">
                                          <p:stCondLst>
                                            <p:cond delay="0"/>
                                          </p:stCondLst>
                                        </p:cTn>
                                        <p:tgtEl>
                                          <p:spTgt spid="9"/>
                                        </p:tgtEl>
                                        <p:attrNameLst>
                                          <p:attrName>style.visibility</p:attrName>
                                        </p:attrNameLst>
                                      </p:cBhvr>
                                      <p:to>
                                        <p:strVal val="visible"/>
                                      </p:to>
                                    </p:set>
                                    <p:anim calcmode="lin" valueType="num">
                                      <p:cBhvr>
                                        <p:cTn dur="500" fill="hold" id="37"/>
                                        <p:tgtEl>
                                          <p:spTgt spid="9"/>
                                        </p:tgtEl>
                                        <p:attrNameLst>
                                          <p:attrName>ppt_w</p:attrName>
                                        </p:attrNameLst>
                                      </p:cBhvr>
                                      <p:tavLst>
                                        <p:tav tm="0">
                                          <p:val>
                                            <p:fltVal val="0"/>
                                          </p:val>
                                        </p:tav>
                                        <p:tav tm="100000">
                                          <p:val>
                                            <p:strVal val="#ppt_w"/>
                                          </p:val>
                                        </p:tav>
                                      </p:tavLst>
                                    </p:anim>
                                    <p:anim calcmode="lin" valueType="num">
                                      <p:cBhvr>
                                        <p:cTn dur="500" fill="hold" id="38"/>
                                        <p:tgtEl>
                                          <p:spTgt spid="9"/>
                                        </p:tgtEl>
                                        <p:attrNameLst>
                                          <p:attrName>ppt_h</p:attrName>
                                        </p:attrNameLst>
                                      </p:cBhvr>
                                      <p:tavLst>
                                        <p:tav tm="0">
                                          <p:val>
                                            <p:fltVal val="0"/>
                                          </p:val>
                                        </p:tav>
                                        <p:tav tm="100000">
                                          <p:val>
                                            <p:strVal val="#ppt_h"/>
                                          </p:val>
                                        </p:tav>
                                      </p:tavLst>
                                    </p:anim>
                                    <p:animEffect filter="fade" transition="in">
                                      <p:cBhvr>
                                        <p:cTn dur="500" id="39"/>
                                        <p:tgtEl>
                                          <p:spTgt spid="9"/>
                                        </p:tgtEl>
                                      </p:cBhvr>
                                    </p:animEffect>
                                  </p:childTnLst>
                                </p:cTn>
                              </p:par>
                            </p:childTnLst>
                          </p:cTn>
                        </p:par>
                        <p:par>
                          <p:cTn fill="hold" id="40" nodeType="afterGroup">
                            <p:stCondLst>
                              <p:cond delay="3000"/>
                            </p:stCondLst>
                            <p:childTnLst>
                              <p:par>
                                <p:cTn fill="hold" id="41" nodeType="afterEffect" presetClass="entr" presetID="53" presetSubtype="0">
                                  <p:stCondLst>
                                    <p:cond delay="0"/>
                                  </p:stCondLst>
                                  <p:childTnLst>
                                    <p:set>
                                      <p:cBhvr>
                                        <p:cTn dur="1" fill="hold" id="42">
                                          <p:stCondLst>
                                            <p:cond delay="0"/>
                                          </p:stCondLst>
                                        </p:cTn>
                                        <p:tgtEl>
                                          <p:spTgt spid="7"/>
                                        </p:tgtEl>
                                        <p:attrNameLst>
                                          <p:attrName>style.visibility</p:attrName>
                                        </p:attrNameLst>
                                      </p:cBhvr>
                                      <p:to>
                                        <p:strVal val="visible"/>
                                      </p:to>
                                    </p:set>
                                    <p:anim calcmode="lin" valueType="num">
                                      <p:cBhvr>
                                        <p:cTn dur="500" fill="hold" id="43"/>
                                        <p:tgtEl>
                                          <p:spTgt spid="7"/>
                                        </p:tgtEl>
                                        <p:attrNameLst>
                                          <p:attrName>ppt_w</p:attrName>
                                        </p:attrNameLst>
                                      </p:cBhvr>
                                      <p:tavLst>
                                        <p:tav tm="0">
                                          <p:val>
                                            <p:fltVal val="0"/>
                                          </p:val>
                                        </p:tav>
                                        <p:tav tm="100000">
                                          <p:val>
                                            <p:strVal val="#ppt_w"/>
                                          </p:val>
                                        </p:tav>
                                      </p:tavLst>
                                    </p:anim>
                                    <p:anim calcmode="lin" valueType="num">
                                      <p:cBhvr>
                                        <p:cTn dur="500" fill="hold" id="44"/>
                                        <p:tgtEl>
                                          <p:spTgt spid="7"/>
                                        </p:tgtEl>
                                        <p:attrNameLst>
                                          <p:attrName>ppt_h</p:attrName>
                                        </p:attrNameLst>
                                      </p:cBhvr>
                                      <p:tavLst>
                                        <p:tav tm="0">
                                          <p:val>
                                            <p:fltVal val="0"/>
                                          </p:val>
                                        </p:tav>
                                        <p:tav tm="100000">
                                          <p:val>
                                            <p:strVal val="#ppt_h"/>
                                          </p:val>
                                        </p:tav>
                                      </p:tavLst>
                                    </p:anim>
                                    <p:animEffect filter="fade" transition="in">
                                      <p:cBhvr>
                                        <p:cTn dur="500" id="45"/>
                                        <p:tgtEl>
                                          <p:spTgt spid="7"/>
                                        </p:tgtEl>
                                      </p:cBhvr>
                                    </p:animEffect>
                                  </p:childTnLst>
                                </p:cTn>
                              </p:par>
                            </p:childTnLst>
                          </p:cTn>
                        </p:par>
                        <p:par>
                          <p:cTn fill="hold" id="46" nodeType="afterGroup">
                            <p:stCondLst>
                              <p:cond delay="3500"/>
                            </p:stCondLst>
                            <p:childTnLst>
                              <p:par>
                                <p:cTn fill="hold" grpId="0" id="47" nodeType="afterEffect" presetClass="entr" presetID="53" presetSubtype="0">
                                  <p:stCondLst>
                                    <p:cond delay="0"/>
                                  </p:stCondLst>
                                  <p:childTnLst>
                                    <p:set>
                                      <p:cBhvr>
                                        <p:cTn dur="1" fill="hold" id="48">
                                          <p:stCondLst>
                                            <p:cond delay="0"/>
                                          </p:stCondLst>
                                        </p:cTn>
                                        <p:tgtEl>
                                          <p:spTgt spid="17"/>
                                        </p:tgtEl>
                                        <p:attrNameLst>
                                          <p:attrName>style.visibility</p:attrName>
                                        </p:attrNameLst>
                                      </p:cBhvr>
                                      <p:to>
                                        <p:strVal val="visible"/>
                                      </p:to>
                                    </p:set>
                                    <p:anim calcmode="lin" valueType="num">
                                      <p:cBhvr>
                                        <p:cTn dur="500" fill="hold" id="49"/>
                                        <p:tgtEl>
                                          <p:spTgt spid="17"/>
                                        </p:tgtEl>
                                        <p:attrNameLst>
                                          <p:attrName>ppt_w</p:attrName>
                                        </p:attrNameLst>
                                      </p:cBhvr>
                                      <p:tavLst>
                                        <p:tav tm="0">
                                          <p:val>
                                            <p:fltVal val="0"/>
                                          </p:val>
                                        </p:tav>
                                        <p:tav tm="100000">
                                          <p:val>
                                            <p:strVal val="#ppt_w"/>
                                          </p:val>
                                        </p:tav>
                                      </p:tavLst>
                                    </p:anim>
                                    <p:anim calcmode="lin" valueType="num">
                                      <p:cBhvr>
                                        <p:cTn dur="500" fill="hold" id="50"/>
                                        <p:tgtEl>
                                          <p:spTgt spid="17"/>
                                        </p:tgtEl>
                                        <p:attrNameLst>
                                          <p:attrName>ppt_h</p:attrName>
                                        </p:attrNameLst>
                                      </p:cBhvr>
                                      <p:tavLst>
                                        <p:tav tm="0">
                                          <p:val>
                                            <p:fltVal val="0"/>
                                          </p:val>
                                        </p:tav>
                                        <p:tav tm="100000">
                                          <p:val>
                                            <p:strVal val="#ppt_h"/>
                                          </p:val>
                                        </p:tav>
                                      </p:tavLst>
                                    </p:anim>
                                    <p:animEffect filter="fade" transition="in">
                                      <p:cBhvr>
                                        <p:cTn dur="500" id="51"/>
                                        <p:tgtEl>
                                          <p:spTgt spid="17"/>
                                        </p:tgtEl>
                                      </p:cBhvr>
                                    </p:animEffect>
                                  </p:childTnLst>
                                </p:cTn>
                              </p:par>
                            </p:childTnLst>
                          </p:cTn>
                        </p:par>
                        <p:par>
                          <p:cTn fill="hold" id="52" nodeType="afterGroup">
                            <p:stCondLst>
                              <p:cond delay="4000"/>
                            </p:stCondLst>
                            <p:childTnLst>
                              <p:par>
                                <p:cTn fill="hold" id="53" nodeType="afterEffect" presetClass="entr" presetID="53" presetSubtype="0">
                                  <p:stCondLst>
                                    <p:cond delay="0"/>
                                  </p:stCondLst>
                                  <p:childTnLst>
                                    <p:set>
                                      <p:cBhvr>
                                        <p:cTn dur="1" fill="hold" id="54">
                                          <p:stCondLst>
                                            <p:cond delay="0"/>
                                          </p:stCondLst>
                                        </p:cTn>
                                        <p:tgtEl>
                                          <p:spTgt spid="25"/>
                                        </p:tgtEl>
                                        <p:attrNameLst>
                                          <p:attrName>style.visibility</p:attrName>
                                        </p:attrNameLst>
                                      </p:cBhvr>
                                      <p:to>
                                        <p:strVal val="visible"/>
                                      </p:to>
                                    </p:set>
                                    <p:anim calcmode="lin" valueType="num">
                                      <p:cBhvr>
                                        <p:cTn dur="500" fill="hold" id="55"/>
                                        <p:tgtEl>
                                          <p:spTgt spid="25"/>
                                        </p:tgtEl>
                                        <p:attrNameLst>
                                          <p:attrName>ppt_w</p:attrName>
                                        </p:attrNameLst>
                                      </p:cBhvr>
                                      <p:tavLst>
                                        <p:tav tm="0">
                                          <p:val>
                                            <p:fltVal val="0"/>
                                          </p:val>
                                        </p:tav>
                                        <p:tav tm="100000">
                                          <p:val>
                                            <p:strVal val="#ppt_w"/>
                                          </p:val>
                                        </p:tav>
                                      </p:tavLst>
                                    </p:anim>
                                    <p:anim calcmode="lin" valueType="num">
                                      <p:cBhvr>
                                        <p:cTn dur="500" fill="hold" id="56"/>
                                        <p:tgtEl>
                                          <p:spTgt spid="25"/>
                                        </p:tgtEl>
                                        <p:attrNameLst>
                                          <p:attrName>ppt_h</p:attrName>
                                        </p:attrNameLst>
                                      </p:cBhvr>
                                      <p:tavLst>
                                        <p:tav tm="0">
                                          <p:val>
                                            <p:fltVal val="0"/>
                                          </p:val>
                                        </p:tav>
                                        <p:tav tm="100000">
                                          <p:val>
                                            <p:strVal val="#ppt_h"/>
                                          </p:val>
                                        </p:tav>
                                      </p:tavLst>
                                    </p:anim>
                                    <p:animEffect filter="fade" transition="in">
                                      <p:cBhvr>
                                        <p:cTn dur="500" id="57"/>
                                        <p:tgtEl>
                                          <p:spTgt spid="2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15"/>
      <p:bldP grpId="0" spid="16"/>
      <p:bldP grpId="0" spid="17"/>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5" name="矩形 24">
            <a:extLst>
              <a:ext uri="{FF2B5EF4-FFF2-40B4-BE49-F238E27FC236}">
                <a16:creationId xmlns:a16="http://schemas.microsoft.com/office/drawing/2014/main" id="{55C2530D-E34C-4A32-8F81-8201D7D5B3E0}"/>
              </a:ext>
            </a:extLst>
          </p:cNvPr>
          <p:cNvSpPr/>
          <p:nvPr/>
        </p:nvSpPr>
        <p:spPr>
          <a:xfrm>
            <a:off x="3784052" y="3006604"/>
            <a:ext cx="5834675" cy="5438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 name="矩形 1">
            <a:extLst>
              <a:ext uri="{FF2B5EF4-FFF2-40B4-BE49-F238E27FC236}">
                <a16:creationId xmlns:a16="http://schemas.microsoft.com/office/drawing/2014/main" id="{529E2DEF-271C-475C-995D-C867CDCD8B4F}"/>
              </a:ext>
            </a:extLst>
          </p:cNvPr>
          <p:cNvSpPr/>
          <p:nvPr/>
        </p:nvSpPr>
        <p:spPr>
          <a:xfrm>
            <a:off x="667657" y="3535824"/>
            <a:ext cx="6762696" cy="5438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latin charset="-122" panose="020b0503020204020204" pitchFamily="34" typeface="微软雅黑"/>
              <a:ea charset="-122" panose="020b0503020204020204" pitchFamily="34" typeface="微软雅黑"/>
              <a:sym charset="-122" panose="02020400000000000000" pitchFamily="18" typeface="Source Han Serif SC"/>
            </a:endParaRPr>
          </a:p>
        </p:txBody>
      </p:sp>
      <p:grpSp>
        <p:nvGrpSpPr>
          <p:cNvPr id="15" name="组合 14"/>
          <p:cNvGrpSpPr/>
          <p:nvPr/>
        </p:nvGrpSpPr>
        <p:grpSpPr>
          <a:xfrm>
            <a:off x="2856031" y="1488239"/>
            <a:ext cx="2845655" cy="2874775"/>
            <a:chOff x="1922526" y="662512"/>
            <a:chExt cx="2847411" cy="2876550"/>
          </a:xfrm>
        </p:grpSpPr>
        <p:sp>
          <p:nvSpPr>
            <p:cNvPr id="20" name="平行四边形 19"/>
            <p:cNvSpPr/>
            <p:nvPr/>
          </p:nvSpPr>
          <p:spPr>
            <a:xfrm flipH="1">
              <a:off x="3164096" y="2568575"/>
              <a:ext cx="1605841" cy="481752"/>
            </a:xfrm>
            <a:prstGeom prst="parallelogram">
              <a:avLst>
                <a:gd fmla="val 63945" name="adj"/>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1" name="平行四边形 20"/>
            <p:cNvSpPr/>
            <p:nvPr/>
          </p:nvSpPr>
          <p:spPr>
            <a:xfrm>
              <a:off x="2851120" y="2568575"/>
              <a:ext cx="1605841" cy="970487"/>
            </a:xfrm>
            <a:prstGeom prst="parallelogram">
              <a:avLst>
                <a:gd fmla="val 38669" name="adj"/>
              </a:avLst>
            </a:prstGeom>
            <a:solidFill>
              <a:schemeClr val="accent2">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latin charset="-122" panose="020b0503020204020204" pitchFamily="34" typeface="微软雅黑"/>
                <a:ea charset="-122" panose="020b0503020204020204" pitchFamily="34" typeface="微软雅黑"/>
                <a:sym charset="-122" panose="02020400000000000000" pitchFamily="18" typeface="Source Han Serif SC"/>
              </a:endParaRPr>
            </a:p>
          </p:txBody>
        </p:sp>
        <p:grpSp>
          <p:nvGrpSpPr>
            <p:cNvPr id="22" name="组合 21"/>
            <p:cNvGrpSpPr/>
            <p:nvPr/>
          </p:nvGrpSpPr>
          <p:grpSpPr>
            <a:xfrm>
              <a:off x="1922526" y="662512"/>
              <a:ext cx="2150430" cy="2876550"/>
              <a:chOff x="1922526" y="662512"/>
              <a:chExt cx="2150430" cy="2876550"/>
            </a:xfrm>
            <a:solidFill>
              <a:schemeClr val="accent2"/>
            </a:solidFill>
          </p:grpSpPr>
          <p:sp>
            <p:nvSpPr>
              <p:cNvPr id="23" name="等腰三角形 22"/>
              <p:cNvSpPr/>
              <p:nvPr/>
            </p:nvSpPr>
            <p:spPr>
              <a:xfrm flipH="1">
                <a:off x="1922526" y="662512"/>
                <a:ext cx="2150430" cy="1368456"/>
              </a:xfrm>
              <a:prstGeom prst="triangle">
                <a:avLst>
                  <a:gd fmla="val 65232" name="adj"/>
                </a:avLst>
              </a:pr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4" name="平行四边形 23"/>
              <p:cNvSpPr/>
              <p:nvPr/>
            </p:nvSpPr>
            <p:spPr>
              <a:xfrm flipH="1">
                <a:off x="2371923" y="2023986"/>
                <a:ext cx="1701033" cy="1515076"/>
              </a:xfrm>
              <a:prstGeom prst="parallelogram">
                <a:avLst>
                  <a:gd fmla="val 30532" name="adj"/>
                </a:avLst>
              </a:pr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sp>
        <p:nvSpPr>
          <p:cNvPr id="18" name="任意多边形: 形状 17"/>
          <p:cNvSpPr/>
          <p:nvPr/>
        </p:nvSpPr>
        <p:spPr bwMode="auto">
          <a:xfrm>
            <a:off x="3526686" y="2198703"/>
            <a:ext cx="514733" cy="513779"/>
          </a:xfrm>
          <a:custGeom>
            <a:gdLst>
              <a:gd fmla="*/ 164 w 204" name="T0"/>
              <a:gd fmla="*/ 0 h 204" name="T1"/>
              <a:gd fmla="*/ 39 w 204" name="T2"/>
              <a:gd fmla="*/ 0 h 204" name="T3"/>
              <a:gd fmla="*/ 0 w 204" name="T4"/>
              <a:gd fmla="*/ 39 h 204" name="T5"/>
              <a:gd fmla="*/ 0 w 204" name="T6"/>
              <a:gd fmla="*/ 81 h 204" name="T7"/>
              <a:gd fmla="*/ 0 w 204" name="T8"/>
              <a:gd fmla="*/ 164 h 204" name="T9"/>
              <a:gd fmla="*/ 39 w 204" name="T10"/>
              <a:gd fmla="*/ 204 h 204" name="T11"/>
              <a:gd fmla="*/ 164 w 204" name="T12"/>
              <a:gd fmla="*/ 204 h 204" name="T13"/>
              <a:gd fmla="*/ 204 w 204" name="T14"/>
              <a:gd fmla="*/ 164 h 204" name="T15"/>
              <a:gd fmla="*/ 204 w 204" name="T16"/>
              <a:gd fmla="*/ 81 h 204" name="T17"/>
              <a:gd fmla="*/ 204 w 204" name="T18"/>
              <a:gd fmla="*/ 39 h 204" name="T19"/>
              <a:gd fmla="*/ 164 w 204" name="T20"/>
              <a:gd fmla="*/ 0 h 204" name="T21"/>
              <a:gd fmla="*/ 176 w 204" name="T22"/>
              <a:gd fmla="*/ 23 h 204" name="T23"/>
              <a:gd fmla="*/ 180 w 204" name="T24"/>
              <a:gd fmla="*/ 23 h 204" name="T25"/>
              <a:gd fmla="*/ 180 w 204" name="T26"/>
              <a:gd fmla="*/ 28 h 204" name="T27"/>
              <a:gd fmla="*/ 180 w 204" name="T28"/>
              <a:gd fmla="*/ 58 h 204" name="T29"/>
              <a:gd fmla="*/ 146 w 204" name="T30"/>
              <a:gd fmla="*/ 58 h 204" name="T31"/>
              <a:gd fmla="*/ 146 w 204" name="T32"/>
              <a:gd fmla="*/ 24 h 204" name="T33"/>
              <a:gd fmla="*/ 176 w 204" name="T34"/>
              <a:gd fmla="*/ 23 h 204" name="T35"/>
              <a:gd fmla="*/ 73 w 204" name="T36"/>
              <a:gd fmla="*/ 81 h 204" name="T37"/>
              <a:gd fmla="*/ 102 w 204" name="T38"/>
              <a:gd fmla="*/ 66 h 204" name="T39"/>
              <a:gd fmla="*/ 131 w 204" name="T40"/>
              <a:gd fmla="*/ 81 h 204" name="T41"/>
              <a:gd fmla="*/ 138 w 204" name="T42"/>
              <a:gd fmla="*/ 102 h 204" name="T43"/>
              <a:gd fmla="*/ 102 w 204" name="T44"/>
              <a:gd fmla="*/ 138 h 204" name="T45"/>
              <a:gd fmla="*/ 66 w 204" name="T46"/>
              <a:gd fmla="*/ 102 h 204" name="T47"/>
              <a:gd fmla="*/ 73 w 204" name="T48"/>
              <a:gd fmla="*/ 81 h 204" name="T49"/>
              <a:gd fmla="*/ 184 w 204" name="T50"/>
              <a:gd fmla="*/ 164 h 204" name="T51"/>
              <a:gd fmla="*/ 164 w 204" name="T52"/>
              <a:gd fmla="*/ 184 h 204" name="T53"/>
              <a:gd fmla="*/ 39 w 204" name="T54"/>
              <a:gd fmla="*/ 184 h 204" name="T55"/>
              <a:gd fmla="*/ 20 w 204" name="T56"/>
              <a:gd fmla="*/ 164 h 204" name="T57"/>
              <a:gd fmla="*/ 20 w 204" name="T58"/>
              <a:gd fmla="*/ 81 h 204" name="T59"/>
              <a:gd fmla="*/ 50 w 204" name="T60"/>
              <a:gd fmla="*/ 81 h 204" name="T61"/>
              <a:gd fmla="*/ 46 w 204" name="T62"/>
              <a:gd fmla="*/ 102 h 204" name="T63"/>
              <a:gd fmla="*/ 102 w 204" name="T64"/>
              <a:gd fmla="*/ 158 h 204" name="T65"/>
              <a:gd fmla="*/ 157 w 204" name="T66"/>
              <a:gd fmla="*/ 102 h 204" name="T67"/>
              <a:gd fmla="*/ 153 w 204" name="T68"/>
              <a:gd fmla="*/ 81 h 204" name="T69"/>
              <a:gd fmla="*/ 184 w 204" name="T70"/>
              <a:gd fmla="*/ 81 h 204" name="T71"/>
              <a:gd fmla="*/ 184 w 204" name="T72"/>
              <a:gd fmla="*/ 164 h 204"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204" w="204">
                <a:moveTo>
                  <a:pt x="164" y="0"/>
                </a:moveTo>
                <a:cubicBezTo>
                  <a:pt x="39" y="0"/>
                  <a:pt x="39" y="0"/>
                  <a:pt x="39" y="0"/>
                </a:cubicBezTo>
                <a:cubicBezTo>
                  <a:pt x="17" y="0"/>
                  <a:pt x="0" y="18"/>
                  <a:pt x="0" y="39"/>
                </a:cubicBezTo>
                <a:cubicBezTo>
                  <a:pt x="0" y="81"/>
                  <a:pt x="0" y="81"/>
                  <a:pt x="0" y="81"/>
                </a:cubicBezTo>
                <a:cubicBezTo>
                  <a:pt x="0" y="164"/>
                  <a:pt x="0" y="164"/>
                  <a:pt x="0" y="164"/>
                </a:cubicBezTo>
                <a:cubicBezTo>
                  <a:pt x="0" y="186"/>
                  <a:pt x="17" y="204"/>
                  <a:pt x="39" y="204"/>
                </a:cubicBezTo>
                <a:cubicBezTo>
                  <a:pt x="164" y="204"/>
                  <a:pt x="164" y="204"/>
                  <a:pt x="164" y="204"/>
                </a:cubicBezTo>
                <a:cubicBezTo>
                  <a:pt x="186" y="204"/>
                  <a:pt x="204" y="186"/>
                  <a:pt x="204" y="164"/>
                </a:cubicBezTo>
                <a:cubicBezTo>
                  <a:pt x="204" y="81"/>
                  <a:pt x="204" y="81"/>
                  <a:pt x="204" y="81"/>
                </a:cubicBezTo>
                <a:cubicBezTo>
                  <a:pt x="204" y="39"/>
                  <a:pt x="204" y="39"/>
                  <a:pt x="204" y="39"/>
                </a:cubicBezTo>
                <a:cubicBezTo>
                  <a:pt x="204" y="18"/>
                  <a:pt x="186" y="0"/>
                  <a:pt x="164" y="0"/>
                </a:cubicBezTo>
                <a:close/>
                <a:moveTo>
                  <a:pt x="176" y="23"/>
                </a:moveTo>
                <a:cubicBezTo>
                  <a:pt x="180" y="23"/>
                  <a:pt x="180" y="23"/>
                  <a:pt x="180" y="23"/>
                </a:cubicBezTo>
                <a:cubicBezTo>
                  <a:pt x="180" y="28"/>
                  <a:pt x="180" y="28"/>
                  <a:pt x="180" y="28"/>
                </a:cubicBezTo>
                <a:cubicBezTo>
                  <a:pt x="180" y="58"/>
                  <a:pt x="180" y="58"/>
                  <a:pt x="180" y="58"/>
                </a:cubicBezTo>
                <a:cubicBezTo>
                  <a:pt x="146" y="58"/>
                  <a:pt x="146" y="58"/>
                  <a:pt x="146" y="58"/>
                </a:cubicBezTo>
                <a:cubicBezTo>
                  <a:pt x="146" y="24"/>
                  <a:pt x="146" y="24"/>
                  <a:pt x="146" y="24"/>
                </a:cubicBezTo>
                <a:lnTo>
                  <a:pt x="176" y="23"/>
                </a:lnTo>
                <a:close/>
                <a:moveTo>
                  <a:pt x="73" y="81"/>
                </a:moveTo>
                <a:cubicBezTo>
                  <a:pt x="79" y="72"/>
                  <a:pt x="90" y="66"/>
                  <a:pt x="102" y="66"/>
                </a:cubicBezTo>
                <a:cubicBezTo>
                  <a:pt x="114" y="66"/>
                  <a:pt x="124" y="72"/>
                  <a:pt x="131" y="81"/>
                </a:cubicBezTo>
                <a:cubicBezTo>
                  <a:pt x="135" y="87"/>
                  <a:pt x="138" y="94"/>
                  <a:pt x="138" y="102"/>
                </a:cubicBezTo>
                <a:cubicBezTo>
                  <a:pt x="138" y="122"/>
                  <a:pt x="121" y="138"/>
                  <a:pt x="102" y="138"/>
                </a:cubicBezTo>
                <a:cubicBezTo>
                  <a:pt x="82" y="138"/>
                  <a:pt x="66" y="122"/>
                  <a:pt x="66" y="102"/>
                </a:cubicBezTo>
                <a:cubicBezTo>
                  <a:pt x="66" y="94"/>
                  <a:pt x="68" y="87"/>
                  <a:pt x="73" y="81"/>
                </a:cubicBezTo>
                <a:close/>
                <a:moveTo>
                  <a:pt x="184" y="164"/>
                </a:moveTo>
                <a:cubicBezTo>
                  <a:pt x="184" y="175"/>
                  <a:pt x="175" y="184"/>
                  <a:pt x="164" y="184"/>
                </a:cubicBezTo>
                <a:cubicBezTo>
                  <a:pt x="39" y="184"/>
                  <a:pt x="39" y="184"/>
                  <a:pt x="39" y="184"/>
                </a:cubicBezTo>
                <a:cubicBezTo>
                  <a:pt x="28" y="184"/>
                  <a:pt x="20" y="175"/>
                  <a:pt x="20" y="164"/>
                </a:cubicBezTo>
                <a:cubicBezTo>
                  <a:pt x="20" y="81"/>
                  <a:pt x="20" y="81"/>
                  <a:pt x="20" y="81"/>
                </a:cubicBezTo>
                <a:cubicBezTo>
                  <a:pt x="50" y="81"/>
                  <a:pt x="50" y="81"/>
                  <a:pt x="50" y="81"/>
                </a:cubicBezTo>
                <a:cubicBezTo>
                  <a:pt x="47" y="87"/>
                  <a:pt x="46" y="95"/>
                  <a:pt x="46" y="102"/>
                </a:cubicBezTo>
                <a:cubicBezTo>
                  <a:pt x="46" y="133"/>
                  <a:pt x="71" y="158"/>
                  <a:pt x="102" y="158"/>
                </a:cubicBezTo>
                <a:cubicBezTo>
                  <a:pt x="132" y="158"/>
                  <a:pt x="157" y="133"/>
                  <a:pt x="157" y="102"/>
                </a:cubicBezTo>
                <a:cubicBezTo>
                  <a:pt x="157" y="95"/>
                  <a:pt x="156" y="87"/>
                  <a:pt x="153" y="81"/>
                </a:cubicBezTo>
                <a:cubicBezTo>
                  <a:pt x="184" y="81"/>
                  <a:pt x="184" y="81"/>
                  <a:pt x="184" y="81"/>
                </a:cubicBezTo>
                <a:lnTo>
                  <a:pt x="184" y="164"/>
                </a:lnTo>
                <a:close/>
              </a:path>
            </a:pathLst>
          </a:custGeom>
          <a:solidFill>
            <a:schemeClr val="bg1"/>
          </a:solidFill>
          <a:ln>
            <a:noFill/>
          </a:ln>
        </p:spPr>
        <p:txBody>
          <a:bodyPr anchor="ctr"/>
          <a:lstStyle/>
          <a:p>
            <a:pPr algn="ctr"/>
            <a:endParaRPr sz="2400">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9" name="矩形 18"/>
          <p:cNvSpPr/>
          <p:nvPr/>
        </p:nvSpPr>
        <p:spPr>
          <a:xfrm>
            <a:off x="3589097" y="3438402"/>
            <a:ext cx="1132091" cy="522897"/>
          </a:xfrm>
          <a:prstGeom prst="rect">
            <a:avLst/>
          </a:prstGeom>
        </p:spPr>
        <p:txBody>
          <a:bodyPr wrap="none">
            <a:normAutofit fontScale="85000" lnSpcReduction="20000"/>
          </a:bodyPr>
          <a:lstStyle/>
          <a:p>
            <a:r>
              <a:rPr altLang="zh-CN" b="1" lang="en-US" sz="3731">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+15%</a:t>
            </a:r>
          </a:p>
        </p:txBody>
      </p:sp>
      <p:grpSp>
        <p:nvGrpSpPr>
          <p:cNvPr id="6" name="组合 5"/>
          <p:cNvGrpSpPr/>
          <p:nvPr/>
        </p:nvGrpSpPr>
        <p:grpSpPr>
          <a:xfrm flipH="1" flipV="1">
            <a:off x="6779656" y="2569110"/>
            <a:ext cx="2845656" cy="2874775"/>
            <a:chOff x="2074926" y="1130300"/>
            <a:chExt cx="2847411" cy="2876550"/>
          </a:xfrm>
        </p:grpSpPr>
        <p:sp>
          <p:nvSpPr>
            <p:cNvPr id="11" name="平行四边形 10"/>
            <p:cNvSpPr/>
            <p:nvPr/>
          </p:nvSpPr>
          <p:spPr>
            <a:xfrm>
              <a:off x="2074926" y="3036363"/>
              <a:ext cx="1605841" cy="481752"/>
            </a:xfrm>
            <a:prstGeom prst="parallelogram">
              <a:avLst>
                <a:gd fmla="val 63945" name="adj"/>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2" name="平行四边形 11"/>
            <p:cNvSpPr/>
            <p:nvPr/>
          </p:nvSpPr>
          <p:spPr>
            <a:xfrm flipH="1">
              <a:off x="2387902" y="3036363"/>
              <a:ext cx="1605841" cy="970487"/>
            </a:xfrm>
            <a:prstGeom prst="parallelogram">
              <a:avLst>
                <a:gd fmla="val 38669" name="adj"/>
              </a:avLst>
            </a:prstGeom>
            <a:solidFill>
              <a:schemeClr val="accent1">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3" name="等腰三角形 12"/>
            <p:cNvSpPr/>
            <p:nvPr/>
          </p:nvSpPr>
          <p:spPr>
            <a:xfrm>
              <a:off x="2771907" y="1130300"/>
              <a:ext cx="2150430" cy="1368456"/>
            </a:xfrm>
            <a:prstGeom prst="triangle">
              <a:avLst>
                <a:gd fmla="val 65232" name="adj"/>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4" name="平行四边形 13"/>
            <p:cNvSpPr/>
            <p:nvPr/>
          </p:nvSpPr>
          <p:spPr>
            <a:xfrm>
              <a:off x="2771907" y="2491774"/>
              <a:ext cx="1701033" cy="1515076"/>
            </a:xfrm>
            <a:prstGeom prst="parallelogram">
              <a:avLst>
                <a:gd fmla="val 30532" name="adj"/>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400">
                <a:latin charset="-122" panose="020b0503020204020204" pitchFamily="34" typeface="微软雅黑"/>
                <a:ea charset="-122" panose="020b0503020204020204" pitchFamily="34" typeface="微软雅黑"/>
                <a:sym charset="-122" panose="02020400000000000000" pitchFamily="18" typeface="Source Han Serif SC"/>
              </a:endParaRPr>
            </a:p>
          </p:txBody>
        </p:sp>
      </p:grpSp>
      <p:sp>
        <p:nvSpPr>
          <p:cNvPr id="9" name="任意多边形: 形状 8"/>
          <p:cNvSpPr/>
          <p:nvPr/>
        </p:nvSpPr>
        <p:spPr bwMode="auto">
          <a:xfrm>
            <a:off x="7416709" y="4310541"/>
            <a:ext cx="441464" cy="425407"/>
          </a:xfrm>
          <a:custGeom>
            <a:gdLst>
              <a:gd fmla="*/ 0 w 208" name="T0"/>
              <a:gd fmla="*/ 68 h 201" name="T1"/>
              <a:gd fmla="*/ 8 w 208" name="T2"/>
              <a:gd fmla="*/ 78 h 201" name="T3"/>
              <a:gd fmla="*/ 31 w 208" name="T4"/>
              <a:gd fmla="*/ 72 h 201" name="T5"/>
              <a:gd fmla="*/ 64 w 208" name="T6"/>
              <a:gd fmla="*/ 172 h 201" name="T7"/>
              <a:gd fmla="*/ 106 w 208" name="T8"/>
              <a:gd fmla="*/ 189 h 201" name="T9"/>
              <a:gd fmla="*/ 197 w 208" name="T10"/>
              <a:gd fmla="*/ 62 h 201" name="T11"/>
              <a:gd fmla="*/ 114 w 208" name="T12"/>
              <a:gd fmla="*/ 67 h 201" name="T13"/>
              <a:gd fmla="*/ 137 w 208" name="T14"/>
              <a:gd fmla="*/ 94 h 201" name="T15"/>
              <a:gd fmla="*/ 109 w 208" name="T16"/>
              <a:gd fmla="*/ 130 h 201" name="T17"/>
              <a:gd fmla="*/ 93 w 208" name="T18"/>
              <a:gd fmla="*/ 90 h 201" name="T19"/>
              <a:gd fmla="*/ 60 w 208" name="T20"/>
              <a:gd fmla="*/ 22 h 201" name="T21"/>
              <a:gd fmla="*/ 0 w 208" name="T22"/>
              <a:gd fmla="*/ 68 h 20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01" w="208">
                <a:moveTo>
                  <a:pt x="0" y="68"/>
                </a:moveTo>
                <a:cubicBezTo>
                  <a:pt x="8" y="78"/>
                  <a:pt x="8" y="78"/>
                  <a:pt x="8" y="78"/>
                </a:cubicBezTo>
                <a:cubicBezTo>
                  <a:pt x="8" y="78"/>
                  <a:pt x="25" y="65"/>
                  <a:pt x="31" y="72"/>
                </a:cubicBezTo>
                <a:cubicBezTo>
                  <a:pt x="36" y="78"/>
                  <a:pt x="57" y="157"/>
                  <a:pt x="64" y="172"/>
                </a:cubicBezTo>
                <a:cubicBezTo>
                  <a:pt x="70" y="184"/>
                  <a:pt x="87" y="201"/>
                  <a:pt x="106" y="189"/>
                </a:cubicBezTo>
                <a:cubicBezTo>
                  <a:pt x="125" y="177"/>
                  <a:pt x="186" y="124"/>
                  <a:pt x="197" y="62"/>
                </a:cubicBezTo>
                <a:cubicBezTo>
                  <a:pt x="208" y="0"/>
                  <a:pt x="123" y="13"/>
                  <a:pt x="114" y="67"/>
                </a:cubicBezTo>
                <a:cubicBezTo>
                  <a:pt x="137" y="54"/>
                  <a:pt x="149" y="73"/>
                  <a:pt x="137" y="94"/>
                </a:cubicBezTo>
                <a:cubicBezTo>
                  <a:pt x="126" y="116"/>
                  <a:pt x="115" y="130"/>
                  <a:pt x="109" y="130"/>
                </a:cubicBezTo>
                <a:cubicBezTo>
                  <a:pt x="104" y="130"/>
                  <a:pt x="100" y="116"/>
                  <a:pt x="93" y="90"/>
                </a:cubicBezTo>
                <a:cubicBezTo>
                  <a:pt x="87" y="64"/>
                  <a:pt x="87" y="17"/>
                  <a:pt x="60" y="22"/>
                </a:cubicBezTo>
                <a:cubicBezTo>
                  <a:pt x="34" y="27"/>
                  <a:pt x="0" y="68"/>
                  <a:pt x="0" y="68"/>
                </a:cubicBezTo>
                <a:close/>
              </a:path>
            </a:pathLst>
          </a:custGeom>
          <a:solidFill>
            <a:schemeClr val="bg1"/>
          </a:solidFill>
          <a:ln>
            <a:noFill/>
          </a:ln>
        </p:spPr>
        <p:txBody>
          <a:bodyPr anchor="ctr"/>
          <a:lstStyle/>
          <a:p>
            <a:pPr algn="ctr"/>
            <a:endParaRPr sz="2400">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0" name="矩形 9"/>
          <p:cNvSpPr/>
          <p:nvPr/>
        </p:nvSpPr>
        <p:spPr>
          <a:xfrm>
            <a:off x="7596401" y="3012928"/>
            <a:ext cx="1132092" cy="522897"/>
          </a:xfrm>
          <a:prstGeom prst="rect">
            <a:avLst/>
          </a:prstGeom>
        </p:spPr>
        <p:txBody>
          <a:bodyPr wrap="none">
            <a:normAutofit fontScale="85000" lnSpcReduction="20000"/>
          </a:bodyPr>
          <a:lstStyle/>
          <a:p>
            <a:r>
              <a:rPr altLang="zh-CN" b="1" lang="en-US" sz="3731">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-15%</a:t>
            </a:r>
          </a:p>
        </p:txBody>
      </p:sp>
      <p:grpSp>
        <p:nvGrpSpPr>
          <p:cNvPr id="29" name="组合 28"/>
          <p:cNvGrpSpPr/>
          <p:nvPr/>
        </p:nvGrpSpPr>
        <p:grpSpPr>
          <a:xfrm>
            <a:off x="3448902" y="4785007"/>
            <a:ext cx="1934629" cy="890796"/>
            <a:chOff x="468937" y="2419540"/>
            <a:chExt cx="1934629" cy="890796"/>
          </a:xfrm>
        </p:grpSpPr>
        <p:sp>
          <p:nvSpPr>
            <p:cNvPr id="30" name="TextBox 18"/>
            <p:cNvSpPr txBox="1"/>
            <p:nvPr/>
          </p:nvSpPr>
          <p:spPr>
            <a:xfrm flipH="1">
              <a:off x="482629"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31" name="矩形 30"/>
            <p:cNvSpPr/>
            <p:nvPr/>
          </p:nvSpPr>
          <p:spPr>
            <a:xfrm>
              <a:off x="470268"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32" name="组合 31"/>
          <p:cNvGrpSpPr/>
          <p:nvPr/>
        </p:nvGrpSpPr>
        <p:grpSpPr>
          <a:xfrm>
            <a:off x="7430352" y="1051207"/>
            <a:ext cx="1934629" cy="890796"/>
            <a:chOff x="468937" y="2419540"/>
            <a:chExt cx="1934629" cy="890796"/>
          </a:xfrm>
        </p:grpSpPr>
        <p:sp>
          <p:nvSpPr>
            <p:cNvPr id="33" name="TextBox 18"/>
            <p:cNvSpPr txBox="1"/>
            <p:nvPr/>
          </p:nvSpPr>
          <p:spPr>
            <a:xfrm flipH="1">
              <a:off x="482630"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34" name="矩形 33"/>
            <p:cNvSpPr/>
            <p:nvPr/>
          </p:nvSpPr>
          <p:spPr>
            <a:xfrm>
              <a:off x="470269"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26" name="组合 25">
            <a:extLst>
              <a:ext uri="{FF2B5EF4-FFF2-40B4-BE49-F238E27FC236}">
                <a16:creationId xmlns:a16="http://schemas.microsoft.com/office/drawing/2014/main" id="{DFE0C5C9-9222-4A27-96E2-4AF9F36985B7}"/>
              </a:ext>
            </a:extLst>
          </p:cNvPr>
          <p:cNvGrpSpPr/>
          <p:nvPr/>
        </p:nvGrpSpPr>
        <p:grpSpPr>
          <a:xfrm>
            <a:off x="3424460" y="220234"/>
            <a:ext cx="5544407" cy="617980"/>
            <a:chOff x="551593" y="497013"/>
            <a:chExt cx="5544407" cy="617980"/>
          </a:xfrm>
        </p:grpSpPr>
        <p:sp>
          <p:nvSpPr>
            <p:cNvPr id="27" name="矩形 26">
              <a:extLst>
                <a:ext uri="{FF2B5EF4-FFF2-40B4-BE49-F238E27FC236}">
                  <a16:creationId xmlns:a16="http://schemas.microsoft.com/office/drawing/2014/main" id="{A42341E1-41C6-42BB-86FF-B96B0BAB7147}"/>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28" name="0 _4">
              <a:extLst>
                <a:ext uri="{FF2B5EF4-FFF2-40B4-BE49-F238E27FC236}">
                  <a16:creationId xmlns:a16="http://schemas.microsoft.com/office/drawing/2014/main" id="{1EB9A3BA-756C-44E2-BDF5-9B67A6DBFC52}"/>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9"/>
                                        </p:tgtEl>
                                        <p:attrNameLst>
                                          <p:attrName>style.visibility</p:attrName>
                                        </p:attrNameLst>
                                      </p:cBhvr>
                                      <p:to>
                                        <p:strVal val="visible"/>
                                      </p:to>
                                    </p:set>
                                    <p:anim calcmode="lin" valueType="num">
                                      <p:cBhvr>
                                        <p:cTn dur="500" fill="hold" id="7"/>
                                        <p:tgtEl>
                                          <p:spTgt spid="29"/>
                                        </p:tgtEl>
                                        <p:attrNameLst>
                                          <p:attrName>ppt_w</p:attrName>
                                        </p:attrNameLst>
                                      </p:cBhvr>
                                      <p:tavLst>
                                        <p:tav tm="0">
                                          <p:val>
                                            <p:fltVal val="0"/>
                                          </p:val>
                                        </p:tav>
                                        <p:tav tm="100000">
                                          <p:val>
                                            <p:strVal val="#ppt_w"/>
                                          </p:val>
                                        </p:tav>
                                      </p:tavLst>
                                    </p:anim>
                                    <p:anim calcmode="lin" valueType="num">
                                      <p:cBhvr>
                                        <p:cTn dur="500" fill="hold" id="8"/>
                                        <p:tgtEl>
                                          <p:spTgt spid="29"/>
                                        </p:tgtEl>
                                        <p:attrNameLst>
                                          <p:attrName>ppt_h</p:attrName>
                                        </p:attrNameLst>
                                      </p:cBhvr>
                                      <p:tavLst>
                                        <p:tav tm="0">
                                          <p:val>
                                            <p:fltVal val="0"/>
                                          </p:val>
                                        </p:tav>
                                        <p:tav tm="100000">
                                          <p:val>
                                            <p:strVal val="#ppt_h"/>
                                          </p:val>
                                        </p:tav>
                                      </p:tavLst>
                                    </p:anim>
                                    <p:animEffect filter="fade" transition="in">
                                      <p:cBhvr>
                                        <p:cTn dur="500" id="9"/>
                                        <p:tgtEl>
                                          <p:spTgt spid="29"/>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32"/>
                                        </p:tgtEl>
                                        <p:attrNameLst>
                                          <p:attrName>style.visibility</p:attrName>
                                        </p:attrNameLst>
                                      </p:cBhvr>
                                      <p:to>
                                        <p:strVal val="visible"/>
                                      </p:to>
                                    </p:set>
                                    <p:anim calcmode="lin" valueType="num">
                                      <p:cBhvr>
                                        <p:cTn dur="500" fill="hold" id="13"/>
                                        <p:tgtEl>
                                          <p:spTgt spid="32"/>
                                        </p:tgtEl>
                                        <p:attrNameLst>
                                          <p:attrName>ppt_w</p:attrName>
                                        </p:attrNameLst>
                                      </p:cBhvr>
                                      <p:tavLst>
                                        <p:tav tm="0">
                                          <p:val>
                                            <p:fltVal val="0"/>
                                          </p:val>
                                        </p:tav>
                                        <p:tav tm="100000">
                                          <p:val>
                                            <p:strVal val="#ppt_w"/>
                                          </p:val>
                                        </p:tav>
                                      </p:tavLst>
                                    </p:anim>
                                    <p:anim calcmode="lin" valueType="num">
                                      <p:cBhvr>
                                        <p:cTn dur="500" fill="hold" id="14"/>
                                        <p:tgtEl>
                                          <p:spTgt spid="32"/>
                                        </p:tgtEl>
                                        <p:attrNameLst>
                                          <p:attrName>ppt_h</p:attrName>
                                        </p:attrNameLst>
                                      </p:cBhvr>
                                      <p:tavLst>
                                        <p:tav tm="0">
                                          <p:val>
                                            <p:fltVal val="0"/>
                                          </p:val>
                                        </p:tav>
                                        <p:tav tm="100000">
                                          <p:val>
                                            <p:strVal val="#ppt_h"/>
                                          </p:val>
                                        </p:tav>
                                      </p:tavLst>
                                    </p:anim>
                                    <p:animEffect filter="fade" transition="in">
                                      <p:cBhvr>
                                        <p:cTn dur="500" id="15"/>
                                        <p:tgtEl>
                                          <p:spTgt spid="32"/>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25"/>
                                        </p:tgtEl>
                                        <p:attrNameLst>
                                          <p:attrName>style.visibility</p:attrName>
                                        </p:attrNameLst>
                                      </p:cBhvr>
                                      <p:to>
                                        <p:strVal val="visible"/>
                                      </p:to>
                                    </p:set>
                                    <p:anim calcmode="lin" valueType="num">
                                      <p:cBhvr>
                                        <p:cTn dur="500" fill="hold" id="19"/>
                                        <p:tgtEl>
                                          <p:spTgt spid="25"/>
                                        </p:tgtEl>
                                        <p:attrNameLst>
                                          <p:attrName>ppt_w</p:attrName>
                                        </p:attrNameLst>
                                      </p:cBhvr>
                                      <p:tavLst>
                                        <p:tav tm="0">
                                          <p:val>
                                            <p:fltVal val="0"/>
                                          </p:val>
                                        </p:tav>
                                        <p:tav tm="100000">
                                          <p:val>
                                            <p:strVal val="#ppt_w"/>
                                          </p:val>
                                        </p:tav>
                                      </p:tavLst>
                                    </p:anim>
                                    <p:anim calcmode="lin" valueType="num">
                                      <p:cBhvr>
                                        <p:cTn dur="500" fill="hold" id="20"/>
                                        <p:tgtEl>
                                          <p:spTgt spid="25"/>
                                        </p:tgtEl>
                                        <p:attrNameLst>
                                          <p:attrName>ppt_h</p:attrName>
                                        </p:attrNameLst>
                                      </p:cBhvr>
                                      <p:tavLst>
                                        <p:tav tm="0">
                                          <p:val>
                                            <p:fltVal val="0"/>
                                          </p:val>
                                        </p:tav>
                                        <p:tav tm="100000">
                                          <p:val>
                                            <p:strVal val="#ppt_h"/>
                                          </p:val>
                                        </p:tav>
                                      </p:tavLst>
                                    </p:anim>
                                    <p:animEffect filter="fade" transition="in">
                                      <p:cBhvr>
                                        <p:cTn dur="500" id="21"/>
                                        <p:tgtEl>
                                          <p:spTgt spid="25"/>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2"/>
                                        </p:tgtEl>
                                        <p:attrNameLst>
                                          <p:attrName>style.visibility</p:attrName>
                                        </p:attrNameLst>
                                      </p:cBhvr>
                                      <p:to>
                                        <p:strVal val="visible"/>
                                      </p:to>
                                    </p:set>
                                    <p:anim calcmode="lin" valueType="num">
                                      <p:cBhvr>
                                        <p:cTn dur="500" fill="hold" id="25"/>
                                        <p:tgtEl>
                                          <p:spTgt spid="2"/>
                                        </p:tgtEl>
                                        <p:attrNameLst>
                                          <p:attrName>ppt_w</p:attrName>
                                        </p:attrNameLst>
                                      </p:cBhvr>
                                      <p:tavLst>
                                        <p:tav tm="0">
                                          <p:val>
                                            <p:fltVal val="0"/>
                                          </p:val>
                                        </p:tav>
                                        <p:tav tm="100000">
                                          <p:val>
                                            <p:strVal val="#ppt_w"/>
                                          </p:val>
                                        </p:tav>
                                      </p:tavLst>
                                    </p:anim>
                                    <p:anim calcmode="lin" valueType="num">
                                      <p:cBhvr>
                                        <p:cTn dur="500" fill="hold" id="26"/>
                                        <p:tgtEl>
                                          <p:spTgt spid="2"/>
                                        </p:tgtEl>
                                        <p:attrNameLst>
                                          <p:attrName>ppt_h</p:attrName>
                                        </p:attrNameLst>
                                      </p:cBhvr>
                                      <p:tavLst>
                                        <p:tav tm="0">
                                          <p:val>
                                            <p:fltVal val="0"/>
                                          </p:val>
                                        </p:tav>
                                        <p:tav tm="100000">
                                          <p:val>
                                            <p:strVal val="#ppt_h"/>
                                          </p:val>
                                        </p:tav>
                                      </p:tavLst>
                                    </p:anim>
                                    <p:animEffect filter="fade" transition="in">
                                      <p:cBhvr>
                                        <p:cTn dur="500" id="27"/>
                                        <p:tgtEl>
                                          <p:spTgt spid="2"/>
                                        </p:tgtEl>
                                      </p:cBhvr>
                                    </p:animEffect>
                                  </p:childTnLst>
                                </p:cTn>
                              </p:par>
                            </p:childTnLst>
                          </p:cTn>
                        </p:par>
                        <p:par>
                          <p:cTn fill="hold" id="28" nodeType="afterGroup">
                            <p:stCondLst>
                              <p:cond delay="2000"/>
                            </p:stCondLst>
                            <p:childTnLst>
                              <p:par>
                                <p:cTn fill="hold" id="29" nodeType="afterEffect" presetClass="entr" presetID="53" presetSubtype="0">
                                  <p:stCondLst>
                                    <p:cond delay="0"/>
                                  </p:stCondLst>
                                  <p:childTnLst>
                                    <p:set>
                                      <p:cBhvr>
                                        <p:cTn dur="1" fill="hold" id="30">
                                          <p:stCondLst>
                                            <p:cond delay="0"/>
                                          </p:stCondLst>
                                        </p:cTn>
                                        <p:tgtEl>
                                          <p:spTgt spid="15"/>
                                        </p:tgtEl>
                                        <p:attrNameLst>
                                          <p:attrName>style.visibility</p:attrName>
                                        </p:attrNameLst>
                                      </p:cBhvr>
                                      <p:to>
                                        <p:strVal val="visible"/>
                                      </p:to>
                                    </p:set>
                                    <p:anim calcmode="lin" valueType="num">
                                      <p:cBhvr>
                                        <p:cTn dur="500" fill="hold" id="31"/>
                                        <p:tgtEl>
                                          <p:spTgt spid="15"/>
                                        </p:tgtEl>
                                        <p:attrNameLst>
                                          <p:attrName>ppt_w</p:attrName>
                                        </p:attrNameLst>
                                      </p:cBhvr>
                                      <p:tavLst>
                                        <p:tav tm="0">
                                          <p:val>
                                            <p:fltVal val="0"/>
                                          </p:val>
                                        </p:tav>
                                        <p:tav tm="100000">
                                          <p:val>
                                            <p:strVal val="#ppt_w"/>
                                          </p:val>
                                        </p:tav>
                                      </p:tavLst>
                                    </p:anim>
                                    <p:anim calcmode="lin" valueType="num">
                                      <p:cBhvr>
                                        <p:cTn dur="500" fill="hold" id="32"/>
                                        <p:tgtEl>
                                          <p:spTgt spid="15"/>
                                        </p:tgtEl>
                                        <p:attrNameLst>
                                          <p:attrName>ppt_h</p:attrName>
                                        </p:attrNameLst>
                                      </p:cBhvr>
                                      <p:tavLst>
                                        <p:tav tm="0">
                                          <p:val>
                                            <p:fltVal val="0"/>
                                          </p:val>
                                        </p:tav>
                                        <p:tav tm="100000">
                                          <p:val>
                                            <p:strVal val="#ppt_h"/>
                                          </p:val>
                                        </p:tav>
                                      </p:tavLst>
                                    </p:anim>
                                    <p:animEffect filter="fade" transition="in">
                                      <p:cBhvr>
                                        <p:cTn dur="500" id="33"/>
                                        <p:tgtEl>
                                          <p:spTgt spid="15"/>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18"/>
                                        </p:tgtEl>
                                        <p:attrNameLst>
                                          <p:attrName>style.visibility</p:attrName>
                                        </p:attrNameLst>
                                      </p:cBhvr>
                                      <p:to>
                                        <p:strVal val="visible"/>
                                      </p:to>
                                    </p:set>
                                    <p:anim calcmode="lin" valueType="num">
                                      <p:cBhvr>
                                        <p:cTn dur="500" fill="hold" id="37"/>
                                        <p:tgtEl>
                                          <p:spTgt spid="18"/>
                                        </p:tgtEl>
                                        <p:attrNameLst>
                                          <p:attrName>ppt_w</p:attrName>
                                        </p:attrNameLst>
                                      </p:cBhvr>
                                      <p:tavLst>
                                        <p:tav tm="0">
                                          <p:val>
                                            <p:fltVal val="0"/>
                                          </p:val>
                                        </p:tav>
                                        <p:tav tm="100000">
                                          <p:val>
                                            <p:strVal val="#ppt_w"/>
                                          </p:val>
                                        </p:tav>
                                      </p:tavLst>
                                    </p:anim>
                                    <p:anim calcmode="lin" valueType="num">
                                      <p:cBhvr>
                                        <p:cTn dur="500" fill="hold" id="38"/>
                                        <p:tgtEl>
                                          <p:spTgt spid="18"/>
                                        </p:tgtEl>
                                        <p:attrNameLst>
                                          <p:attrName>ppt_h</p:attrName>
                                        </p:attrNameLst>
                                      </p:cBhvr>
                                      <p:tavLst>
                                        <p:tav tm="0">
                                          <p:val>
                                            <p:fltVal val="0"/>
                                          </p:val>
                                        </p:tav>
                                        <p:tav tm="100000">
                                          <p:val>
                                            <p:strVal val="#ppt_h"/>
                                          </p:val>
                                        </p:tav>
                                      </p:tavLst>
                                    </p:anim>
                                    <p:animEffect filter="fade" transition="in">
                                      <p:cBhvr>
                                        <p:cTn dur="500" id="39"/>
                                        <p:tgtEl>
                                          <p:spTgt spid="18"/>
                                        </p:tgtEl>
                                      </p:cBhvr>
                                    </p:animEffect>
                                  </p:childTnLst>
                                </p:cTn>
                              </p:par>
                            </p:childTnLst>
                          </p:cTn>
                        </p:par>
                        <p:par>
                          <p:cTn fill="hold" id="40" nodeType="afterGroup">
                            <p:stCondLst>
                              <p:cond delay="3000"/>
                            </p:stCondLst>
                            <p:childTnLst>
                              <p:par>
                                <p:cTn fill="hold" grpId="0" id="41" nodeType="afterEffect" presetClass="entr" presetID="53" presetSubtype="0">
                                  <p:stCondLst>
                                    <p:cond delay="0"/>
                                  </p:stCondLst>
                                  <p:childTnLst>
                                    <p:set>
                                      <p:cBhvr>
                                        <p:cTn dur="1" fill="hold" id="42">
                                          <p:stCondLst>
                                            <p:cond delay="0"/>
                                          </p:stCondLst>
                                        </p:cTn>
                                        <p:tgtEl>
                                          <p:spTgt spid="19"/>
                                        </p:tgtEl>
                                        <p:attrNameLst>
                                          <p:attrName>style.visibility</p:attrName>
                                        </p:attrNameLst>
                                      </p:cBhvr>
                                      <p:to>
                                        <p:strVal val="visible"/>
                                      </p:to>
                                    </p:set>
                                    <p:anim calcmode="lin" valueType="num">
                                      <p:cBhvr>
                                        <p:cTn dur="500" fill="hold" id="43"/>
                                        <p:tgtEl>
                                          <p:spTgt spid="19"/>
                                        </p:tgtEl>
                                        <p:attrNameLst>
                                          <p:attrName>ppt_w</p:attrName>
                                        </p:attrNameLst>
                                      </p:cBhvr>
                                      <p:tavLst>
                                        <p:tav tm="0">
                                          <p:val>
                                            <p:fltVal val="0"/>
                                          </p:val>
                                        </p:tav>
                                        <p:tav tm="100000">
                                          <p:val>
                                            <p:strVal val="#ppt_w"/>
                                          </p:val>
                                        </p:tav>
                                      </p:tavLst>
                                    </p:anim>
                                    <p:anim calcmode="lin" valueType="num">
                                      <p:cBhvr>
                                        <p:cTn dur="500" fill="hold" id="44"/>
                                        <p:tgtEl>
                                          <p:spTgt spid="19"/>
                                        </p:tgtEl>
                                        <p:attrNameLst>
                                          <p:attrName>ppt_h</p:attrName>
                                        </p:attrNameLst>
                                      </p:cBhvr>
                                      <p:tavLst>
                                        <p:tav tm="0">
                                          <p:val>
                                            <p:fltVal val="0"/>
                                          </p:val>
                                        </p:tav>
                                        <p:tav tm="100000">
                                          <p:val>
                                            <p:strVal val="#ppt_h"/>
                                          </p:val>
                                        </p:tav>
                                      </p:tavLst>
                                    </p:anim>
                                    <p:animEffect filter="fade" transition="in">
                                      <p:cBhvr>
                                        <p:cTn dur="500" id="45"/>
                                        <p:tgtEl>
                                          <p:spTgt spid="19"/>
                                        </p:tgtEl>
                                      </p:cBhvr>
                                    </p:animEffect>
                                  </p:childTnLst>
                                </p:cTn>
                              </p:par>
                            </p:childTnLst>
                          </p:cTn>
                        </p:par>
                        <p:par>
                          <p:cTn fill="hold" id="46" nodeType="afterGroup">
                            <p:stCondLst>
                              <p:cond delay="3500"/>
                            </p:stCondLst>
                            <p:childTnLst>
                              <p:par>
                                <p:cTn fill="hold" id="47" nodeType="afterEffect" presetClass="entr" presetID="53" presetSubtype="0">
                                  <p:stCondLst>
                                    <p:cond delay="0"/>
                                  </p:stCondLst>
                                  <p:childTnLst>
                                    <p:set>
                                      <p:cBhvr>
                                        <p:cTn dur="1" fill="hold" id="48">
                                          <p:stCondLst>
                                            <p:cond delay="0"/>
                                          </p:stCondLst>
                                        </p:cTn>
                                        <p:tgtEl>
                                          <p:spTgt spid="6"/>
                                        </p:tgtEl>
                                        <p:attrNameLst>
                                          <p:attrName>style.visibility</p:attrName>
                                        </p:attrNameLst>
                                      </p:cBhvr>
                                      <p:to>
                                        <p:strVal val="visible"/>
                                      </p:to>
                                    </p:set>
                                    <p:anim calcmode="lin" valueType="num">
                                      <p:cBhvr>
                                        <p:cTn dur="500" fill="hold" id="49"/>
                                        <p:tgtEl>
                                          <p:spTgt spid="6"/>
                                        </p:tgtEl>
                                        <p:attrNameLst>
                                          <p:attrName>ppt_w</p:attrName>
                                        </p:attrNameLst>
                                      </p:cBhvr>
                                      <p:tavLst>
                                        <p:tav tm="0">
                                          <p:val>
                                            <p:fltVal val="0"/>
                                          </p:val>
                                        </p:tav>
                                        <p:tav tm="100000">
                                          <p:val>
                                            <p:strVal val="#ppt_w"/>
                                          </p:val>
                                        </p:tav>
                                      </p:tavLst>
                                    </p:anim>
                                    <p:anim calcmode="lin" valueType="num">
                                      <p:cBhvr>
                                        <p:cTn dur="500" fill="hold" id="50"/>
                                        <p:tgtEl>
                                          <p:spTgt spid="6"/>
                                        </p:tgtEl>
                                        <p:attrNameLst>
                                          <p:attrName>ppt_h</p:attrName>
                                        </p:attrNameLst>
                                      </p:cBhvr>
                                      <p:tavLst>
                                        <p:tav tm="0">
                                          <p:val>
                                            <p:fltVal val="0"/>
                                          </p:val>
                                        </p:tav>
                                        <p:tav tm="100000">
                                          <p:val>
                                            <p:strVal val="#ppt_h"/>
                                          </p:val>
                                        </p:tav>
                                      </p:tavLst>
                                    </p:anim>
                                    <p:animEffect filter="fade" transition="in">
                                      <p:cBhvr>
                                        <p:cTn dur="500" id="51"/>
                                        <p:tgtEl>
                                          <p:spTgt spid="6"/>
                                        </p:tgtEl>
                                      </p:cBhvr>
                                    </p:animEffect>
                                  </p:childTnLst>
                                </p:cTn>
                              </p:par>
                            </p:childTnLst>
                          </p:cTn>
                        </p:par>
                        <p:par>
                          <p:cTn fill="hold" id="52" nodeType="afterGroup">
                            <p:stCondLst>
                              <p:cond delay="4000"/>
                            </p:stCondLst>
                            <p:childTnLst>
                              <p:par>
                                <p:cTn fill="hold" grpId="0" id="53" nodeType="afterEffect" presetClass="entr" presetID="53" presetSubtype="0">
                                  <p:stCondLst>
                                    <p:cond delay="0"/>
                                  </p:stCondLst>
                                  <p:childTnLst>
                                    <p:set>
                                      <p:cBhvr>
                                        <p:cTn dur="1" fill="hold" id="54">
                                          <p:stCondLst>
                                            <p:cond delay="0"/>
                                          </p:stCondLst>
                                        </p:cTn>
                                        <p:tgtEl>
                                          <p:spTgt spid="9"/>
                                        </p:tgtEl>
                                        <p:attrNameLst>
                                          <p:attrName>style.visibility</p:attrName>
                                        </p:attrNameLst>
                                      </p:cBhvr>
                                      <p:to>
                                        <p:strVal val="visible"/>
                                      </p:to>
                                    </p:set>
                                    <p:anim calcmode="lin" valueType="num">
                                      <p:cBhvr>
                                        <p:cTn dur="500" fill="hold" id="55"/>
                                        <p:tgtEl>
                                          <p:spTgt spid="9"/>
                                        </p:tgtEl>
                                        <p:attrNameLst>
                                          <p:attrName>ppt_w</p:attrName>
                                        </p:attrNameLst>
                                      </p:cBhvr>
                                      <p:tavLst>
                                        <p:tav tm="0">
                                          <p:val>
                                            <p:fltVal val="0"/>
                                          </p:val>
                                        </p:tav>
                                        <p:tav tm="100000">
                                          <p:val>
                                            <p:strVal val="#ppt_w"/>
                                          </p:val>
                                        </p:tav>
                                      </p:tavLst>
                                    </p:anim>
                                    <p:anim calcmode="lin" valueType="num">
                                      <p:cBhvr>
                                        <p:cTn dur="500" fill="hold" id="56"/>
                                        <p:tgtEl>
                                          <p:spTgt spid="9"/>
                                        </p:tgtEl>
                                        <p:attrNameLst>
                                          <p:attrName>ppt_h</p:attrName>
                                        </p:attrNameLst>
                                      </p:cBhvr>
                                      <p:tavLst>
                                        <p:tav tm="0">
                                          <p:val>
                                            <p:fltVal val="0"/>
                                          </p:val>
                                        </p:tav>
                                        <p:tav tm="100000">
                                          <p:val>
                                            <p:strVal val="#ppt_h"/>
                                          </p:val>
                                        </p:tav>
                                      </p:tavLst>
                                    </p:anim>
                                    <p:animEffect filter="fade" transition="in">
                                      <p:cBhvr>
                                        <p:cTn dur="500" id="57"/>
                                        <p:tgtEl>
                                          <p:spTgt spid="9"/>
                                        </p:tgtEl>
                                      </p:cBhvr>
                                    </p:animEffect>
                                  </p:childTnLst>
                                </p:cTn>
                              </p:par>
                            </p:childTnLst>
                          </p:cTn>
                        </p:par>
                        <p:par>
                          <p:cTn fill="hold" id="58" nodeType="afterGroup">
                            <p:stCondLst>
                              <p:cond delay="4500"/>
                            </p:stCondLst>
                            <p:childTnLst>
                              <p:par>
                                <p:cTn fill="hold" grpId="0" id="59" nodeType="afterEffect" presetClass="entr" presetID="53" presetSubtype="0">
                                  <p:stCondLst>
                                    <p:cond delay="0"/>
                                  </p:stCondLst>
                                  <p:childTnLst>
                                    <p:set>
                                      <p:cBhvr>
                                        <p:cTn dur="1" fill="hold" id="60">
                                          <p:stCondLst>
                                            <p:cond delay="0"/>
                                          </p:stCondLst>
                                        </p:cTn>
                                        <p:tgtEl>
                                          <p:spTgt spid="10"/>
                                        </p:tgtEl>
                                        <p:attrNameLst>
                                          <p:attrName>style.visibility</p:attrName>
                                        </p:attrNameLst>
                                      </p:cBhvr>
                                      <p:to>
                                        <p:strVal val="visible"/>
                                      </p:to>
                                    </p:set>
                                    <p:anim calcmode="lin" valueType="num">
                                      <p:cBhvr>
                                        <p:cTn dur="500" fill="hold" id="61"/>
                                        <p:tgtEl>
                                          <p:spTgt spid="10"/>
                                        </p:tgtEl>
                                        <p:attrNameLst>
                                          <p:attrName>ppt_w</p:attrName>
                                        </p:attrNameLst>
                                      </p:cBhvr>
                                      <p:tavLst>
                                        <p:tav tm="0">
                                          <p:val>
                                            <p:fltVal val="0"/>
                                          </p:val>
                                        </p:tav>
                                        <p:tav tm="100000">
                                          <p:val>
                                            <p:strVal val="#ppt_w"/>
                                          </p:val>
                                        </p:tav>
                                      </p:tavLst>
                                    </p:anim>
                                    <p:anim calcmode="lin" valueType="num">
                                      <p:cBhvr>
                                        <p:cTn dur="500" fill="hold" id="62"/>
                                        <p:tgtEl>
                                          <p:spTgt spid="10"/>
                                        </p:tgtEl>
                                        <p:attrNameLst>
                                          <p:attrName>ppt_h</p:attrName>
                                        </p:attrNameLst>
                                      </p:cBhvr>
                                      <p:tavLst>
                                        <p:tav tm="0">
                                          <p:val>
                                            <p:fltVal val="0"/>
                                          </p:val>
                                        </p:tav>
                                        <p:tav tm="100000">
                                          <p:val>
                                            <p:strVal val="#ppt_h"/>
                                          </p:val>
                                        </p:tav>
                                      </p:tavLst>
                                    </p:anim>
                                    <p:animEffect filter="fade" transition="in">
                                      <p:cBhvr>
                                        <p:cTn dur="500" id="63"/>
                                        <p:tgtEl>
                                          <p:spTgt spid="10"/>
                                        </p:tgtEl>
                                      </p:cBhvr>
                                    </p:animEffect>
                                  </p:childTnLst>
                                </p:cTn>
                              </p:par>
                            </p:childTnLst>
                          </p:cTn>
                        </p:par>
                        <p:par>
                          <p:cTn fill="hold" id="64" nodeType="afterGroup">
                            <p:stCondLst>
                              <p:cond delay="5000"/>
                            </p:stCondLst>
                            <p:childTnLst>
                              <p:par>
                                <p:cTn fill="hold" id="65" nodeType="afterEffect" presetClass="entr" presetID="53" presetSubtype="0">
                                  <p:stCondLst>
                                    <p:cond delay="0"/>
                                  </p:stCondLst>
                                  <p:childTnLst>
                                    <p:set>
                                      <p:cBhvr>
                                        <p:cTn dur="1" fill="hold" id="66">
                                          <p:stCondLst>
                                            <p:cond delay="0"/>
                                          </p:stCondLst>
                                        </p:cTn>
                                        <p:tgtEl>
                                          <p:spTgt spid="26"/>
                                        </p:tgtEl>
                                        <p:attrNameLst>
                                          <p:attrName>style.visibility</p:attrName>
                                        </p:attrNameLst>
                                      </p:cBhvr>
                                      <p:to>
                                        <p:strVal val="visible"/>
                                      </p:to>
                                    </p:set>
                                    <p:anim calcmode="lin" valueType="num">
                                      <p:cBhvr>
                                        <p:cTn dur="500" fill="hold" id="67"/>
                                        <p:tgtEl>
                                          <p:spTgt spid="26"/>
                                        </p:tgtEl>
                                        <p:attrNameLst>
                                          <p:attrName>ppt_w</p:attrName>
                                        </p:attrNameLst>
                                      </p:cBhvr>
                                      <p:tavLst>
                                        <p:tav tm="0">
                                          <p:val>
                                            <p:fltVal val="0"/>
                                          </p:val>
                                        </p:tav>
                                        <p:tav tm="100000">
                                          <p:val>
                                            <p:strVal val="#ppt_w"/>
                                          </p:val>
                                        </p:tav>
                                      </p:tavLst>
                                    </p:anim>
                                    <p:anim calcmode="lin" valueType="num">
                                      <p:cBhvr>
                                        <p:cTn dur="500" fill="hold" id="68"/>
                                        <p:tgtEl>
                                          <p:spTgt spid="26"/>
                                        </p:tgtEl>
                                        <p:attrNameLst>
                                          <p:attrName>ppt_h</p:attrName>
                                        </p:attrNameLst>
                                      </p:cBhvr>
                                      <p:tavLst>
                                        <p:tav tm="0">
                                          <p:val>
                                            <p:fltVal val="0"/>
                                          </p:val>
                                        </p:tav>
                                        <p:tav tm="100000">
                                          <p:val>
                                            <p:strVal val="#ppt_h"/>
                                          </p:val>
                                        </p:tav>
                                      </p:tavLst>
                                    </p:anim>
                                    <p:animEffect filter="fade" transition="in">
                                      <p:cBhvr>
                                        <p:cTn dur="500" id="69"/>
                                        <p:tgtEl>
                                          <p:spTgt spid="2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
      <p:bldP grpId="0" spid="2"/>
      <p:bldP grpId="0" spid="18"/>
      <p:bldP grpId="0" spid="19"/>
      <p:bldP grpId="0" spid="9"/>
      <p:bldP grpId="0" spid="10"/>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5" name="组合 14"/>
          <p:cNvGrpSpPr/>
          <p:nvPr/>
        </p:nvGrpSpPr>
        <p:grpSpPr>
          <a:xfrm>
            <a:off x="4096000" y="1904955"/>
            <a:ext cx="3823515" cy="3660104"/>
            <a:chOff x="3070623" y="1427560"/>
            <a:chExt cx="2869406" cy="2746772"/>
          </a:xfrm>
        </p:grpSpPr>
        <p:sp>
          <p:nvSpPr>
            <p:cNvPr id="27" name="Oval 11"/>
            <p:cNvSpPr>
              <a:spLocks noChangeArrowheads="1"/>
            </p:cNvSpPr>
            <p:nvPr/>
          </p:nvSpPr>
          <p:spPr bwMode="auto">
            <a:xfrm>
              <a:off x="3882629" y="2181226"/>
              <a:ext cx="1245394" cy="1250156"/>
            </a:xfrm>
            <a:prstGeom prst="ellipse">
              <a:avLst/>
            </a:prstGeom>
            <a:solidFill>
              <a:schemeClr val="accent1">
                <a:lumMod val="75000"/>
              </a:schemeClr>
            </a:solidFill>
            <a:ln>
              <a:noFill/>
            </a:ln>
            <a:extLst>
              <a:ext uri="{91240B29-F687-4F45-9708-019B960494DF}">
                <a14:hiddenLine w="9525">
                  <a:solidFill>
                    <a:srgbClr val="000000"/>
                  </a:solidFill>
                  <a:round/>
                </a14:hiddenLine>
              </a:ext>
            </a:extLst>
          </p:spPr>
          <p:txBody>
            <a:bodyPr bIns="45693" lIns="91384" rIns="91384" tIns="4569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186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pic>
          <p:nvPicPr>
            <p:cNvPr id="28" name="Group 68"/>
            <p:cNvPicPr>
              <a:picLocks noChangeArrowheads="1"/>
            </p:cNvPicPr>
            <p:nvPr/>
          </p:nvPicPr>
          <p:blipFill>
            <a:blip r:embed="rId3">
              <a:extLst>
                <a:ext uri="{28A0092B-C50C-407E-A947-70E740481C1C}">
                  <a14:useLocalDpi/>
                </a:ext>
              </a:extLst>
            </a:blip>
            <a:stretch>
              <a:fillRect/>
            </a:stretch>
          </p:blipFill>
          <p:spPr bwMode="auto">
            <a:xfrm>
              <a:off x="4256485" y="2569369"/>
              <a:ext cx="576263" cy="49411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29" name="Freeform 8"/>
            <p:cNvSpPr/>
            <p:nvPr/>
          </p:nvSpPr>
          <p:spPr bwMode="auto">
            <a:xfrm>
              <a:off x="3070623" y="2126457"/>
              <a:ext cx="721519" cy="1337072"/>
            </a:xfrm>
            <a:custGeom>
              <a:gdLst>
                <a:gd fmla="*/ 135 w 135" name="T0"/>
                <a:gd fmla="*/ 52 h 250" name="T1"/>
                <a:gd fmla="*/ 44 w 135" name="T2"/>
                <a:gd fmla="*/ 0 h 250" name="T3"/>
                <a:gd fmla="*/ 43 w 135" name="T4"/>
                <a:gd fmla="*/ 250 h 250" name="T5"/>
                <a:gd fmla="*/ 134 w 135" name="T6"/>
                <a:gd fmla="*/ 200 h 250" name="T7"/>
                <a:gd fmla="*/ 116 w 135" name="T8"/>
                <a:gd fmla="*/ 127 h 250" name="T9"/>
                <a:gd fmla="*/ 135 w 135" name="T10"/>
                <a:gd fmla="*/ 52 h 250" name="T11"/>
              </a:gdLst>
              <a:cxnLst>
                <a:cxn ang="0">
                  <a:pos x="T0" y="T1"/>
                </a:cxn>
                <a:cxn ang="0">
                  <a:pos x="T2" y="T3"/>
                </a:cxn>
                <a:cxn ang="0">
                  <a:pos x="T4" y="T5"/>
                </a:cxn>
                <a:cxn ang="0">
                  <a:pos x="T6" y="T7"/>
                </a:cxn>
                <a:cxn ang="0">
                  <a:pos x="T8" y="T9"/>
                </a:cxn>
                <a:cxn ang="0">
                  <a:pos x="T10" y="T11"/>
                </a:cxn>
              </a:cxnLst>
              <a:rect b="b" l="0" r="r" t="0"/>
              <a:pathLst>
                <a:path h="250" w="135">
                  <a:moveTo>
                    <a:pt x="135" y="52"/>
                  </a:moveTo>
                  <a:cubicBezTo>
                    <a:pt x="44" y="0"/>
                    <a:pt x="44" y="0"/>
                    <a:pt x="44" y="0"/>
                  </a:cubicBezTo>
                  <a:cubicBezTo>
                    <a:pt x="1" y="78"/>
                    <a:pt x="0" y="172"/>
                    <a:pt x="43" y="250"/>
                  </a:cubicBezTo>
                  <a:cubicBezTo>
                    <a:pt x="134" y="200"/>
                    <a:pt x="134" y="200"/>
                    <a:pt x="134" y="200"/>
                  </a:cubicBezTo>
                  <a:cubicBezTo>
                    <a:pt x="122" y="178"/>
                    <a:pt x="116" y="153"/>
                    <a:pt x="116" y="127"/>
                  </a:cubicBezTo>
                  <a:cubicBezTo>
                    <a:pt x="116" y="100"/>
                    <a:pt x="123" y="74"/>
                    <a:pt x="135" y="52"/>
                  </a:cubicBezTo>
                  <a:close/>
                </a:path>
              </a:pathLst>
            </a:custGeom>
            <a:solidFill>
              <a:schemeClr val="accent2"/>
            </a:solidFill>
            <a:ln>
              <a:noFill/>
            </a:ln>
            <a:extLst>
              <a:ext uri="{91240B29-F687-4F45-9708-019B960494DF}">
                <a14:hiddenLine w="9525">
                  <a:solidFill>
                    <a:srgbClr val="000000"/>
                  </a:solidFill>
                  <a:round/>
                </a14:hiddenLine>
              </a:ext>
            </a:extLst>
          </p:spPr>
          <p:txBody>
            <a:bodyPr bIns="45693" lIns="91384" rIns="91384" tIns="45693"/>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30" name="Freeform 9"/>
            <p:cNvSpPr/>
            <p:nvPr/>
          </p:nvSpPr>
          <p:spPr bwMode="auto">
            <a:xfrm>
              <a:off x="4507707" y="3233738"/>
              <a:ext cx="1165622" cy="940594"/>
            </a:xfrm>
            <a:custGeom>
              <a:gdLst>
                <a:gd fmla="*/ 130 w 218" name="T0"/>
                <a:gd fmla="*/ 0 h 176" name="T1"/>
                <a:gd fmla="*/ 218 w 218" name="T2"/>
                <a:gd fmla="*/ 55 h 176" name="T3"/>
                <a:gd fmla="*/ 0 w 218" name="T4"/>
                <a:gd fmla="*/ 176 h 176" name="T5"/>
                <a:gd fmla="*/ 0 w 218" name="T6"/>
                <a:gd fmla="*/ 73 h 176" name="T7"/>
                <a:gd fmla="*/ 130 w 218" name="T8"/>
                <a:gd fmla="*/ 0 h 176" name="T9"/>
              </a:gdLst>
              <a:cxnLst>
                <a:cxn ang="0">
                  <a:pos x="T0" y="T1"/>
                </a:cxn>
                <a:cxn ang="0">
                  <a:pos x="T2" y="T3"/>
                </a:cxn>
                <a:cxn ang="0">
                  <a:pos x="T4" y="T5"/>
                </a:cxn>
                <a:cxn ang="0">
                  <a:pos x="T6" y="T7"/>
                </a:cxn>
                <a:cxn ang="0">
                  <a:pos x="T8" y="T9"/>
                </a:cxn>
              </a:cxnLst>
              <a:rect b="b" l="0" r="r" t="0"/>
              <a:pathLst>
                <a:path h="176" w="218">
                  <a:moveTo>
                    <a:pt x="130" y="0"/>
                  </a:moveTo>
                  <a:cubicBezTo>
                    <a:pt x="218" y="55"/>
                    <a:pt x="218" y="55"/>
                    <a:pt x="218" y="55"/>
                  </a:cubicBezTo>
                  <a:cubicBezTo>
                    <a:pt x="171" y="130"/>
                    <a:pt x="89" y="176"/>
                    <a:pt x="0" y="176"/>
                  </a:cubicBezTo>
                  <a:cubicBezTo>
                    <a:pt x="0" y="73"/>
                    <a:pt x="0" y="73"/>
                    <a:pt x="0" y="73"/>
                  </a:cubicBezTo>
                  <a:cubicBezTo>
                    <a:pt x="55" y="73"/>
                    <a:pt x="103" y="44"/>
                    <a:pt x="130" y="0"/>
                  </a:cubicBezTo>
                  <a:close/>
                </a:path>
              </a:pathLst>
            </a:custGeom>
            <a:solidFill>
              <a:schemeClr val="accent4"/>
            </a:solidFill>
            <a:ln>
              <a:noFill/>
            </a:ln>
            <a:extLst>
              <a:ext uri="{91240B29-F687-4F45-9708-019B960494DF}">
                <a14:hiddenLine w="9525">
                  <a:solidFill>
                    <a:srgbClr val="000000"/>
                  </a:solidFill>
                  <a:round/>
                </a14:hiddenLine>
              </a:ext>
            </a:extLst>
          </p:spPr>
          <p:txBody>
            <a:bodyPr bIns="45693" lIns="91384" rIns="91384" tIns="45693"/>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31" name="Freeform 6"/>
            <p:cNvSpPr/>
            <p:nvPr/>
          </p:nvSpPr>
          <p:spPr bwMode="auto">
            <a:xfrm>
              <a:off x="3332560" y="1427560"/>
              <a:ext cx="1164431" cy="951309"/>
            </a:xfrm>
            <a:custGeom>
              <a:gdLst>
                <a:gd fmla="*/ 218 w 218" name="T0"/>
                <a:gd fmla="*/ 105 h 178" name="T1"/>
                <a:gd fmla="*/ 216 w 218" name="T2"/>
                <a:gd fmla="*/ 0 h 178" name="T3"/>
                <a:gd fmla="*/ 0 w 218" name="T4"/>
                <a:gd fmla="*/ 123 h 178" name="T5"/>
                <a:gd fmla="*/ 89 w 218" name="T6"/>
                <a:gd fmla="*/ 178 h 178" name="T7"/>
                <a:gd fmla="*/ 218 w 218" name="T8"/>
                <a:gd fmla="*/ 105 h 178" name="T9"/>
              </a:gdLst>
              <a:cxnLst>
                <a:cxn ang="0">
                  <a:pos x="T0" y="T1"/>
                </a:cxn>
                <a:cxn ang="0">
                  <a:pos x="T2" y="T3"/>
                </a:cxn>
                <a:cxn ang="0">
                  <a:pos x="T4" y="T5"/>
                </a:cxn>
                <a:cxn ang="0">
                  <a:pos x="T6" y="T7"/>
                </a:cxn>
                <a:cxn ang="0">
                  <a:pos x="T8" y="T9"/>
                </a:cxn>
              </a:cxnLst>
              <a:rect b="b" l="0" r="r" t="0"/>
              <a:pathLst>
                <a:path h="178" w="218">
                  <a:moveTo>
                    <a:pt x="218" y="105"/>
                  </a:moveTo>
                  <a:cubicBezTo>
                    <a:pt x="216" y="0"/>
                    <a:pt x="216" y="0"/>
                    <a:pt x="216" y="0"/>
                  </a:cubicBezTo>
                  <a:cubicBezTo>
                    <a:pt x="128" y="1"/>
                    <a:pt x="46" y="48"/>
                    <a:pt x="0" y="123"/>
                  </a:cubicBezTo>
                  <a:cubicBezTo>
                    <a:pt x="89" y="178"/>
                    <a:pt x="89" y="178"/>
                    <a:pt x="89" y="178"/>
                  </a:cubicBezTo>
                  <a:cubicBezTo>
                    <a:pt x="116" y="135"/>
                    <a:pt x="163" y="106"/>
                    <a:pt x="218" y="105"/>
                  </a:cubicBezTo>
                  <a:close/>
                </a:path>
              </a:pathLst>
            </a:custGeom>
            <a:solidFill>
              <a:schemeClr val="accent3"/>
            </a:solidFill>
            <a:ln>
              <a:noFill/>
            </a:ln>
            <a:extLst>
              <a:ext uri="{91240B29-F687-4F45-9708-019B960494DF}">
                <a14:hiddenLine w="9525">
                  <a:solidFill>
                    <a:srgbClr val="000000"/>
                  </a:solidFill>
                  <a:round/>
                </a14:hiddenLine>
              </a:ext>
            </a:extLst>
          </p:spPr>
          <p:txBody>
            <a:bodyPr bIns="45693" lIns="91384" rIns="91384" tIns="45693"/>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32" name="Freeform 7"/>
            <p:cNvSpPr/>
            <p:nvPr/>
          </p:nvSpPr>
          <p:spPr bwMode="auto">
            <a:xfrm>
              <a:off x="5218510" y="2149079"/>
              <a:ext cx="721519" cy="1329928"/>
            </a:xfrm>
            <a:custGeom>
              <a:gdLst>
                <a:gd fmla="*/ 1 w 135" name="T0"/>
                <a:gd fmla="*/ 50 h 249" name="T1"/>
                <a:gd fmla="*/ 93 w 135" name="T2"/>
                <a:gd fmla="*/ 0 h 249" name="T3"/>
                <a:gd fmla="*/ 90 w 135" name="T4"/>
                <a:gd fmla="*/ 249 h 249" name="T5"/>
                <a:gd fmla="*/ 0 w 135" name="T6"/>
                <a:gd fmla="*/ 198 h 249" name="T7"/>
                <a:gd fmla="*/ 19 w 135" name="T8"/>
                <a:gd fmla="*/ 123 h 249" name="T9"/>
                <a:gd fmla="*/ 1 w 135" name="T10"/>
                <a:gd fmla="*/ 50 h 249" name="T11"/>
              </a:gdLst>
              <a:cxnLst>
                <a:cxn ang="0">
                  <a:pos x="T0" y="T1"/>
                </a:cxn>
                <a:cxn ang="0">
                  <a:pos x="T2" y="T3"/>
                </a:cxn>
                <a:cxn ang="0">
                  <a:pos x="T4" y="T5"/>
                </a:cxn>
                <a:cxn ang="0">
                  <a:pos x="T6" y="T7"/>
                </a:cxn>
                <a:cxn ang="0">
                  <a:pos x="T8" y="T9"/>
                </a:cxn>
                <a:cxn ang="0">
                  <a:pos x="T10" y="T11"/>
                </a:cxn>
              </a:cxnLst>
              <a:rect b="b" l="0" r="r" t="0"/>
              <a:pathLst>
                <a:path h="249" w="135">
                  <a:moveTo>
                    <a:pt x="1" y="50"/>
                  </a:moveTo>
                  <a:cubicBezTo>
                    <a:pt x="93" y="0"/>
                    <a:pt x="93" y="0"/>
                    <a:pt x="93" y="0"/>
                  </a:cubicBezTo>
                  <a:cubicBezTo>
                    <a:pt x="135" y="78"/>
                    <a:pt x="134" y="172"/>
                    <a:pt x="90" y="249"/>
                  </a:cubicBezTo>
                  <a:cubicBezTo>
                    <a:pt x="0" y="198"/>
                    <a:pt x="0" y="198"/>
                    <a:pt x="0" y="198"/>
                  </a:cubicBezTo>
                  <a:cubicBezTo>
                    <a:pt x="12" y="176"/>
                    <a:pt x="19" y="150"/>
                    <a:pt x="19" y="123"/>
                  </a:cubicBezTo>
                  <a:cubicBezTo>
                    <a:pt x="19" y="97"/>
                    <a:pt x="13" y="72"/>
                    <a:pt x="1" y="50"/>
                  </a:cubicBezTo>
                  <a:close/>
                </a:path>
              </a:pathLst>
            </a:custGeom>
            <a:solidFill>
              <a:schemeClr val="accent3"/>
            </a:solidFill>
            <a:ln>
              <a:noFill/>
            </a:ln>
            <a:extLst>
              <a:ext uri="{91240B29-F687-4F45-9708-019B960494DF}">
                <a14:hiddenLine w="9525">
                  <a:solidFill>
                    <a:srgbClr val="000000"/>
                  </a:solidFill>
                  <a:round/>
                </a14:hiddenLine>
              </a:ext>
            </a:extLst>
          </p:spPr>
          <p:txBody>
            <a:bodyPr bIns="45693" lIns="91384" rIns="91384" tIns="45693"/>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33" name="Freeform 5"/>
            <p:cNvSpPr/>
            <p:nvPr/>
          </p:nvSpPr>
          <p:spPr bwMode="auto">
            <a:xfrm>
              <a:off x="4524376" y="1427560"/>
              <a:ext cx="1165622" cy="957263"/>
            </a:xfrm>
            <a:custGeom>
              <a:gdLst>
                <a:gd fmla="*/ 0 w 218" name="T0"/>
                <a:gd fmla="*/ 105 h 179" name="T1"/>
                <a:gd fmla="*/ 2 w 218" name="T2"/>
                <a:gd fmla="*/ 0 h 179" name="T3"/>
                <a:gd fmla="*/ 218 w 218" name="T4"/>
                <a:gd fmla="*/ 126 h 179" name="T5"/>
                <a:gd fmla="*/ 128 w 218" name="T6"/>
                <a:gd fmla="*/ 179 h 179" name="T7"/>
                <a:gd fmla="*/ 0 w 218" name="T8"/>
                <a:gd fmla="*/ 105 h 179" name="T9"/>
              </a:gdLst>
              <a:cxnLst>
                <a:cxn ang="0">
                  <a:pos x="T0" y="T1"/>
                </a:cxn>
                <a:cxn ang="0">
                  <a:pos x="T2" y="T3"/>
                </a:cxn>
                <a:cxn ang="0">
                  <a:pos x="T4" y="T5"/>
                </a:cxn>
                <a:cxn ang="0">
                  <a:pos x="T6" y="T7"/>
                </a:cxn>
                <a:cxn ang="0">
                  <a:pos x="T8" y="T9"/>
                </a:cxn>
              </a:cxnLst>
              <a:rect b="b" l="0" r="r" t="0"/>
              <a:pathLst>
                <a:path h="179" w="218">
                  <a:moveTo>
                    <a:pt x="0" y="105"/>
                  </a:moveTo>
                  <a:cubicBezTo>
                    <a:pt x="2" y="0"/>
                    <a:pt x="2" y="0"/>
                    <a:pt x="2" y="0"/>
                  </a:cubicBezTo>
                  <a:cubicBezTo>
                    <a:pt x="91" y="2"/>
                    <a:pt x="172" y="50"/>
                    <a:pt x="218" y="126"/>
                  </a:cubicBezTo>
                  <a:cubicBezTo>
                    <a:pt x="128" y="179"/>
                    <a:pt x="128" y="179"/>
                    <a:pt x="128" y="179"/>
                  </a:cubicBezTo>
                  <a:cubicBezTo>
                    <a:pt x="101" y="136"/>
                    <a:pt x="54" y="107"/>
                    <a:pt x="0" y="105"/>
                  </a:cubicBezTo>
                  <a:close/>
                </a:path>
              </a:pathLst>
            </a:custGeom>
            <a:solidFill>
              <a:schemeClr val="accent2"/>
            </a:solidFill>
            <a:ln>
              <a:noFill/>
            </a:ln>
            <a:extLst>
              <a:ext uri="{91240B29-F687-4F45-9708-019B960494DF}">
                <a14:hiddenLine w="9525">
                  <a:solidFill>
                    <a:srgbClr val="000000"/>
                  </a:solidFill>
                  <a:round/>
                </a14:hiddenLine>
              </a:ext>
            </a:extLst>
          </p:spPr>
          <p:txBody>
            <a:bodyPr bIns="45693" lIns="91384" rIns="91384" tIns="45693"/>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34" name="Freeform 10"/>
            <p:cNvSpPr/>
            <p:nvPr/>
          </p:nvSpPr>
          <p:spPr bwMode="auto">
            <a:xfrm>
              <a:off x="3317082" y="3212306"/>
              <a:ext cx="1164431" cy="962025"/>
            </a:xfrm>
            <a:custGeom>
              <a:gdLst>
                <a:gd fmla="*/ 90 w 218" name="T0"/>
                <a:gd fmla="*/ 0 h 180" name="T1"/>
                <a:gd fmla="*/ 0 w 218" name="T2"/>
                <a:gd fmla="*/ 53 h 180" name="T3"/>
                <a:gd fmla="*/ 214 w 218" name="T4"/>
                <a:gd fmla="*/ 180 h 180" name="T5"/>
                <a:gd fmla="*/ 218 w 218" name="T6"/>
                <a:gd fmla="*/ 77 h 180" name="T7"/>
                <a:gd fmla="*/ 90 w 218" name="T8"/>
                <a:gd fmla="*/ 0 h 180" name="T9"/>
              </a:gdLst>
              <a:cxnLst>
                <a:cxn ang="0">
                  <a:pos x="T0" y="T1"/>
                </a:cxn>
                <a:cxn ang="0">
                  <a:pos x="T2" y="T3"/>
                </a:cxn>
                <a:cxn ang="0">
                  <a:pos x="T4" y="T5"/>
                </a:cxn>
                <a:cxn ang="0">
                  <a:pos x="T6" y="T7"/>
                </a:cxn>
                <a:cxn ang="0">
                  <a:pos x="T8" y="T9"/>
                </a:cxn>
              </a:cxnLst>
              <a:rect b="b" l="0" r="r" t="0"/>
              <a:pathLst>
                <a:path h="180" w="218">
                  <a:moveTo>
                    <a:pt x="90" y="0"/>
                  </a:moveTo>
                  <a:cubicBezTo>
                    <a:pt x="0" y="53"/>
                    <a:pt x="0" y="53"/>
                    <a:pt x="0" y="53"/>
                  </a:cubicBezTo>
                  <a:cubicBezTo>
                    <a:pt x="45" y="130"/>
                    <a:pt x="126" y="178"/>
                    <a:pt x="214" y="180"/>
                  </a:cubicBezTo>
                  <a:cubicBezTo>
                    <a:pt x="218" y="77"/>
                    <a:pt x="218" y="77"/>
                    <a:pt x="218" y="77"/>
                  </a:cubicBezTo>
                  <a:cubicBezTo>
                    <a:pt x="163" y="75"/>
                    <a:pt x="116" y="45"/>
                    <a:pt x="90" y="0"/>
                  </a:cubicBezTo>
                  <a:close/>
                </a:path>
              </a:pathLst>
            </a:custGeom>
            <a:solidFill>
              <a:schemeClr val="accent3"/>
            </a:solidFill>
            <a:ln>
              <a:noFill/>
            </a:ln>
            <a:extLst>
              <a:ext uri="{91240B29-F687-4F45-9708-019B960494DF}">
                <a14:hiddenLine w="9525">
                  <a:solidFill>
                    <a:srgbClr val="000000"/>
                  </a:solidFill>
                  <a:round/>
                </a14:hiddenLine>
              </a:ext>
            </a:extLst>
          </p:spPr>
          <p:txBody>
            <a:bodyPr bIns="45693" lIns="91384" rIns="91384" tIns="45693"/>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16" name="Freeform 526"/>
            <p:cNvSpPr>
              <a:spLocks noChangeAspect="1"/>
            </p:cNvSpPr>
            <p:nvPr/>
          </p:nvSpPr>
          <p:spPr bwMode="auto">
            <a:xfrm>
              <a:off x="5462588" y="2632473"/>
              <a:ext cx="277416" cy="359569"/>
            </a:xfrm>
            <a:custGeom>
              <a:gdLst>
                <a:gd fmla="*/ 719 w 1222" name="T0"/>
                <a:gd fmla="*/ 1338 h 1581" name="T1"/>
                <a:gd fmla="*/ 686 w 1222" name="T2"/>
                <a:gd fmla="*/ 1221 h 1581" name="T3"/>
                <a:gd fmla="*/ 686 w 1222" name="T4"/>
                <a:gd fmla="*/ 359 h 1581" name="T5"/>
                <a:gd fmla="*/ 719 w 1222" name="T6"/>
                <a:gd fmla="*/ 243 h 1581" name="T7"/>
                <a:gd fmla="*/ 17 w 1222" name="T8"/>
                <a:gd fmla="*/ 460 h 1581" name="T9"/>
                <a:gd fmla="*/ 0 w 1222" name="T10"/>
                <a:gd fmla="*/ 794 h 1581" name="T11"/>
                <a:gd fmla="*/ 17 w 1222" name="T12"/>
                <a:gd fmla="*/ 1120 h 1581" name="T13"/>
                <a:gd fmla="*/ 502 w 1222" name="T14"/>
                <a:gd fmla="*/ 1530 h 1581" name="T15"/>
                <a:gd fmla="*/ 493 w 1222" name="T16"/>
                <a:gd fmla="*/ 1112 h 1581" name="T17"/>
                <a:gd fmla="*/ 284 w 1222" name="T18"/>
                <a:gd fmla="*/ 1120 h 1581" name="T19"/>
                <a:gd fmla="*/ 284 w 1222" name="T20"/>
                <a:gd fmla="*/ 794 h 1581" name="T21"/>
                <a:gd fmla="*/ 284 w 1222" name="T22"/>
                <a:gd fmla="*/ 460 h 1581" name="T23"/>
                <a:gd fmla="*/ 493 w 1222" name="T24"/>
                <a:gd fmla="*/ 468 h 1581" name="T25"/>
                <a:gd fmla="*/ 502 w 1222" name="T26"/>
                <a:gd fmla="*/ 58 h 1581" name="T27"/>
                <a:gd fmla="*/ 17 w 1222" name="T28"/>
                <a:gd fmla="*/ 460 h 1581" name="T29"/>
                <a:gd fmla="*/ 602 w 1222" name="T30"/>
                <a:gd fmla="*/ 911 h 1581" name="T31"/>
                <a:gd fmla="*/ 493 w 1222" name="T32"/>
                <a:gd fmla="*/ 861 h 1581" name="T33"/>
                <a:gd fmla="*/ 543 w 1222" name="T34"/>
                <a:gd fmla="*/ 828 h 1581" name="T35"/>
                <a:gd fmla="*/ 610 w 1222" name="T36"/>
                <a:gd fmla="*/ 778 h 1581" name="T37"/>
                <a:gd fmla="*/ 627 w 1222" name="T38"/>
                <a:gd fmla="*/ 660 h 1581" name="T39"/>
                <a:gd fmla="*/ 476 w 1222" name="T40"/>
                <a:gd fmla="*/ 677 h 1581" name="T41"/>
                <a:gd fmla="*/ 510 w 1222" name="T42"/>
                <a:gd fmla="*/ 736 h 1581" name="T43"/>
                <a:gd fmla="*/ 560 w 1222" name="T44"/>
                <a:gd fmla="*/ 677 h 1581" name="T45"/>
                <a:gd fmla="*/ 585 w 1222" name="T46"/>
                <a:gd fmla="*/ 719 h 1581" name="T47"/>
                <a:gd fmla="*/ 502 w 1222" name="T48"/>
                <a:gd fmla="*/ 803 h 1581" name="T49"/>
                <a:gd fmla="*/ 410 w 1222" name="T50"/>
                <a:gd fmla="*/ 911 h 1581" name="T51"/>
                <a:gd fmla="*/ 819 w 1222" name="T52"/>
                <a:gd fmla="*/ 811 h 1581" name="T53"/>
                <a:gd fmla="*/ 794 w 1222" name="T54"/>
                <a:gd fmla="*/ 635 h 1581" name="T55"/>
                <a:gd fmla="*/ 644 w 1222" name="T56"/>
                <a:gd fmla="*/ 853 h 1581" name="T57"/>
                <a:gd fmla="*/ 744 w 1222" name="T58"/>
                <a:gd fmla="*/ 911 h 1581" name="T59"/>
                <a:gd fmla="*/ 803 w 1222" name="T60"/>
                <a:gd fmla="*/ 853 h 1581" name="T61"/>
                <a:gd fmla="*/ 844 w 1222" name="T62"/>
                <a:gd fmla="*/ 811 h 1581" name="T63"/>
                <a:gd fmla="*/ 786 w 1222" name="T64"/>
                <a:gd fmla="*/ 686 h 1581" name="T65"/>
                <a:gd fmla="*/ 694 w 1222" name="T66"/>
                <a:gd fmla="*/ 811 h 1581" name="T67"/>
                <a:gd fmla="*/ 694 w 1222" name="T68"/>
                <a:gd fmla="*/ 811 h 1581"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1581" w="1222">
                  <a:moveTo>
                    <a:pt x="1221" y="794"/>
                  </a:moveTo>
                  <a:cubicBezTo>
                    <a:pt x="1221" y="1079"/>
                    <a:pt x="995" y="1313"/>
                    <a:pt x="719" y="1338"/>
                  </a:cubicBezTo>
                  <a:cubicBezTo>
                    <a:pt x="719" y="1329"/>
                    <a:pt x="711" y="1313"/>
                    <a:pt x="711" y="1296"/>
                  </a:cubicBezTo>
                  <a:cubicBezTo>
                    <a:pt x="711" y="1296"/>
                    <a:pt x="702" y="1262"/>
                    <a:pt x="686" y="1221"/>
                  </a:cubicBezTo>
                  <a:cubicBezTo>
                    <a:pt x="911" y="1212"/>
                    <a:pt x="1095" y="1028"/>
                    <a:pt x="1095" y="794"/>
                  </a:cubicBezTo>
                  <a:cubicBezTo>
                    <a:pt x="1095" y="560"/>
                    <a:pt x="911" y="368"/>
                    <a:pt x="686" y="359"/>
                  </a:cubicBezTo>
                  <a:cubicBezTo>
                    <a:pt x="702" y="326"/>
                    <a:pt x="711" y="293"/>
                    <a:pt x="711" y="284"/>
                  </a:cubicBezTo>
                  <a:cubicBezTo>
                    <a:pt x="711" y="276"/>
                    <a:pt x="719" y="259"/>
                    <a:pt x="719" y="243"/>
                  </a:cubicBezTo>
                  <a:cubicBezTo>
                    <a:pt x="995" y="267"/>
                    <a:pt x="1221" y="510"/>
                    <a:pt x="1221" y="794"/>
                  </a:cubicBezTo>
                  <a:close/>
                  <a:moveTo>
                    <a:pt x="17" y="460"/>
                  </a:moveTo>
                  <a:cubicBezTo>
                    <a:pt x="8" y="568"/>
                    <a:pt x="0" y="677"/>
                    <a:pt x="0" y="786"/>
                  </a:cubicBezTo>
                  <a:lnTo>
                    <a:pt x="0" y="794"/>
                  </a:lnTo>
                  <a:lnTo>
                    <a:pt x="0" y="803"/>
                  </a:lnTo>
                  <a:cubicBezTo>
                    <a:pt x="0" y="911"/>
                    <a:pt x="8" y="1012"/>
                    <a:pt x="17" y="1120"/>
                  </a:cubicBezTo>
                  <a:cubicBezTo>
                    <a:pt x="42" y="1396"/>
                    <a:pt x="259" y="1580"/>
                    <a:pt x="468" y="1538"/>
                  </a:cubicBezTo>
                  <a:cubicBezTo>
                    <a:pt x="485" y="1530"/>
                    <a:pt x="493" y="1530"/>
                    <a:pt x="502" y="1530"/>
                  </a:cubicBezTo>
                  <a:cubicBezTo>
                    <a:pt x="552" y="1505"/>
                    <a:pt x="594" y="1471"/>
                    <a:pt x="644" y="1438"/>
                  </a:cubicBezTo>
                  <a:cubicBezTo>
                    <a:pt x="702" y="1396"/>
                    <a:pt x="569" y="1070"/>
                    <a:pt x="493" y="1112"/>
                  </a:cubicBezTo>
                  <a:cubicBezTo>
                    <a:pt x="460" y="1129"/>
                    <a:pt x="376" y="1196"/>
                    <a:pt x="343" y="1196"/>
                  </a:cubicBezTo>
                  <a:cubicBezTo>
                    <a:pt x="309" y="1204"/>
                    <a:pt x="293" y="1162"/>
                    <a:pt x="284" y="1120"/>
                  </a:cubicBezTo>
                  <a:cubicBezTo>
                    <a:pt x="276" y="1028"/>
                    <a:pt x="284" y="903"/>
                    <a:pt x="284" y="803"/>
                  </a:cubicBezTo>
                  <a:cubicBezTo>
                    <a:pt x="284" y="794"/>
                    <a:pt x="284" y="794"/>
                    <a:pt x="284" y="794"/>
                  </a:cubicBezTo>
                  <a:cubicBezTo>
                    <a:pt x="284" y="786"/>
                    <a:pt x="284" y="786"/>
                    <a:pt x="284" y="786"/>
                  </a:cubicBezTo>
                  <a:cubicBezTo>
                    <a:pt x="284" y="677"/>
                    <a:pt x="276" y="560"/>
                    <a:pt x="284" y="460"/>
                  </a:cubicBezTo>
                  <a:cubicBezTo>
                    <a:pt x="293" y="426"/>
                    <a:pt x="309" y="385"/>
                    <a:pt x="343" y="385"/>
                  </a:cubicBezTo>
                  <a:cubicBezTo>
                    <a:pt x="376" y="393"/>
                    <a:pt x="460" y="452"/>
                    <a:pt x="493" y="468"/>
                  </a:cubicBezTo>
                  <a:cubicBezTo>
                    <a:pt x="569" y="510"/>
                    <a:pt x="702" y="184"/>
                    <a:pt x="644" y="142"/>
                  </a:cubicBezTo>
                  <a:cubicBezTo>
                    <a:pt x="594" y="117"/>
                    <a:pt x="552" y="75"/>
                    <a:pt x="502" y="58"/>
                  </a:cubicBezTo>
                  <a:cubicBezTo>
                    <a:pt x="493" y="50"/>
                    <a:pt x="485" y="50"/>
                    <a:pt x="468" y="50"/>
                  </a:cubicBezTo>
                  <a:cubicBezTo>
                    <a:pt x="259" y="0"/>
                    <a:pt x="42" y="184"/>
                    <a:pt x="17" y="460"/>
                  </a:cubicBezTo>
                  <a:close/>
                  <a:moveTo>
                    <a:pt x="410" y="911"/>
                  </a:moveTo>
                  <a:cubicBezTo>
                    <a:pt x="602" y="911"/>
                    <a:pt x="602" y="911"/>
                    <a:pt x="602" y="911"/>
                  </a:cubicBezTo>
                  <a:cubicBezTo>
                    <a:pt x="610" y="861"/>
                    <a:pt x="610" y="861"/>
                    <a:pt x="610" y="861"/>
                  </a:cubicBezTo>
                  <a:cubicBezTo>
                    <a:pt x="493" y="861"/>
                    <a:pt x="493" y="861"/>
                    <a:pt x="493" y="861"/>
                  </a:cubicBezTo>
                  <a:cubicBezTo>
                    <a:pt x="493" y="861"/>
                    <a:pt x="502" y="853"/>
                    <a:pt x="510" y="853"/>
                  </a:cubicBezTo>
                  <a:cubicBezTo>
                    <a:pt x="510" y="845"/>
                    <a:pt x="527" y="836"/>
                    <a:pt x="543" y="828"/>
                  </a:cubicBezTo>
                  <a:cubicBezTo>
                    <a:pt x="569" y="811"/>
                    <a:pt x="569" y="811"/>
                    <a:pt x="569" y="811"/>
                  </a:cubicBezTo>
                  <a:cubicBezTo>
                    <a:pt x="585" y="803"/>
                    <a:pt x="602" y="786"/>
                    <a:pt x="610" y="778"/>
                  </a:cubicBezTo>
                  <a:cubicBezTo>
                    <a:pt x="627" y="761"/>
                    <a:pt x="635" y="744"/>
                    <a:pt x="644" y="719"/>
                  </a:cubicBezTo>
                  <a:cubicBezTo>
                    <a:pt x="652" y="694"/>
                    <a:pt x="644" y="677"/>
                    <a:pt x="627" y="660"/>
                  </a:cubicBezTo>
                  <a:cubicBezTo>
                    <a:pt x="619" y="644"/>
                    <a:pt x="594" y="635"/>
                    <a:pt x="569" y="635"/>
                  </a:cubicBezTo>
                  <a:cubicBezTo>
                    <a:pt x="527" y="635"/>
                    <a:pt x="502" y="644"/>
                    <a:pt x="476" y="677"/>
                  </a:cubicBezTo>
                  <a:cubicBezTo>
                    <a:pt x="468" y="686"/>
                    <a:pt x="460" y="711"/>
                    <a:pt x="452" y="736"/>
                  </a:cubicBezTo>
                  <a:cubicBezTo>
                    <a:pt x="510" y="736"/>
                    <a:pt x="510" y="736"/>
                    <a:pt x="510" y="736"/>
                  </a:cubicBezTo>
                  <a:cubicBezTo>
                    <a:pt x="510" y="719"/>
                    <a:pt x="518" y="702"/>
                    <a:pt x="518" y="694"/>
                  </a:cubicBezTo>
                  <a:cubicBezTo>
                    <a:pt x="527" y="686"/>
                    <a:pt x="543" y="677"/>
                    <a:pt x="560" y="677"/>
                  </a:cubicBezTo>
                  <a:cubicBezTo>
                    <a:pt x="569" y="677"/>
                    <a:pt x="577" y="686"/>
                    <a:pt x="585" y="694"/>
                  </a:cubicBezTo>
                  <a:cubicBezTo>
                    <a:pt x="585" y="702"/>
                    <a:pt x="594" y="711"/>
                    <a:pt x="585" y="719"/>
                  </a:cubicBezTo>
                  <a:cubicBezTo>
                    <a:pt x="585" y="736"/>
                    <a:pt x="577" y="744"/>
                    <a:pt x="560" y="761"/>
                  </a:cubicBezTo>
                  <a:cubicBezTo>
                    <a:pt x="552" y="769"/>
                    <a:pt x="535" y="778"/>
                    <a:pt x="502" y="803"/>
                  </a:cubicBezTo>
                  <a:cubicBezTo>
                    <a:pt x="468" y="819"/>
                    <a:pt x="452" y="836"/>
                    <a:pt x="435" y="861"/>
                  </a:cubicBezTo>
                  <a:cubicBezTo>
                    <a:pt x="426" y="878"/>
                    <a:pt x="418" y="895"/>
                    <a:pt x="410" y="911"/>
                  </a:cubicBezTo>
                  <a:close/>
                  <a:moveTo>
                    <a:pt x="844" y="811"/>
                  </a:moveTo>
                  <a:cubicBezTo>
                    <a:pt x="819" y="811"/>
                    <a:pt x="819" y="811"/>
                    <a:pt x="819" y="811"/>
                  </a:cubicBezTo>
                  <a:cubicBezTo>
                    <a:pt x="853" y="635"/>
                    <a:pt x="853" y="635"/>
                    <a:pt x="853" y="635"/>
                  </a:cubicBezTo>
                  <a:cubicBezTo>
                    <a:pt x="794" y="635"/>
                    <a:pt x="794" y="635"/>
                    <a:pt x="794" y="635"/>
                  </a:cubicBezTo>
                  <a:cubicBezTo>
                    <a:pt x="652" y="803"/>
                    <a:pt x="652" y="803"/>
                    <a:pt x="652" y="803"/>
                  </a:cubicBezTo>
                  <a:cubicBezTo>
                    <a:pt x="644" y="853"/>
                    <a:pt x="644" y="853"/>
                    <a:pt x="644" y="853"/>
                  </a:cubicBezTo>
                  <a:cubicBezTo>
                    <a:pt x="753" y="853"/>
                    <a:pt x="753" y="853"/>
                    <a:pt x="753" y="853"/>
                  </a:cubicBezTo>
                  <a:cubicBezTo>
                    <a:pt x="744" y="911"/>
                    <a:pt x="744" y="911"/>
                    <a:pt x="744" y="911"/>
                  </a:cubicBezTo>
                  <a:cubicBezTo>
                    <a:pt x="794" y="911"/>
                    <a:pt x="794" y="911"/>
                    <a:pt x="794" y="911"/>
                  </a:cubicBezTo>
                  <a:cubicBezTo>
                    <a:pt x="803" y="853"/>
                    <a:pt x="803" y="853"/>
                    <a:pt x="803" y="853"/>
                  </a:cubicBezTo>
                  <a:cubicBezTo>
                    <a:pt x="836" y="853"/>
                    <a:pt x="836" y="853"/>
                    <a:pt x="836" y="853"/>
                  </a:cubicBezTo>
                  <a:lnTo>
                    <a:pt x="844" y="811"/>
                  </a:lnTo>
                  <a:close/>
                  <a:moveTo>
                    <a:pt x="694" y="811"/>
                  </a:moveTo>
                  <a:cubicBezTo>
                    <a:pt x="786" y="686"/>
                    <a:pt x="786" y="686"/>
                    <a:pt x="786" y="686"/>
                  </a:cubicBezTo>
                  <a:cubicBezTo>
                    <a:pt x="761" y="811"/>
                    <a:pt x="761" y="811"/>
                    <a:pt x="761" y="811"/>
                  </a:cubicBezTo>
                  <a:lnTo>
                    <a:pt x="694" y="811"/>
                  </a:lnTo>
                  <a:close/>
                  <a:moveTo>
                    <a:pt x="694" y="811"/>
                  </a:moveTo>
                  <a:lnTo>
                    <a:pt x="694" y="811"/>
                  </a:lnTo>
                  <a:close/>
                </a:path>
              </a:pathLst>
            </a:custGeom>
            <a:solidFill>
              <a:schemeClr val="bg1"/>
            </a:solidFill>
            <a:ln>
              <a:noFill/>
            </a:ln>
            <a:extLst>
              <a:ext uri="{91240B29-F687-4F45-9708-019B960494DF}">
                <a14:hiddenLine w="9525">
                  <a:solidFill>
                    <a:srgbClr val="000000"/>
                  </a:solidFill>
                  <a:round/>
                </a14:hiddenLine>
              </a:ext>
            </a:extLst>
          </p:spPr>
          <p:txBody>
            <a:bodyPr anchor="ctr" bIns="121817" lIns="243635" rIns="243635" tIns="121817" wrap="none"/>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18" name="Oval 11"/>
            <p:cNvSpPr>
              <a:spLocks noChangeArrowheads="1"/>
            </p:cNvSpPr>
            <p:nvPr/>
          </p:nvSpPr>
          <p:spPr bwMode="auto">
            <a:xfrm>
              <a:off x="4975622" y="3874294"/>
              <a:ext cx="57150" cy="54769"/>
            </a:xfrm>
            <a:prstGeom prst="ellipse">
              <a:avLst/>
            </a:prstGeom>
            <a:solidFill>
              <a:schemeClr val="bg1"/>
            </a:solidFill>
            <a:ln>
              <a:noFill/>
            </a:ln>
            <a:extLst>
              <a:ext uri="{91240B29-F687-4F45-9708-019B960494DF}">
                <a14:hiddenLine w="9525">
                  <a:solidFill>
                    <a:srgbClr val="000000"/>
                  </a:solidFill>
                  <a:rou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19" name="Oval 12"/>
            <p:cNvSpPr>
              <a:spLocks noChangeArrowheads="1"/>
            </p:cNvSpPr>
            <p:nvPr/>
          </p:nvSpPr>
          <p:spPr bwMode="auto">
            <a:xfrm>
              <a:off x="5091113" y="3874294"/>
              <a:ext cx="58341" cy="54769"/>
            </a:xfrm>
            <a:prstGeom prst="ellipse">
              <a:avLst/>
            </a:prstGeom>
            <a:solidFill>
              <a:schemeClr val="bg1"/>
            </a:solidFill>
            <a:ln>
              <a:noFill/>
            </a:ln>
            <a:extLst>
              <a:ext uri="{91240B29-F687-4F45-9708-019B960494DF}">
                <a14:hiddenLine w="9525">
                  <a:solidFill>
                    <a:srgbClr val="000000"/>
                  </a:solidFill>
                  <a:rou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21" name="Freeform 13"/>
            <p:cNvSpPr>
              <a:spLocks noEditPoints="1"/>
            </p:cNvSpPr>
            <p:nvPr/>
          </p:nvSpPr>
          <p:spPr bwMode="auto">
            <a:xfrm>
              <a:off x="4836319" y="3602832"/>
              <a:ext cx="382191" cy="251222"/>
            </a:xfrm>
            <a:custGeom>
              <a:gdLst>
                <a:gd fmla="*/ 383 w 390" name="T0"/>
                <a:gd fmla="*/ 64 h 265" name="T1"/>
                <a:gd fmla="*/ 364 w 390" name="T2"/>
                <a:gd fmla="*/ 57 h 265" name="T3"/>
                <a:gd fmla="*/ 105 w 390" name="T4"/>
                <a:gd fmla="*/ 57 h 265" name="T5"/>
                <a:gd fmla="*/ 102 w 390" name="T6"/>
                <a:gd fmla="*/ 44 h 265" name="T7"/>
                <a:gd fmla="*/ 61 w 390" name="T8"/>
                <a:gd fmla="*/ 0 h 265" name="T9"/>
                <a:gd fmla="*/ 0 w 390" name="T10"/>
                <a:gd fmla="*/ 0 h 265" name="T11"/>
                <a:gd fmla="*/ 14 w 390" name="T12"/>
                <a:gd fmla="*/ 28 h 265" name="T13"/>
                <a:gd fmla="*/ 62 w 390" name="T14"/>
                <a:gd fmla="*/ 28 h 265" name="T15"/>
                <a:gd fmla="*/ 75 w 390" name="T16"/>
                <a:gd fmla="*/ 44 h 265" name="T17"/>
                <a:gd fmla="*/ 116 w 390" name="T18"/>
                <a:gd fmla="*/ 242 h 265" name="T19"/>
                <a:gd fmla="*/ 163 w 390" name="T20"/>
                <a:gd fmla="*/ 265 h 265" name="T21"/>
                <a:gd fmla="*/ 327 w 390" name="T22"/>
                <a:gd fmla="*/ 265 h 265" name="T23"/>
                <a:gd fmla="*/ 352 w 390" name="T24"/>
                <a:gd fmla="*/ 239 h 265" name="T25"/>
                <a:gd fmla="*/ 166 w 390" name="T26"/>
                <a:gd fmla="*/ 239 h 265" name="T27"/>
                <a:gd fmla="*/ 138 w 390" name="T28"/>
                <a:gd fmla="*/ 213 h 265" name="T29"/>
                <a:gd fmla="*/ 130 w 390" name="T30"/>
                <a:gd fmla="*/ 172 h 265" name="T31"/>
                <a:gd fmla="*/ 362 w 390" name="T32"/>
                <a:gd fmla="*/ 172 h 265" name="T33"/>
                <a:gd fmla="*/ 362 w 390" name="T34"/>
                <a:gd fmla="*/ 172 h 265" name="T35"/>
                <a:gd fmla="*/ 382 w 390" name="T36"/>
                <a:gd fmla="*/ 153 h 265" name="T37"/>
                <a:gd fmla="*/ 390 w 390" name="T38"/>
                <a:gd fmla="*/ 81 h 265" name="T39"/>
                <a:gd fmla="*/ 383 w 390" name="T40"/>
                <a:gd fmla="*/ 64 h 265" name="T41"/>
                <a:gd fmla="*/ 356 w 390" name="T42"/>
                <a:gd fmla="*/ 143 h 265" name="T43"/>
                <a:gd fmla="*/ 123 w 390" name="T44"/>
                <a:gd fmla="*/ 143 h 265" name="T45"/>
                <a:gd fmla="*/ 112 w 390" name="T46"/>
                <a:gd fmla="*/ 90 h 265" name="T47"/>
                <a:gd fmla="*/ 362 w 390" name="T48"/>
                <a:gd fmla="*/ 90 h 265" name="T49"/>
                <a:gd fmla="*/ 356 w 390" name="T50"/>
                <a:gd fmla="*/ 143 h 265"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265" w="390">
                  <a:moveTo>
                    <a:pt x="383" y="64"/>
                  </a:moveTo>
                  <a:cubicBezTo>
                    <a:pt x="377" y="57"/>
                    <a:pt x="364" y="57"/>
                    <a:pt x="364" y="57"/>
                  </a:cubicBezTo>
                  <a:cubicBezTo>
                    <a:pt x="105" y="57"/>
                    <a:pt x="105" y="57"/>
                    <a:pt x="105" y="57"/>
                  </a:cubicBezTo>
                  <a:cubicBezTo>
                    <a:pt x="102" y="44"/>
                    <a:pt x="102" y="44"/>
                    <a:pt x="102" y="44"/>
                  </a:cubicBezTo>
                  <a:cubicBezTo>
                    <a:pt x="102" y="44"/>
                    <a:pt x="96" y="0"/>
                    <a:pt x="61" y="0"/>
                  </a:cubicBezTo>
                  <a:cubicBezTo>
                    <a:pt x="26" y="0"/>
                    <a:pt x="0" y="0"/>
                    <a:pt x="0" y="0"/>
                  </a:cubicBezTo>
                  <a:cubicBezTo>
                    <a:pt x="14" y="28"/>
                    <a:pt x="14" y="28"/>
                    <a:pt x="14" y="28"/>
                  </a:cubicBezTo>
                  <a:cubicBezTo>
                    <a:pt x="62" y="28"/>
                    <a:pt x="62" y="28"/>
                    <a:pt x="62" y="28"/>
                  </a:cubicBezTo>
                  <a:cubicBezTo>
                    <a:pt x="62" y="28"/>
                    <a:pt x="73" y="25"/>
                    <a:pt x="75" y="44"/>
                  </a:cubicBezTo>
                  <a:cubicBezTo>
                    <a:pt x="116" y="242"/>
                    <a:pt x="116" y="242"/>
                    <a:pt x="116" y="242"/>
                  </a:cubicBezTo>
                  <a:cubicBezTo>
                    <a:pt x="116" y="242"/>
                    <a:pt x="123" y="265"/>
                    <a:pt x="163" y="265"/>
                  </a:cubicBezTo>
                  <a:cubicBezTo>
                    <a:pt x="163" y="265"/>
                    <a:pt x="304" y="265"/>
                    <a:pt x="327" y="265"/>
                  </a:cubicBezTo>
                  <a:cubicBezTo>
                    <a:pt x="350" y="265"/>
                    <a:pt x="352" y="239"/>
                    <a:pt x="352" y="239"/>
                  </a:cubicBezTo>
                  <a:cubicBezTo>
                    <a:pt x="166" y="239"/>
                    <a:pt x="166" y="239"/>
                    <a:pt x="166" y="239"/>
                  </a:cubicBezTo>
                  <a:cubicBezTo>
                    <a:pt x="166" y="239"/>
                    <a:pt x="142" y="241"/>
                    <a:pt x="138" y="213"/>
                  </a:cubicBezTo>
                  <a:cubicBezTo>
                    <a:pt x="130" y="172"/>
                    <a:pt x="130" y="172"/>
                    <a:pt x="130" y="172"/>
                  </a:cubicBezTo>
                  <a:cubicBezTo>
                    <a:pt x="362" y="172"/>
                    <a:pt x="362" y="172"/>
                    <a:pt x="362" y="172"/>
                  </a:cubicBezTo>
                  <a:cubicBezTo>
                    <a:pt x="362" y="172"/>
                    <a:pt x="362" y="172"/>
                    <a:pt x="362" y="172"/>
                  </a:cubicBezTo>
                  <a:cubicBezTo>
                    <a:pt x="372" y="171"/>
                    <a:pt x="381" y="163"/>
                    <a:pt x="382" y="153"/>
                  </a:cubicBezTo>
                  <a:cubicBezTo>
                    <a:pt x="390" y="81"/>
                    <a:pt x="390" y="81"/>
                    <a:pt x="390" y="81"/>
                  </a:cubicBezTo>
                  <a:cubicBezTo>
                    <a:pt x="390" y="74"/>
                    <a:pt x="390" y="70"/>
                    <a:pt x="383" y="64"/>
                  </a:cubicBezTo>
                  <a:close/>
                  <a:moveTo>
                    <a:pt x="356" y="143"/>
                  </a:moveTo>
                  <a:cubicBezTo>
                    <a:pt x="123" y="143"/>
                    <a:pt x="123" y="143"/>
                    <a:pt x="123" y="143"/>
                  </a:cubicBezTo>
                  <a:cubicBezTo>
                    <a:pt x="112" y="90"/>
                    <a:pt x="112" y="90"/>
                    <a:pt x="112" y="90"/>
                  </a:cubicBezTo>
                  <a:cubicBezTo>
                    <a:pt x="362" y="90"/>
                    <a:pt x="362" y="90"/>
                    <a:pt x="362" y="90"/>
                  </a:cubicBezTo>
                  <a:lnTo>
                    <a:pt x="356" y="143"/>
                  </a:lnTo>
                  <a:close/>
                </a:path>
              </a:pathLst>
            </a:custGeom>
            <a:solidFill>
              <a:schemeClr val="bg1"/>
            </a:solidFill>
            <a:ln>
              <a:noFill/>
            </a:ln>
            <a:extLst>
              <a:ext uri="{91240B29-F687-4F45-9708-019B960494DF}">
                <a14:hiddenLine w="9525">
                  <a:solidFill>
                    <a:srgbClr val="000000"/>
                  </a:solidFill>
                  <a:round/>
                </a14:hiddenLine>
              </a:ext>
            </a:extLst>
          </p:spPr>
          <p:txBody>
            <a:bodyPr bIns="60923" lIns="121845" rIns="121845" tIns="60923"/>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40" name="Rectangle 18"/>
            <p:cNvSpPr>
              <a:spLocks noChangeArrowheads="1"/>
            </p:cNvSpPr>
            <p:nvPr/>
          </p:nvSpPr>
          <p:spPr bwMode="auto">
            <a:xfrm>
              <a:off x="3915966" y="3704035"/>
              <a:ext cx="34528" cy="2976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41" name="Rectangle 19"/>
            <p:cNvSpPr>
              <a:spLocks noChangeArrowheads="1"/>
            </p:cNvSpPr>
            <p:nvPr/>
          </p:nvSpPr>
          <p:spPr bwMode="auto">
            <a:xfrm>
              <a:off x="3969544" y="3704035"/>
              <a:ext cx="33338" cy="2976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42" name="Rectangle 20"/>
            <p:cNvSpPr>
              <a:spLocks noChangeArrowheads="1"/>
            </p:cNvSpPr>
            <p:nvPr/>
          </p:nvSpPr>
          <p:spPr bwMode="auto">
            <a:xfrm>
              <a:off x="4020741" y="3704035"/>
              <a:ext cx="33338" cy="2976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43" name="Rectangle 21"/>
            <p:cNvSpPr>
              <a:spLocks noChangeArrowheads="1"/>
            </p:cNvSpPr>
            <p:nvPr/>
          </p:nvSpPr>
          <p:spPr bwMode="auto">
            <a:xfrm>
              <a:off x="3915966" y="3752850"/>
              <a:ext cx="34528" cy="2857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44" name="Rectangle 22"/>
            <p:cNvSpPr>
              <a:spLocks noChangeArrowheads="1"/>
            </p:cNvSpPr>
            <p:nvPr/>
          </p:nvSpPr>
          <p:spPr bwMode="auto">
            <a:xfrm>
              <a:off x="3969544" y="3752850"/>
              <a:ext cx="33338" cy="2857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45" name="Rectangle 23"/>
            <p:cNvSpPr>
              <a:spLocks noChangeArrowheads="1"/>
            </p:cNvSpPr>
            <p:nvPr/>
          </p:nvSpPr>
          <p:spPr bwMode="auto">
            <a:xfrm>
              <a:off x="4020741" y="3752850"/>
              <a:ext cx="33338" cy="2857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46" name="Rectangle 24"/>
            <p:cNvSpPr>
              <a:spLocks noChangeArrowheads="1"/>
            </p:cNvSpPr>
            <p:nvPr/>
          </p:nvSpPr>
          <p:spPr bwMode="auto">
            <a:xfrm>
              <a:off x="3915966" y="3800475"/>
              <a:ext cx="34528" cy="2857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47" name="Rectangle 25"/>
            <p:cNvSpPr>
              <a:spLocks noChangeArrowheads="1"/>
            </p:cNvSpPr>
            <p:nvPr/>
          </p:nvSpPr>
          <p:spPr bwMode="auto">
            <a:xfrm>
              <a:off x="3865960" y="3752850"/>
              <a:ext cx="29765" cy="2857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48" name="Rectangle 26"/>
            <p:cNvSpPr>
              <a:spLocks noChangeArrowheads="1"/>
            </p:cNvSpPr>
            <p:nvPr/>
          </p:nvSpPr>
          <p:spPr bwMode="auto">
            <a:xfrm>
              <a:off x="3865960" y="3800475"/>
              <a:ext cx="33338" cy="2857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49" name="Rectangle 27"/>
            <p:cNvSpPr>
              <a:spLocks noChangeArrowheads="1"/>
            </p:cNvSpPr>
            <p:nvPr/>
          </p:nvSpPr>
          <p:spPr bwMode="auto">
            <a:xfrm>
              <a:off x="3969544" y="3800475"/>
              <a:ext cx="33338" cy="2857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50" name="Rectangle 28"/>
            <p:cNvSpPr>
              <a:spLocks noChangeArrowheads="1"/>
            </p:cNvSpPr>
            <p:nvPr/>
          </p:nvSpPr>
          <p:spPr bwMode="auto">
            <a:xfrm>
              <a:off x="4020741" y="3800475"/>
              <a:ext cx="33338" cy="28575"/>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51" name="Freeform 29"/>
            <p:cNvSpPr>
              <a:spLocks noEditPoints="1"/>
            </p:cNvSpPr>
            <p:nvPr/>
          </p:nvSpPr>
          <p:spPr bwMode="auto">
            <a:xfrm>
              <a:off x="3811191" y="3609975"/>
              <a:ext cx="295275" cy="265510"/>
            </a:xfrm>
            <a:custGeom>
              <a:gdLst>
                <a:gd fmla="*/ 157 w 157" name="T0"/>
                <a:gd fmla="*/ 0 h 141" name="T1"/>
                <a:gd fmla="*/ 135 w 157" name="T2"/>
                <a:gd fmla="*/ 0 h 141" name="T3"/>
                <a:gd fmla="*/ 135 w 157" name="T4"/>
                <a:gd fmla="*/ 15 h 141" name="T5"/>
                <a:gd fmla="*/ 114 w 157" name="T6"/>
                <a:gd fmla="*/ 15 h 141" name="T7"/>
                <a:gd fmla="*/ 114 w 157" name="T8"/>
                <a:gd fmla="*/ 0 h 141" name="T9"/>
                <a:gd fmla="*/ 47 w 157" name="T10"/>
                <a:gd fmla="*/ 0 h 141" name="T11"/>
                <a:gd fmla="*/ 47 w 157" name="T12"/>
                <a:gd fmla="*/ 15 h 141" name="T13"/>
                <a:gd fmla="*/ 25 w 157" name="T14"/>
                <a:gd fmla="*/ 15 h 141" name="T15"/>
                <a:gd fmla="*/ 25 w 157" name="T16"/>
                <a:gd fmla="*/ 0 h 141" name="T17"/>
                <a:gd fmla="*/ 0 w 157" name="T18"/>
                <a:gd fmla="*/ 0 h 141" name="T19"/>
                <a:gd fmla="*/ 0 w 157" name="T20"/>
                <a:gd fmla="*/ 141 h 141" name="T21"/>
                <a:gd fmla="*/ 12 w 157" name="T22"/>
                <a:gd fmla="*/ 141 h 141" name="T23"/>
                <a:gd fmla="*/ 146 w 157" name="T24"/>
                <a:gd fmla="*/ 141 h 141" name="T25"/>
                <a:gd fmla="*/ 157 w 157" name="T26"/>
                <a:gd fmla="*/ 141 h 141" name="T27"/>
                <a:gd fmla="*/ 157 w 157" name="T28"/>
                <a:gd fmla="*/ 0 h 141" name="T29"/>
                <a:gd fmla="*/ 146 w 157" name="T30"/>
                <a:gd fmla="*/ 129 h 141" name="T31"/>
                <a:gd fmla="*/ 12 w 157" name="T32"/>
                <a:gd fmla="*/ 129 h 141" name="T33"/>
                <a:gd fmla="*/ 12 w 157" name="T34"/>
                <a:gd fmla="*/ 40 h 141" name="T35"/>
                <a:gd fmla="*/ 146 w 157" name="T36"/>
                <a:gd fmla="*/ 40 h 141" name="T37"/>
                <a:gd fmla="*/ 146 w 157" name="T38"/>
                <a:gd fmla="*/ 129 h 141"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41" w="157">
                  <a:moveTo>
                    <a:pt x="157" y="0"/>
                  </a:moveTo>
                  <a:lnTo>
                    <a:pt x="135" y="0"/>
                  </a:lnTo>
                  <a:lnTo>
                    <a:pt x="135" y="15"/>
                  </a:lnTo>
                  <a:lnTo>
                    <a:pt x="114" y="15"/>
                  </a:lnTo>
                  <a:lnTo>
                    <a:pt x="114" y="0"/>
                  </a:lnTo>
                  <a:lnTo>
                    <a:pt x="47" y="0"/>
                  </a:lnTo>
                  <a:lnTo>
                    <a:pt x="47" y="15"/>
                  </a:lnTo>
                  <a:lnTo>
                    <a:pt x="25" y="15"/>
                  </a:lnTo>
                  <a:lnTo>
                    <a:pt x="25" y="0"/>
                  </a:lnTo>
                  <a:lnTo>
                    <a:pt x="0" y="0"/>
                  </a:lnTo>
                  <a:lnTo>
                    <a:pt x="0" y="141"/>
                  </a:lnTo>
                  <a:lnTo>
                    <a:pt x="12" y="141"/>
                  </a:lnTo>
                  <a:lnTo>
                    <a:pt x="146" y="141"/>
                  </a:lnTo>
                  <a:lnTo>
                    <a:pt x="157" y="141"/>
                  </a:lnTo>
                  <a:lnTo>
                    <a:pt x="157" y="0"/>
                  </a:lnTo>
                  <a:close/>
                  <a:moveTo>
                    <a:pt x="146" y="129"/>
                  </a:moveTo>
                  <a:lnTo>
                    <a:pt x="12" y="129"/>
                  </a:lnTo>
                  <a:lnTo>
                    <a:pt x="12" y="40"/>
                  </a:lnTo>
                  <a:lnTo>
                    <a:pt x="146" y="40"/>
                  </a:lnTo>
                  <a:lnTo>
                    <a:pt x="146" y="129"/>
                  </a:lnTo>
                  <a:close/>
                </a:path>
              </a:pathLst>
            </a:custGeom>
            <a:solidFill>
              <a:schemeClr val="bg1"/>
            </a:solidFill>
            <a:ln>
              <a:noFill/>
            </a:ln>
            <a:extLst>
              <a:ext uri="{91240B29-F687-4F45-9708-019B960494DF}">
                <a14:hiddenLine w="9525">
                  <a:solidFill>
                    <a:srgbClr val="000000"/>
                  </a:solidFill>
                  <a:round/>
                </a14:hiddenLine>
              </a:ext>
            </a:extLst>
          </p:spPr>
          <p:txBody>
            <a:bodyPr bIns="60923" lIns="121845" rIns="121845" tIns="60923"/>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52" name="Rectangle 30"/>
            <p:cNvSpPr>
              <a:spLocks noChangeArrowheads="1"/>
            </p:cNvSpPr>
            <p:nvPr/>
          </p:nvSpPr>
          <p:spPr bwMode="auto">
            <a:xfrm>
              <a:off x="3867150" y="3588544"/>
              <a:ext cx="25004" cy="41672"/>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53" name="Rectangle 31"/>
            <p:cNvSpPr>
              <a:spLocks noChangeArrowheads="1"/>
            </p:cNvSpPr>
            <p:nvPr/>
          </p:nvSpPr>
          <p:spPr bwMode="auto">
            <a:xfrm>
              <a:off x="4031456" y="3588544"/>
              <a:ext cx="28575" cy="41672"/>
            </a:xfrm>
            <a:prstGeom prst="rect">
              <a:avLst/>
            </a:prstGeom>
            <a:solidFill>
              <a:schemeClr val="bg1"/>
            </a:solidFill>
            <a:ln>
              <a:noFill/>
            </a:ln>
            <a:extLst>
              <a:ext uri="{91240B29-F687-4F45-9708-019B960494DF}">
                <a14:hiddenLine w="9525">
                  <a:solidFill>
                    <a:srgbClr val="000000"/>
                  </a:solidFill>
                  <a:miter lim="800000"/>
                  <a:headEnd/>
                  <a:tailEnd/>
                </a14:hiddenLine>
              </a:ext>
            </a:extLst>
          </p:spPr>
          <p:txBody>
            <a:bodyPr bIns="60923" lIns="121845" rIns="121845" tIns="60923"/>
            <a:lstStyle>
              <a:lvl1pPr>
                <a:lnSpc>
                  <a:spcPct val="90000"/>
                </a:lnSpc>
                <a:spcBef>
                  <a:spcPts val="1000"/>
                </a:spcBef>
                <a:buChar char="•"/>
                <a:defRPr sz="2800">
                  <a:solidFill>
                    <a:schemeClr val="tx1"/>
                  </a:solidFill>
                  <a:latin typeface="Calibri"/>
                  <a:ea charset="-122" panose="02010600030101010101" pitchFamily="2" typeface="宋体"/>
                </a:defRPr>
              </a:lvl1pPr>
              <a:lvl2pPr indent="-285750" marL="742950">
                <a:lnSpc>
                  <a:spcPct val="90000"/>
                </a:lnSpc>
                <a:spcBef>
                  <a:spcPts val="500"/>
                </a:spcBef>
                <a:buChar char="•"/>
                <a:defRPr sz="2400">
                  <a:solidFill>
                    <a:schemeClr val="tx1"/>
                  </a:solidFill>
                  <a:latin typeface="Calibri"/>
                  <a:ea charset="-122" panose="02010600030101010101" pitchFamily="2" typeface="宋体"/>
                </a:defRPr>
              </a:lvl2pPr>
              <a:lvl3pPr indent="-228600" marL="1143000">
                <a:lnSpc>
                  <a:spcPct val="90000"/>
                </a:lnSpc>
                <a:spcBef>
                  <a:spcPts val="500"/>
                </a:spcBef>
                <a:buChar char="•"/>
                <a:defRPr sz="2000">
                  <a:solidFill>
                    <a:schemeClr val="tx1"/>
                  </a:solidFill>
                  <a:latin typeface="Calibri"/>
                  <a:ea charset="-122" panose="02010600030101010101" pitchFamily="2" typeface="宋体"/>
                </a:defRPr>
              </a:lvl3pPr>
              <a:lvl4pPr indent="-228600" marL="1600200">
                <a:lnSpc>
                  <a:spcPct val="90000"/>
                </a:lnSpc>
                <a:spcBef>
                  <a:spcPts val="500"/>
                </a:spcBef>
                <a:buChar char="•"/>
                <a:defRPr>
                  <a:solidFill>
                    <a:schemeClr val="tx1"/>
                  </a:solidFill>
                  <a:latin typeface="Calibri"/>
                  <a:ea charset="-122" panose="02010600030101010101" pitchFamily="2" typeface="宋体"/>
                </a:defRPr>
              </a:lvl4pPr>
              <a:lvl5pPr indent="-228600" marL="2057400">
                <a:lnSpc>
                  <a:spcPct val="90000"/>
                </a:lnSpc>
                <a:spcBef>
                  <a:spcPts val="500"/>
                </a:spcBef>
                <a:buChar char="•"/>
                <a:defRPr>
                  <a:solidFill>
                    <a:schemeClr val="tx1"/>
                  </a:solidFill>
                  <a:latin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typeface="Calibri"/>
                  <a:ea charset="-122" panose="02010600030101010101" pitchFamily="2" typeface="宋体"/>
                </a:defRPr>
              </a:lvl9pPr>
            </a:lstStyle>
            <a:p>
              <a:pPr eaLnBrk="1" hangingPunct="1">
                <a:lnSpc>
                  <a:spcPct val="100000"/>
                </a:lnSpc>
                <a:spcBef>
                  <a:spcPct val="0"/>
                </a:spcBef>
                <a:buFont charset="0" panose="020b0604020202020204" pitchFamily="34" typeface="Arial"/>
                <a:buNone/>
              </a:pPr>
              <a:endParaRPr altLang="zh-CN" lang="en-US" sz="2400">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54" name="AutoShape 28"/>
            <p:cNvSpPr/>
            <p:nvPr/>
          </p:nvSpPr>
          <p:spPr bwMode="auto">
            <a:xfrm>
              <a:off x="3267075" y="2620566"/>
              <a:ext cx="285750" cy="284559"/>
            </a:xfrm>
            <a:custGeom>
              <a:gdLst>
                <a:gd fmla="*/ 18076 w 21600" name="T0"/>
                <a:gd fmla="*/ 8547 h 21558" name="T1"/>
                <a:gd fmla="*/ 20670 w 21600" name="T2"/>
                <a:gd fmla="*/ 11749 h 21558" name="T3"/>
                <a:gd fmla="*/ 21599 w 21600" name="T4"/>
                <a:gd fmla="*/ 15179 h 21558" name="T5"/>
                <a:gd fmla="*/ 20832 w 21600" name="T6"/>
                <a:gd fmla="*/ 17815 h 21558" name="T7"/>
                <a:gd fmla="*/ 18660 w 21600" name="T8"/>
                <a:gd fmla="*/ 19812 h 21558" name="T9"/>
                <a:gd fmla="*/ 15252 w 21600" name="T10"/>
                <a:gd fmla="*/ 21098 h 21558" name="T11"/>
                <a:gd fmla="*/ 10800 w 21600" name="T12"/>
                <a:gd fmla="*/ 21558 h 21558" name="T13"/>
                <a:gd fmla="*/ 6350 w 21600" name="T14"/>
                <a:gd fmla="*/ 21098 h 21558" name="T15"/>
                <a:gd fmla="*/ 2936 w 21600" name="T16"/>
                <a:gd fmla="*/ 19812 h 21558" name="T17"/>
                <a:gd fmla="*/ 761 w 21600" name="T18"/>
                <a:gd fmla="*/ 17809 h 21558" name="T19"/>
                <a:gd fmla="*/ 0 w 21600" name="T20"/>
                <a:gd fmla="*/ 15179 h 21558" name="T21"/>
                <a:gd fmla="*/ 948 w 21600" name="T22"/>
                <a:gd fmla="*/ 11757 h 21558" name="T23"/>
                <a:gd fmla="*/ 3557 w 21600" name="T24"/>
                <a:gd fmla="*/ 8547 h 21558" name="T25"/>
                <a:gd fmla="*/ 4056 w 21600" name="T26"/>
                <a:gd fmla="*/ 8369 h 21558" name="T27"/>
                <a:gd fmla="*/ 4527 w 21600" name="T28"/>
                <a:gd fmla="*/ 8654 h 21558" name="T29"/>
                <a:gd fmla="*/ 4527 w 21600" name="T30"/>
                <a:gd fmla="*/ 9045 h 21558" name="T31"/>
                <a:gd fmla="*/ 4318 w 21600" name="T32"/>
                <a:gd fmla="*/ 10177 h 21558" name="T33"/>
                <a:gd fmla="*/ 4259 w 21600" name="T34"/>
                <a:gd fmla="*/ 11546 h 21558" name="T35"/>
                <a:gd fmla="*/ 4452 w 21600" name="T36"/>
                <a:gd fmla="*/ 12915 h 21558" name="T37"/>
                <a:gd fmla="*/ 5020 w 21600" name="T38"/>
                <a:gd fmla="*/ 14047 h 21558" name="T39"/>
                <a:gd fmla="*/ 6184 w 21600" name="T40"/>
                <a:gd fmla="*/ 14709 h 21558" name="T41"/>
                <a:gd fmla="*/ 5588 w 21600" name="T42"/>
                <a:gd fmla="*/ 10757 h 21558" name="T43"/>
                <a:gd fmla="*/ 6318 w 21600" name="T44"/>
                <a:gd fmla="*/ 7265 h 21558" name="T45"/>
                <a:gd fmla="*/ 7835 w 21600" name="T46"/>
                <a:gd fmla="*/ 4339 h 21558" name="T47"/>
                <a:gd fmla="*/ 9607 w 21600" name="T48"/>
                <a:gd fmla="*/ 2089 h 21558" name="T49"/>
                <a:gd fmla="*/ 11068 w 21600" name="T50"/>
                <a:gd fmla="*/ 653 h 21558" name="T51"/>
                <a:gd fmla="*/ 11711 w 21600" name="T52"/>
                <a:gd fmla="*/ 124 h 21558" name="T53"/>
                <a:gd fmla="*/ 12416 w 21600" name="T54"/>
                <a:gd fmla="*/ 124 h 21558" name="T55"/>
                <a:gd fmla="*/ 12616 w 21600" name="T56"/>
                <a:gd fmla="*/ 414 h 21558" name="T57"/>
                <a:gd fmla="*/ 12609 w 21600" name="T58"/>
                <a:gd fmla="*/ 746 h 21558" name="T59"/>
                <a:gd fmla="*/ 12375 w 21600" name="T60"/>
                <a:gd fmla="*/ 1318 h 21558" name="T61"/>
                <a:gd fmla="*/ 12057 w 21600" name="T62"/>
                <a:gd fmla="*/ 2692 h 21558" name="T63"/>
                <a:gd fmla="*/ 12160 w 21600" name="T64"/>
                <a:gd fmla="*/ 4503 h 21558" name="T65"/>
                <a:gd fmla="*/ 13221 w 21600" name="T66"/>
                <a:gd fmla="*/ 6339 h 21558" name="T67"/>
                <a:gd fmla="*/ 14229 w 21600" name="T68"/>
                <a:gd fmla="*/ 7485 h 21558" name="T69"/>
                <a:gd fmla="*/ 15006 w 21600" name="T70"/>
                <a:gd fmla="*/ 8744 h 21558" name="T71"/>
                <a:gd fmla="*/ 15515 w 21600" name="T72"/>
                <a:gd fmla="*/ 10363 h 21558" name="T73"/>
                <a:gd fmla="*/ 15702 w 21600" name="T74"/>
                <a:gd fmla="*/ 12554 h 21558" name="T75"/>
                <a:gd fmla="*/ 15237 w 21600" name="T76"/>
                <a:gd fmla="*/ 13078 h 21558" name="T77"/>
                <a:gd fmla="*/ 14872 w 21600" name="T78"/>
                <a:gd fmla="*/ 13027 h 21558" name="T79"/>
                <a:gd fmla="*/ 14625 w 21600" name="T80"/>
                <a:gd fmla="*/ 12768 h 21558" name="T81"/>
                <a:gd fmla="*/ 13998 w 21600" name="T82"/>
                <a:gd fmla="*/ 12109 h 21558" name="T83"/>
                <a:gd fmla="*/ 13056 w 21600" name="T84"/>
                <a:gd fmla="*/ 11867 h 21558" name="T85"/>
                <a:gd fmla="*/ 11870 w 21600" name="T86"/>
                <a:gd fmla="*/ 12318 h 21558" name="T87"/>
                <a:gd fmla="*/ 11383 w 21600" name="T88"/>
                <a:gd fmla="*/ 13419 h 21558" name="T89"/>
                <a:gd fmla="*/ 13714 w 21600" name="T90"/>
                <a:gd fmla="*/ 15035 h 21558" name="T91"/>
                <a:gd fmla="*/ 15998 w 21600" name="T92"/>
                <a:gd fmla="*/ 14185 h 21558" name="T93"/>
                <a:gd fmla="*/ 16797 w 21600" name="T94"/>
                <a:gd fmla="*/ 12819 h 21558" name="T95"/>
                <a:gd fmla="*/ 17103 w 21600" name="T96"/>
                <a:gd fmla="*/ 11273 h 21558" name="T97"/>
                <a:gd fmla="*/ 17134 w 21600" name="T98"/>
                <a:gd fmla="*/ 9893 h 21558" name="T99"/>
                <a:gd fmla="*/ 17075 w 21600" name="T100"/>
                <a:gd fmla="*/ 9048 h 21558" name="T101"/>
                <a:gd fmla="*/ 17075 w 21600" name="T102"/>
                <a:gd fmla="*/ 8657 h 21558" name="T103"/>
                <a:gd fmla="*/ 17546 w 21600" name="T104"/>
                <a:gd fmla="*/ 8372 h 21558" name="T105"/>
                <a:gd fmla="*/ 18076 w 21600" name="T106"/>
                <a:gd fmla="*/ 8547 h 21558"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21558" w="21600">
                  <a:moveTo>
                    <a:pt x="18076" y="8547"/>
                  </a:moveTo>
                  <a:cubicBezTo>
                    <a:pt x="19181" y="9499"/>
                    <a:pt x="20046" y="10569"/>
                    <a:pt x="20670" y="11749"/>
                  </a:cubicBezTo>
                  <a:cubicBezTo>
                    <a:pt x="21291" y="12932"/>
                    <a:pt x="21599" y="14075"/>
                    <a:pt x="21599" y="15179"/>
                  </a:cubicBezTo>
                  <a:cubicBezTo>
                    <a:pt x="21599" y="16159"/>
                    <a:pt x="21344" y="17040"/>
                    <a:pt x="20832" y="17815"/>
                  </a:cubicBezTo>
                  <a:cubicBezTo>
                    <a:pt x="20320" y="18592"/>
                    <a:pt x="19593" y="19260"/>
                    <a:pt x="18660" y="19812"/>
                  </a:cubicBezTo>
                  <a:cubicBezTo>
                    <a:pt x="17724" y="20363"/>
                    <a:pt x="16585" y="20794"/>
                    <a:pt x="15252" y="21098"/>
                  </a:cubicBezTo>
                  <a:cubicBezTo>
                    <a:pt x="13917" y="21403"/>
                    <a:pt x="12435" y="21558"/>
                    <a:pt x="10800" y="21558"/>
                  </a:cubicBezTo>
                  <a:cubicBezTo>
                    <a:pt x="9168" y="21558"/>
                    <a:pt x="7682" y="21403"/>
                    <a:pt x="6350" y="21098"/>
                  </a:cubicBezTo>
                  <a:cubicBezTo>
                    <a:pt x="5014" y="20794"/>
                    <a:pt x="3878" y="20363"/>
                    <a:pt x="2936" y="19812"/>
                  </a:cubicBezTo>
                  <a:cubicBezTo>
                    <a:pt x="1993" y="19260"/>
                    <a:pt x="1270" y="18589"/>
                    <a:pt x="761" y="17809"/>
                  </a:cubicBezTo>
                  <a:cubicBezTo>
                    <a:pt x="255" y="17029"/>
                    <a:pt x="0" y="16150"/>
                    <a:pt x="0" y="15179"/>
                  </a:cubicBezTo>
                  <a:cubicBezTo>
                    <a:pt x="0" y="14075"/>
                    <a:pt x="318" y="12934"/>
                    <a:pt x="948" y="11757"/>
                  </a:cubicBezTo>
                  <a:cubicBezTo>
                    <a:pt x="1582" y="10580"/>
                    <a:pt x="2449" y="9510"/>
                    <a:pt x="3557" y="8547"/>
                  </a:cubicBezTo>
                  <a:cubicBezTo>
                    <a:pt x="3654" y="8403"/>
                    <a:pt x="3822" y="8344"/>
                    <a:pt x="4056" y="8369"/>
                  </a:cubicBezTo>
                  <a:cubicBezTo>
                    <a:pt x="4290" y="8398"/>
                    <a:pt x="4446" y="8491"/>
                    <a:pt x="4527" y="8654"/>
                  </a:cubicBezTo>
                  <a:cubicBezTo>
                    <a:pt x="4565" y="8800"/>
                    <a:pt x="4565" y="8930"/>
                    <a:pt x="4527" y="9045"/>
                  </a:cubicBezTo>
                  <a:cubicBezTo>
                    <a:pt x="4446" y="9361"/>
                    <a:pt x="4378" y="9738"/>
                    <a:pt x="4318" y="10177"/>
                  </a:cubicBezTo>
                  <a:cubicBezTo>
                    <a:pt x="4259" y="10617"/>
                    <a:pt x="4237" y="11073"/>
                    <a:pt x="4259" y="11546"/>
                  </a:cubicBezTo>
                  <a:cubicBezTo>
                    <a:pt x="4278" y="12016"/>
                    <a:pt x="4343" y="12475"/>
                    <a:pt x="4452" y="12915"/>
                  </a:cubicBezTo>
                  <a:cubicBezTo>
                    <a:pt x="4562" y="13354"/>
                    <a:pt x="4749" y="13734"/>
                    <a:pt x="5020" y="14047"/>
                  </a:cubicBezTo>
                  <a:cubicBezTo>
                    <a:pt x="5329" y="14379"/>
                    <a:pt x="5716" y="14599"/>
                    <a:pt x="6184" y="14709"/>
                  </a:cubicBezTo>
                  <a:cubicBezTo>
                    <a:pt x="5698" y="13323"/>
                    <a:pt x="5498" y="12008"/>
                    <a:pt x="5588" y="10757"/>
                  </a:cubicBezTo>
                  <a:cubicBezTo>
                    <a:pt x="5676" y="9510"/>
                    <a:pt x="5919" y="8344"/>
                    <a:pt x="6318" y="7265"/>
                  </a:cubicBezTo>
                  <a:cubicBezTo>
                    <a:pt x="6718" y="6187"/>
                    <a:pt x="7223" y="5212"/>
                    <a:pt x="7835" y="4339"/>
                  </a:cubicBezTo>
                  <a:cubicBezTo>
                    <a:pt x="8450" y="3469"/>
                    <a:pt x="9040" y="2720"/>
                    <a:pt x="9607" y="2089"/>
                  </a:cubicBezTo>
                  <a:cubicBezTo>
                    <a:pt x="10172" y="1459"/>
                    <a:pt x="10662" y="980"/>
                    <a:pt x="11068" y="653"/>
                  </a:cubicBezTo>
                  <a:cubicBezTo>
                    <a:pt x="11477" y="326"/>
                    <a:pt x="11692" y="149"/>
                    <a:pt x="11711" y="124"/>
                  </a:cubicBezTo>
                  <a:cubicBezTo>
                    <a:pt x="11960" y="-42"/>
                    <a:pt x="12194" y="-42"/>
                    <a:pt x="12416" y="124"/>
                  </a:cubicBezTo>
                  <a:cubicBezTo>
                    <a:pt x="12513" y="191"/>
                    <a:pt x="12581" y="293"/>
                    <a:pt x="12616" y="414"/>
                  </a:cubicBezTo>
                  <a:cubicBezTo>
                    <a:pt x="12650" y="535"/>
                    <a:pt x="12647" y="645"/>
                    <a:pt x="12609" y="746"/>
                  </a:cubicBezTo>
                  <a:cubicBezTo>
                    <a:pt x="12609" y="760"/>
                    <a:pt x="12531" y="954"/>
                    <a:pt x="12375" y="1318"/>
                  </a:cubicBezTo>
                  <a:cubicBezTo>
                    <a:pt x="12222" y="1681"/>
                    <a:pt x="12116" y="2140"/>
                    <a:pt x="12057" y="2692"/>
                  </a:cubicBezTo>
                  <a:cubicBezTo>
                    <a:pt x="11995" y="3244"/>
                    <a:pt x="12029" y="3849"/>
                    <a:pt x="12160" y="4503"/>
                  </a:cubicBezTo>
                  <a:cubicBezTo>
                    <a:pt x="12291" y="5162"/>
                    <a:pt x="12644" y="5773"/>
                    <a:pt x="13221" y="6339"/>
                  </a:cubicBezTo>
                  <a:cubicBezTo>
                    <a:pt x="13589" y="6728"/>
                    <a:pt x="13926" y="7108"/>
                    <a:pt x="14229" y="7485"/>
                  </a:cubicBezTo>
                  <a:cubicBezTo>
                    <a:pt x="14532" y="7862"/>
                    <a:pt x="14791" y="8282"/>
                    <a:pt x="15006" y="8744"/>
                  </a:cubicBezTo>
                  <a:cubicBezTo>
                    <a:pt x="15218" y="9209"/>
                    <a:pt x="15390" y="9749"/>
                    <a:pt x="15515" y="10363"/>
                  </a:cubicBezTo>
                  <a:cubicBezTo>
                    <a:pt x="15639" y="10977"/>
                    <a:pt x="15702" y="11709"/>
                    <a:pt x="15702" y="12554"/>
                  </a:cubicBezTo>
                  <a:cubicBezTo>
                    <a:pt x="15702" y="12850"/>
                    <a:pt x="15546" y="13027"/>
                    <a:pt x="15237" y="13078"/>
                  </a:cubicBezTo>
                  <a:cubicBezTo>
                    <a:pt x="15118" y="13098"/>
                    <a:pt x="14997" y="13078"/>
                    <a:pt x="14872" y="13027"/>
                  </a:cubicBezTo>
                  <a:cubicBezTo>
                    <a:pt x="14747" y="12971"/>
                    <a:pt x="14666" y="12886"/>
                    <a:pt x="14625" y="12768"/>
                  </a:cubicBezTo>
                  <a:cubicBezTo>
                    <a:pt x="14485" y="12489"/>
                    <a:pt x="14276" y="12270"/>
                    <a:pt x="13998" y="12109"/>
                  </a:cubicBezTo>
                  <a:cubicBezTo>
                    <a:pt x="13720" y="11946"/>
                    <a:pt x="13405" y="11867"/>
                    <a:pt x="13056" y="11867"/>
                  </a:cubicBezTo>
                  <a:cubicBezTo>
                    <a:pt x="12588" y="11867"/>
                    <a:pt x="12191" y="12016"/>
                    <a:pt x="11870" y="12318"/>
                  </a:cubicBezTo>
                  <a:cubicBezTo>
                    <a:pt x="11545" y="12619"/>
                    <a:pt x="11383" y="12985"/>
                    <a:pt x="11383" y="13419"/>
                  </a:cubicBezTo>
                  <a:cubicBezTo>
                    <a:pt x="11383" y="14503"/>
                    <a:pt x="12160" y="15044"/>
                    <a:pt x="13714" y="15035"/>
                  </a:cubicBezTo>
                  <a:cubicBezTo>
                    <a:pt x="14691" y="15035"/>
                    <a:pt x="15452" y="14751"/>
                    <a:pt x="15998" y="14185"/>
                  </a:cubicBezTo>
                  <a:cubicBezTo>
                    <a:pt x="16370" y="13799"/>
                    <a:pt x="16635" y="13343"/>
                    <a:pt x="16797" y="12819"/>
                  </a:cubicBezTo>
                  <a:cubicBezTo>
                    <a:pt x="16963" y="12290"/>
                    <a:pt x="17065" y="11777"/>
                    <a:pt x="17103" y="11273"/>
                  </a:cubicBezTo>
                  <a:cubicBezTo>
                    <a:pt x="17143" y="10769"/>
                    <a:pt x="17156" y="10310"/>
                    <a:pt x="17134" y="9893"/>
                  </a:cubicBezTo>
                  <a:cubicBezTo>
                    <a:pt x="17115" y="9473"/>
                    <a:pt x="17097" y="9195"/>
                    <a:pt x="17075" y="9048"/>
                  </a:cubicBezTo>
                  <a:cubicBezTo>
                    <a:pt x="17016" y="8941"/>
                    <a:pt x="17016" y="8812"/>
                    <a:pt x="17075" y="8657"/>
                  </a:cubicBezTo>
                  <a:cubicBezTo>
                    <a:pt x="17156" y="8493"/>
                    <a:pt x="17312" y="8400"/>
                    <a:pt x="17546" y="8372"/>
                  </a:cubicBezTo>
                  <a:cubicBezTo>
                    <a:pt x="17780" y="8347"/>
                    <a:pt x="17955" y="8403"/>
                    <a:pt x="18076" y="8547"/>
                  </a:cubicBezTo>
                </a:path>
              </a:pathLst>
            </a:custGeom>
            <a:solidFill>
              <a:schemeClr val="bg1"/>
            </a:solidFill>
            <a:ln>
              <a:noFill/>
            </a:ln>
            <a:extLst>
              <a:ext uri="{91240B29-F687-4F45-9708-019B960494DF}">
                <a14:hiddenLine w="9525">
                  <a:solidFill>
                    <a:srgbClr val="000000"/>
                  </a:solidFill>
                  <a:round/>
                </a14:hiddenLine>
              </a:ext>
            </a:extLst>
          </p:spPr>
          <p:txBody>
            <a:bodyPr anchor="ctr" bIns="38076" lIns="38076" rIns="38076" tIns="38076"/>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55" name="AutoShape 455"/>
            <p:cNvSpPr/>
            <p:nvPr/>
          </p:nvSpPr>
          <p:spPr bwMode="auto">
            <a:xfrm>
              <a:off x="4883944" y="1800225"/>
              <a:ext cx="147638" cy="185738"/>
            </a:xfrm>
            <a:custGeom>
              <a:gdLst>
                <a:gd fmla="*/ 13938 w 21470" name="T0"/>
                <a:gd fmla="*/ 18089 h 21600" name="T1"/>
                <a:gd fmla="*/ 13938 w 21470" name="T2"/>
                <a:gd fmla="*/ 18075 h 21600" name="T3"/>
                <a:gd fmla="*/ 18829 w 21470" name="T4"/>
                <a:gd fmla="*/ 12741 h 21600" name="T5"/>
                <a:gd fmla="*/ 21003 w 21470" name="T6"/>
                <a:gd fmla="*/ 9256 h 21600" name="T7"/>
                <a:gd fmla="*/ 21396 w 21470" name="T8"/>
                <a:gd fmla="*/ 6302 h 21600" name="T9"/>
                <a:gd fmla="*/ 21332 w 21470" name="T10"/>
                <a:gd fmla="*/ 3287 h 21600" name="T11"/>
                <a:gd fmla="*/ 15449 w 21470" name="T12"/>
                <a:gd fmla="*/ 0 h 21600" name="T13"/>
                <a:gd fmla="*/ 9566 w 21470" name="T14"/>
                <a:gd fmla="*/ 3295 h 21600" name="T15"/>
                <a:gd fmla="*/ 9504 w 21470" name="T16"/>
                <a:gd fmla="*/ 6301 h 21600" name="T17"/>
                <a:gd fmla="*/ 9900 w 21470" name="T18"/>
                <a:gd fmla="*/ 9263 h 21600" name="T19"/>
                <a:gd fmla="*/ 12556 w 21470" name="T20"/>
                <a:gd fmla="*/ 13231 h 21600" name="T21"/>
                <a:gd fmla="*/ 3865 w 21470" name="T22"/>
                <a:gd fmla="*/ 16187 h 21600" name="T23"/>
                <a:gd fmla="*/ 0 w 21470" name="T24"/>
                <a:gd fmla="*/ 19055 h 21600" name="T25"/>
                <a:gd fmla="*/ 0 w 21470" name="T26"/>
                <a:gd fmla="*/ 21600 h 21600" name="T27"/>
                <a:gd fmla="*/ 13940 w 21470" name="T28"/>
                <a:gd fmla="*/ 21598 h 21600" name="T29"/>
                <a:gd fmla="*/ 13940 w 21470" name="T30"/>
                <a:gd fmla="*/ 18100 h 21600" name="T31"/>
                <a:gd fmla="*/ 13940 w 21470" name="T32"/>
                <a:gd fmla="*/ 18089 h 21600" name="T33"/>
                <a:gd fmla="*/ 13938 w 21470" name="T34"/>
                <a:gd fmla="*/ 18089 h 21600" name="T35"/>
                <a:gd fmla="*/ 13938 w 21470" name="T36"/>
                <a:gd fmla="*/ 18089 h 21600"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1600" w="21470">
                  <a:moveTo>
                    <a:pt x="13938" y="18089"/>
                  </a:moveTo>
                  <a:lnTo>
                    <a:pt x="13938" y="18075"/>
                  </a:lnTo>
                  <a:cubicBezTo>
                    <a:pt x="13949" y="17312"/>
                    <a:pt x="14370" y="14919"/>
                    <a:pt x="18829" y="12741"/>
                  </a:cubicBezTo>
                  <a:cubicBezTo>
                    <a:pt x="19646" y="11856"/>
                    <a:pt x="20317" y="10649"/>
                    <a:pt x="21003" y="9256"/>
                  </a:cubicBezTo>
                  <a:cubicBezTo>
                    <a:pt x="21476" y="8293"/>
                    <a:pt x="21396" y="7471"/>
                    <a:pt x="21396" y="6302"/>
                  </a:cubicBezTo>
                  <a:cubicBezTo>
                    <a:pt x="21396" y="5437"/>
                    <a:pt x="21600" y="4050"/>
                    <a:pt x="21332" y="3287"/>
                  </a:cubicBezTo>
                  <a:cubicBezTo>
                    <a:pt x="20424" y="712"/>
                    <a:pt x="18134" y="0"/>
                    <a:pt x="15449" y="0"/>
                  </a:cubicBezTo>
                  <a:cubicBezTo>
                    <a:pt x="12764" y="0"/>
                    <a:pt x="10471" y="714"/>
                    <a:pt x="9566" y="3295"/>
                  </a:cubicBezTo>
                  <a:cubicBezTo>
                    <a:pt x="9299" y="4054"/>
                    <a:pt x="9504" y="5439"/>
                    <a:pt x="9504" y="6301"/>
                  </a:cubicBezTo>
                  <a:cubicBezTo>
                    <a:pt x="9504" y="7473"/>
                    <a:pt x="9424" y="8297"/>
                    <a:pt x="9900" y="9263"/>
                  </a:cubicBezTo>
                  <a:cubicBezTo>
                    <a:pt x="10724" y="10935"/>
                    <a:pt x="11509" y="12336"/>
                    <a:pt x="12556" y="13231"/>
                  </a:cubicBezTo>
                  <a:cubicBezTo>
                    <a:pt x="8479" y="13828"/>
                    <a:pt x="5724" y="15525"/>
                    <a:pt x="3865" y="16187"/>
                  </a:cubicBezTo>
                  <a:cubicBezTo>
                    <a:pt x="18" y="17556"/>
                    <a:pt x="0" y="19055"/>
                    <a:pt x="0" y="19055"/>
                  </a:cubicBezTo>
                  <a:lnTo>
                    <a:pt x="0" y="21600"/>
                  </a:lnTo>
                  <a:lnTo>
                    <a:pt x="13940" y="21598"/>
                  </a:lnTo>
                  <a:lnTo>
                    <a:pt x="13940" y="18100"/>
                  </a:lnTo>
                  <a:lnTo>
                    <a:pt x="13940" y="18089"/>
                  </a:lnTo>
                  <a:lnTo>
                    <a:pt x="13938" y="18089"/>
                  </a:lnTo>
                  <a:close/>
                  <a:moveTo>
                    <a:pt x="13938" y="18089"/>
                  </a:moveTo>
                </a:path>
              </a:pathLst>
            </a:custGeom>
            <a:solidFill>
              <a:schemeClr val="bg1"/>
            </a:solidFill>
            <a:ln>
              <a:noFill/>
            </a:ln>
            <a:extLst>
              <a:ext uri="{91240B29-F687-4F45-9708-019B960494DF}">
                <a14:hiddenLine w="9525">
                  <a:solidFill>
                    <a:srgbClr val="000000"/>
                  </a:solidFill>
                  <a:round/>
                </a14:hiddenLine>
              </a:ext>
            </a:extLst>
          </p:spPr>
          <p:txBody>
            <a:bodyPr bIns="0" lIns="0" rIns="0" tIns="0"/>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56" name="AutoShape 456"/>
            <p:cNvSpPr/>
            <p:nvPr/>
          </p:nvSpPr>
          <p:spPr bwMode="auto">
            <a:xfrm>
              <a:off x="5004198" y="1725216"/>
              <a:ext cx="292894" cy="255984"/>
            </a:xfrm>
            <a:custGeom>
              <a:gdLst>
                <a:gd fmla="*/ 18895 w 21600" name="T0"/>
                <a:gd fmla="*/ 16182 h 21600" name="T1"/>
                <a:gd fmla="*/ 12789 w 21600" name="T2"/>
                <a:gd fmla="*/ 13222 h 21600" name="T3"/>
                <a:gd fmla="*/ 14647 w 21600" name="T4"/>
                <a:gd fmla="*/ 9256 h 21600" name="T5"/>
                <a:gd fmla="*/ 14921 w 21600" name="T6"/>
                <a:gd fmla="*/ 6300 h 21600" name="T7"/>
                <a:gd fmla="*/ 14876 w 21600" name="T8"/>
                <a:gd fmla="*/ 3287 h 21600" name="T9"/>
                <a:gd fmla="*/ 10775 w 21600" name="T10"/>
                <a:gd fmla="*/ 0 h 21600" name="T11"/>
                <a:gd fmla="*/ 6672 w 21600" name="T12"/>
                <a:gd fmla="*/ 3294 h 21600" name="T13"/>
                <a:gd fmla="*/ 6628 w 21600" name="T14"/>
                <a:gd fmla="*/ 6300 h 21600" name="T15"/>
                <a:gd fmla="*/ 6904 w 21600" name="T16"/>
                <a:gd fmla="*/ 9262 h 21600" name="T17"/>
                <a:gd fmla="*/ 8756 w 21600" name="T18"/>
                <a:gd fmla="*/ 13231 h 21600" name="T19"/>
                <a:gd fmla="*/ 2695 w 21600" name="T20"/>
                <a:gd fmla="*/ 16187 h 21600" name="T21"/>
                <a:gd fmla="*/ 0 w 21600" name="T22"/>
                <a:gd fmla="*/ 19054 h 21600" name="T23"/>
                <a:gd fmla="*/ 0 w 21600" name="T24"/>
                <a:gd fmla="*/ 21600 h 21600" name="T25"/>
                <a:gd fmla="*/ 21600 w 21600" name="T26"/>
                <a:gd fmla="*/ 21597 h 21600" name="T27"/>
                <a:gd fmla="*/ 21600 w 21600" name="T28"/>
                <a:gd fmla="*/ 19054 h 21600" name="T29"/>
                <a:gd fmla="*/ 18895 w 21600" name="T30"/>
                <a:gd fmla="*/ 16182 h 21600" name="T31"/>
                <a:gd fmla="*/ 18895 w 21600" name="T32"/>
                <a:gd fmla="*/ 16182 h 21600"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1600" w="21600">
                  <a:moveTo>
                    <a:pt x="18895" y="16182"/>
                  </a:moveTo>
                  <a:cubicBezTo>
                    <a:pt x="17591" y="15518"/>
                    <a:pt x="15655" y="13809"/>
                    <a:pt x="12789" y="13222"/>
                  </a:cubicBezTo>
                  <a:cubicBezTo>
                    <a:pt x="13522" y="12323"/>
                    <a:pt x="14076" y="10920"/>
                    <a:pt x="14647" y="9256"/>
                  </a:cubicBezTo>
                  <a:cubicBezTo>
                    <a:pt x="14978" y="8292"/>
                    <a:pt x="14921" y="7470"/>
                    <a:pt x="14921" y="6300"/>
                  </a:cubicBezTo>
                  <a:cubicBezTo>
                    <a:pt x="14921" y="5435"/>
                    <a:pt x="15063" y="4048"/>
                    <a:pt x="14876" y="3287"/>
                  </a:cubicBezTo>
                  <a:cubicBezTo>
                    <a:pt x="14244" y="710"/>
                    <a:pt x="12647" y="0"/>
                    <a:pt x="10775" y="0"/>
                  </a:cubicBezTo>
                  <a:cubicBezTo>
                    <a:pt x="8902" y="0"/>
                    <a:pt x="7303" y="714"/>
                    <a:pt x="6672" y="3294"/>
                  </a:cubicBezTo>
                  <a:cubicBezTo>
                    <a:pt x="6486" y="4054"/>
                    <a:pt x="6628" y="5438"/>
                    <a:pt x="6628" y="6300"/>
                  </a:cubicBezTo>
                  <a:cubicBezTo>
                    <a:pt x="6628" y="7473"/>
                    <a:pt x="6572" y="8297"/>
                    <a:pt x="6904" y="9262"/>
                  </a:cubicBezTo>
                  <a:cubicBezTo>
                    <a:pt x="7479" y="10934"/>
                    <a:pt x="8026" y="12336"/>
                    <a:pt x="8756" y="13231"/>
                  </a:cubicBezTo>
                  <a:cubicBezTo>
                    <a:pt x="5913" y="13828"/>
                    <a:pt x="3991" y="15526"/>
                    <a:pt x="2695" y="16187"/>
                  </a:cubicBezTo>
                  <a:cubicBezTo>
                    <a:pt x="13" y="17556"/>
                    <a:pt x="0" y="19054"/>
                    <a:pt x="0" y="19054"/>
                  </a:cubicBezTo>
                  <a:lnTo>
                    <a:pt x="0" y="21600"/>
                  </a:lnTo>
                  <a:lnTo>
                    <a:pt x="21600" y="21597"/>
                  </a:lnTo>
                  <a:lnTo>
                    <a:pt x="21600" y="19054"/>
                  </a:lnTo>
                  <a:cubicBezTo>
                    <a:pt x="21600" y="19054"/>
                    <a:pt x="21587" y="17551"/>
                    <a:pt x="18895" y="16182"/>
                  </a:cubicBezTo>
                  <a:close/>
                  <a:moveTo>
                    <a:pt x="18895" y="16182"/>
                  </a:moveTo>
                </a:path>
              </a:pathLst>
            </a:custGeom>
            <a:solidFill>
              <a:schemeClr val="bg1"/>
            </a:solidFill>
            <a:ln>
              <a:noFill/>
            </a:ln>
            <a:extLst>
              <a:ext uri="{91240B29-F687-4F45-9708-019B960494DF}">
                <a14:hiddenLine w="9525">
                  <a:solidFill>
                    <a:srgbClr val="000000"/>
                  </a:solidFill>
                  <a:round/>
                </a14:hiddenLine>
              </a:ext>
            </a:extLst>
          </p:spPr>
          <p:txBody>
            <a:bodyPr bIns="0" lIns="0" rIns="0" tIns="0"/>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57" name="Freeform 2"/>
            <p:cNvSpPr>
              <a:spLocks noChangeAspect="1"/>
            </p:cNvSpPr>
            <p:nvPr/>
          </p:nvSpPr>
          <p:spPr bwMode="auto">
            <a:xfrm>
              <a:off x="3765948" y="1676400"/>
              <a:ext cx="358378" cy="359569"/>
            </a:xfrm>
            <a:custGeom>
              <a:gdLst>
                <a:gd fmla="*/ 3437 w 6844" name="T0"/>
                <a:gd fmla="*/ 1719 h 6844" name="T1"/>
                <a:gd fmla="*/ 3437 w 6844" name="T2"/>
                <a:gd fmla="*/ 2875 h 6844" name="T3"/>
                <a:gd fmla="*/ 3437 w 6844" name="T4"/>
                <a:gd fmla="*/ 1719 h 6844" name="T5"/>
                <a:gd fmla="*/ 6843 w 6844" name="T6"/>
                <a:gd fmla="*/ 188 h 6844" name="T7"/>
                <a:gd fmla="*/ 5437 w 6844" name="T8"/>
                <a:gd fmla="*/ 2375 h 6844" name="T9"/>
                <a:gd fmla="*/ 5124 w 6844" name="T10"/>
                <a:gd fmla="*/ 1250 h 6844" name="T11"/>
                <a:gd fmla="*/ 5093 w 6844" name="T12"/>
                <a:gd fmla="*/ 2719 h 6844" name="T13"/>
                <a:gd fmla="*/ 4437 w 6844" name="T14"/>
                <a:gd fmla="*/ 3749 h 6844" name="T15"/>
                <a:gd fmla="*/ 5218 w 6844" name="T16"/>
                <a:gd fmla="*/ 4562 h 6844" name="T17"/>
                <a:gd fmla="*/ 5218 w 6844" name="T18"/>
                <a:gd fmla="*/ 4593 h 6844" name="T19"/>
                <a:gd fmla="*/ 5124 w 6844" name="T20"/>
                <a:gd fmla="*/ 6624 h 6844" name="T21"/>
                <a:gd fmla="*/ 4812 w 6844" name="T22"/>
                <a:gd fmla="*/ 6843 h 6844" name="T23"/>
                <a:gd fmla="*/ 4812 w 6844" name="T24"/>
                <a:gd fmla="*/ 5093 h 6844" name="T25"/>
                <a:gd fmla="*/ 2594 w 6844" name="T26"/>
                <a:gd fmla="*/ 5812 h 6844" name="T27"/>
                <a:gd fmla="*/ 2438 w 6844" name="T28"/>
                <a:gd fmla="*/ 5968 h 6844" name="T29"/>
                <a:gd fmla="*/ 875 w 6844" name="T30"/>
                <a:gd fmla="*/ 6843 h 6844" name="T31"/>
                <a:gd fmla="*/ 719 w 6844" name="T32"/>
                <a:gd fmla="*/ 6312 h 6844" name="T33"/>
                <a:gd fmla="*/ 2844 w 6844" name="T34"/>
                <a:gd fmla="*/ 4562 h 6844" name="T35"/>
                <a:gd fmla="*/ 1782 w 6844" name="T36"/>
                <a:gd fmla="*/ 2750 h 6844" name="T37"/>
                <a:gd fmla="*/ 1719 w 6844" name="T38"/>
                <a:gd fmla="*/ 1250 h 6844" name="T39"/>
                <a:gd fmla="*/ 1407 w 6844" name="T40"/>
                <a:gd fmla="*/ 2375 h 6844" name="T41"/>
                <a:gd fmla="*/ 0 w 6844" name="T42"/>
                <a:gd fmla="*/ 188 h 6844" name="T43"/>
                <a:gd fmla="*/ 1188 w 6844" name="T44"/>
                <a:gd fmla="*/ 1032 h 6844" name="T45"/>
                <a:gd fmla="*/ 2000 w 6844" name="T46"/>
                <a:gd fmla="*/ 875 h 6844" name="T47"/>
                <a:gd fmla="*/ 3437 w 6844" name="T48"/>
                <a:gd fmla="*/ 875 h 6844" name="T49"/>
                <a:gd fmla="*/ 4843 w 6844" name="T50"/>
                <a:gd fmla="*/ 875 h 6844" name="T51"/>
                <a:gd fmla="*/ 5656 w 6844" name="T52"/>
                <a:gd fmla="*/ 1000 h 6844" name="T53"/>
                <a:gd fmla="*/ 6843 w 6844" name="T54"/>
                <a:gd fmla="*/ 188 h 6844" name="T55"/>
                <a:gd fmla="*/ 4562 w 6844" name="T56"/>
                <a:gd fmla="*/ 1188 h 6844" name="T57"/>
                <a:gd fmla="*/ 2282 w 6844" name="T58"/>
                <a:gd fmla="*/ 1188 h 6844" name="T59"/>
                <a:gd fmla="*/ 3157 w 6844" name="T60"/>
                <a:gd fmla="*/ 3157 h 6844" name="T61"/>
                <a:gd fmla="*/ 4562 w 6844" name="T62"/>
                <a:gd fmla="*/ 2469 h 6844" name="T63"/>
                <a:gd fmla="*/ 4562 w 6844" name="T64"/>
                <a:gd fmla="*/ 1188 h 6844"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6843" w="6843">
                  <a:moveTo>
                    <a:pt x="3437" y="1719"/>
                  </a:moveTo>
                  <a:lnTo>
                    <a:pt x="3437" y="1719"/>
                  </a:lnTo>
                  <a:cubicBezTo>
                    <a:pt x="3749" y="1719"/>
                    <a:pt x="3999" y="2000"/>
                    <a:pt x="3999" y="2313"/>
                  </a:cubicBezTo>
                  <a:cubicBezTo>
                    <a:pt x="3999" y="2625"/>
                    <a:pt x="3749" y="2875"/>
                    <a:pt x="3437" y="2875"/>
                  </a:cubicBezTo>
                  <a:cubicBezTo>
                    <a:pt x="3125" y="2875"/>
                    <a:pt x="2844" y="2625"/>
                    <a:pt x="2844" y="2313"/>
                  </a:cubicBezTo>
                  <a:cubicBezTo>
                    <a:pt x="2844" y="2000"/>
                    <a:pt x="3125" y="1719"/>
                    <a:pt x="3437" y="1719"/>
                  </a:cubicBezTo>
                  <a:close/>
                  <a:moveTo>
                    <a:pt x="6843" y="188"/>
                  </a:moveTo>
                  <a:lnTo>
                    <a:pt x="6843" y="188"/>
                  </a:lnTo>
                  <a:cubicBezTo>
                    <a:pt x="6437" y="2532"/>
                    <a:pt x="6437" y="2532"/>
                    <a:pt x="6437" y="2532"/>
                  </a:cubicBezTo>
                  <a:cubicBezTo>
                    <a:pt x="5437" y="2375"/>
                    <a:pt x="5437" y="2375"/>
                    <a:pt x="5437" y="2375"/>
                  </a:cubicBezTo>
                  <a:cubicBezTo>
                    <a:pt x="5593" y="1282"/>
                    <a:pt x="5593" y="1282"/>
                    <a:pt x="5593" y="1282"/>
                  </a:cubicBezTo>
                  <a:cubicBezTo>
                    <a:pt x="5468" y="1282"/>
                    <a:pt x="5312" y="1250"/>
                    <a:pt x="5124" y="1250"/>
                  </a:cubicBezTo>
                  <a:cubicBezTo>
                    <a:pt x="5124" y="2594"/>
                    <a:pt x="5124" y="2594"/>
                    <a:pt x="5124" y="2594"/>
                  </a:cubicBezTo>
                  <a:cubicBezTo>
                    <a:pt x="5124" y="2625"/>
                    <a:pt x="5124" y="2688"/>
                    <a:pt x="5093" y="2719"/>
                  </a:cubicBezTo>
                  <a:lnTo>
                    <a:pt x="5093" y="2750"/>
                  </a:lnTo>
                  <a:cubicBezTo>
                    <a:pt x="4437" y="3749"/>
                    <a:pt x="4437" y="3749"/>
                    <a:pt x="4437" y="3749"/>
                  </a:cubicBezTo>
                  <a:cubicBezTo>
                    <a:pt x="4249" y="4281"/>
                    <a:pt x="4249" y="4281"/>
                    <a:pt x="4249" y="4281"/>
                  </a:cubicBezTo>
                  <a:cubicBezTo>
                    <a:pt x="5218" y="4562"/>
                    <a:pt x="5218" y="4562"/>
                    <a:pt x="5218" y="4562"/>
                  </a:cubicBezTo>
                  <a:cubicBezTo>
                    <a:pt x="5218" y="4562"/>
                    <a:pt x="5218" y="4562"/>
                    <a:pt x="5187" y="4593"/>
                  </a:cubicBezTo>
                  <a:cubicBezTo>
                    <a:pt x="5218" y="4593"/>
                    <a:pt x="5218" y="4593"/>
                    <a:pt x="5218" y="4593"/>
                  </a:cubicBezTo>
                  <a:cubicBezTo>
                    <a:pt x="5343" y="4624"/>
                    <a:pt x="5437" y="4749"/>
                    <a:pt x="5406" y="4906"/>
                  </a:cubicBezTo>
                  <a:cubicBezTo>
                    <a:pt x="5124" y="6624"/>
                    <a:pt x="5124" y="6624"/>
                    <a:pt x="5124" y="6624"/>
                  </a:cubicBezTo>
                  <a:cubicBezTo>
                    <a:pt x="5093" y="6749"/>
                    <a:pt x="4999" y="6843"/>
                    <a:pt x="4843" y="6843"/>
                  </a:cubicBezTo>
                  <a:lnTo>
                    <a:pt x="4812" y="6843"/>
                  </a:lnTo>
                  <a:cubicBezTo>
                    <a:pt x="4656" y="6812"/>
                    <a:pt x="4531" y="6687"/>
                    <a:pt x="4562" y="6531"/>
                  </a:cubicBezTo>
                  <a:cubicBezTo>
                    <a:pt x="4812" y="5093"/>
                    <a:pt x="4812" y="5093"/>
                    <a:pt x="4812" y="5093"/>
                  </a:cubicBezTo>
                  <a:cubicBezTo>
                    <a:pt x="3531" y="5124"/>
                    <a:pt x="3531" y="5124"/>
                    <a:pt x="3531" y="5124"/>
                  </a:cubicBezTo>
                  <a:cubicBezTo>
                    <a:pt x="2594" y="5812"/>
                    <a:pt x="2594" y="5812"/>
                    <a:pt x="2594" y="5812"/>
                  </a:cubicBezTo>
                  <a:cubicBezTo>
                    <a:pt x="2500" y="5906"/>
                    <a:pt x="2500" y="5906"/>
                    <a:pt x="2500" y="5906"/>
                  </a:cubicBezTo>
                  <a:cubicBezTo>
                    <a:pt x="2469" y="5937"/>
                    <a:pt x="2469" y="5937"/>
                    <a:pt x="2438" y="5968"/>
                  </a:cubicBezTo>
                  <a:cubicBezTo>
                    <a:pt x="1000" y="6812"/>
                    <a:pt x="1000" y="6812"/>
                    <a:pt x="1000" y="6812"/>
                  </a:cubicBezTo>
                  <a:cubicBezTo>
                    <a:pt x="969" y="6843"/>
                    <a:pt x="907" y="6843"/>
                    <a:pt x="875" y="6843"/>
                  </a:cubicBezTo>
                  <a:cubicBezTo>
                    <a:pt x="782" y="6843"/>
                    <a:pt x="688" y="6812"/>
                    <a:pt x="625" y="6718"/>
                  </a:cubicBezTo>
                  <a:cubicBezTo>
                    <a:pt x="532" y="6562"/>
                    <a:pt x="594" y="6406"/>
                    <a:pt x="719" y="6312"/>
                  </a:cubicBezTo>
                  <a:cubicBezTo>
                    <a:pt x="1969" y="5562"/>
                    <a:pt x="1969" y="5562"/>
                    <a:pt x="1969" y="5562"/>
                  </a:cubicBezTo>
                  <a:cubicBezTo>
                    <a:pt x="2844" y="4562"/>
                    <a:pt x="2844" y="4562"/>
                    <a:pt x="2844" y="4562"/>
                  </a:cubicBezTo>
                  <a:cubicBezTo>
                    <a:pt x="2563" y="3718"/>
                    <a:pt x="2563" y="3718"/>
                    <a:pt x="2563" y="3718"/>
                  </a:cubicBezTo>
                  <a:cubicBezTo>
                    <a:pt x="1782" y="2750"/>
                    <a:pt x="1782" y="2750"/>
                    <a:pt x="1782" y="2750"/>
                  </a:cubicBezTo>
                  <a:cubicBezTo>
                    <a:pt x="1750" y="2688"/>
                    <a:pt x="1719" y="2657"/>
                    <a:pt x="1719" y="2594"/>
                  </a:cubicBezTo>
                  <a:cubicBezTo>
                    <a:pt x="1719" y="1250"/>
                    <a:pt x="1719" y="1250"/>
                    <a:pt x="1719" y="1250"/>
                  </a:cubicBezTo>
                  <a:cubicBezTo>
                    <a:pt x="1532" y="1250"/>
                    <a:pt x="1375" y="1282"/>
                    <a:pt x="1250" y="1313"/>
                  </a:cubicBezTo>
                  <a:cubicBezTo>
                    <a:pt x="1407" y="2375"/>
                    <a:pt x="1407" y="2375"/>
                    <a:pt x="1407" y="2375"/>
                  </a:cubicBezTo>
                  <a:cubicBezTo>
                    <a:pt x="407" y="2563"/>
                    <a:pt x="407" y="2563"/>
                    <a:pt x="407" y="2563"/>
                  </a:cubicBezTo>
                  <a:cubicBezTo>
                    <a:pt x="0" y="188"/>
                    <a:pt x="0" y="188"/>
                    <a:pt x="0" y="188"/>
                  </a:cubicBezTo>
                  <a:cubicBezTo>
                    <a:pt x="1032" y="32"/>
                    <a:pt x="1032" y="32"/>
                    <a:pt x="1032" y="32"/>
                  </a:cubicBezTo>
                  <a:cubicBezTo>
                    <a:pt x="1188" y="1032"/>
                    <a:pt x="1188" y="1032"/>
                    <a:pt x="1188" y="1032"/>
                  </a:cubicBezTo>
                  <a:cubicBezTo>
                    <a:pt x="1375" y="1000"/>
                    <a:pt x="1594" y="969"/>
                    <a:pt x="1813" y="938"/>
                  </a:cubicBezTo>
                  <a:cubicBezTo>
                    <a:pt x="1875" y="907"/>
                    <a:pt x="1938" y="875"/>
                    <a:pt x="2000" y="875"/>
                  </a:cubicBezTo>
                  <a:cubicBezTo>
                    <a:pt x="2063" y="875"/>
                    <a:pt x="2094" y="907"/>
                    <a:pt x="2157" y="907"/>
                  </a:cubicBezTo>
                  <a:cubicBezTo>
                    <a:pt x="2532" y="907"/>
                    <a:pt x="2938" y="875"/>
                    <a:pt x="3437" y="875"/>
                  </a:cubicBezTo>
                  <a:cubicBezTo>
                    <a:pt x="3906" y="875"/>
                    <a:pt x="4343" y="907"/>
                    <a:pt x="4718" y="907"/>
                  </a:cubicBezTo>
                  <a:cubicBezTo>
                    <a:pt x="4749" y="907"/>
                    <a:pt x="4781" y="875"/>
                    <a:pt x="4843" y="875"/>
                  </a:cubicBezTo>
                  <a:cubicBezTo>
                    <a:pt x="4906" y="875"/>
                    <a:pt x="4968" y="907"/>
                    <a:pt x="5031" y="938"/>
                  </a:cubicBezTo>
                  <a:cubicBezTo>
                    <a:pt x="5281" y="969"/>
                    <a:pt x="5468" y="1000"/>
                    <a:pt x="5656" y="1000"/>
                  </a:cubicBezTo>
                  <a:cubicBezTo>
                    <a:pt x="5812" y="0"/>
                    <a:pt x="5812" y="0"/>
                    <a:pt x="5812" y="0"/>
                  </a:cubicBezTo>
                  <a:lnTo>
                    <a:pt x="6843" y="188"/>
                  </a:lnTo>
                  <a:close/>
                  <a:moveTo>
                    <a:pt x="4562" y="1188"/>
                  </a:moveTo>
                  <a:lnTo>
                    <a:pt x="4562" y="1188"/>
                  </a:lnTo>
                  <a:cubicBezTo>
                    <a:pt x="4218" y="1188"/>
                    <a:pt x="3843" y="1157"/>
                    <a:pt x="3437" y="1157"/>
                  </a:cubicBezTo>
                  <a:cubicBezTo>
                    <a:pt x="3000" y="1157"/>
                    <a:pt x="2625" y="1188"/>
                    <a:pt x="2282" y="1188"/>
                  </a:cubicBezTo>
                  <a:cubicBezTo>
                    <a:pt x="2282" y="2469"/>
                    <a:pt x="2282" y="2469"/>
                    <a:pt x="2282" y="2469"/>
                  </a:cubicBezTo>
                  <a:cubicBezTo>
                    <a:pt x="3157" y="3157"/>
                    <a:pt x="3157" y="3157"/>
                    <a:pt x="3157" y="3157"/>
                  </a:cubicBezTo>
                  <a:cubicBezTo>
                    <a:pt x="3718" y="3157"/>
                    <a:pt x="3718" y="3157"/>
                    <a:pt x="3718" y="3157"/>
                  </a:cubicBezTo>
                  <a:cubicBezTo>
                    <a:pt x="4562" y="2469"/>
                    <a:pt x="4562" y="2469"/>
                    <a:pt x="4562" y="2469"/>
                  </a:cubicBezTo>
                  <a:lnTo>
                    <a:pt x="4562" y="1188"/>
                  </a:lnTo>
                  <a:close/>
                  <a:moveTo>
                    <a:pt x="4562" y="1188"/>
                  </a:moveTo>
                  <a:lnTo>
                    <a:pt x="4562" y="1188"/>
                  </a:lnTo>
                  <a:close/>
                </a:path>
              </a:pathLst>
            </a:custGeom>
            <a:solidFill>
              <a:schemeClr val="bg1"/>
            </a:solidFill>
            <a:ln>
              <a:noFill/>
            </a:ln>
            <a:extLst>
              <a:ext uri="{91240B29-F687-4F45-9708-019B960494DF}">
                <a14:hiddenLine w="9525">
                  <a:solidFill>
                    <a:srgbClr val="000000"/>
                  </a:solidFill>
                  <a:round/>
                </a14:hiddenLine>
              </a:ext>
            </a:extLst>
          </p:spPr>
          <p:txBody>
            <a:bodyPr anchor="ctr" bIns="121823" lIns="243647" rIns="243647" tIns="121823" wrap="none"/>
            <a:lstStyle/>
            <a:p>
              <a:endParaRPr altLang="en-US" lang="zh-CN" sz="135">
                <a:solidFill>
                  <a:schemeClr val="tx1">
                    <a:lumMod val="75000"/>
                    <a:lumOff val="25000"/>
                  </a:schemeClr>
                </a:solidFill>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grpSp>
      <p:grpSp>
        <p:nvGrpSpPr>
          <p:cNvPr id="58" name="组合 57"/>
          <p:cNvGrpSpPr/>
          <p:nvPr/>
        </p:nvGrpSpPr>
        <p:grpSpPr>
          <a:xfrm>
            <a:off x="1677252" y="2041807"/>
            <a:ext cx="1934629" cy="890796"/>
            <a:chOff x="468937" y="2419540"/>
            <a:chExt cx="1934629" cy="890796"/>
          </a:xfrm>
        </p:grpSpPr>
        <p:sp>
          <p:nvSpPr>
            <p:cNvPr id="59" name="TextBox 18"/>
            <p:cNvSpPr txBox="1"/>
            <p:nvPr/>
          </p:nvSpPr>
          <p:spPr>
            <a:xfrm flipH="1">
              <a:off x="482629"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60" name="矩形 59"/>
            <p:cNvSpPr/>
            <p:nvPr/>
          </p:nvSpPr>
          <p:spPr>
            <a:xfrm>
              <a:off x="470268"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61" name="组合 60"/>
          <p:cNvGrpSpPr/>
          <p:nvPr/>
        </p:nvGrpSpPr>
        <p:grpSpPr>
          <a:xfrm>
            <a:off x="1677252" y="4080157"/>
            <a:ext cx="1934629" cy="890796"/>
            <a:chOff x="468937" y="2419540"/>
            <a:chExt cx="1934629" cy="890796"/>
          </a:xfrm>
        </p:grpSpPr>
        <p:sp>
          <p:nvSpPr>
            <p:cNvPr id="62" name="TextBox 18"/>
            <p:cNvSpPr txBox="1"/>
            <p:nvPr/>
          </p:nvSpPr>
          <p:spPr>
            <a:xfrm flipH="1">
              <a:off x="482629"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63" name="矩形 62"/>
            <p:cNvSpPr/>
            <p:nvPr/>
          </p:nvSpPr>
          <p:spPr>
            <a:xfrm>
              <a:off x="470268"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64" name="组合 63"/>
          <p:cNvGrpSpPr/>
          <p:nvPr/>
        </p:nvGrpSpPr>
        <p:grpSpPr>
          <a:xfrm>
            <a:off x="8706702" y="2041807"/>
            <a:ext cx="1934629" cy="890796"/>
            <a:chOff x="468937" y="2419540"/>
            <a:chExt cx="1934629" cy="890796"/>
          </a:xfrm>
        </p:grpSpPr>
        <p:sp>
          <p:nvSpPr>
            <p:cNvPr id="65" name="TextBox 18"/>
            <p:cNvSpPr txBox="1"/>
            <p:nvPr/>
          </p:nvSpPr>
          <p:spPr>
            <a:xfrm flipH="1">
              <a:off x="482630"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66" name="矩形 65"/>
            <p:cNvSpPr/>
            <p:nvPr/>
          </p:nvSpPr>
          <p:spPr>
            <a:xfrm>
              <a:off x="470269"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67" name="组合 66"/>
          <p:cNvGrpSpPr/>
          <p:nvPr/>
        </p:nvGrpSpPr>
        <p:grpSpPr>
          <a:xfrm>
            <a:off x="8706702" y="4080157"/>
            <a:ext cx="1934629" cy="890796"/>
            <a:chOff x="468937" y="2419540"/>
            <a:chExt cx="1934629" cy="890796"/>
          </a:xfrm>
        </p:grpSpPr>
        <p:sp>
          <p:nvSpPr>
            <p:cNvPr id="68" name="TextBox 18"/>
            <p:cNvSpPr txBox="1"/>
            <p:nvPr/>
          </p:nvSpPr>
          <p:spPr>
            <a:xfrm flipH="1">
              <a:off x="482630"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69" name="矩形 68"/>
            <p:cNvSpPr/>
            <p:nvPr/>
          </p:nvSpPr>
          <p:spPr>
            <a:xfrm>
              <a:off x="470269"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70" name="组合 69">
            <a:extLst>
              <a:ext uri="{FF2B5EF4-FFF2-40B4-BE49-F238E27FC236}">
                <a16:creationId xmlns:a16="http://schemas.microsoft.com/office/drawing/2014/main" id="{6F63B5B1-2D1D-469A-8F27-9F3EDA648B84}"/>
              </a:ext>
            </a:extLst>
          </p:cNvPr>
          <p:cNvGrpSpPr/>
          <p:nvPr/>
        </p:nvGrpSpPr>
        <p:grpSpPr>
          <a:xfrm>
            <a:off x="3424460" y="220234"/>
            <a:ext cx="5544407" cy="617980"/>
            <a:chOff x="551593" y="497013"/>
            <a:chExt cx="5544407" cy="617980"/>
          </a:xfrm>
        </p:grpSpPr>
        <p:sp>
          <p:nvSpPr>
            <p:cNvPr id="71" name="矩形 70">
              <a:extLst>
                <a:ext uri="{FF2B5EF4-FFF2-40B4-BE49-F238E27FC236}">
                  <a16:creationId xmlns:a16="http://schemas.microsoft.com/office/drawing/2014/main" id="{F02D4A7E-8542-42ED-BCC9-9BA093FD9AD7}"/>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72" name="0 _4">
              <a:extLst>
                <a:ext uri="{FF2B5EF4-FFF2-40B4-BE49-F238E27FC236}">
                  <a16:creationId xmlns:a16="http://schemas.microsoft.com/office/drawing/2014/main" id="{0C77B45A-9687-41B1-868F-21802212C82E}"/>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15"/>
                                        </p:tgtEl>
                                        <p:attrNameLst>
                                          <p:attrName>style.visibility</p:attrName>
                                        </p:attrNameLst>
                                      </p:cBhvr>
                                      <p:to>
                                        <p:strVal val="visible"/>
                                      </p:to>
                                    </p:set>
                                    <p:anim calcmode="lin" valueType="num">
                                      <p:cBhvr>
                                        <p:cTn dur="500" fill="hold" id="7"/>
                                        <p:tgtEl>
                                          <p:spTgt spid="15"/>
                                        </p:tgtEl>
                                        <p:attrNameLst>
                                          <p:attrName>ppt_w</p:attrName>
                                        </p:attrNameLst>
                                      </p:cBhvr>
                                      <p:tavLst>
                                        <p:tav tm="0">
                                          <p:val>
                                            <p:fltVal val="0"/>
                                          </p:val>
                                        </p:tav>
                                        <p:tav tm="100000">
                                          <p:val>
                                            <p:strVal val="#ppt_w"/>
                                          </p:val>
                                        </p:tav>
                                      </p:tavLst>
                                    </p:anim>
                                    <p:anim calcmode="lin" valueType="num">
                                      <p:cBhvr>
                                        <p:cTn dur="500" fill="hold" id="8"/>
                                        <p:tgtEl>
                                          <p:spTgt spid="15"/>
                                        </p:tgtEl>
                                        <p:attrNameLst>
                                          <p:attrName>ppt_h</p:attrName>
                                        </p:attrNameLst>
                                      </p:cBhvr>
                                      <p:tavLst>
                                        <p:tav tm="0">
                                          <p:val>
                                            <p:fltVal val="0"/>
                                          </p:val>
                                        </p:tav>
                                        <p:tav tm="100000">
                                          <p:val>
                                            <p:strVal val="#ppt_h"/>
                                          </p:val>
                                        </p:tav>
                                      </p:tavLst>
                                    </p:anim>
                                    <p:animEffect filter="fade" transition="in">
                                      <p:cBhvr>
                                        <p:cTn dur="500" id="9"/>
                                        <p:tgtEl>
                                          <p:spTgt spid="15"/>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58"/>
                                        </p:tgtEl>
                                        <p:attrNameLst>
                                          <p:attrName>style.visibility</p:attrName>
                                        </p:attrNameLst>
                                      </p:cBhvr>
                                      <p:to>
                                        <p:strVal val="visible"/>
                                      </p:to>
                                    </p:set>
                                    <p:anim calcmode="lin" valueType="num">
                                      <p:cBhvr>
                                        <p:cTn dur="500" fill="hold" id="13"/>
                                        <p:tgtEl>
                                          <p:spTgt spid="58"/>
                                        </p:tgtEl>
                                        <p:attrNameLst>
                                          <p:attrName>ppt_w</p:attrName>
                                        </p:attrNameLst>
                                      </p:cBhvr>
                                      <p:tavLst>
                                        <p:tav tm="0">
                                          <p:val>
                                            <p:fltVal val="0"/>
                                          </p:val>
                                        </p:tav>
                                        <p:tav tm="100000">
                                          <p:val>
                                            <p:strVal val="#ppt_w"/>
                                          </p:val>
                                        </p:tav>
                                      </p:tavLst>
                                    </p:anim>
                                    <p:anim calcmode="lin" valueType="num">
                                      <p:cBhvr>
                                        <p:cTn dur="500" fill="hold" id="14"/>
                                        <p:tgtEl>
                                          <p:spTgt spid="58"/>
                                        </p:tgtEl>
                                        <p:attrNameLst>
                                          <p:attrName>ppt_h</p:attrName>
                                        </p:attrNameLst>
                                      </p:cBhvr>
                                      <p:tavLst>
                                        <p:tav tm="0">
                                          <p:val>
                                            <p:fltVal val="0"/>
                                          </p:val>
                                        </p:tav>
                                        <p:tav tm="100000">
                                          <p:val>
                                            <p:strVal val="#ppt_h"/>
                                          </p:val>
                                        </p:tav>
                                      </p:tavLst>
                                    </p:anim>
                                    <p:animEffect filter="fade" transition="in">
                                      <p:cBhvr>
                                        <p:cTn dur="500" id="15"/>
                                        <p:tgtEl>
                                          <p:spTgt spid="58"/>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61"/>
                                        </p:tgtEl>
                                        <p:attrNameLst>
                                          <p:attrName>style.visibility</p:attrName>
                                        </p:attrNameLst>
                                      </p:cBhvr>
                                      <p:to>
                                        <p:strVal val="visible"/>
                                      </p:to>
                                    </p:set>
                                    <p:anim calcmode="lin" valueType="num">
                                      <p:cBhvr>
                                        <p:cTn dur="500" fill="hold" id="19"/>
                                        <p:tgtEl>
                                          <p:spTgt spid="61"/>
                                        </p:tgtEl>
                                        <p:attrNameLst>
                                          <p:attrName>ppt_w</p:attrName>
                                        </p:attrNameLst>
                                      </p:cBhvr>
                                      <p:tavLst>
                                        <p:tav tm="0">
                                          <p:val>
                                            <p:fltVal val="0"/>
                                          </p:val>
                                        </p:tav>
                                        <p:tav tm="100000">
                                          <p:val>
                                            <p:strVal val="#ppt_w"/>
                                          </p:val>
                                        </p:tav>
                                      </p:tavLst>
                                    </p:anim>
                                    <p:anim calcmode="lin" valueType="num">
                                      <p:cBhvr>
                                        <p:cTn dur="500" fill="hold" id="20"/>
                                        <p:tgtEl>
                                          <p:spTgt spid="61"/>
                                        </p:tgtEl>
                                        <p:attrNameLst>
                                          <p:attrName>ppt_h</p:attrName>
                                        </p:attrNameLst>
                                      </p:cBhvr>
                                      <p:tavLst>
                                        <p:tav tm="0">
                                          <p:val>
                                            <p:fltVal val="0"/>
                                          </p:val>
                                        </p:tav>
                                        <p:tav tm="100000">
                                          <p:val>
                                            <p:strVal val="#ppt_h"/>
                                          </p:val>
                                        </p:tav>
                                      </p:tavLst>
                                    </p:anim>
                                    <p:animEffect filter="fade" transition="in">
                                      <p:cBhvr>
                                        <p:cTn dur="500" id="21"/>
                                        <p:tgtEl>
                                          <p:spTgt spid="61"/>
                                        </p:tgtEl>
                                      </p:cBhvr>
                                    </p:animEffect>
                                  </p:childTnLst>
                                </p:cTn>
                              </p:par>
                            </p:childTnLst>
                          </p:cTn>
                        </p:par>
                        <p:par>
                          <p:cTn fill="hold" id="22" nodeType="afterGroup">
                            <p:stCondLst>
                              <p:cond delay="1500"/>
                            </p:stCondLst>
                            <p:childTnLst>
                              <p:par>
                                <p:cTn fill="hold" id="23" nodeType="afterEffect" presetClass="entr" presetID="53" presetSubtype="0">
                                  <p:stCondLst>
                                    <p:cond delay="0"/>
                                  </p:stCondLst>
                                  <p:childTnLst>
                                    <p:set>
                                      <p:cBhvr>
                                        <p:cTn dur="1" fill="hold" id="24">
                                          <p:stCondLst>
                                            <p:cond delay="0"/>
                                          </p:stCondLst>
                                        </p:cTn>
                                        <p:tgtEl>
                                          <p:spTgt spid="64"/>
                                        </p:tgtEl>
                                        <p:attrNameLst>
                                          <p:attrName>style.visibility</p:attrName>
                                        </p:attrNameLst>
                                      </p:cBhvr>
                                      <p:to>
                                        <p:strVal val="visible"/>
                                      </p:to>
                                    </p:set>
                                    <p:anim calcmode="lin" valueType="num">
                                      <p:cBhvr>
                                        <p:cTn dur="500" fill="hold" id="25"/>
                                        <p:tgtEl>
                                          <p:spTgt spid="64"/>
                                        </p:tgtEl>
                                        <p:attrNameLst>
                                          <p:attrName>ppt_w</p:attrName>
                                        </p:attrNameLst>
                                      </p:cBhvr>
                                      <p:tavLst>
                                        <p:tav tm="0">
                                          <p:val>
                                            <p:fltVal val="0"/>
                                          </p:val>
                                        </p:tav>
                                        <p:tav tm="100000">
                                          <p:val>
                                            <p:strVal val="#ppt_w"/>
                                          </p:val>
                                        </p:tav>
                                      </p:tavLst>
                                    </p:anim>
                                    <p:anim calcmode="lin" valueType="num">
                                      <p:cBhvr>
                                        <p:cTn dur="500" fill="hold" id="26"/>
                                        <p:tgtEl>
                                          <p:spTgt spid="64"/>
                                        </p:tgtEl>
                                        <p:attrNameLst>
                                          <p:attrName>ppt_h</p:attrName>
                                        </p:attrNameLst>
                                      </p:cBhvr>
                                      <p:tavLst>
                                        <p:tav tm="0">
                                          <p:val>
                                            <p:fltVal val="0"/>
                                          </p:val>
                                        </p:tav>
                                        <p:tav tm="100000">
                                          <p:val>
                                            <p:strVal val="#ppt_h"/>
                                          </p:val>
                                        </p:tav>
                                      </p:tavLst>
                                    </p:anim>
                                    <p:animEffect filter="fade" transition="in">
                                      <p:cBhvr>
                                        <p:cTn dur="500" id="27"/>
                                        <p:tgtEl>
                                          <p:spTgt spid="64"/>
                                        </p:tgtEl>
                                      </p:cBhvr>
                                    </p:animEffect>
                                  </p:childTnLst>
                                </p:cTn>
                              </p:par>
                            </p:childTnLst>
                          </p:cTn>
                        </p:par>
                        <p:par>
                          <p:cTn fill="hold" id="28" nodeType="afterGroup">
                            <p:stCondLst>
                              <p:cond delay="2000"/>
                            </p:stCondLst>
                            <p:childTnLst>
                              <p:par>
                                <p:cTn fill="hold" id="29" nodeType="afterEffect" presetClass="entr" presetID="53" presetSubtype="0">
                                  <p:stCondLst>
                                    <p:cond delay="0"/>
                                  </p:stCondLst>
                                  <p:childTnLst>
                                    <p:set>
                                      <p:cBhvr>
                                        <p:cTn dur="1" fill="hold" id="30">
                                          <p:stCondLst>
                                            <p:cond delay="0"/>
                                          </p:stCondLst>
                                        </p:cTn>
                                        <p:tgtEl>
                                          <p:spTgt spid="67"/>
                                        </p:tgtEl>
                                        <p:attrNameLst>
                                          <p:attrName>style.visibility</p:attrName>
                                        </p:attrNameLst>
                                      </p:cBhvr>
                                      <p:to>
                                        <p:strVal val="visible"/>
                                      </p:to>
                                    </p:set>
                                    <p:anim calcmode="lin" valueType="num">
                                      <p:cBhvr>
                                        <p:cTn dur="500" fill="hold" id="31"/>
                                        <p:tgtEl>
                                          <p:spTgt spid="67"/>
                                        </p:tgtEl>
                                        <p:attrNameLst>
                                          <p:attrName>ppt_w</p:attrName>
                                        </p:attrNameLst>
                                      </p:cBhvr>
                                      <p:tavLst>
                                        <p:tav tm="0">
                                          <p:val>
                                            <p:fltVal val="0"/>
                                          </p:val>
                                        </p:tav>
                                        <p:tav tm="100000">
                                          <p:val>
                                            <p:strVal val="#ppt_w"/>
                                          </p:val>
                                        </p:tav>
                                      </p:tavLst>
                                    </p:anim>
                                    <p:anim calcmode="lin" valueType="num">
                                      <p:cBhvr>
                                        <p:cTn dur="500" fill="hold" id="32"/>
                                        <p:tgtEl>
                                          <p:spTgt spid="67"/>
                                        </p:tgtEl>
                                        <p:attrNameLst>
                                          <p:attrName>ppt_h</p:attrName>
                                        </p:attrNameLst>
                                      </p:cBhvr>
                                      <p:tavLst>
                                        <p:tav tm="0">
                                          <p:val>
                                            <p:fltVal val="0"/>
                                          </p:val>
                                        </p:tav>
                                        <p:tav tm="100000">
                                          <p:val>
                                            <p:strVal val="#ppt_h"/>
                                          </p:val>
                                        </p:tav>
                                      </p:tavLst>
                                    </p:anim>
                                    <p:animEffect filter="fade" transition="in">
                                      <p:cBhvr>
                                        <p:cTn dur="500" id="33"/>
                                        <p:tgtEl>
                                          <p:spTgt spid="67"/>
                                        </p:tgtEl>
                                      </p:cBhvr>
                                    </p:animEffect>
                                  </p:childTnLst>
                                </p:cTn>
                              </p:par>
                            </p:childTnLst>
                          </p:cTn>
                        </p:par>
                        <p:par>
                          <p:cTn fill="hold" id="34" nodeType="afterGroup">
                            <p:stCondLst>
                              <p:cond delay="2500"/>
                            </p:stCondLst>
                            <p:childTnLst>
                              <p:par>
                                <p:cTn fill="hold" id="35" nodeType="afterEffect" presetClass="entr" presetID="53" presetSubtype="0">
                                  <p:stCondLst>
                                    <p:cond delay="0"/>
                                  </p:stCondLst>
                                  <p:childTnLst>
                                    <p:set>
                                      <p:cBhvr>
                                        <p:cTn dur="1" fill="hold" id="36">
                                          <p:stCondLst>
                                            <p:cond delay="0"/>
                                          </p:stCondLst>
                                        </p:cTn>
                                        <p:tgtEl>
                                          <p:spTgt spid="70"/>
                                        </p:tgtEl>
                                        <p:attrNameLst>
                                          <p:attrName>style.visibility</p:attrName>
                                        </p:attrNameLst>
                                      </p:cBhvr>
                                      <p:to>
                                        <p:strVal val="visible"/>
                                      </p:to>
                                    </p:set>
                                    <p:anim calcmode="lin" valueType="num">
                                      <p:cBhvr>
                                        <p:cTn dur="500" fill="hold" id="37"/>
                                        <p:tgtEl>
                                          <p:spTgt spid="70"/>
                                        </p:tgtEl>
                                        <p:attrNameLst>
                                          <p:attrName>ppt_w</p:attrName>
                                        </p:attrNameLst>
                                      </p:cBhvr>
                                      <p:tavLst>
                                        <p:tav tm="0">
                                          <p:val>
                                            <p:fltVal val="0"/>
                                          </p:val>
                                        </p:tav>
                                        <p:tav tm="100000">
                                          <p:val>
                                            <p:strVal val="#ppt_w"/>
                                          </p:val>
                                        </p:tav>
                                      </p:tavLst>
                                    </p:anim>
                                    <p:anim calcmode="lin" valueType="num">
                                      <p:cBhvr>
                                        <p:cTn dur="500" fill="hold" id="38"/>
                                        <p:tgtEl>
                                          <p:spTgt spid="70"/>
                                        </p:tgtEl>
                                        <p:attrNameLst>
                                          <p:attrName>ppt_h</p:attrName>
                                        </p:attrNameLst>
                                      </p:cBhvr>
                                      <p:tavLst>
                                        <p:tav tm="0">
                                          <p:val>
                                            <p:fltVal val="0"/>
                                          </p:val>
                                        </p:tav>
                                        <p:tav tm="100000">
                                          <p:val>
                                            <p:strVal val="#ppt_h"/>
                                          </p:val>
                                        </p:tav>
                                      </p:tavLst>
                                    </p:anim>
                                    <p:animEffect filter="fade" transition="in">
                                      <p:cBhvr>
                                        <p:cTn dur="500" id="39"/>
                                        <p:tgtEl>
                                          <p:spTgt spid="7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 name="六边形 19"/>
          <p:cNvSpPr/>
          <p:nvPr/>
        </p:nvSpPr>
        <p:spPr>
          <a:xfrm rot="16200000">
            <a:off x="3020901" y="4512581"/>
            <a:ext cx="1820107" cy="1569059"/>
          </a:xfrm>
          <a:prstGeom prst="hexagon">
            <a:avLst/>
          </a:prstGeom>
          <a:blipFill>
            <a:blip r:embed="rId3">
              <a:extLst>
                <a:ext uri="{28A0092B-C50C-407E-A947-70E740481C1C}">
                  <a14:useLocalDpi/>
                </a:ext>
              </a:extLst>
            </a:blip>
            <a:stretch>
              <a:fillRect/>
            </a:stretch>
          </a:blipFill>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21" name="六边形 20"/>
          <p:cNvSpPr/>
          <p:nvPr/>
        </p:nvSpPr>
        <p:spPr>
          <a:xfrm rot="16200000">
            <a:off x="4724248" y="4512581"/>
            <a:ext cx="1820107" cy="1569059"/>
          </a:xfrm>
          <a:prstGeom prst="hexagon">
            <a:avLst/>
          </a:prstGeom>
          <a:blipFill>
            <a:blip r:embed="rId3">
              <a:extLst>
                <a:ext uri="{28A0092B-C50C-407E-A947-70E740481C1C}">
                  <a14:useLocalDpi/>
                </a:ext>
              </a:extLst>
            </a:blip>
            <a:stretch>
              <a:fillRect/>
            </a:stretch>
          </a:blipFill>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22" name="六边形 21"/>
          <p:cNvSpPr/>
          <p:nvPr/>
        </p:nvSpPr>
        <p:spPr>
          <a:xfrm rot="16200000">
            <a:off x="5562184" y="2980945"/>
            <a:ext cx="1820107" cy="1569059"/>
          </a:xfrm>
          <a:prstGeom prst="hexagon">
            <a:avLst/>
          </a:prstGeom>
          <a:blipFill>
            <a:blip r:embed="rId3">
              <a:extLst>
                <a:ext uri="{28A0092B-C50C-407E-A947-70E740481C1C}">
                  <a14:useLocalDpi/>
                </a:ext>
              </a:extLst>
            </a:blip>
            <a:stretch>
              <a:fillRect/>
            </a:stretch>
          </a:blipFill>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23" name="六边形 22"/>
          <p:cNvSpPr/>
          <p:nvPr/>
        </p:nvSpPr>
        <p:spPr>
          <a:xfrm rot="16200000">
            <a:off x="7265531" y="2980945"/>
            <a:ext cx="1820107" cy="1569059"/>
          </a:xfrm>
          <a:prstGeom prst="hexagon">
            <a:avLst/>
          </a:prstGeom>
          <a:blipFill>
            <a:blip r:embed="rId3">
              <a:extLst>
                <a:ext uri="{28A0092B-C50C-407E-A947-70E740481C1C}">
                  <a14:useLocalDpi/>
                </a:ext>
              </a:extLst>
            </a:blip>
            <a:stretch>
              <a:fillRect/>
            </a:stretch>
          </a:blipFill>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sp>
        <p:nvSpPr>
          <p:cNvPr id="24" name="六边形 23"/>
          <p:cNvSpPr/>
          <p:nvPr/>
        </p:nvSpPr>
        <p:spPr>
          <a:xfrm rot="16200000">
            <a:off x="8103468" y="1476781"/>
            <a:ext cx="1820107" cy="1569059"/>
          </a:xfrm>
          <a:prstGeom prst="hexagon">
            <a:avLst/>
          </a:prstGeom>
          <a:blipFill>
            <a:blip r:embed="rId3">
              <a:extLst>
                <a:ext uri="{28A0092B-C50C-407E-A947-70E740481C1C}">
                  <a14:useLocalDpi/>
                </a:ext>
              </a:extLst>
            </a:blip>
            <a:stretch>
              <a:fillRect/>
            </a:stretch>
          </a:blipFill>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cs typeface="+mn-ea"/>
              <a:sym charset="-122" panose="02020400000000000000" pitchFamily="18" typeface="Source Han Serif SC"/>
            </a:endParaRPr>
          </a:p>
        </p:txBody>
      </p:sp>
      <p:grpSp>
        <p:nvGrpSpPr>
          <p:cNvPr id="14" name="组合 13"/>
          <p:cNvGrpSpPr/>
          <p:nvPr/>
        </p:nvGrpSpPr>
        <p:grpSpPr>
          <a:xfrm>
            <a:off x="1410552" y="3222907"/>
            <a:ext cx="1934629" cy="890796"/>
            <a:chOff x="468937" y="2419540"/>
            <a:chExt cx="1934629" cy="890796"/>
          </a:xfrm>
        </p:grpSpPr>
        <p:sp>
          <p:nvSpPr>
            <p:cNvPr id="15" name="TextBox 18"/>
            <p:cNvSpPr txBox="1"/>
            <p:nvPr/>
          </p:nvSpPr>
          <p:spPr>
            <a:xfrm flipH="1">
              <a:off x="482629"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16" name="矩形 15"/>
            <p:cNvSpPr/>
            <p:nvPr/>
          </p:nvSpPr>
          <p:spPr>
            <a:xfrm>
              <a:off x="470268"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17" name="组合 16"/>
          <p:cNvGrpSpPr/>
          <p:nvPr/>
        </p:nvGrpSpPr>
        <p:grpSpPr>
          <a:xfrm>
            <a:off x="7316052" y="5089807"/>
            <a:ext cx="1934629" cy="890796"/>
            <a:chOff x="468937" y="2419540"/>
            <a:chExt cx="1934629" cy="890796"/>
          </a:xfrm>
        </p:grpSpPr>
        <p:sp>
          <p:nvSpPr>
            <p:cNvPr id="18" name="TextBox 18"/>
            <p:cNvSpPr txBox="1"/>
            <p:nvPr/>
          </p:nvSpPr>
          <p:spPr>
            <a:xfrm flipH="1">
              <a:off x="482630"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19" name="矩形 18"/>
            <p:cNvSpPr/>
            <p:nvPr/>
          </p:nvSpPr>
          <p:spPr>
            <a:xfrm>
              <a:off x="470269"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26" name="组合 25"/>
          <p:cNvGrpSpPr/>
          <p:nvPr/>
        </p:nvGrpSpPr>
        <p:grpSpPr>
          <a:xfrm>
            <a:off x="4020402" y="1717957"/>
            <a:ext cx="1934629" cy="890796"/>
            <a:chOff x="468937" y="2419540"/>
            <a:chExt cx="1934629" cy="890796"/>
          </a:xfrm>
        </p:grpSpPr>
        <p:sp>
          <p:nvSpPr>
            <p:cNvPr id="27" name="TextBox 18"/>
            <p:cNvSpPr txBox="1"/>
            <p:nvPr/>
          </p:nvSpPr>
          <p:spPr>
            <a:xfrm flipH="1">
              <a:off x="482629"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28" name="矩形 27"/>
            <p:cNvSpPr/>
            <p:nvPr/>
          </p:nvSpPr>
          <p:spPr>
            <a:xfrm>
              <a:off x="470268"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29" name="组合 28"/>
          <p:cNvGrpSpPr/>
          <p:nvPr/>
        </p:nvGrpSpPr>
        <p:grpSpPr>
          <a:xfrm>
            <a:off x="9716352" y="3241957"/>
            <a:ext cx="1934629" cy="890796"/>
            <a:chOff x="468937" y="2419540"/>
            <a:chExt cx="1934629" cy="890796"/>
          </a:xfrm>
        </p:grpSpPr>
        <p:sp>
          <p:nvSpPr>
            <p:cNvPr id="30" name="TextBox 18"/>
            <p:cNvSpPr txBox="1"/>
            <p:nvPr/>
          </p:nvSpPr>
          <p:spPr>
            <a:xfrm flipH="1">
              <a:off x="482630"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31" name="矩形 30"/>
            <p:cNvSpPr/>
            <p:nvPr/>
          </p:nvSpPr>
          <p:spPr>
            <a:xfrm>
              <a:off x="470269" y="2823664"/>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32" name="组合 31">
            <a:extLst>
              <a:ext uri="{FF2B5EF4-FFF2-40B4-BE49-F238E27FC236}">
                <a16:creationId xmlns:a16="http://schemas.microsoft.com/office/drawing/2014/main" id="{0FD3682A-13B3-47F8-B1E2-8EE145FE93BA}"/>
              </a:ext>
            </a:extLst>
          </p:cNvPr>
          <p:cNvGrpSpPr/>
          <p:nvPr/>
        </p:nvGrpSpPr>
        <p:grpSpPr>
          <a:xfrm>
            <a:off x="3424460" y="220234"/>
            <a:ext cx="5544407" cy="617980"/>
            <a:chOff x="551593" y="497013"/>
            <a:chExt cx="5544407" cy="617980"/>
          </a:xfrm>
        </p:grpSpPr>
        <p:sp>
          <p:nvSpPr>
            <p:cNvPr id="33" name="矩形 32">
              <a:extLst>
                <a:ext uri="{FF2B5EF4-FFF2-40B4-BE49-F238E27FC236}">
                  <a16:creationId xmlns:a16="http://schemas.microsoft.com/office/drawing/2014/main" id="{9CF703F3-3A4B-42CB-B49A-9298E2F47E78}"/>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34" name="0 _4">
              <a:extLst>
                <a:ext uri="{FF2B5EF4-FFF2-40B4-BE49-F238E27FC236}">
                  <a16:creationId xmlns:a16="http://schemas.microsoft.com/office/drawing/2014/main" id="{A51CCB15-AB21-4AD0-BF21-BB08727BDD3D}"/>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14"/>
                                        </p:tgtEl>
                                        <p:attrNameLst>
                                          <p:attrName>style.visibility</p:attrName>
                                        </p:attrNameLst>
                                      </p:cBhvr>
                                      <p:to>
                                        <p:strVal val="visible"/>
                                      </p:to>
                                    </p:set>
                                    <p:anim calcmode="lin" valueType="num">
                                      <p:cBhvr>
                                        <p:cTn dur="500" fill="hold" id="7"/>
                                        <p:tgtEl>
                                          <p:spTgt spid="14"/>
                                        </p:tgtEl>
                                        <p:attrNameLst>
                                          <p:attrName>ppt_w</p:attrName>
                                        </p:attrNameLst>
                                      </p:cBhvr>
                                      <p:tavLst>
                                        <p:tav tm="0">
                                          <p:val>
                                            <p:fltVal val="0"/>
                                          </p:val>
                                        </p:tav>
                                        <p:tav tm="100000">
                                          <p:val>
                                            <p:strVal val="#ppt_w"/>
                                          </p:val>
                                        </p:tav>
                                      </p:tavLst>
                                    </p:anim>
                                    <p:anim calcmode="lin" valueType="num">
                                      <p:cBhvr>
                                        <p:cTn dur="500" fill="hold" id="8"/>
                                        <p:tgtEl>
                                          <p:spTgt spid="14"/>
                                        </p:tgtEl>
                                        <p:attrNameLst>
                                          <p:attrName>ppt_h</p:attrName>
                                        </p:attrNameLst>
                                      </p:cBhvr>
                                      <p:tavLst>
                                        <p:tav tm="0">
                                          <p:val>
                                            <p:fltVal val="0"/>
                                          </p:val>
                                        </p:tav>
                                        <p:tav tm="100000">
                                          <p:val>
                                            <p:strVal val="#ppt_h"/>
                                          </p:val>
                                        </p:tav>
                                      </p:tavLst>
                                    </p:anim>
                                    <p:animEffect filter="fade" transition="in">
                                      <p:cBhvr>
                                        <p:cTn dur="500" id="9"/>
                                        <p:tgtEl>
                                          <p:spTgt spid="14"/>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17"/>
                                        </p:tgtEl>
                                        <p:attrNameLst>
                                          <p:attrName>style.visibility</p:attrName>
                                        </p:attrNameLst>
                                      </p:cBhvr>
                                      <p:to>
                                        <p:strVal val="visible"/>
                                      </p:to>
                                    </p:set>
                                    <p:anim calcmode="lin" valueType="num">
                                      <p:cBhvr>
                                        <p:cTn dur="500" fill="hold" id="13"/>
                                        <p:tgtEl>
                                          <p:spTgt spid="17"/>
                                        </p:tgtEl>
                                        <p:attrNameLst>
                                          <p:attrName>ppt_w</p:attrName>
                                        </p:attrNameLst>
                                      </p:cBhvr>
                                      <p:tavLst>
                                        <p:tav tm="0">
                                          <p:val>
                                            <p:fltVal val="0"/>
                                          </p:val>
                                        </p:tav>
                                        <p:tav tm="100000">
                                          <p:val>
                                            <p:strVal val="#ppt_w"/>
                                          </p:val>
                                        </p:tav>
                                      </p:tavLst>
                                    </p:anim>
                                    <p:anim calcmode="lin" valueType="num">
                                      <p:cBhvr>
                                        <p:cTn dur="500" fill="hold" id="14"/>
                                        <p:tgtEl>
                                          <p:spTgt spid="17"/>
                                        </p:tgtEl>
                                        <p:attrNameLst>
                                          <p:attrName>ppt_h</p:attrName>
                                        </p:attrNameLst>
                                      </p:cBhvr>
                                      <p:tavLst>
                                        <p:tav tm="0">
                                          <p:val>
                                            <p:fltVal val="0"/>
                                          </p:val>
                                        </p:tav>
                                        <p:tav tm="100000">
                                          <p:val>
                                            <p:strVal val="#ppt_h"/>
                                          </p:val>
                                        </p:tav>
                                      </p:tavLst>
                                    </p:anim>
                                    <p:animEffect filter="fade" transition="in">
                                      <p:cBhvr>
                                        <p:cTn dur="500" id="15"/>
                                        <p:tgtEl>
                                          <p:spTgt spid="17"/>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26"/>
                                        </p:tgtEl>
                                        <p:attrNameLst>
                                          <p:attrName>style.visibility</p:attrName>
                                        </p:attrNameLst>
                                      </p:cBhvr>
                                      <p:to>
                                        <p:strVal val="visible"/>
                                      </p:to>
                                    </p:set>
                                    <p:anim calcmode="lin" valueType="num">
                                      <p:cBhvr>
                                        <p:cTn dur="500" fill="hold" id="19"/>
                                        <p:tgtEl>
                                          <p:spTgt spid="26"/>
                                        </p:tgtEl>
                                        <p:attrNameLst>
                                          <p:attrName>ppt_w</p:attrName>
                                        </p:attrNameLst>
                                      </p:cBhvr>
                                      <p:tavLst>
                                        <p:tav tm="0">
                                          <p:val>
                                            <p:fltVal val="0"/>
                                          </p:val>
                                        </p:tav>
                                        <p:tav tm="100000">
                                          <p:val>
                                            <p:strVal val="#ppt_w"/>
                                          </p:val>
                                        </p:tav>
                                      </p:tavLst>
                                    </p:anim>
                                    <p:anim calcmode="lin" valueType="num">
                                      <p:cBhvr>
                                        <p:cTn dur="500" fill="hold" id="20"/>
                                        <p:tgtEl>
                                          <p:spTgt spid="26"/>
                                        </p:tgtEl>
                                        <p:attrNameLst>
                                          <p:attrName>ppt_h</p:attrName>
                                        </p:attrNameLst>
                                      </p:cBhvr>
                                      <p:tavLst>
                                        <p:tav tm="0">
                                          <p:val>
                                            <p:fltVal val="0"/>
                                          </p:val>
                                        </p:tav>
                                        <p:tav tm="100000">
                                          <p:val>
                                            <p:strVal val="#ppt_h"/>
                                          </p:val>
                                        </p:tav>
                                      </p:tavLst>
                                    </p:anim>
                                    <p:animEffect filter="fade" transition="in">
                                      <p:cBhvr>
                                        <p:cTn dur="500" id="21"/>
                                        <p:tgtEl>
                                          <p:spTgt spid="26"/>
                                        </p:tgtEl>
                                      </p:cBhvr>
                                    </p:animEffect>
                                  </p:childTnLst>
                                </p:cTn>
                              </p:par>
                            </p:childTnLst>
                          </p:cTn>
                        </p:par>
                        <p:par>
                          <p:cTn fill="hold" id="22" nodeType="afterGroup">
                            <p:stCondLst>
                              <p:cond delay="1500"/>
                            </p:stCondLst>
                            <p:childTnLst>
                              <p:par>
                                <p:cTn fill="hold" id="23" nodeType="afterEffect" presetClass="entr" presetID="53" presetSubtype="0">
                                  <p:stCondLst>
                                    <p:cond delay="0"/>
                                  </p:stCondLst>
                                  <p:childTnLst>
                                    <p:set>
                                      <p:cBhvr>
                                        <p:cTn dur="1" fill="hold" id="24">
                                          <p:stCondLst>
                                            <p:cond delay="0"/>
                                          </p:stCondLst>
                                        </p:cTn>
                                        <p:tgtEl>
                                          <p:spTgt spid="29"/>
                                        </p:tgtEl>
                                        <p:attrNameLst>
                                          <p:attrName>style.visibility</p:attrName>
                                        </p:attrNameLst>
                                      </p:cBhvr>
                                      <p:to>
                                        <p:strVal val="visible"/>
                                      </p:to>
                                    </p:set>
                                    <p:anim calcmode="lin" valueType="num">
                                      <p:cBhvr>
                                        <p:cTn dur="500" fill="hold" id="25"/>
                                        <p:tgtEl>
                                          <p:spTgt spid="29"/>
                                        </p:tgtEl>
                                        <p:attrNameLst>
                                          <p:attrName>ppt_w</p:attrName>
                                        </p:attrNameLst>
                                      </p:cBhvr>
                                      <p:tavLst>
                                        <p:tav tm="0">
                                          <p:val>
                                            <p:fltVal val="0"/>
                                          </p:val>
                                        </p:tav>
                                        <p:tav tm="100000">
                                          <p:val>
                                            <p:strVal val="#ppt_w"/>
                                          </p:val>
                                        </p:tav>
                                      </p:tavLst>
                                    </p:anim>
                                    <p:anim calcmode="lin" valueType="num">
                                      <p:cBhvr>
                                        <p:cTn dur="500" fill="hold" id="26"/>
                                        <p:tgtEl>
                                          <p:spTgt spid="29"/>
                                        </p:tgtEl>
                                        <p:attrNameLst>
                                          <p:attrName>ppt_h</p:attrName>
                                        </p:attrNameLst>
                                      </p:cBhvr>
                                      <p:tavLst>
                                        <p:tav tm="0">
                                          <p:val>
                                            <p:fltVal val="0"/>
                                          </p:val>
                                        </p:tav>
                                        <p:tav tm="100000">
                                          <p:val>
                                            <p:strVal val="#ppt_h"/>
                                          </p:val>
                                        </p:tav>
                                      </p:tavLst>
                                    </p:anim>
                                    <p:animEffect filter="fade" transition="in">
                                      <p:cBhvr>
                                        <p:cTn dur="500" id="27"/>
                                        <p:tgtEl>
                                          <p:spTgt spid="29"/>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20"/>
                                        </p:tgtEl>
                                        <p:attrNameLst>
                                          <p:attrName>style.visibility</p:attrName>
                                        </p:attrNameLst>
                                      </p:cBhvr>
                                      <p:to>
                                        <p:strVal val="visible"/>
                                      </p:to>
                                    </p:set>
                                    <p:anim calcmode="lin" valueType="num">
                                      <p:cBhvr>
                                        <p:cTn dur="500" fill="hold" id="31"/>
                                        <p:tgtEl>
                                          <p:spTgt spid="20"/>
                                        </p:tgtEl>
                                        <p:attrNameLst>
                                          <p:attrName>ppt_w</p:attrName>
                                        </p:attrNameLst>
                                      </p:cBhvr>
                                      <p:tavLst>
                                        <p:tav tm="0">
                                          <p:val>
                                            <p:fltVal val="0"/>
                                          </p:val>
                                        </p:tav>
                                        <p:tav tm="100000">
                                          <p:val>
                                            <p:strVal val="#ppt_w"/>
                                          </p:val>
                                        </p:tav>
                                      </p:tavLst>
                                    </p:anim>
                                    <p:anim calcmode="lin" valueType="num">
                                      <p:cBhvr>
                                        <p:cTn dur="500" fill="hold" id="32"/>
                                        <p:tgtEl>
                                          <p:spTgt spid="20"/>
                                        </p:tgtEl>
                                        <p:attrNameLst>
                                          <p:attrName>ppt_h</p:attrName>
                                        </p:attrNameLst>
                                      </p:cBhvr>
                                      <p:tavLst>
                                        <p:tav tm="0">
                                          <p:val>
                                            <p:fltVal val="0"/>
                                          </p:val>
                                        </p:tav>
                                        <p:tav tm="100000">
                                          <p:val>
                                            <p:strVal val="#ppt_h"/>
                                          </p:val>
                                        </p:tav>
                                      </p:tavLst>
                                    </p:anim>
                                    <p:animEffect filter="fade" transition="in">
                                      <p:cBhvr>
                                        <p:cTn dur="500" id="33"/>
                                        <p:tgtEl>
                                          <p:spTgt spid="20"/>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21"/>
                                        </p:tgtEl>
                                        <p:attrNameLst>
                                          <p:attrName>style.visibility</p:attrName>
                                        </p:attrNameLst>
                                      </p:cBhvr>
                                      <p:to>
                                        <p:strVal val="visible"/>
                                      </p:to>
                                    </p:set>
                                    <p:anim calcmode="lin" valueType="num">
                                      <p:cBhvr>
                                        <p:cTn dur="500" fill="hold" id="37"/>
                                        <p:tgtEl>
                                          <p:spTgt spid="21"/>
                                        </p:tgtEl>
                                        <p:attrNameLst>
                                          <p:attrName>ppt_w</p:attrName>
                                        </p:attrNameLst>
                                      </p:cBhvr>
                                      <p:tavLst>
                                        <p:tav tm="0">
                                          <p:val>
                                            <p:fltVal val="0"/>
                                          </p:val>
                                        </p:tav>
                                        <p:tav tm="100000">
                                          <p:val>
                                            <p:strVal val="#ppt_w"/>
                                          </p:val>
                                        </p:tav>
                                      </p:tavLst>
                                    </p:anim>
                                    <p:anim calcmode="lin" valueType="num">
                                      <p:cBhvr>
                                        <p:cTn dur="500" fill="hold" id="38"/>
                                        <p:tgtEl>
                                          <p:spTgt spid="21"/>
                                        </p:tgtEl>
                                        <p:attrNameLst>
                                          <p:attrName>ppt_h</p:attrName>
                                        </p:attrNameLst>
                                      </p:cBhvr>
                                      <p:tavLst>
                                        <p:tav tm="0">
                                          <p:val>
                                            <p:fltVal val="0"/>
                                          </p:val>
                                        </p:tav>
                                        <p:tav tm="100000">
                                          <p:val>
                                            <p:strVal val="#ppt_h"/>
                                          </p:val>
                                        </p:tav>
                                      </p:tavLst>
                                    </p:anim>
                                    <p:animEffect filter="fade" transition="in">
                                      <p:cBhvr>
                                        <p:cTn dur="500" id="39"/>
                                        <p:tgtEl>
                                          <p:spTgt spid="21"/>
                                        </p:tgtEl>
                                      </p:cBhvr>
                                    </p:animEffect>
                                  </p:childTnLst>
                                </p:cTn>
                              </p:par>
                            </p:childTnLst>
                          </p:cTn>
                        </p:par>
                        <p:par>
                          <p:cTn fill="hold" id="40" nodeType="afterGroup">
                            <p:stCondLst>
                              <p:cond delay="3000"/>
                            </p:stCondLst>
                            <p:childTnLst>
                              <p:par>
                                <p:cTn fill="hold" grpId="0" id="41" nodeType="afterEffect" presetClass="entr" presetID="53" presetSubtype="0">
                                  <p:stCondLst>
                                    <p:cond delay="0"/>
                                  </p:stCondLst>
                                  <p:childTnLst>
                                    <p:set>
                                      <p:cBhvr>
                                        <p:cTn dur="1" fill="hold" id="42">
                                          <p:stCondLst>
                                            <p:cond delay="0"/>
                                          </p:stCondLst>
                                        </p:cTn>
                                        <p:tgtEl>
                                          <p:spTgt spid="22"/>
                                        </p:tgtEl>
                                        <p:attrNameLst>
                                          <p:attrName>style.visibility</p:attrName>
                                        </p:attrNameLst>
                                      </p:cBhvr>
                                      <p:to>
                                        <p:strVal val="visible"/>
                                      </p:to>
                                    </p:set>
                                    <p:anim calcmode="lin" valueType="num">
                                      <p:cBhvr>
                                        <p:cTn dur="500" fill="hold" id="43"/>
                                        <p:tgtEl>
                                          <p:spTgt spid="22"/>
                                        </p:tgtEl>
                                        <p:attrNameLst>
                                          <p:attrName>ppt_w</p:attrName>
                                        </p:attrNameLst>
                                      </p:cBhvr>
                                      <p:tavLst>
                                        <p:tav tm="0">
                                          <p:val>
                                            <p:fltVal val="0"/>
                                          </p:val>
                                        </p:tav>
                                        <p:tav tm="100000">
                                          <p:val>
                                            <p:strVal val="#ppt_w"/>
                                          </p:val>
                                        </p:tav>
                                      </p:tavLst>
                                    </p:anim>
                                    <p:anim calcmode="lin" valueType="num">
                                      <p:cBhvr>
                                        <p:cTn dur="500" fill="hold" id="44"/>
                                        <p:tgtEl>
                                          <p:spTgt spid="22"/>
                                        </p:tgtEl>
                                        <p:attrNameLst>
                                          <p:attrName>ppt_h</p:attrName>
                                        </p:attrNameLst>
                                      </p:cBhvr>
                                      <p:tavLst>
                                        <p:tav tm="0">
                                          <p:val>
                                            <p:fltVal val="0"/>
                                          </p:val>
                                        </p:tav>
                                        <p:tav tm="100000">
                                          <p:val>
                                            <p:strVal val="#ppt_h"/>
                                          </p:val>
                                        </p:tav>
                                      </p:tavLst>
                                    </p:anim>
                                    <p:animEffect filter="fade" transition="in">
                                      <p:cBhvr>
                                        <p:cTn dur="500" id="45"/>
                                        <p:tgtEl>
                                          <p:spTgt spid="22"/>
                                        </p:tgtEl>
                                      </p:cBhvr>
                                    </p:animEffect>
                                  </p:childTnLst>
                                </p:cTn>
                              </p:par>
                            </p:childTnLst>
                          </p:cTn>
                        </p:par>
                        <p:par>
                          <p:cTn fill="hold" id="46" nodeType="afterGroup">
                            <p:stCondLst>
                              <p:cond delay="3500"/>
                            </p:stCondLst>
                            <p:childTnLst>
                              <p:par>
                                <p:cTn fill="hold" grpId="0" id="47" nodeType="afterEffect" presetClass="entr" presetID="53" presetSubtype="0">
                                  <p:stCondLst>
                                    <p:cond delay="0"/>
                                  </p:stCondLst>
                                  <p:childTnLst>
                                    <p:set>
                                      <p:cBhvr>
                                        <p:cTn dur="1" fill="hold" id="48">
                                          <p:stCondLst>
                                            <p:cond delay="0"/>
                                          </p:stCondLst>
                                        </p:cTn>
                                        <p:tgtEl>
                                          <p:spTgt spid="23"/>
                                        </p:tgtEl>
                                        <p:attrNameLst>
                                          <p:attrName>style.visibility</p:attrName>
                                        </p:attrNameLst>
                                      </p:cBhvr>
                                      <p:to>
                                        <p:strVal val="visible"/>
                                      </p:to>
                                    </p:set>
                                    <p:anim calcmode="lin" valueType="num">
                                      <p:cBhvr>
                                        <p:cTn dur="500" fill="hold" id="49"/>
                                        <p:tgtEl>
                                          <p:spTgt spid="23"/>
                                        </p:tgtEl>
                                        <p:attrNameLst>
                                          <p:attrName>ppt_w</p:attrName>
                                        </p:attrNameLst>
                                      </p:cBhvr>
                                      <p:tavLst>
                                        <p:tav tm="0">
                                          <p:val>
                                            <p:fltVal val="0"/>
                                          </p:val>
                                        </p:tav>
                                        <p:tav tm="100000">
                                          <p:val>
                                            <p:strVal val="#ppt_w"/>
                                          </p:val>
                                        </p:tav>
                                      </p:tavLst>
                                    </p:anim>
                                    <p:anim calcmode="lin" valueType="num">
                                      <p:cBhvr>
                                        <p:cTn dur="500" fill="hold" id="50"/>
                                        <p:tgtEl>
                                          <p:spTgt spid="23"/>
                                        </p:tgtEl>
                                        <p:attrNameLst>
                                          <p:attrName>ppt_h</p:attrName>
                                        </p:attrNameLst>
                                      </p:cBhvr>
                                      <p:tavLst>
                                        <p:tav tm="0">
                                          <p:val>
                                            <p:fltVal val="0"/>
                                          </p:val>
                                        </p:tav>
                                        <p:tav tm="100000">
                                          <p:val>
                                            <p:strVal val="#ppt_h"/>
                                          </p:val>
                                        </p:tav>
                                      </p:tavLst>
                                    </p:anim>
                                    <p:animEffect filter="fade" transition="in">
                                      <p:cBhvr>
                                        <p:cTn dur="500" id="51"/>
                                        <p:tgtEl>
                                          <p:spTgt spid="23"/>
                                        </p:tgtEl>
                                      </p:cBhvr>
                                    </p:animEffect>
                                  </p:childTnLst>
                                </p:cTn>
                              </p:par>
                            </p:childTnLst>
                          </p:cTn>
                        </p:par>
                        <p:par>
                          <p:cTn fill="hold" id="52" nodeType="afterGroup">
                            <p:stCondLst>
                              <p:cond delay="4000"/>
                            </p:stCondLst>
                            <p:childTnLst>
                              <p:par>
                                <p:cTn fill="hold" grpId="0" id="53" nodeType="afterEffect" presetClass="entr" presetID="53" presetSubtype="0">
                                  <p:stCondLst>
                                    <p:cond delay="0"/>
                                  </p:stCondLst>
                                  <p:childTnLst>
                                    <p:set>
                                      <p:cBhvr>
                                        <p:cTn dur="1" fill="hold" id="54">
                                          <p:stCondLst>
                                            <p:cond delay="0"/>
                                          </p:stCondLst>
                                        </p:cTn>
                                        <p:tgtEl>
                                          <p:spTgt spid="24"/>
                                        </p:tgtEl>
                                        <p:attrNameLst>
                                          <p:attrName>style.visibility</p:attrName>
                                        </p:attrNameLst>
                                      </p:cBhvr>
                                      <p:to>
                                        <p:strVal val="visible"/>
                                      </p:to>
                                    </p:set>
                                    <p:anim calcmode="lin" valueType="num">
                                      <p:cBhvr>
                                        <p:cTn dur="500" fill="hold" id="55"/>
                                        <p:tgtEl>
                                          <p:spTgt spid="24"/>
                                        </p:tgtEl>
                                        <p:attrNameLst>
                                          <p:attrName>ppt_w</p:attrName>
                                        </p:attrNameLst>
                                      </p:cBhvr>
                                      <p:tavLst>
                                        <p:tav tm="0">
                                          <p:val>
                                            <p:fltVal val="0"/>
                                          </p:val>
                                        </p:tav>
                                        <p:tav tm="100000">
                                          <p:val>
                                            <p:strVal val="#ppt_w"/>
                                          </p:val>
                                        </p:tav>
                                      </p:tavLst>
                                    </p:anim>
                                    <p:anim calcmode="lin" valueType="num">
                                      <p:cBhvr>
                                        <p:cTn dur="500" fill="hold" id="56"/>
                                        <p:tgtEl>
                                          <p:spTgt spid="24"/>
                                        </p:tgtEl>
                                        <p:attrNameLst>
                                          <p:attrName>ppt_h</p:attrName>
                                        </p:attrNameLst>
                                      </p:cBhvr>
                                      <p:tavLst>
                                        <p:tav tm="0">
                                          <p:val>
                                            <p:fltVal val="0"/>
                                          </p:val>
                                        </p:tav>
                                        <p:tav tm="100000">
                                          <p:val>
                                            <p:strVal val="#ppt_h"/>
                                          </p:val>
                                        </p:tav>
                                      </p:tavLst>
                                    </p:anim>
                                    <p:animEffect filter="fade" transition="in">
                                      <p:cBhvr>
                                        <p:cTn dur="500" id="57"/>
                                        <p:tgtEl>
                                          <p:spTgt spid="24"/>
                                        </p:tgtEl>
                                      </p:cBhvr>
                                    </p:animEffect>
                                  </p:childTnLst>
                                </p:cTn>
                              </p:par>
                            </p:childTnLst>
                          </p:cTn>
                        </p:par>
                        <p:par>
                          <p:cTn fill="hold" id="58" nodeType="afterGroup">
                            <p:stCondLst>
                              <p:cond delay="4500"/>
                            </p:stCondLst>
                            <p:childTnLst>
                              <p:par>
                                <p:cTn fill="hold" id="59" nodeType="afterEffect" presetClass="entr" presetID="53" presetSubtype="0">
                                  <p:stCondLst>
                                    <p:cond delay="0"/>
                                  </p:stCondLst>
                                  <p:childTnLst>
                                    <p:set>
                                      <p:cBhvr>
                                        <p:cTn dur="1" fill="hold" id="60">
                                          <p:stCondLst>
                                            <p:cond delay="0"/>
                                          </p:stCondLst>
                                        </p:cTn>
                                        <p:tgtEl>
                                          <p:spTgt spid="32"/>
                                        </p:tgtEl>
                                        <p:attrNameLst>
                                          <p:attrName>style.visibility</p:attrName>
                                        </p:attrNameLst>
                                      </p:cBhvr>
                                      <p:to>
                                        <p:strVal val="visible"/>
                                      </p:to>
                                    </p:set>
                                    <p:anim calcmode="lin" valueType="num">
                                      <p:cBhvr>
                                        <p:cTn dur="500" fill="hold" id="61"/>
                                        <p:tgtEl>
                                          <p:spTgt spid="32"/>
                                        </p:tgtEl>
                                        <p:attrNameLst>
                                          <p:attrName>ppt_w</p:attrName>
                                        </p:attrNameLst>
                                      </p:cBhvr>
                                      <p:tavLst>
                                        <p:tav tm="0">
                                          <p:val>
                                            <p:fltVal val="0"/>
                                          </p:val>
                                        </p:tav>
                                        <p:tav tm="100000">
                                          <p:val>
                                            <p:strVal val="#ppt_w"/>
                                          </p:val>
                                        </p:tav>
                                      </p:tavLst>
                                    </p:anim>
                                    <p:anim calcmode="lin" valueType="num">
                                      <p:cBhvr>
                                        <p:cTn dur="500" fill="hold" id="62"/>
                                        <p:tgtEl>
                                          <p:spTgt spid="32"/>
                                        </p:tgtEl>
                                        <p:attrNameLst>
                                          <p:attrName>ppt_h</p:attrName>
                                        </p:attrNameLst>
                                      </p:cBhvr>
                                      <p:tavLst>
                                        <p:tav tm="0">
                                          <p:val>
                                            <p:fltVal val="0"/>
                                          </p:val>
                                        </p:tav>
                                        <p:tav tm="100000">
                                          <p:val>
                                            <p:strVal val="#ppt_h"/>
                                          </p:val>
                                        </p:tav>
                                      </p:tavLst>
                                    </p:anim>
                                    <p:animEffect filter="fade" transition="in">
                                      <p:cBhvr>
                                        <p:cTn dur="500" id="63"/>
                                        <p:tgtEl>
                                          <p:spTgt spid="3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
      <p:bldP grpId="0" spid="21"/>
      <p:bldP grpId="0" spid="22"/>
      <p:bldP grpId="0" spid="23"/>
      <p:bldP grpId="0" spid="24"/>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 name="组合 5"/>
          <p:cNvGrpSpPr/>
          <p:nvPr/>
        </p:nvGrpSpPr>
        <p:grpSpPr>
          <a:xfrm>
            <a:off x="1751441" y="1638865"/>
            <a:ext cx="4013321" cy="4966128"/>
            <a:chOff x="865232" y="1286330"/>
            <a:chExt cx="4013321" cy="4966128"/>
          </a:xfrm>
        </p:grpSpPr>
        <p:pic>
          <p:nvPicPr>
            <p:cNvPr id="7" name="Picture 3"/>
            <p:cNvPicPr>
              <a:picLocks noChangeAspect="1"/>
            </p:cNvPicPr>
            <p:nvPr/>
          </p:nvPicPr>
          <p:blipFill>
            <a:blip r:embed="rId3">
              <a:extLst>
                <a:ext uri="{28A0092B-C50C-407E-A947-70E740481C1C}">
                  <a14:useLocalDpi/>
                </a:ext>
              </a:extLst>
            </a:blip>
            <a:srcRect b="10137" l="5354" r="6203" t="8440"/>
            <a:stretch>
              <a:fillRect/>
            </a:stretch>
          </p:blipFill>
          <p:spPr>
            <a:xfrm>
              <a:off x="865232" y="1286330"/>
              <a:ext cx="4013321" cy="4966128"/>
            </a:xfrm>
            <a:prstGeom prst="rect">
              <a:avLst/>
            </a:prstGeom>
          </p:spPr>
        </p:pic>
        <p:sp>
          <p:nvSpPr>
            <p:cNvPr id="8" name="Rectangle 4"/>
            <p:cNvSpPr/>
            <p:nvPr/>
          </p:nvSpPr>
          <p:spPr>
            <a:xfrm>
              <a:off x="1454929" y="1875864"/>
              <a:ext cx="2838784" cy="3697941"/>
            </a:xfrm>
            <a:prstGeom prst="rect">
              <a:avLst/>
            </a:prstGeom>
            <a:blipFill>
              <a:blip r:embed="rId4">
                <a:extLst>
                  <a:ext uri="{28A0092B-C50C-407E-A947-70E740481C1C}">
                    <a14:useLocalDpi/>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73"/>
              <a:endParaRPr lang="en-US" sz="32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nvGrpSpPr>
          <p:cNvPr id="27" name="组合 26"/>
          <p:cNvGrpSpPr/>
          <p:nvPr/>
        </p:nvGrpSpPr>
        <p:grpSpPr>
          <a:xfrm>
            <a:off x="6244105" y="2385568"/>
            <a:ext cx="3221557" cy="472433"/>
            <a:chOff x="6244105" y="2385568"/>
            <a:chExt cx="3221557" cy="472433"/>
          </a:xfrm>
        </p:grpSpPr>
        <p:sp>
          <p:nvSpPr>
            <p:cNvPr id="9" name="矩形 8"/>
            <p:cNvSpPr/>
            <p:nvPr/>
          </p:nvSpPr>
          <p:spPr>
            <a:xfrm>
              <a:off x="6244105" y="2385568"/>
              <a:ext cx="3221557" cy="472433"/>
            </a:xfrm>
            <a:prstGeom prst="rect">
              <a:avLst/>
            </a:prstGeom>
            <a:solidFill>
              <a:srgbClr val="DADAD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0" rIns="68580" rtlCol="0" tIns="34291"/>
            <a:lstStyle/>
            <a:p>
              <a:pPr algn="ctr" defTabSz="914273"/>
              <a:endParaRPr altLang="en-US" lang="zh-CN" sz="2800">
                <a:solidFill>
                  <a:prstClr val="white">
                    <a:lumMod val="95000"/>
                  </a:prst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0" name="TextBox 32"/>
            <p:cNvSpPr txBox="1"/>
            <p:nvPr/>
          </p:nvSpPr>
          <p:spPr>
            <a:xfrm>
              <a:off x="6297827" y="2468917"/>
              <a:ext cx="3025089" cy="312422"/>
            </a:xfrm>
            <a:prstGeom prst="rect">
              <a:avLst/>
            </a:prstGeom>
            <a:noFill/>
          </p:spPr>
          <p:txBody>
            <a:bodyPr bIns="34291" lIns="68580" rIns="68580" rtlCol="0" tIns="34291" wrap="square">
              <a:spAutoFit/>
            </a:bodyPr>
            <a:lstStyle/>
            <a:p>
              <a:pPr defTabSz="914273"/>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sym charset="-122" panose="02020400000000000000" pitchFamily="18" typeface="Source Han Serif SC"/>
                </a:rPr>
                <a:t>在此添加您的描述说明</a:t>
              </a:r>
            </a:p>
          </p:txBody>
        </p:sp>
      </p:grpSp>
      <p:grpSp>
        <p:nvGrpSpPr>
          <p:cNvPr id="28" name="组合 27"/>
          <p:cNvGrpSpPr/>
          <p:nvPr/>
        </p:nvGrpSpPr>
        <p:grpSpPr>
          <a:xfrm>
            <a:off x="6244101" y="2933357"/>
            <a:ext cx="3540863" cy="472433"/>
            <a:chOff x="6244101" y="2933357"/>
            <a:chExt cx="3540863" cy="472433"/>
          </a:xfrm>
        </p:grpSpPr>
        <p:sp>
          <p:nvSpPr>
            <p:cNvPr id="11" name="矩形 10"/>
            <p:cNvSpPr/>
            <p:nvPr/>
          </p:nvSpPr>
          <p:spPr>
            <a:xfrm>
              <a:off x="6244101" y="2933357"/>
              <a:ext cx="3540863" cy="47243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0" rIns="68580" rtlCol="0" tIns="34291"/>
            <a:lstStyle/>
            <a:p>
              <a:pPr algn="ctr" defTabSz="914273"/>
              <a:endParaRPr altLang="en-US" lang="zh-CN" sz="2800">
                <a:solidFill>
                  <a:prstClr val="white">
                    <a:lumMod val="95000"/>
                  </a:prst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2" name="TextBox 34"/>
            <p:cNvSpPr txBox="1"/>
            <p:nvPr/>
          </p:nvSpPr>
          <p:spPr>
            <a:xfrm>
              <a:off x="6297825" y="3016707"/>
              <a:ext cx="3167837" cy="312422"/>
            </a:xfrm>
            <a:prstGeom prst="rect">
              <a:avLst/>
            </a:prstGeom>
            <a:noFill/>
          </p:spPr>
          <p:txBody>
            <a:bodyPr bIns="34291" lIns="68580" rIns="68580" rtlCol="0" tIns="34291" wrap="square">
              <a:spAutoFit/>
            </a:bodyPr>
            <a:lstStyle/>
            <a:p>
              <a:pPr defTabSz="914273"/>
              <a:r>
                <a:rPr altLang="en-US" lang="zh-CN" sz="1600">
                  <a:solidFill>
                    <a:prstClr val="white">
                      <a:lumMod val="95000"/>
                    </a:prstClr>
                  </a:solidFill>
                  <a:latin charset="-122" panose="020b0503020204020204" pitchFamily="34" typeface="微软雅黑"/>
                  <a:ea charset="-122" panose="020b0503020204020204" pitchFamily="34" typeface="微软雅黑"/>
                  <a:sym charset="-122" panose="02020400000000000000" pitchFamily="18" typeface="Source Han Serif SC"/>
                </a:rPr>
                <a:t>在此添加您的描述</a:t>
              </a:r>
            </a:p>
          </p:txBody>
        </p:sp>
      </p:grpSp>
      <p:grpSp>
        <p:nvGrpSpPr>
          <p:cNvPr id="29" name="组合 28"/>
          <p:cNvGrpSpPr/>
          <p:nvPr/>
        </p:nvGrpSpPr>
        <p:grpSpPr>
          <a:xfrm>
            <a:off x="6244104" y="3481146"/>
            <a:ext cx="3540863" cy="472433"/>
            <a:chOff x="6244104" y="3481146"/>
            <a:chExt cx="3540863" cy="472433"/>
          </a:xfrm>
        </p:grpSpPr>
        <p:sp>
          <p:nvSpPr>
            <p:cNvPr id="13" name="矩形 12"/>
            <p:cNvSpPr/>
            <p:nvPr/>
          </p:nvSpPr>
          <p:spPr>
            <a:xfrm>
              <a:off x="6244104" y="3481146"/>
              <a:ext cx="3540863" cy="472433"/>
            </a:xfrm>
            <a:prstGeom prst="rect">
              <a:avLst/>
            </a:prstGeom>
            <a:solidFill>
              <a:srgbClr val="DADAD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0" rIns="68580" rtlCol="0" tIns="34291"/>
            <a:lstStyle/>
            <a:p>
              <a:pPr algn="ctr" defTabSz="914273"/>
              <a:endParaRPr altLang="en-US" lang="zh-CN" sz="2800">
                <a:solidFill>
                  <a:prstClr val="white">
                    <a:lumMod val="95000"/>
                  </a:prst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4" name="TextBox 36"/>
            <p:cNvSpPr txBox="1"/>
            <p:nvPr/>
          </p:nvSpPr>
          <p:spPr>
            <a:xfrm>
              <a:off x="6297826" y="3564495"/>
              <a:ext cx="3391980" cy="312422"/>
            </a:xfrm>
            <a:prstGeom prst="rect">
              <a:avLst/>
            </a:prstGeom>
            <a:noFill/>
          </p:spPr>
          <p:txBody>
            <a:bodyPr bIns="34291" lIns="68580" rIns="68580" rtlCol="0" tIns="34291" wrap="square">
              <a:spAutoFit/>
            </a:bodyPr>
            <a:lstStyle/>
            <a:p>
              <a:pPr defTabSz="914273"/>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sym charset="-122" panose="02020400000000000000" pitchFamily="18" typeface="Source Han Serif SC"/>
                </a:rPr>
                <a:t>在此添加您的小标签</a:t>
              </a:r>
            </a:p>
          </p:txBody>
        </p:sp>
      </p:grpSp>
      <p:grpSp>
        <p:nvGrpSpPr>
          <p:cNvPr id="30" name="组合 29"/>
          <p:cNvGrpSpPr/>
          <p:nvPr/>
        </p:nvGrpSpPr>
        <p:grpSpPr>
          <a:xfrm>
            <a:off x="6244101" y="4028934"/>
            <a:ext cx="4065183" cy="472433"/>
            <a:chOff x="6244101" y="4028934"/>
            <a:chExt cx="4065183" cy="472433"/>
          </a:xfrm>
        </p:grpSpPr>
        <p:sp>
          <p:nvSpPr>
            <p:cNvPr id="15" name="矩形 14"/>
            <p:cNvSpPr/>
            <p:nvPr/>
          </p:nvSpPr>
          <p:spPr>
            <a:xfrm>
              <a:off x="6244101" y="4028934"/>
              <a:ext cx="4065183" cy="47243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0" rIns="68580" rtlCol="0" tIns="34291"/>
            <a:lstStyle/>
            <a:p>
              <a:pPr algn="ctr" defTabSz="914273"/>
              <a:endParaRPr altLang="en-US" lang="zh-CN" sz="2800">
                <a:solidFill>
                  <a:prstClr val="white">
                    <a:lumMod val="95000"/>
                  </a:prst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6" name="TextBox 38"/>
            <p:cNvSpPr txBox="1"/>
            <p:nvPr/>
          </p:nvSpPr>
          <p:spPr>
            <a:xfrm>
              <a:off x="6297825" y="4112284"/>
              <a:ext cx="3813297" cy="312422"/>
            </a:xfrm>
            <a:prstGeom prst="rect">
              <a:avLst/>
            </a:prstGeom>
            <a:noFill/>
          </p:spPr>
          <p:txBody>
            <a:bodyPr bIns="34291" lIns="68580" rIns="68580" rtlCol="0" tIns="34291" wrap="square">
              <a:spAutoFit/>
            </a:bodyPr>
            <a:lstStyle/>
            <a:p>
              <a:pPr defTabSz="914273"/>
              <a:r>
                <a:rPr altLang="en-US" lang="zh-CN" sz="1600">
                  <a:solidFill>
                    <a:prstClr val="white">
                      <a:lumMod val="95000"/>
                    </a:prstClr>
                  </a:solidFill>
                  <a:latin charset="-122" panose="020b0503020204020204" pitchFamily="34" typeface="微软雅黑"/>
                  <a:ea charset="-122" panose="020b0503020204020204" pitchFamily="34" typeface="微软雅黑"/>
                  <a:sym charset="-122" panose="02020400000000000000" pitchFamily="18" typeface="Source Han Serif SC"/>
                </a:rPr>
                <a:t>在此添加您的描述</a:t>
              </a:r>
            </a:p>
          </p:txBody>
        </p:sp>
      </p:grpSp>
      <p:grpSp>
        <p:nvGrpSpPr>
          <p:cNvPr id="26" name="组合 25"/>
          <p:cNvGrpSpPr/>
          <p:nvPr/>
        </p:nvGrpSpPr>
        <p:grpSpPr>
          <a:xfrm>
            <a:off x="6244102" y="1837778"/>
            <a:ext cx="3867020" cy="472433"/>
            <a:chOff x="6244102" y="1837778"/>
            <a:chExt cx="3867020" cy="472433"/>
          </a:xfrm>
        </p:grpSpPr>
        <p:sp>
          <p:nvSpPr>
            <p:cNvPr id="17" name="矩形 16"/>
            <p:cNvSpPr/>
            <p:nvPr/>
          </p:nvSpPr>
          <p:spPr>
            <a:xfrm>
              <a:off x="6244102" y="1837778"/>
              <a:ext cx="3867020" cy="47243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0" rIns="68580" rtlCol="0" tIns="34291"/>
            <a:lstStyle/>
            <a:p>
              <a:pPr algn="ctr" defTabSz="914273"/>
              <a:endParaRPr altLang="en-US" lang="zh-CN" sz="2800">
                <a:solidFill>
                  <a:prstClr val="white">
                    <a:lumMod val="95000"/>
                  </a:prst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8" name="TextBox 40"/>
            <p:cNvSpPr txBox="1"/>
            <p:nvPr/>
          </p:nvSpPr>
          <p:spPr>
            <a:xfrm>
              <a:off x="6297824" y="1921128"/>
              <a:ext cx="3103105" cy="312422"/>
            </a:xfrm>
            <a:prstGeom prst="rect">
              <a:avLst/>
            </a:prstGeom>
            <a:noFill/>
          </p:spPr>
          <p:txBody>
            <a:bodyPr bIns="34291" lIns="68580" rIns="68580" rtlCol="0" tIns="34291" wrap="square">
              <a:spAutoFit/>
            </a:bodyPr>
            <a:lstStyle/>
            <a:p>
              <a:pPr defTabSz="914273"/>
              <a:r>
                <a:rPr altLang="en-US" lang="zh-CN" sz="1600">
                  <a:solidFill>
                    <a:prstClr val="white">
                      <a:lumMod val="95000"/>
                    </a:prstClr>
                  </a:solidFill>
                  <a:latin charset="-122" panose="020b0503020204020204" pitchFamily="34" typeface="微软雅黑"/>
                  <a:ea charset="-122" panose="020b0503020204020204" pitchFamily="34" typeface="微软雅黑"/>
                  <a:sym charset="-122" panose="02020400000000000000" pitchFamily="18" typeface="Source Han Serif SC"/>
                </a:rPr>
                <a:t>在此添加您的小标签</a:t>
              </a:r>
            </a:p>
          </p:txBody>
        </p:sp>
      </p:grpSp>
      <p:grpSp>
        <p:nvGrpSpPr>
          <p:cNvPr id="31" name="组合 30"/>
          <p:cNvGrpSpPr/>
          <p:nvPr/>
        </p:nvGrpSpPr>
        <p:grpSpPr>
          <a:xfrm>
            <a:off x="6244105" y="4576725"/>
            <a:ext cx="2742076" cy="472433"/>
            <a:chOff x="6244105" y="4576725"/>
            <a:chExt cx="2742076" cy="472433"/>
          </a:xfrm>
        </p:grpSpPr>
        <p:sp>
          <p:nvSpPr>
            <p:cNvPr id="19" name="矩形 18"/>
            <p:cNvSpPr/>
            <p:nvPr/>
          </p:nvSpPr>
          <p:spPr>
            <a:xfrm>
              <a:off x="6244105" y="4576725"/>
              <a:ext cx="2742076" cy="472433"/>
            </a:xfrm>
            <a:prstGeom prst="rect">
              <a:avLst/>
            </a:prstGeom>
            <a:solidFill>
              <a:srgbClr val="DADAD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0" rIns="68580" rtlCol="0" tIns="34291"/>
            <a:lstStyle/>
            <a:p>
              <a:pPr algn="ctr" defTabSz="914273"/>
              <a:endParaRPr altLang="en-US" lang="zh-CN" sz="2800">
                <a:solidFill>
                  <a:prstClr val="white">
                    <a:lumMod val="95000"/>
                  </a:prst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0" name="TextBox 42"/>
            <p:cNvSpPr txBox="1"/>
            <p:nvPr/>
          </p:nvSpPr>
          <p:spPr>
            <a:xfrm>
              <a:off x="6297827" y="4642149"/>
              <a:ext cx="2433920" cy="312422"/>
            </a:xfrm>
            <a:prstGeom prst="rect">
              <a:avLst/>
            </a:prstGeom>
            <a:noFill/>
          </p:spPr>
          <p:txBody>
            <a:bodyPr bIns="34291" lIns="68580" rIns="68580" rtlCol="0" tIns="34291" wrap="square">
              <a:spAutoFit/>
            </a:bodyPr>
            <a:lstStyle/>
            <a:p>
              <a:pPr defTabSz="914273"/>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sym charset="-122" panose="02020400000000000000" pitchFamily="18" typeface="Source Han Serif SC"/>
                </a:rPr>
                <a:t>在此添加您的小标签</a:t>
              </a:r>
            </a:p>
          </p:txBody>
        </p:sp>
      </p:grpSp>
      <p:sp>
        <p:nvSpPr>
          <p:cNvPr id="21" name="矩形 20"/>
          <p:cNvSpPr/>
          <p:nvPr/>
        </p:nvSpPr>
        <p:spPr>
          <a:xfrm>
            <a:off x="6167556" y="5369944"/>
            <a:ext cx="1129020" cy="375969"/>
          </a:xfrm>
          <a:prstGeom prst="rect">
            <a:avLst/>
          </a:prstGeom>
        </p:spPr>
        <p:txBody>
          <a:bodyPr bIns="45719" lIns="91435" rIns="91435" tIns="45719" wrap="none">
            <a:spAutoFit/>
          </a:bodyPr>
          <a:lstStyle/>
          <a:p>
            <a:pPr defTabSz="914273"/>
            <a:r>
              <a:rPr altLang="en-US" b="1" lang="zh-CN" sz="1867">
                <a:solidFill>
                  <a:srgbClr val="3B3838"/>
                </a:solidFill>
                <a:latin charset="-122" panose="020b0503020204020204" pitchFamily="34" typeface="微软雅黑"/>
                <a:ea charset="-122" panose="020b0503020204020204" pitchFamily="34" typeface="微软雅黑"/>
                <a:sym charset="-122" panose="02020400000000000000" pitchFamily="18" typeface="Source Han Serif SC"/>
              </a:rPr>
              <a:t>添加标题</a:t>
            </a:r>
          </a:p>
        </p:txBody>
      </p:sp>
      <p:sp>
        <p:nvSpPr>
          <p:cNvPr id="22" name="矩形 47"/>
          <p:cNvSpPr>
            <a:spLocks noChangeArrowheads="1"/>
          </p:cNvSpPr>
          <p:nvPr/>
        </p:nvSpPr>
        <p:spPr bwMode="auto">
          <a:xfrm>
            <a:off x="6153542" y="5753437"/>
            <a:ext cx="2272427" cy="7498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9" lIns="91435" rIns="91435" tIns="45719" wrap="square">
            <a:spAutoFit/>
          </a:bodyPr>
          <a:lstStyle/>
          <a:p>
            <a:pPr defTabSz="914273">
              <a:lnSpc>
                <a:spcPct val="120000"/>
              </a:lnSpc>
              <a:spcBef>
                <a:spcPct val="0"/>
              </a:spcBef>
            </a:pPr>
            <a:r>
              <a:rPr altLang="en-US" lang="zh-CN" sz="1200">
                <a:solidFill>
                  <a:prstClr val="black">
                    <a:lumMod val="65000"/>
                    <a:lumOff val="35000"/>
                  </a:prstClr>
                </a:solidFill>
                <a:latin charset="-122" panose="020b0503020204020204" pitchFamily="34" typeface="微软雅黑"/>
                <a:ea charset="-122" panose="020b0503020204020204" pitchFamily="34" typeface="微软雅黑"/>
                <a:sym charset="-122" panose="02020400000000000000" pitchFamily="18" typeface="Source Han Serif SC"/>
              </a:rPr>
              <a:t>在此录入本图表的综合描述说明，在此录入本图表的综合描述说明。</a:t>
            </a:r>
          </a:p>
        </p:txBody>
      </p:sp>
      <p:sp>
        <p:nvSpPr>
          <p:cNvPr id="23" name="矩形 22"/>
          <p:cNvSpPr/>
          <p:nvPr/>
        </p:nvSpPr>
        <p:spPr>
          <a:xfrm>
            <a:off x="8745757" y="5369944"/>
            <a:ext cx="1129020" cy="375969"/>
          </a:xfrm>
          <a:prstGeom prst="rect">
            <a:avLst/>
          </a:prstGeom>
        </p:spPr>
        <p:txBody>
          <a:bodyPr bIns="45719" lIns="91435" rIns="91435" tIns="45719" wrap="none">
            <a:spAutoFit/>
          </a:bodyPr>
          <a:lstStyle/>
          <a:p>
            <a:pPr defTabSz="914273"/>
            <a:r>
              <a:rPr altLang="en-US" b="1" lang="zh-CN" sz="1867">
                <a:solidFill>
                  <a:srgbClr val="3B3838"/>
                </a:solidFill>
                <a:latin charset="-122" panose="020b0503020204020204" pitchFamily="34" typeface="微软雅黑"/>
                <a:ea charset="-122" panose="020b0503020204020204" pitchFamily="34" typeface="微软雅黑"/>
                <a:sym charset="-122" panose="02020400000000000000" pitchFamily="18" typeface="Source Han Serif SC"/>
              </a:rPr>
              <a:t>添加标题</a:t>
            </a:r>
          </a:p>
        </p:txBody>
      </p:sp>
      <p:sp>
        <p:nvSpPr>
          <p:cNvPr id="24" name="矩形 23"/>
          <p:cNvSpPr>
            <a:spLocks noChangeArrowheads="1"/>
          </p:cNvSpPr>
          <p:nvPr/>
        </p:nvSpPr>
        <p:spPr bwMode="auto">
          <a:xfrm>
            <a:off x="8731744" y="5753437"/>
            <a:ext cx="2272427" cy="7498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9" lIns="91435" rIns="91435" tIns="45719" wrap="square">
            <a:spAutoFit/>
          </a:bodyPr>
          <a:lstStyle/>
          <a:p>
            <a:pPr defTabSz="914273">
              <a:lnSpc>
                <a:spcPct val="120000"/>
              </a:lnSpc>
              <a:spcBef>
                <a:spcPct val="0"/>
              </a:spcBef>
            </a:pPr>
            <a:r>
              <a:rPr altLang="en-US" lang="zh-CN" sz="1200">
                <a:solidFill>
                  <a:prstClr val="black">
                    <a:lumMod val="65000"/>
                    <a:lumOff val="35000"/>
                  </a:prstClr>
                </a:solidFill>
                <a:latin charset="-122" panose="020b0503020204020204" pitchFamily="34" typeface="微软雅黑"/>
                <a:ea charset="-122" panose="020b0503020204020204" pitchFamily="34" typeface="微软雅黑"/>
                <a:sym charset="-122" panose="02020400000000000000" pitchFamily="18" typeface="Source Han Serif SC"/>
              </a:rPr>
              <a:t>在此录入本图表的综合描述说明，在此录入本图表的综合描述说明。</a:t>
            </a:r>
          </a:p>
        </p:txBody>
      </p:sp>
      <p:grpSp>
        <p:nvGrpSpPr>
          <p:cNvPr id="32" name="组合 31">
            <a:extLst>
              <a:ext uri="{FF2B5EF4-FFF2-40B4-BE49-F238E27FC236}">
                <a16:creationId xmlns:a16="http://schemas.microsoft.com/office/drawing/2014/main" id="{9F2F67CE-B4CC-4FDE-AD0E-C7E9AFF08BBC}"/>
              </a:ext>
            </a:extLst>
          </p:cNvPr>
          <p:cNvGrpSpPr/>
          <p:nvPr/>
        </p:nvGrpSpPr>
        <p:grpSpPr>
          <a:xfrm>
            <a:off x="3424460" y="220234"/>
            <a:ext cx="5544407" cy="617980"/>
            <a:chOff x="551593" y="497013"/>
            <a:chExt cx="5544407" cy="617980"/>
          </a:xfrm>
        </p:grpSpPr>
        <p:sp>
          <p:nvSpPr>
            <p:cNvPr id="33" name="矩形 32">
              <a:extLst>
                <a:ext uri="{FF2B5EF4-FFF2-40B4-BE49-F238E27FC236}">
                  <a16:creationId xmlns:a16="http://schemas.microsoft.com/office/drawing/2014/main" id="{9C248DCD-0267-4944-8673-EA3165FC18E5}"/>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34" name="0 _4">
              <a:extLst>
                <a:ext uri="{FF2B5EF4-FFF2-40B4-BE49-F238E27FC236}">
                  <a16:creationId xmlns:a16="http://schemas.microsoft.com/office/drawing/2014/main" id="{EBBE90FC-5F38-4696-B754-951569399FF9}"/>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1405119330"/>
      </p:ext>
    </p:extLst>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6"/>
                                        </p:tgtEl>
                                        <p:attrNameLst>
                                          <p:attrName>style.visibility</p:attrName>
                                        </p:attrNameLst>
                                      </p:cBhvr>
                                      <p:to>
                                        <p:strVal val="visible"/>
                                      </p:to>
                                    </p:set>
                                    <p:anim calcmode="lin" valueType="num">
                                      <p:cBhvr>
                                        <p:cTn dur="500" fill="hold" id="7"/>
                                        <p:tgtEl>
                                          <p:spTgt spid="6"/>
                                        </p:tgtEl>
                                        <p:attrNameLst>
                                          <p:attrName>ppt_w</p:attrName>
                                        </p:attrNameLst>
                                      </p:cBhvr>
                                      <p:tavLst>
                                        <p:tav tm="0">
                                          <p:val>
                                            <p:fltVal val="0"/>
                                          </p:val>
                                        </p:tav>
                                        <p:tav tm="100000">
                                          <p:val>
                                            <p:strVal val="#ppt_w"/>
                                          </p:val>
                                        </p:tav>
                                      </p:tavLst>
                                    </p:anim>
                                    <p:anim calcmode="lin" valueType="num">
                                      <p:cBhvr>
                                        <p:cTn dur="500" fill="hold" id="8"/>
                                        <p:tgtEl>
                                          <p:spTgt spid="6"/>
                                        </p:tgtEl>
                                        <p:attrNameLst>
                                          <p:attrName>ppt_h</p:attrName>
                                        </p:attrNameLst>
                                      </p:cBhvr>
                                      <p:tavLst>
                                        <p:tav tm="0">
                                          <p:val>
                                            <p:fltVal val="0"/>
                                          </p:val>
                                        </p:tav>
                                        <p:tav tm="100000">
                                          <p:val>
                                            <p:strVal val="#ppt_h"/>
                                          </p:val>
                                        </p:tav>
                                      </p:tavLst>
                                    </p:anim>
                                    <p:animEffect filter="fade" transition="in">
                                      <p:cBhvr>
                                        <p:cTn dur="500" id="9"/>
                                        <p:tgtEl>
                                          <p:spTgt spid="6"/>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26"/>
                                        </p:tgtEl>
                                        <p:attrNameLst>
                                          <p:attrName>style.visibility</p:attrName>
                                        </p:attrNameLst>
                                      </p:cBhvr>
                                      <p:to>
                                        <p:strVal val="visible"/>
                                      </p:to>
                                    </p:set>
                                    <p:anim calcmode="lin" valueType="num">
                                      <p:cBhvr>
                                        <p:cTn dur="500" fill="hold" id="13"/>
                                        <p:tgtEl>
                                          <p:spTgt spid="26"/>
                                        </p:tgtEl>
                                        <p:attrNameLst>
                                          <p:attrName>ppt_w</p:attrName>
                                        </p:attrNameLst>
                                      </p:cBhvr>
                                      <p:tavLst>
                                        <p:tav tm="0">
                                          <p:val>
                                            <p:fltVal val="0"/>
                                          </p:val>
                                        </p:tav>
                                        <p:tav tm="100000">
                                          <p:val>
                                            <p:strVal val="#ppt_w"/>
                                          </p:val>
                                        </p:tav>
                                      </p:tavLst>
                                    </p:anim>
                                    <p:anim calcmode="lin" valueType="num">
                                      <p:cBhvr>
                                        <p:cTn dur="500" fill="hold" id="14"/>
                                        <p:tgtEl>
                                          <p:spTgt spid="26"/>
                                        </p:tgtEl>
                                        <p:attrNameLst>
                                          <p:attrName>ppt_h</p:attrName>
                                        </p:attrNameLst>
                                      </p:cBhvr>
                                      <p:tavLst>
                                        <p:tav tm="0">
                                          <p:val>
                                            <p:fltVal val="0"/>
                                          </p:val>
                                        </p:tav>
                                        <p:tav tm="100000">
                                          <p:val>
                                            <p:strVal val="#ppt_h"/>
                                          </p:val>
                                        </p:tav>
                                      </p:tavLst>
                                    </p:anim>
                                    <p:animEffect filter="fade" transition="in">
                                      <p:cBhvr>
                                        <p:cTn dur="500" id="15"/>
                                        <p:tgtEl>
                                          <p:spTgt spid="26"/>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27"/>
                                        </p:tgtEl>
                                        <p:attrNameLst>
                                          <p:attrName>style.visibility</p:attrName>
                                        </p:attrNameLst>
                                      </p:cBhvr>
                                      <p:to>
                                        <p:strVal val="visible"/>
                                      </p:to>
                                    </p:set>
                                    <p:anim calcmode="lin" valueType="num">
                                      <p:cBhvr>
                                        <p:cTn dur="500" fill="hold" id="19"/>
                                        <p:tgtEl>
                                          <p:spTgt spid="27"/>
                                        </p:tgtEl>
                                        <p:attrNameLst>
                                          <p:attrName>ppt_w</p:attrName>
                                        </p:attrNameLst>
                                      </p:cBhvr>
                                      <p:tavLst>
                                        <p:tav tm="0">
                                          <p:val>
                                            <p:fltVal val="0"/>
                                          </p:val>
                                        </p:tav>
                                        <p:tav tm="100000">
                                          <p:val>
                                            <p:strVal val="#ppt_w"/>
                                          </p:val>
                                        </p:tav>
                                      </p:tavLst>
                                    </p:anim>
                                    <p:anim calcmode="lin" valueType="num">
                                      <p:cBhvr>
                                        <p:cTn dur="500" fill="hold" id="20"/>
                                        <p:tgtEl>
                                          <p:spTgt spid="27"/>
                                        </p:tgtEl>
                                        <p:attrNameLst>
                                          <p:attrName>ppt_h</p:attrName>
                                        </p:attrNameLst>
                                      </p:cBhvr>
                                      <p:tavLst>
                                        <p:tav tm="0">
                                          <p:val>
                                            <p:fltVal val="0"/>
                                          </p:val>
                                        </p:tav>
                                        <p:tav tm="100000">
                                          <p:val>
                                            <p:strVal val="#ppt_h"/>
                                          </p:val>
                                        </p:tav>
                                      </p:tavLst>
                                    </p:anim>
                                    <p:animEffect filter="fade" transition="in">
                                      <p:cBhvr>
                                        <p:cTn dur="500" id="21"/>
                                        <p:tgtEl>
                                          <p:spTgt spid="27"/>
                                        </p:tgtEl>
                                      </p:cBhvr>
                                    </p:animEffect>
                                  </p:childTnLst>
                                </p:cTn>
                              </p:par>
                            </p:childTnLst>
                          </p:cTn>
                        </p:par>
                        <p:par>
                          <p:cTn fill="hold" id="22" nodeType="afterGroup">
                            <p:stCondLst>
                              <p:cond delay="1500"/>
                            </p:stCondLst>
                            <p:childTnLst>
                              <p:par>
                                <p:cTn fill="hold" id="23" nodeType="afterEffect" presetClass="entr" presetID="53" presetSubtype="0">
                                  <p:stCondLst>
                                    <p:cond delay="0"/>
                                  </p:stCondLst>
                                  <p:childTnLst>
                                    <p:set>
                                      <p:cBhvr>
                                        <p:cTn dur="1" fill="hold" id="24">
                                          <p:stCondLst>
                                            <p:cond delay="0"/>
                                          </p:stCondLst>
                                        </p:cTn>
                                        <p:tgtEl>
                                          <p:spTgt spid="28"/>
                                        </p:tgtEl>
                                        <p:attrNameLst>
                                          <p:attrName>style.visibility</p:attrName>
                                        </p:attrNameLst>
                                      </p:cBhvr>
                                      <p:to>
                                        <p:strVal val="visible"/>
                                      </p:to>
                                    </p:set>
                                    <p:anim calcmode="lin" valueType="num">
                                      <p:cBhvr>
                                        <p:cTn dur="500" fill="hold" id="25"/>
                                        <p:tgtEl>
                                          <p:spTgt spid="28"/>
                                        </p:tgtEl>
                                        <p:attrNameLst>
                                          <p:attrName>ppt_w</p:attrName>
                                        </p:attrNameLst>
                                      </p:cBhvr>
                                      <p:tavLst>
                                        <p:tav tm="0">
                                          <p:val>
                                            <p:fltVal val="0"/>
                                          </p:val>
                                        </p:tav>
                                        <p:tav tm="100000">
                                          <p:val>
                                            <p:strVal val="#ppt_w"/>
                                          </p:val>
                                        </p:tav>
                                      </p:tavLst>
                                    </p:anim>
                                    <p:anim calcmode="lin" valueType="num">
                                      <p:cBhvr>
                                        <p:cTn dur="500" fill="hold" id="26"/>
                                        <p:tgtEl>
                                          <p:spTgt spid="28"/>
                                        </p:tgtEl>
                                        <p:attrNameLst>
                                          <p:attrName>ppt_h</p:attrName>
                                        </p:attrNameLst>
                                      </p:cBhvr>
                                      <p:tavLst>
                                        <p:tav tm="0">
                                          <p:val>
                                            <p:fltVal val="0"/>
                                          </p:val>
                                        </p:tav>
                                        <p:tav tm="100000">
                                          <p:val>
                                            <p:strVal val="#ppt_h"/>
                                          </p:val>
                                        </p:tav>
                                      </p:tavLst>
                                    </p:anim>
                                    <p:animEffect filter="fade" transition="in">
                                      <p:cBhvr>
                                        <p:cTn dur="500" id="27"/>
                                        <p:tgtEl>
                                          <p:spTgt spid="28"/>
                                        </p:tgtEl>
                                      </p:cBhvr>
                                    </p:animEffect>
                                  </p:childTnLst>
                                </p:cTn>
                              </p:par>
                            </p:childTnLst>
                          </p:cTn>
                        </p:par>
                        <p:par>
                          <p:cTn fill="hold" id="28" nodeType="afterGroup">
                            <p:stCondLst>
                              <p:cond delay="2000"/>
                            </p:stCondLst>
                            <p:childTnLst>
                              <p:par>
                                <p:cTn fill="hold" id="29" nodeType="afterEffect" presetClass="entr" presetID="53" presetSubtype="0">
                                  <p:stCondLst>
                                    <p:cond delay="0"/>
                                  </p:stCondLst>
                                  <p:childTnLst>
                                    <p:set>
                                      <p:cBhvr>
                                        <p:cTn dur="1" fill="hold" id="30">
                                          <p:stCondLst>
                                            <p:cond delay="0"/>
                                          </p:stCondLst>
                                        </p:cTn>
                                        <p:tgtEl>
                                          <p:spTgt spid="29"/>
                                        </p:tgtEl>
                                        <p:attrNameLst>
                                          <p:attrName>style.visibility</p:attrName>
                                        </p:attrNameLst>
                                      </p:cBhvr>
                                      <p:to>
                                        <p:strVal val="visible"/>
                                      </p:to>
                                    </p:set>
                                    <p:anim calcmode="lin" valueType="num">
                                      <p:cBhvr>
                                        <p:cTn dur="500" fill="hold" id="31"/>
                                        <p:tgtEl>
                                          <p:spTgt spid="29"/>
                                        </p:tgtEl>
                                        <p:attrNameLst>
                                          <p:attrName>ppt_w</p:attrName>
                                        </p:attrNameLst>
                                      </p:cBhvr>
                                      <p:tavLst>
                                        <p:tav tm="0">
                                          <p:val>
                                            <p:fltVal val="0"/>
                                          </p:val>
                                        </p:tav>
                                        <p:tav tm="100000">
                                          <p:val>
                                            <p:strVal val="#ppt_w"/>
                                          </p:val>
                                        </p:tav>
                                      </p:tavLst>
                                    </p:anim>
                                    <p:anim calcmode="lin" valueType="num">
                                      <p:cBhvr>
                                        <p:cTn dur="500" fill="hold" id="32"/>
                                        <p:tgtEl>
                                          <p:spTgt spid="29"/>
                                        </p:tgtEl>
                                        <p:attrNameLst>
                                          <p:attrName>ppt_h</p:attrName>
                                        </p:attrNameLst>
                                      </p:cBhvr>
                                      <p:tavLst>
                                        <p:tav tm="0">
                                          <p:val>
                                            <p:fltVal val="0"/>
                                          </p:val>
                                        </p:tav>
                                        <p:tav tm="100000">
                                          <p:val>
                                            <p:strVal val="#ppt_h"/>
                                          </p:val>
                                        </p:tav>
                                      </p:tavLst>
                                    </p:anim>
                                    <p:animEffect filter="fade" transition="in">
                                      <p:cBhvr>
                                        <p:cTn dur="500" id="33"/>
                                        <p:tgtEl>
                                          <p:spTgt spid="29"/>
                                        </p:tgtEl>
                                      </p:cBhvr>
                                    </p:animEffect>
                                  </p:childTnLst>
                                </p:cTn>
                              </p:par>
                            </p:childTnLst>
                          </p:cTn>
                        </p:par>
                        <p:par>
                          <p:cTn fill="hold" id="34" nodeType="afterGroup">
                            <p:stCondLst>
                              <p:cond delay="2500"/>
                            </p:stCondLst>
                            <p:childTnLst>
                              <p:par>
                                <p:cTn fill="hold" id="35" nodeType="afterEffect" presetClass="entr" presetID="53" presetSubtype="0">
                                  <p:stCondLst>
                                    <p:cond delay="0"/>
                                  </p:stCondLst>
                                  <p:childTnLst>
                                    <p:set>
                                      <p:cBhvr>
                                        <p:cTn dur="1" fill="hold" id="36">
                                          <p:stCondLst>
                                            <p:cond delay="0"/>
                                          </p:stCondLst>
                                        </p:cTn>
                                        <p:tgtEl>
                                          <p:spTgt spid="30"/>
                                        </p:tgtEl>
                                        <p:attrNameLst>
                                          <p:attrName>style.visibility</p:attrName>
                                        </p:attrNameLst>
                                      </p:cBhvr>
                                      <p:to>
                                        <p:strVal val="visible"/>
                                      </p:to>
                                    </p:set>
                                    <p:anim calcmode="lin" valueType="num">
                                      <p:cBhvr>
                                        <p:cTn dur="500" fill="hold" id="37"/>
                                        <p:tgtEl>
                                          <p:spTgt spid="30"/>
                                        </p:tgtEl>
                                        <p:attrNameLst>
                                          <p:attrName>ppt_w</p:attrName>
                                        </p:attrNameLst>
                                      </p:cBhvr>
                                      <p:tavLst>
                                        <p:tav tm="0">
                                          <p:val>
                                            <p:fltVal val="0"/>
                                          </p:val>
                                        </p:tav>
                                        <p:tav tm="100000">
                                          <p:val>
                                            <p:strVal val="#ppt_w"/>
                                          </p:val>
                                        </p:tav>
                                      </p:tavLst>
                                    </p:anim>
                                    <p:anim calcmode="lin" valueType="num">
                                      <p:cBhvr>
                                        <p:cTn dur="500" fill="hold" id="38"/>
                                        <p:tgtEl>
                                          <p:spTgt spid="30"/>
                                        </p:tgtEl>
                                        <p:attrNameLst>
                                          <p:attrName>ppt_h</p:attrName>
                                        </p:attrNameLst>
                                      </p:cBhvr>
                                      <p:tavLst>
                                        <p:tav tm="0">
                                          <p:val>
                                            <p:fltVal val="0"/>
                                          </p:val>
                                        </p:tav>
                                        <p:tav tm="100000">
                                          <p:val>
                                            <p:strVal val="#ppt_h"/>
                                          </p:val>
                                        </p:tav>
                                      </p:tavLst>
                                    </p:anim>
                                    <p:animEffect filter="fade" transition="in">
                                      <p:cBhvr>
                                        <p:cTn dur="500" id="39"/>
                                        <p:tgtEl>
                                          <p:spTgt spid="30"/>
                                        </p:tgtEl>
                                      </p:cBhvr>
                                    </p:animEffect>
                                  </p:childTnLst>
                                </p:cTn>
                              </p:par>
                            </p:childTnLst>
                          </p:cTn>
                        </p:par>
                        <p:par>
                          <p:cTn fill="hold" id="40" nodeType="afterGroup">
                            <p:stCondLst>
                              <p:cond delay="3000"/>
                            </p:stCondLst>
                            <p:childTnLst>
                              <p:par>
                                <p:cTn fill="hold" id="41" nodeType="afterEffect" presetClass="entr" presetID="53" presetSubtype="0">
                                  <p:stCondLst>
                                    <p:cond delay="0"/>
                                  </p:stCondLst>
                                  <p:childTnLst>
                                    <p:set>
                                      <p:cBhvr>
                                        <p:cTn dur="1" fill="hold" id="42">
                                          <p:stCondLst>
                                            <p:cond delay="0"/>
                                          </p:stCondLst>
                                        </p:cTn>
                                        <p:tgtEl>
                                          <p:spTgt spid="31"/>
                                        </p:tgtEl>
                                        <p:attrNameLst>
                                          <p:attrName>style.visibility</p:attrName>
                                        </p:attrNameLst>
                                      </p:cBhvr>
                                      <p:to>
                                        <p:strVal val="visible"/>
                                      </p:to>
                                    </p:set>
                                    <p:anim calcmode="lin" valueType="num">
                                      <p:cBhvr>
                                        <p:cTn dur="500" fill="hold" id="43"/>
                                        <p:tgtEl>
                                          <p:spTgt spid="31"/>
                                        </p:tgtEl>
                                        <p:attrNameLst>
                                          <p:attrName>ppt_w</p:attrName>
                                        </p:attrNameLst>
                                      </p:cBhvr>
                                      <p:tavLst>
                                        <p:tav tm="0">
                                          <p:val>
                                            <p:fltVal val="0"/>
                                          </p:val>
                                        </p:tav>
                                        <p:tav tm="100000">
                                          <p:val>
                                            <p:strVal val="#ppt_w"/>
                                          </p:val>
                                        </p:tav>
                                      </p:tavLst>
                                    </p:anim>
                                    <p:anim calcmode="lin" valueType="num">
                                      <p:cBhvr>
                                        <p:cTn dur="500" fill="hold" id="44"/>
                                        <p:tgtEl>
                                          <p:spTgt spid="31"/>
                                        </p:tgtEl>
                                        <p:attrNameLst>
                                          <p:attrName>ppt_h</p:attrName>
                                        </p:attrNameLst>
                                      </p:cBhvr>
                                      <p:tavLst>
                                        <p:tav tm="0">
                                          <p:val>
                                            <p:fltVal val="0"/>
                                          </p:val>
                                        </p:tav>
                                        <p:tav tm="100000">
                                          <p:val>
                                            <p:strVal val="#ppt_h"/>
                                          </p:val>
                                        </p:tav>
                                      </p:tavLst>
                                    </p:anim>
                                    <p:animEffect filter="fade" transition="in">
                                      <p:cBhvr>
                                        <p:cTn dur="500" id="45"/>
                                        <p:tgtEl>
                                          <p:spTgt spid="31"/>
                                        </p:tgtEl>
                                      </p:cBhvr>
                                    </p:animEffect>
                                  </p:childTnLst>
                                </p:cTn>
                              </p:par>
                            </p:childTnLst>
                          </p:cTn>
                        </p:par>
                        <p:par>
                          <p:cTn fill="hold" id="46" nodeType="afterGroup">
                            <p:stCondLst>
                              <p:cond delay="3500"/>
                            </p:stCondLst>
                            <p:childTnLst>
                              <p:par>
                                <p:cTn fill="hold" grpId="0" id="47" nodeType="afterEffect" presetClass="entr" presetID="53" presetSubtype="0">
                                  <p:stCondLst>
                                    <p:cond delay="0"/>
                                  </p:stCondLst>
                                  <p:childTnLst>
                                    <p:set>
                                      <p:cBhvr>
                                        <p:cTn dur="1" fill="hold" id="48">
                                          <p:stCondLst>
                                            <p:cond delay="0"/>
                                          </p:stCondLst>
                                        </p:cTn>
                                        <p:tgtEl>
                                          <p:spTgt spid="21"/>
                                        </p:tgtEl>
                                        <p:attrNameLst>
                                          <p:attrName>style.visibility</p:attrName>
                                        </p:attrNameLst>
                                      </p:cBhvr>
                                      <p:to>
                                        <p:strVal val="visible"/>
                                      </p:to>
                                    </p:set>
                                    <p:anim calcmode="lin" valueType="num">
                                      <p:cBhvr>
                                        <p:cTn dur="500" fill="hold" id="49"/>
                                        <p:tgtEl>
                                          <p:spTgt spid="21"/>
                                        </p:tgtEl>
                                        <p:attrNameLst>
                                          <p:attrName>ppt_w</p:attrName>
                                        </p:attrNameLst>
                                      </p:cBhvr>
                                      <p:tavLst>
                                        <p:tav tm="0">
                                          <p:val>
                                            <p:fltVal val="0"/>
                                          </p:val>
                                        </p:tav>
                                        <p:tav tm="100000">
                                          <p:val>
                                            <p:strVal val="#ppt_w"/>
                                          </p:val>
                                        </p:tav>
                                      </p:tavLst>
                                    </p:anim>
                                    <p:anim calcmode="lin" valueType="num">
                                      <p:cBhvr>
                                        <p:cTn dur="500" fill="hold" id="50"/>
                                        <p:tgtEl>
                                          <p:spTgt spid="21"/>
                                        </p:tgtEl>
                                        <p:attrNameLst>
                                          <p:attrName>ppt_h</p:attrName>
                                        </p:attrNameLst>
                                      </p:cBhvr>
                                      <p:tavLst>
                                        <p:tav tm="0">
                                          <p:val>
                                            <p:fltVal val="0"/>
                                          </p:val>
                                        </p:tav>
                                        <p:tav tm="100000">
                                          <p:val>
                                            <p:strVal val="#ppt_h"/>
                                          </p:val>
                                        </p:tav>
                                      </p:tavLst>
                                    </p:anim>
                                    <p:animEffect filter="fade" transition="in">
                                      <p:cBhvr>
                                        <p:cTn dur="500" id="51"/>
                                        <p:tgtEl>
                                          <p:spTgt spid="21"/>
                                        </p:tgtEl>
                                      </p:cBhvr>
                                    </p:animEffect>
                                  </p:childTnLst>
                                </p:cTn>
                              </p:par>
                            </p:childTnLst>
                          </p:cTn>
                        </p:par>
                        <p:par>
                          <p:cTn fill="hold" id="52" nodeType="afterGroup">
                            <p:stCondLst>
                              <p:cond delay="4000"/>
                            </p:stCondLst>
                            <p:childTnLst>
                              <p:par>
                                <p:cTn fill="hold" grpId="0" id="53" nodeType="afterEffect" presetClass="entr" presetID="53" presetSubtype="0">
                                  <p:stCondLst>
                                    <p:cond delay="0"/>
                                  </p:stCondLst>
                                  <p:childTnLst>
                                    <p:set>
                                      <p:cBhvr>
                                        <p:cTn dur="1" fill="hold" id="54">
                                          <p:stCondLst>
                                            <p:cond delay="0"/>
                                          </p:stCondLst>
                                        </p:cTn>
                                        <p:tgtEl>
                                          <p:spTgt spid="23"/>
                                        </p:tgtEl>
                                        <p:attrNameLst>
                                          <p:attrName>style.visibility</p:attrName>
                                        </p:attrNameLst>
                                      </p:cBhvr>
                                      <p:to>
                                        <p:strVal val="visible"/>
                                      </p:to>
                                    </p:set>
                                    <p:anim calcmode="lin" valueType="num">
                                      <p:cBhvr>
                                        <p:cTn dur="500" fill="hold" id="55"/>
                                        <p:tgtEl>
                                          <p:spTgt spid="23"/>
                                        </p:tgtEl>
                                        <p:attrNameLst>
                                          <p:attrName>ppt_w</p:attrName>
                                        </p:attrNameLst>
                                      </p:cBhvr>
                                      <p:tavLst>
                                        <p:tav tm="0">
                                          <p:val>
                                            <p:fltVal val="0"/>
                                          </p:val>
                                        </p:tav>
                                        <p:tav tm="100000">
                                          <p:val>
                                            <p:strVal val="#ppt_w"/>
                                          </p:val>
                                        </p:tav>
                                      </p:tavLst>
                                    </p:anim>
                                    <p:anim calcmode="lin" valueType="num">
                                      <p:cBhvr>
                                        <p:cTn dur="500" fill="hold" id="56"/>
                                        <p:tgtEl>
                                          <p:spTgt spid="23"/>
                                        </p:tgtEl>
                                        <p:attrNameLst>
                                          <p:attrName>ppt_h</p:attrName>
                                        </p:attrNameLst>
                                      </p:cBhvr>
                                      <p:tavLst>
                                        <p:tav tm="0">
                                          <p:val>
                                            <p:fltVal val="0"/>
                                          </p:val>
                                        </p:tav>
                                        <p:tav tm="100000">
                                          <p:val>
                                            <p:strVal val="#ppt_h"/>
                                          </p:val>
                                        </p:tav>
                                      </p:tavLst>
                                    </p:anim>
                                    <p:animEffect filter="fade" transition="in">
                                      <p:cBhvr>
                                        <p:cTn dur="500" id="57"/>
                                        <p:tgtEl>
                                          <p:spTgt spid="23"/>
                                        </p:tgtEl>
                                      </p:cBhvr>
                                    </p:animEffect>
                                  </p:childTnLst>
                                </p:cTn>
                              </p:par>
                            </p:childTnLst>
                          </p:cTn>
                        </p:par>
                        <p:par>
                          <p:cTn fill="hold" id="58" nodeType="afterGroup">
                            <p:stCondLst>
                              <p:cond delay="4500"/>
                            </p:stCondLst>
                            <p:childTnLst>
                              <p:par>
                                <p:cTn fill="hold" grpId="0" id="59" nodeType="afterEffect" presetClass="entr" presetID="53" presetSubtype="0">
                                  <p:stCondLst>
                                    <p:cond delay="0"/>
                                  </p:stCondLst>
                                  <p:childTnLst>
                                    <p:set>
                                      <p:cBhvr>
                                        <p:cTn dur="1" fill="hold" id="60">
                                          <p:stCondLst>
                                            <p:cond delay="0"/>
                                          </p:stCondLst>
                                        </p:cTn>
                                        <p:tgtEl>
                                          <p:spTgt spid="22"/>
                                        </p:tgtEl>
                                        <p:attrNameLst>
                                          <p:attrName>style.visibility</p:attrName>
                                        </p:attrNameLst>
                                      </p:cBhvr>
                                      <p:to>
                                        <p:strVal val="visible"/>
                                      </p:to>
                                    </p:set>
                                    <p:anim calcmode="lin" valueType="num">
                                      <p:cBhvr>
                                        <p:cTn dur="500" fill="hold" id="61"/>
                                        <p:tgtEl>
                                          <p:spTgt spid="22"/>
                                        </p:tgtEl>
                                        <p:attrNameLst>
                                          <p:attrName>ppt_w</p:attrName>
                                        </p:attrNameLst>
                                      </p:cBhvr>
                                      <p:tavLst>
                                        <p:tav tm="0">
                                          <p:val>
                                            <p:fltVal val="0"/>
                                          </p:val>
                                        </p:tav>
                                        <p:tav tm="100000">
                                          <p:val>
                                            <p:strVal val="#ppt_w"/>
                                          </p:val>
                                        </p:tav>
                                      </p:tavLst>
                                    </p:anim>
                                    <p:anim calcmode="lin" valueType="num">
                                      <p:cBhvr>
                                        <p:cTn dur="500" fill="hold" id="62"/>
                                        <p:tgtEl>
                                          <p:spTgt spid="22"/>
                                        </p:tgtEl>
                                        <p:attrNameLst>
                                          <p:attrName>ppt_h</p:attrName>
                                        </p:attrNameLst>
                                      </p:cBhvr>
                                      <p:tavLst>
                                        <p:tav tm="0">
                                          <p:val>
                                            <p:fltVal val="0"/>
                                          </p:val>
                                        </p:tav>
                                        <p:tav tm="100000">
                                          <p:val>
                                            <p:strVal val="#ppt_h"/>
                                          </p:val>
                                        </p:tav>
                                      </p:tavLst>
                                    </p:anim>
                                    <p:animEffect filter="fade" transition="in">
                                      <p:cBhvr>
                                        <p:cTn dur="500" id="63"/>
                                        <p:tgtEl>
                                          <p:spTgt spid="22"/>
                                        </p:tgtEl>
                                      </p:cBhvr>
                                    </p:animEffect>
                                  </p:childTnLst>
                                </p:cTn>
                              </p:par>
                            </p:childTnLst>
                          </p:cTn>
                        </p:par>
                        <p:par>
                          <p:cTn fill="hold" id="64" nodeType="afterGroup">
                            <p:stCondLst>
                              <p:cond delay="5000"/>
                            </p:stCondLst>
                            <p:childTnLst>
                              <p:par>
                                <p:cTn fill="hold" grpId="0" id="65" nodeType="afterEffect" presetClass="entr" presetID="53" presetSubtype="0">
                                  <p:stCondLst>
                                    <p:cond delay="0"/>
                                  </p:stCondLst>
                                  <p:childTnLst>
                                    <p:set>
                                      <p:cBhvr>
                                        <p:cTn dur="1" fill="hold" id="66">
                                          <p:stCondLst>
                                            <p:cond delay="0"/>
                                          </p:stCondLst>
                                        </p:cTn>
                                        <p:tgtEl>
                                          <p:spTgt spid="24"/>
                                        </p:tgtEl>
                                        <p:attrNameLst>
                                          <p:attrName>style.visibility</p:attrName>
                                        </p:attrNameLst>
                                      </p:cBhvr>
                                      <p:to>
                                        <p:strVal val="visible"/>
                                      </p:to>
                                    </p:set>
                                    <p:anim calcmode="lin" valueType="num">
                                      <p:cBhvr>
                                        <p:cTn dur="500" fill="hold" id="67"/>
                                        <p:tgtEl>
                                          <p:spTgt spid="24"/>
                                        </p:tgtEl>
                                        <p:attrNameLst>
                                          <p:attrName>ppt_w</p:attrName>
                                        </p:attrNameLst>
                                      </p:cBhvr>
                                      <p:tavLst>
                                        <p:tav tm="0">
                                          <p:val>
                                            <p:fltVal val="0"/>
                                          </p:val>
                                        </p:tav>
                                        <p:tav tm="100000">
                                          <p:val>
                                            <p:strVal val="#ppt_w"/>
                                          </p:val>
                                        </p:tav>
                                      </p:tavLst>
                                    </p:anim>
                                    <p:anim calcmode="lin" valueType="num">
                                      <p:cBhvr>
                                        <p:cTn dur="500" fill="hold" id="68"/>
                                        <p:tgtEl>
                                          <p:spTgt spid="24"/>
                                        </p:tgtEl>
                                        <p:attrNameLst>
                                          <p:attrName>ppt_h</p:attrName>
                                        </p:attrNameLst>
                                      </p:cBhvr>
                                      <p:tavLst>
                                        <p:tav tm="0">
                                          <p:val>
                                            <p:fltVal val="0"/>
                                          </p:val>
                                        </p:tav>
                                        <p:tav tm="100000">
                                          <p:val>
                                            <p:strVal val="#ppt_h"/>
                                          </p:val>
                                        </p:tav>
                                      </p:tavLst>
                                    </p:anim>
                                    <p:animEffect filter="fade" transition="in">
                                      <p:cBhvr>
                                        <p:cTn dur="500" id="69"/>
                                        <p:tgtEl>
                                          <p:spTgt spid="24"/>
                                        </p:tgtEl>
                                      </p:cBhvr>
                                    </p:animEffect>
                                  </p:childTnLst>
                                </p:cTn>
                              </p:par>
                            </p:childTnLst>
                          </p:cTn>
                        </p:par>
                        <p:par>
                          <p:cTn fill="hold" id="70" nodeType="afterGroup">
                            <p:stCondLst>
                              <p:cond delay="5500"/>
                            </p:stCondLst>
                            <p:childTnLst>
                              <p:par>
                                <p:cTn fill="hold" id="71" nodeType="afterEffect" presetClass="entr" presetID="53" presetSubtype="0">
                                  <p:stCondLst>
                                    <p:cond delay="0"/>
                                  </p:stCondLst>
                                  <p:childTnLst>
                                    <p:set>
                                      <p:cBhvr>
                                        <p:cTn dur="1" fill="hold" id="72">
                                          <p:stCondLst>
                                            <p:cond delay="0"/>
                                          </p:stCondLst>
                                        </p:cTn>
                                        <p:tgtEl>
                                          <p:spTgt spid="32"/>
                                        </p:tgtEl>
                                        <p:attrNameLst>
                                          <p:attrName>style.visibility</p:attrName>
                                        </p:attrNameLst>
                                      </p:cBhvr>
                                      <p:to>
                                        <p:strVal val="visible"/>
                                      </p:to>
                                    </p:set>
                                    <p:anim calcmode="lin" valueType="num">
                                      <p:cBhvr>
                                        <p:cTn dur="500" fill="hold" id="73"/>
                                        <p:tgtEl>
                                          <p:spTgt spid="32"/>
                                        </p:tgtEl>
                                        <p:attrNameLst>
                                          <p:attrName>ppt_w</p:attrName>
                                        </p:attrNameLst>
                                      </p:cBhvr>
                                      <p:tavLst>
                                        <p:tav tm="0">
                                          <p:val>
                                            <p:fltVal val="0"/>
                                          </p:val>
                                        </p:tav>
                                        <p:tav tm="100000">
                                          <p:val>
                                            <p:strVal val="#ppt_w"/>
                                          </p:val>
                                        </p:tav>
                                      </p:tavLst>
                                    </p:anim>
                                    <p:anim calcmode="lin" valueType="num">
                                      <p:cBhvr>
                                        <p:cTn dur="500" fill="hold" id="74"/>
                                        <p:tgtEl>
                                          <p:spTgt spid="32"/>
                                        </p:tgtEl>
                                        <p:attrNameLst>
                                          <p:attrName>ppt_h</p:attrName>
                                        </p:attrNameLst>
                                      </p:cBhvr>
                                      <p:tavLst>
                                        <p:tav tm="0">
                                          <p:val>
                                            <p:fltVal val="0"/>
                                          </p:val>
                                        </p:tav>
                                        <p:tav tm="100000">
                                          <p:val>
                                            <p:strVal val="#ppt_h"/>
                                          </p:val>
                                        </p:tav>
                                      </p:tavLst>
                                    </p:anim>
                                    <p:animEffect filter="fade" transition="in">
                                      <p:cBhvr>
                                        <p:cTn dur="500" id="75"/>
                                        <p:tgtEl>
                                          <p:spTgt spid="3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2"/>
      <p:bldP grpId="0" spid="23"/>
      <p:bldP grpId="0" spid="24"/>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0" name="图片 9">
            <a:extLst>
              <a:ext uri="{FF2B5EF4-FFF2-40B4-BE49-F238E27FC236}">
                <a16:creationId xmlns:a16="http://schemas.microsoft.com/office/drawing/2014/main" id="{BA1717BD-FFCC-47B3-9BA7-7F4729EE2BDC}"/>
              </a:ext>
            </a:extLst>
          </p:cNvPr>
          <p:cNvPicPr>
            <a:picLocks noChangeAspect="1"/>
          </p:cNvPicPr>
          <p:nvPr/>
        </p:nvPicPr>
        <p:blipFill>
          <a:blip r:embed="rId3">
            <a:extLst>
              <a:ext uri="{28A0092B-C50C-407E-A947-70E740481C1C}">
                <a14:useLocalDpi/>
              </a:ext>
            </a:extLst>
          </a:blip>
          <a:stretch>
            <a:fillRect/>
          </a:stretch>
        </p:blipFill>
        <p:spPr>
          <a:xfrm>
            <a:off x="0" y="-1"/>
            <a:ext cx="12192000" cy="6858000"/>
          </a:xfrm>
          <a:prstGeom prst="rect">
            <a:avLst/>
          </a:prstGeom>
        </p:spPr>
      </p:pic>
      <p:sp>
        <p:nvSpPr>
          <p:cNvPr id="18" name="文本框 17">
            <a:extLst>
              <a:ext uri="{FF2B5EF4-FFF2-40B4-BE49-F238E27FC236}">
                <a16:creationId xmlns:a16="http://schemas.microsoft.com/office/drawing/2014/main" id="{8F4BD971-199B-46A0-88D0-3FC7B73E5152}"/>
              </a:ext>
            </a:extLst>
          </p:cNvPr>
          <p:cNvSpPr txBox="1"/>
          <p:nvPr/>
        </p:nvSpPr>
        <p:spPr>
          <a:xfrm>
            <a:off x="3925887" y="2413073"/>
            <a:ext cx="1057092" cy="2194560"/>
          </a:xfrm>
          <a:prstGeom prst="rect">
            <a:avLst/>
          </a:prstGeom>
          <a:noFill/>
        </p:spPr>
        <p:txBody>
          <a:bodyPr rtlCol="0" wrap="square">
            <a:spAutoFit/>
            <a:scene3d>
              <a:camera prst="orthographicFront"/>
              <a:lightRig dir="t" rig="threePt"/>
            </a:scene3d>
            <a:sp3d contourW="12700"/>
          </a:bodyPr>
          <a:lstStyle/>
          <a:p>
            <a:pPr algn="ctr"/>
            <a:r>
              <a:rPr altLang="zh-CN" lang="en-US" sz="138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4</a:t>
            </a:r>
          </a:p>
        </p:txBody>
      </p:sp>
      <p:sp>
        <p:nvSpPr>
          <p:cNvPr id="2" name="菱形 1"/>
          <p:cNvSpPr/>
          <p:nvPr/>
        </p:nvSpPr>
        <p:spPr>
          <a:xfrm>
            <a:off x="3199174" y="2199135"/>
            <a:ext cx="2643868" cy="2643868"/>
          </a:xfrm>
          <a:prstGeom prst="diamond">
            <a:avLst/>
          </a:prstGeom>
          <a:noFill/>
          <a:ln w="28575">
            <a:solidFill>
              <a:srgbClr val="3B383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3" name="菱形 2"/>
          <p:cNvSpPr/>
          <p:nvPr/>
        </p:nvSpPr>
        <p:spPr>
          <a:xfrm>
            <a:off x="5302611" y="1371821"/>
            <a:ext cx="4298496" cy="4298496"/>
          </a:xfrm>
          <a:prstGeom prst="diamond">
            <a:avLst/>
          </a:prstGeom>
          <a:noFill/>
          <a:ln w="28575">
            <a:solidFill>
              <a:srgbClr val="3B383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1" name="文本框 10"/>
          <p:cNvSpPr txBox="1"/>
          <p:nvPr/>
        </p:nvSpPr>
        <p:spPr>
          <a:xfrm>
            <a:off x="5499687" y="2876239"/>
            <a:ext cx="3904343" cy="518160"/>
          </a:xfrm>
          <a:prstGeom prst="rect">
            <a:avLst/>
          </a:prstGeom>
          <a:noFill/>
        </p:spPr>
        <p:txBody>
          <a:bodyPr rtlCol="0" wrap="square">
            <a:spAutoFit/>
            <a:scene3d>
              <a:camera prst="orthographicFront"/>
              <a:lightRig dir="t" rig="threePt"/>
            </a:scene3d>
            <a:sp3d contourW="12700"/>
          </a:bodyPr>
          <a:lstStyle>
            <a:defPPr>
              <a:defRPr lang="en-US"/>
            </a:defPPr>
            <a:lvl1pPr algn="ctr">
              <a:defRPr b="1" sz="2800">
                <a:solidFill>
                  <a:schemeClr val="tx1">
                    <a:lumMod val="75000"/>
                    <a:lumOff val="25000"/>
                  </a:schemeClr>
                </a:solidFill>
                <a:latin charset="0" panose="020b0502020202020204" pitchFamily="34" typeface="Century Gothic"/>
              </a:defRPr>
            </a:lvl1pPr>
          </a:lstStyle>
          <a:p>
            <a:r>
              <a:rPr altLang="en-US" lang="zh-CN">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团队介绍</a:t>
            </a:r>
          </a:p>
        </p:txBody>
      </p:sp>
      <p:sp>
        <p:nvSpPr>
          <p:cNvPr id="12" name="文本框 11"/>
          <p:cNvSpPr txBox="1"/>
          <p:nvPr/>
        </p:nvSpPr>
        <p:spPr>
          <a:xfrm>
            <a:off x="6096001" y="3429000"/>
            <a:ext cx="2711716" cy="530352"/>
          </a:xfrm>
          <a:prstGeom prst="rect">
            <a:avLst/>
          </a:prstGeom>
          <a:noFill/>
        </p:spPr>
        <p:txBody>
          <a:bodyPr rtlCol="0" wrap="square">
            <a:spAutoFit/>
            <a:scene3d>
              <a:camera prst="orthographicFront"/>
              <a:lightRig dir="t" rig="threePt"/>
            </a:scene3d>
            <a:sp3d contourW="12700"/>
          </a:bodyPr>
          <a:lstStyle>
            <a:defPPr>
              <a:defRPr lang="en-US"/>
            </a:defPPr>
            <a:lvl1pPr algn="ctr">
              <a:lnSpc>
                <a:spcPct val="120000"/>
              </a:lnSpc>
              <a:defRPr sz="1100">
                <a:solidFill>
                  <a:schemeClr val="bg1">
                    <a:lumMod val="65000"/>
                  </a:schemeClr>
                </a:solidFill>
                <a:latin charset="0" panose="020b0502020202020204" pitchFamily="34" typeface="Century Gothic"/>
              </a:defRPr>
            </a:lvl1pPr>
          </a:lstStyle>
          <a:p>
            <a:r>
              <a:rPr altLang="en-US" lang="zh-CN" sz="12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输入内容输入内容输入内容输入内容输入内容输入内容</a:t>
            </a:r>
          </a:p>
        </p:txBody>
      </p:sp>
      <p:sp>
        <p:nvSpPr>
          <p:cNvPr id="9" name="文本框 8">
            <a:extLst>
              <a:ext uri="{FF2B5EF4-FFF2-40B4-BE49-F238E27FC236}">
                <a16:creationId xmlns:a16="http://schemas.microsoft.com/office/drawing/2014/main" id="{DF1FF329-DACD-4655-8B3E-E88AC1EAF593}"/>
              </a:ext>
            </a:extLst>
          </p:cNvPr>
          <p:cNvSpPr txBox="1"/>
          <p:nvPr/>
        </p:nvSpPr>
        <p:spPr>
          <a:xfrm>
            <a:off x="3685677" y="3391508"/>
            <a:ext cx="1470024" cy="396240"/>
          </a:xfrm>
          <a:prstGeom prst="rect">
            <a:avLst/>
          </a:prstGeom>
          <a:solidFill>
            <a:schemeClr val="bg1"/>
          </a:solidFill>
        </p:spPr>
        <p:txBody>
          <a:bodyPr rtlCol="0" wrap="square">
            <a:spAutoFit/>
            <a:scene3d>
              <a:camera prst="orthographicFront"/>
              <a:lightRig dir="t" rig="threePt"/>
            </a:scene3d>
            <a:sp3d contourW="12700"/>
          </a:bodyPr>
          <a:lstStyle/>
          <a:p>
            <a:pPr algn="ctr"/>
            <a:r>
              <a:rPr altLang="zh-CN" b="1" lang="en-US" sz="20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PART 04</a:t>
            </a:r>
          </a:p>
        </p:txBody>
      </p:sp>
    </p:spTree>
    <p:extLst>
      <p:ext uri="{BB962C8B-B14F-4D97-AF65-F5344CB8AC3E}">
        <p14:creationId val="3771922741"/>
      </p:ext>
    </p:extLst>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Effect filter="fade" transition="in">
                                      <p:cBhvr>
                                        <p:cTn dur="500" id="9"/>
                                        <p:tgtEl>
                                          <p:spTgt spid="2"/>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11"/>
                                        </p:tgtEl>
                                        <p:attrNameLst>
                                          <p:attrName>style.visibility</p:attrName>
                                        </p:attrNameLst>
                                      </p:cBhvr>
                                      <p:to>
                                        <p:strVal val="visible"/>
                                      </p:to>
                                    </p:set>
                                    <p:anim calcmode="lin" valueType="num">
                                      <p:cBhvr>
                                        <p:cTn dur="500" fill="hold" id="19"/>
                                        <p:tgtEl>
                                          <p:spTgt spid="11"/>
                                        </p:tgtEl>
                                        <p:attrNameLst>
                                          <p:attrName>ppt_w</p:attrName>
                                        </p:attrNameLst>
                                      </p:cBhvr>
                                      <p:tavLst>
                                        <p:tav tm="0">
                                          <p:val>
                                            <p:fltVal val="0"/>
                                          </p:val>
                                        </p:tav>
                                        <p:tav tm="100000">
                                          <p:val>
                                            <p:strVal val="#ppt_w"/>
                                          </p:val>
                                        </p:tav>
                                      </p:tavLst>
                                    </p:anim>
                                    <p:anim calcmode="lin" valueType="num">
                                      <p:cBhvr>
                                        <p:cTn dur="500" fill="hold" id="20"/>
                                        <p:tgtEl>
                                          <p:spTgt spid="11"/>
                                        </p:tgtEl>
                                        <p:attrNameLst>
                                          <p:attrName>ppt_h</p:attrName>
                                        </p:attrNameLst>
                                      </p:cBhvr>
                                      <p:tavLst>
                                        <p:tav tm="0">
                                          <p:val>
                                            <p:fltVal val="0"/>
                                          </p:val>
                                        </p:tav>
                                        <p:tav tm="100000">
                                          <p:val>
                                            <p:strVal val="#ppt_h"/>
                                          </p:val>
                                        </p:tav>
                                      </p:tavLst>
                                    </p:anim>
                                    <p:animEffect filter="fade" transition="in">
                                      <p:cBhvr>
                                        <p:cTn dur="500" id="21"/>
                                        <p:tgtEl>
                                          <p:spTgt spid="11"/>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12"/>
                                        </p:tgtEl>
                                        <p:attrNameLst>
                                          <p:attrName>style.visibility</p:attrName>
                                        </p:attrNameLst>
                                      </p:cBhvr>
                                      <p:to>
                                        <p:strVal val="visible"/>
                                      </p:to>
                                    </p:set>
                                    <p:anim calcmode="lin" valueType="num">
                                      <p:cBhvr>
                                        <p:cTn dur="500" fill="hold" id="25"/>
                                        <p:tgtEl>
                                          <p:spTgt spid="12"/>
                                        </p:tgtEl>
                                        <p:attrNameLst>
                                          <p:attrName>ppt_w</p:attrName>
                                        </p:attrNameLst>
                                      </p:cBhvr>
                                      <p:tavLst>
                                        <p:tav tm="0">
                                          <p:val>
                                            <p:fltVal val="0"/>
                                          </p:val>
                                        </p:tav>
                                        <p:tav tm="100000">
                                          <p:val>
                                            <p:strVal val="#ppt_w"/>
                                          </p:val>
                                        </p:tav>
                                      </p:tavLst>
                                    </p:anim>
                                    <p:anim calcmode="lin" valueType="num">
                                      <p:cBhvr>
                                        <p:cTn dur="500" fill="hold" id="26"/>
                                        <p:tgtEl>
                                          <p:spTgt spid="12"/>
                                        </p:tgtEl>
                                        <p:attrNameLst>
                                          <p:attrName>ppt_h</p:attrName>
                                        </p:attrNameLst>
                                      </p:cBhvr>
                                      <p:tavLst>
                                        <p:tav tm="0">
                                          <p:val>
                                            <p:fltVal val="0"/>
                                          </p:val>
                                        </p:tav>
                                        <p:tav tm="100000">
                                          <p:val>
                                            <p:strVal val="#ppt_h"/>
                                          </p:val>
                                        </p:tav>
                                      </p:tavLst>
                                    </p:anim>
                                    <p:animEffect filter="fade" transition="in">
                                      <p:cBhvr>
                                        <p:cTn dur="500" id="27"/>
                                        <p:tgtEl>
                                          <p:spTgt spid="12"/>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9"/>
                                        </p:tgtEl>
                                        <p:attrNameLst>
                                          <p:attrName>style.visibility</p:attrName>
                                        </p:attrNameLst>
                                      </p:cBhvr>
                                      <p:to>
                                        <p:strVal val="visible"/>
                                      </p:to>
                                    </p:set>
                                    <p:anim calcmode="lin" valueType="num">
                                      <p:cBhvr>
                                        <p:cTn dur="500" fill="hold" id="31"/>
                                        <p:tgtEl>
                                          <p:spTgt spid="9"/>
                                        </p:tgtEl>
                                        <p:attrNameLst>
                                          <p:attrName>ppt_w</p:attrName>
                                        </p:attrNameLst>
                                      </p:cBhvr>
                                      <p:tavLst>
                                        <p:tav tm="0">
                                          <p:val>
                                            <p:fltVal val="0"/>
                                          </p:val>
                                        </p:tav>
                                        <p:tav tm="100000">
                                          <p:val>
                                            <p:strVal val="#ppt_w"/>
                                          </p:val>
                                        </p:tav>
                                      </p:tavLst>
                                    </p:anim>
                                    <p:anim calcmode="lin" valueType="num">
                                      <p:cBhvr>
                                        <p:cTn dur="500" fill="hold" id="32"/>
                                        <p:tgtEl>
                                          <p:spTgt spid="9"/>
                                        </p:tgtEl>
                                        <p:attrNameLst>
                                          <p:attrName>ppt_h</p:attrName>
                                        </p:attrNameLst>
                                      </p:cBhvr>
                                      <p:tavLst>
                                        <p:tav tm="0">
                                          <p:val>
                                            <p:fltVal val="0"/>
                                          </p:val>
                                        </p:tav>
                                        <p:tav tm="100000">
                                          <p:val>
                                            <p:strVal val="#ppt_h"/>
                                          </p:val>
                                        </p:tav>
                                      </p:tavLst>
                                    </p:anim>
                                    <p:animEffect filter="fade" transition="in">
                                      <p:cBhvr>
                                        <p:cTn dur="500" id="33"/>
                                        <p:tgtEl>
                                          <p:spTgt spid="9"/>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18"/>
                                        </p:tgtEl>
                                        <p:attrNameLst>
                                          <p:attrName>style.visibility</p:attrName>
                                        </p:attrNameLst>
                                      </p:cBhvr>
                                      <p:to>
                                        <p:strVal val="visible"/>
                                      </p:to>
                                    </p:set>
                                    <p:anim calcmode="lin" valueType="num">
                                      <p:cBhvr>
                                        <p:cTn dur="500" fill="hold" id="37"/>
                                        <p:tgtEl>
                                          <p:spTgt spid="18"/>
                                        </p:tgtEl>
                                        <p:attrNameLst>
                                          <p:attrName>ppt_w</p:attrName>
                                        </p:attrNameLst>
                                      </p:cBhvr>
                                      <p:tavLst>
                                        <p:tav tm="0">
                                          <p:val>
                                            <p:fltVal val="0"/>
                                          </p:val>
                                        </p:tav>
                                        <p:tav tm="100000">
                                          <p:val>
                                            <p:strVal val="#ppt_w"/>
                                          </p:val>
                                        </p:tav>
                                      </p:tavLst>
                                    </p:anim>
                                    <p:anim calcmode="lin" valueType="num">
                                      <p:cBhvr>
                                        <p:cTn dur="500" fill="hold" id="38"/>
                                        <p:tgtEl>
                                          <p:spTgt spid="18"/>
                                        </p:tgtEl>
                                        <p:attrNameLst>
                                          <p:attrName>ppt_h</p:attrName>
                                        </p:attrNameLst>
                                      </p:cBhvr>
                                      <p:tavLst>
                                        <p:tav tm="0">
                                          <p:val>
                                            <p:fltVal val="0"/>
                                          </p:val>
                                        </p:tav>
                                        <p:tav tm="100000">
                                          <p:val>
                                            <p:strVal val="#ppt_h"/>
                                          </p:val>
                                        </p:tav>
                                      </p:tavLst>
                                    </p:anim>
                                    <p:animEffect filter="fade" transition="in">
                                      <p:cBhvr>
                                        <p:cTn dur="500" id="39"/>
                                        <p:tgtEl>
                                          <p:spTgt spid="18"/>
                                        </p:tgtEl>
                                      </p:cBhvr>
                                    </p:animEffect>
                                  </p:childTnLst>
                                </p:cTn>
                              </p:par>
                            </p:childTnLst>
                          </p:cTn>
                        </p:par>
                        <p:par>
                          <p:cTn fill="hold" id="40" nodeType="afterGroup">
                            <p:stCondLst>
                              <p:cond delay="3000"/>
                            </p:stCondLst>
                            <p:childTnLst>
                              <p:par>
                                <p:cTn fill="hold" id="41" nodeType="afterEffect" presetClass="entr" presetID="53" presetSubtype="0">
                                  <p:stCondLst>
                                    <p:cond delay="0"/>
                                  </p:stCondLst>
                                  <p:childTnLst>
                                    <p:set>
                                      <p:cBhvr>
                                        <p:cTn dur="1" fill="hold" id="42">
                                          <p:stCondLst>
                                            <p:cond delay="0"/>
                                          </p:stCondLst>
                                        </p:cTn>
                                        <p:tgtEl>
                                          <p:spTgt spid="10"/>
                                        </p:tgtEl>
                                        <p:attrNameLst>
                                          <p:attrName>style.visibility</p:attrName>
                                        </p:attrNameLst>
                                      </p:cBhvr>
                                      <p:to>
                                        <p:strVal val="visible"/>
                                      </p:to>
                                    </p:set>
                                    <p:anim calcmode="lin" valueType="num">
                                      <p:cBhvr>
                                        <p:cTn dur="500" fill="hold" id="43"/>
                                        <p:tgtEl>
                                          <p:spTgt spid="10"/>
                                        </p:tgtEl>
                                        <p:attrNameLst>
                                          <p:attrName>ppt_w</p:attrName>
                                        </p:attrNameLst>
                                      </p:cBhvr>
                                      <p:tavLst>
                                        <p:tav tm="0">
                                          <p:val>
                                            <p:fltVal val="0"/>
                                          </p:val>
                                        </p:tav>
                                        <p:tav tm="100000">
                                          <p:val>
                                            <p:strVal val="#ppt_w"/>
                                          </p:val>
                                        </p:tav>
                                      </p:tavLst>
                                    </p:anim>
                                    <p:anim calcmode="lin" valueType="num">
                                      <p:cBhvr>
                                        <p:cTn dur="500" fill="hold" id="44"/>
                                        <p:tgtEl>
                                          <p:spTgt spid="10"/>
                                        </p:tgtEl>
                                        <p:attrNameLst>
                                          <p:attrName>ppt_h</p:attrName>
                                        </p:attrNameLst>
                                      </p:cBhvr>
                                      <p:tavLst>
                                        <p:tav tm="0">
                                          <p:val>
                                            <p:fltVal val="0"/>
                                          </p:val>
                                        </p:tav>
                                        <p:tav tm="100000">
                                          <p:val>
                                            <p:strVal val="#ppt_h"/>
                                          </p:val>
                                        </p:tav>
                                      </p:tavLst>
                                    </p:anim>
                                    <p:animEffect filter="fade" transition="in">
                                      <p:cBhvr>
                                        <p:cTn dur="500" id="45"/>
                                        <p:tgtEl>
                                          <p:spTgt spid="1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2"/>
      <p:bldP grpId="0" spid="3"/>
      <p:bldP grpId="0" spid="11"/>
      <p:bldP grpId="0" spid="12"/>
      <p:bldP grpId="0" spid="9"/>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1" name="图片 30">
            <a:extLst>
              <a:ext uri="{FF2B5EF4-FFF2-40B4-BE49-F238E27FC236}">
                <a16:creationId xmlns:a16="http://schemas.microsoft.com/office/drawing/2014/main" id="{309B8E60-7E04-41FC-9E91-8A0D0C5A4CDA}"/>
              </a:ext>
            </a:extLst>
          </p:cNvPr>
          <p:cNvPicPr>
            <a:picLocks noChangeAspect="1"/>
          </p:cNvPicPr>
          <p:nvPr/>
        </p:nvPicPr>
        <p:blipFill>
          <a:blip r:embed="rId3">
            <a:extLst>
              <a:ext uri="{28A0092B-C50C-407E-A947-70E740481C1C}">
                <a14:useLocalDpi/>
              </a:ext>
            </a:extLst>
          </a:blip>
          <a:stretch>
            <a:fillRect/>
          </a:stretch>
        </p:blipFill>
        <p:spPr>
          <a:xfrm>
            <a:off x="0" y="-1"/>
            <a:ext cx="12192000" cy="6858000"/>
          </a:xfrm>
          <a:prstGeom prst="rect">
            <a:avLst/>
          </a:prstGeom>
        </p:spPr>
      </p:pic>
      <p:grpSp>
        <p:nvGrpSpPr>
          <p:cNvPr id="100" name="组合 99">
            <a:extLst>
              <a:ext uri="{FF2B5EF4-FFF2-40B4-BE49-F238E27FC236}">
                <a16:creationId xmlns:a16="http://schemas.microsoft.com/office/drawing/2014/main" id="{58FEF153-7E3E-4CE3-80F7-86C8E5E46355}"/>
              </a:ext>
            </a:extLst>
          </p:cNvPr>
          <p:cNvGrpSpPr/>
          <p:nvPr/>
        </p:nvGrpSpPr>
        <p:grpSpPr>
          <a:xfrm>
            <a:off x="7122875" y="435020"/>
            <a:ext cx="5544407" cy="847292"/>
            <a:chOff x="551593" y="497013"/>
            <a:chExt cx="5544407" cy="847292"/>
          </a:xfrm>
        </p:grpSpPr>
        <p:sp>
          <p:nvSpPr>
            <p:cNvPr id="73" name="矩形 72">
              <a:extLst>
                <a:ext uri="{FF2B5EF4-FFF2-40B4-BE49-F238E27FC236}">
                  <a16:creationId xmlns:a16="http://schemas.microsoft.com/office/drawing/2014/main" id="{F2DD7D8E-018C-4915-AD8C-EB42360FBE96}"/>
                </a:ext>
              </a:extLst>
            </p:cNvPr>
            <p:cNvSpPr/>
            <p:nvPr/>
          </p:nvSpPr>
          <p:spPr>
            <a:xfrm>
              <a:off x="551593" y="497013"/>
              <a:ext cx="5544407" cy="82296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48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CONTENTS</a:t>
              </a:r>
            </a:p>
          </p:txBody>
        </p:sp>
        <p:cxnSp>
          <p:nvCxnSpPr>
            <p:cNvPr id="99" name="0 _4">
              <a:extLst>
                <a:ext uri="{FF2B5EF4-FFF2-40B4-BE49-F238E27FC236}">
                  <a16:creationId xmlns:a16="http://schemas.microsoft.com/office/drawing/2014/main" id="{EF81DDC9-A1B8-49A6-970E-B321AA3AD5F6}"/>
                </a:ext>
              </a:extLst>
            </p:cNvPr>
            <p:cNvCxnSpPr/>
            <p:nvPr/>
          </p:nvCxnSpPr>
          <p:spPr>
            <a:xfrm>
              <a:off x="707839" y="1344305"/>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74" name="组合 73">
            <a:extLst>
              <a:ext uri="{FF2B5EF4-FFF2-40B4-BE49-F238E27FC236}">
                <a16:creationId xmlns:a16="http://schemas.microsoft.com/office/drawing/2014/main" id="{C83A7EB6-51FF-471D-9428-AD79575DFF9A}"/>
              </a:ext>
            </a:extLst>
          </p:cNvPr>
          <p:cNvGrpSpPr/>
          <p:nvPr/>
        </p:nvGrpSpPr>
        <p:grpSpPr>
          <a:xfrm>
            <a:off x="1484465" y="1795725"/>
            <a:ext cx="4943359" cy="1088004"/>
            <a:chOff x="568560" y="3186685"/>
            <a:chExt cx="4943359" cy="1088004"/>
          </a:xfrm>
        </p:grpSpPr>
        <p:sp>
          <p:nvSpPr>
            <p:cNvPr id="75" name="矩形 74">
              <a:extLst>
                <a:ext uri="{FF2B5EF4-FFF2-40B4-BE49-F238E27FC236}">
                  <a16:creationId xmlns:a16="http://schemas.microsoft.com/office/drawing/2014/main" id="{EA1AE984-61FA-4B1A-AB43-459E4ED12C70}"/>
                </a:ext>
              </a:extLst>
            </p:cNvPr>
            <p:cNvSpPr/>
            <p:nvPr/>
          </p:nvSpPr>
          <p:spPr>
            <a:xfrm rot="18900000">
              <a:off x="654766" y="3269421"/>
              <a:ext cx="743129" cy="736269"/>
            </a:xfrm>
            <a:prstGeom prst="rect">
              <a:avLst/>
            </a:prstGeom>
            <a:noFill/>
            <a:ln w="19050">
              <a:gradFill flip="none" rotWithShape="1">
                <a:gsLst>
                  <a:gs pos="67000">
                    <a:srgbClr val="B6C6DD">
                      <a:alpha val="52000"/>
                    </a:srgbClr>
                  </a:gs>
                  <a:gs pos="0">
                    <a:schemeClr val="accent1">
                      <a:lumMod val="5000"/>
                      <a:lumOff val="95000"/>
                      <a:alpha val="43000"/>
                    </a:schemeClr>
                  </a:gs>
                  <a:gs pos="100000">
                    <a:srgbClr val="425C8F">
                      <a:alpha val="61000"/>
                    </a:srgbClr>
                  </a:gs>
                </a:gsLst>
                <a:lin ang="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endParaRPr>
            </a:p>
          </p:txBody>
        </p:sp>
        <p:grpSp>
          <p:nvGrpSpPr>
            <p:cNvPr id="76" name="组合 75">
              <a:extLst>
                <a:ext uri="{FF2B5EF4-FFF2-40B4-BE49-F238E27FC236}">
                  <a16:creationId xmlns:a16="http://schemas.microsoft.com/office/drawing/2014/main" id="{C423CFAC-BE4E-4B41-8143-A6672E6485CB}"/>
                </a:ext>
              </a:extLst>
            </p:cNvPr>
            <p:cNvGrpSpPr/>
            <p:nvPr/>
          </p:nvGrpSpPr>
          <p:grpSpPr>
            <a:xfrm>
              <a:off x="568560" y="3186685"/>
              <a:ext cx="4943359" cy="1088004"/>
              <a:chOff x="568560" y="3186685"/>
              <a:chExt cx="4943359" cy="1088004"/>
            </a:xfrm>
          </p:grpSpPr>
          <p:grpSp>
            <p:nvGrpSpPr>
              <p:cNvPr id="77" name="原创设计师QQ69613753    _6">
                <a:extLst>
                  <a:ext uri="{FF2B5EF4-FFF2-40B4-BE49-F238E27FC236}">
                    <a16:creationId xmlns:a16="http://schemas.microsoft.com/office/drawing/2014/main" id="{21DFD4C6-B46B-4114-A1CD-113F9EBD8D6C}"/>
                  </a:ext>
                </a:extLst>
              </p:cNvPr>
              <p:cNvGrpSpPr/>
              <p:nvPr/>
            </p:nvGrpSpPr>
            <p:grpSpPr>
              <a:xfrm>
                <a:off x="1673788" y="3300482"/>
                <a:ext cx="3838131" cy="974207"/>
                <a:chOff x="1754849" y="2297933"/>
                <a:chExt cx="3838131" cy="974207"/>
              </a:xfrm>
            </p:grpSpPr>
            <p:sp>
              <p:nvSpPr>
                <p:cNvPr id="79" name="文本框 78">
                  <a:extLst>
                    <a:ext uri="{FF2B5EF4-FFF2-40B4-BE49-F238E27FC236}">
                      <a16:creationId xmlns:a16="http://schemas.microsoft.com/office/drawing/2014/main" id="{16FF01AF-CCCB-40CC-82E4-C182E331F654}"/>
                    </a:ext>
                  </a:extLst>
                </p:cNvPr>
                <p:cNvSpPr txBox="1"/>
                <p:nvPr/>
              </p:nvSpPr>
              <p:spPr>
                <a:xfrm>
                  <a:off x="1754849" y="2687365"/>
                  <a:ext cx="3838131" cy="579120"/>
                </a:xfrm>
                <a:prstGeom prst="rect">
                  <a:avLst/>
                </a:prstGeom>
                <a:noFill/>
              </p:spPr>
              <p:txBody>
                <a:bodyPr rtlCol="0" wrap="square">
                  <a:spAutoFit/>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6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Text or Copy Your text and   paste it here. </a:t>
                  </a:r>
                </a:p>
              </p:txBody>
            </p:sp>
            <p:sp>
              <p:nvSpPr>
                <p:cNvPr id="80" name="文本框 79">
                  <a:extLst>
                    <a:ext uri="{FF2B5EF4-FFF2-40B4-BE49-F238E27FC236}">
                      <a16:creationId xmlns:a16="http://schemas.microsoft.com/office/drawing/2014/main" id="{B812A3E6-25ED-4580-B8C4-C165B748E2A2}"/>
                    </a:ext>
                  </a:extLst>
                </p:cNvPr>
                <p:cNvSpPr txBox="1"/>
                <p:nvPr/>
              </p:nvSpPr>
              <p:spPr>
                <a:xfrm>
                  <a:off x="1754849" y="2297933"/>
                  <a:ext cx="2788921" cy="396240"/>
                </a:xfrm>
                <a:prstGeom prst="rect">
                  <a:avLst/>
                </a:prstGeom>
                <a:noFill/>
              </p:spPr>
              <p:txBody>
                <a:bodyPr rtlCol="0" wrap="square">
                  <a:spAutoFit/>
                </a:bodyPr>
                <a:lstStyle/>
                <a:p>
                  <a:pPr lvl="0">
                    <a:defRPr/>
                  </a:pPr>
                  <a:r>
                    <a:rPr altLang="en-US" lang="zh-CN" sz="2000">
                      <a:solidFill>
                        <a:srgbClr val="3B3838"/>
                      </a:solidFill>
                      <a:latin charset="-122" panose="020b0503020204020204" pitchFamily="34" typeface="微软雅黑"/>
                      <a:ea charset="-122" panose="020b0503020204020204" pitchFamily="34" typeface="微软雅黑"/>
                      <a:sym charset="-122" panose="02020400000000000000" pitchFamily="18" typeface="Source Han Serif SC"/>
                    </a:rPr>
                    <a:t>公司介绍</a:t>
                  </a:r>
                </a:p>
              </p:txBody>
            </p:sp>
          </p:grpSp>
          <p:sp>
            <p:nvSpPr>
              <p:cNvPr id="78" name="原创设计师QQ69613753    _10">
                <a:extLst>
                  <a:ext uri="{FF2B5EF4-FFF2-40B4-BE49-F238E27FC236}">
                    <a16:creationId xmlns:a16="http://schemas.microsoft.com/office/drawing/2014/main" id="{2A51FDC5-C433-4E6B-BBF5-EF8EC4CFED7D}"/>
                  </a:ext>
                </a:extLst>
              </p:cNvPr>
              <p:cNvSpPr/>
              <p:nvPr/>
            </p:nvSpPr>
            <p:spPr>
              <a:xfrm>
                <a:off x="568560" y="3186685"/>
                <a:ext cx="914400" cy="9144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4800" u="none">
                    <a:ln>
                      <a:noFill/>
                    </a:ln>
                    <a:solidFill>
                      <a:srgbClr val="3B3838"/>
                    </a:solidFill>
                    <a:effectLst/>
                    <a:uLnTx/>
                    <a:uFillTx/>
                    <a:latin charset="-122" panose="020b0503020204020204" pitchFamily="34" typeface="微软雅黑"/>
                    <a:ea charset="-122" panose="020b0503020204020204" pitchFamily="34" typeface="微软雅黑"/>
                    <a:cs charset="0" panose="020f0502020204030204" pitchFamily="34" typeface="Calibri"/>
                    <a:sym charset="-122" panose="02020400000000000000" pitchFamily="18" typeface="Source Han Serif SC"/>
                  </a:rPr>
                  <a:t>1</a:t>
                </a:r>
              </a:p>
            </p:txBody>
          </p:sp>
        </p:grpSp>
      </p:grpSp>
      <p:grpSp>
        <p:nvGrpSpPr>
          <p:cNvPr id="81" name="组合 80">
            <a:extLst>
              <a:ext uri="{FF2B5EF4-FFF2-40B4-BE49-F238E27FC236}">
                <a16:creationId xmlns:a16="http://schemas.microsoft.com/office/drawing/2014/main" id="{2369A331-EBC2-4165-975F-34F29B470ABB}"/>
              </a:ext>
            </a:extLst>
          </p:cNvPr>
          <p:cNvGrpSpPr/>
          <p:nvPr/>
        </p:nvGrpSpPr>
        <p:grpSpPr>
          <a:xfrm>
            <a:off x="6354405" y="4050529"/>
            <a:ext cx="4991309" cy="1067414"/>
            <a:chOff x="233397" y="4890514"/>
            <a:chExt cx="4991309" cy="1067414"/>
          </a:xfrm>
        </p:grpSpPr>
        <p:grpSp>
          <p:nvGrpSpPr>
            <p:cNvPr id="82" name="原创设计师QQ69613753    _7">
              <a:extLst>
                <a:ext uri="{FF2B5EF4-FFF2-40B4-BE49-F238E27FC236}">
                  <a16:creationId xmlns:a16="http://schemas.microsoft.com/office/drawing/2014/main" id="{7F54F8E1-33E3-4A1B-8029-73F63158FA86}"/>
                </a:ext>
              </a:extLst>
            </p:cNvPr>
            <p:cNvGrpSpPr/>
            <p:nvPr/>
          </p:nvGrpSpPr>
          <p:grpSpPr>
            <a:xfrm>
              <a:off x="1386575" y="4983721"/>
              <a:ext cx="3838131" cy="974207"/>
              <a:chOff x="1467636" y="2297933"/>
              <a:chExt cx="3838131" cy="974207"/>
            </a:xfrm>
          </p:grpSpPr>
          <p:sp>
            <p:nvSpPr>
              <p:cNvPr id="85" name="文本框 84">
                <a:extLst>
                  <a:ext uri="{FF2B5EF4-FFF2-40B4-BE49-F238E27FC236}">
                    <a16:creationId xmlns:a16="http://schemas.microsoft.com/office/drawing/2014/main" id="{F64CEB06-CED6-42B7-AB3A-C2979C5360EA}"/>
                  </a:ext>
                </a:extLst>
              </p:cNvPr>
              <p:cNvSpPr txBox="1"/>
              <p:nvPr/>
            </p:nvSpPr>
            <p:spPr>
              <a:xfrm>
                <a:off x="1467635" y="2687365"/>
                <a:ext cx="3838131" cy="579120"/>
              </a:xfrm>
              <a:prstGeom prst="rect">
                <a:avLst/>
              </a:prstGeom>
              <a:noFill/>
            </p:spPr>
            <p:txBody>
              <a:bodyPr rtlCol="0" wrap="square">
                <a:spAutoFit/>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6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Text or Copy Your text and   paste it here. </a:t>
                </a:r>
              </a:p>
            </p:txBody>
          </p:sp>
          <p:sp>
            <p:nvSpPr>
              <p:cNvPr id="86" name="文本框 85">
                <a:extLst>
                  <a:ext uri="{FF2B5EF4-FFF2-40B4-BE49-F238E27FC236}">
                    <a16:creationId xmlns:a16="http://schemas.microsoft.com/office/drawing/2014/main" id="{B1787185-81F1-409B-8488-11E2B30D36D3}"/>
                  </a:ext>
                </a:extLst>
              </p:cNvPr>
              <p:cNvSpPr txBox="1"/>
              <p:nvPr/>
            </p:nvSpPr>
            <p:spPr>
              <a:xfrm>
                <a:off x="1467637" y="2297934"/>
                <a:ext cx="2788921" cy="396240"/>
              </a:xfrm>
              <a:prstGeom prst="rect">
                <a:avLst/>
              </a:prstGeom>
              <a:noFill/>
            </p:spPr>
            <p:txBody>
              <a:bodyPr rtlCol="0" wrap="square">
                <a:spAutoFit/>
              </a:bodyPr>
              <a:lstStyle/>
              <a:p>
                <a:pPr lvl="0">
                  <a:defRPr/>
                </a:pPr>
                <a:r>
                  <a:rPr altLang="en-US" lang="zh-CN" sz="2000">
                    <a:solidFill>
                      <a:srgbClr val="3B3838"/>
                    </a:solidFill>
                    <a:latin charset="-122" panose="020b0503020204020204" pitchFamily="34" typeface="微软雅黑"/>
                    <a:ea charset="-122" panose="020b0503020204020204" pitchFamily="34" typeface="微软雅黑"/>
                    <a:sym charset="-122" panose="02020400000000000000" pitchFamily="18" typeface="Source Han Serif SC"/>
                  </a:rPr>
                  <a:t>企业文化</a:t>
                </a:r>
              </a:p>
            </p:txBody>
          </p:sp>
        </p:grpSp>
        <p:sp>
          <p:nvSpPr>
            <p:cNvPr id="83" name="原创设计师QQ69613753    _12">
              <a:extLst>
                <a:ext uri="{FF2B5EF4-FFF2-40B4-BE49-F238E27FC236}">
                  <a16:creationId xmlns:a16="http://schemas.microsoft.com/office/drawing/2014/main" id="{7E37B798-7F89-4C05-BDD5-C677A6D92884}"/>
                </a:ext>
              </a:extLst>
            </p:cNvPr>
            <p:cNvSpPr/>
            <p:nvPr/>
          </p:nvSpPr>
          <p:spPr>
            <a:xfrm>
              <a:off x="233397" y="4890514"/>
              <a:ext cx="914400" cy="9144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4800" u="none">
                  <a:ln>
                    <a:noFill/>
                  </a:ln>
                  <a:solidFill>
                    <a:srgbClr val="3B3838"/>
                  </a:solidFill>
                  <a:effectLst/>
                  <a:uLnTx/>
                  <a:uFillTx/>
                  <a:latin charset="-122" panose="020b0503020204020204" pitchFamily="34" typeface="微软雅黑"/>
                  <a:ea charset="-122" panose="020b0503020204020204" pitchFamily="34" typeface="微软雅黑"/>
                  <a:cs charset="0" panose="020f0502020204030204" pitchFamily="34" typeface="Calibri"/>
                  <a:sym charset="-122" panose="02020400000000000000" pitchFamily="18" typeface="Source Han Serif SC"/>
                </a:rPr>
                <a:t>3</a:t>
              </a:r>
            </a:p>
          </p:txBody>
        </p:sp>
        <p:sp>
          <p:nvSpPr>
            <p:cNvPr id="84" name="矩形 83">
              <a:extLst>
                <a:ext uri="{FF2B5EF4-FFF2-40B4-BE49-F238E27FC236}">
                  <a16:creationId xmlns:a16="http://schemas.microsoft.com/office/drawing/2014/main" id="{7E44E8DC-1B5F-4BE2-B278-DA163B5AD0C2}"/>
                </a:ext>
              </a:extLst>
            </p:cNvPr>
            <p:cNvSpPr/>
            <p:nvPr/>
          </p:nvSpPr>
          <p:spPr>
            <a:xfrm rot="18900000">
              <a:off x="317173" y="4989104"/>
              <a:ext cx="743129" cy="736269"/>
            </a:xfrm>
            <a:prstGeom prst="rect">
              <a:avLst/>
            </a:prstGeom>
            <a:noFill/>
            <a:ln w="19050">
              <a:gradFill flip="none" rotWithShape="1">
                <a:gsLst>
                  <a:gs pos="67000">
                    <a:srgbClr val="B6C6DD">
                      <a:alpha val="52000"/>
                    </a:srgbClr>
                  </a:gs>
                  <a:gs pos="0">
                    <a:schemeClr val="accent1">
                      <a:lumMod val="5000"/>
                      <a:lumOff val="95000"/>
                      <a:alpha val="43000"/>
                    </a:schemeClr>
                  </a:gs>
                  <a:gs pos="100000">
                    <a:srgbClr val="425C8F">
                      <a:alpha val="61000"/>
                    </a:srgbClr>
                  </a:gs>
                </a:gsLst>
                <a:lin ang="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nvGrpSpPr>
          <p:cNvPr id="87" name="组合 86">
            <a:extLst>
              <a:ext uri="{FF2B5EF4-FFF2-40B4-BE49-F238E27FC236}">
                <a16:creationId xmlns:a16="http://schemas.microsoft.com/office/drawing/2014/main" id="{5454FD62-13B0-4F5E-980E-73DCF56BC2D8}"/>
              </a:ext>
            </a:extLst>
          </p:cNvPr>
          <p:cNvGrpSpPr/>
          <p:nvPr/>
        </p:nvGrpSpPr>
        <p:grpSpPr>
          <a:xfrm>
            <a:off x="1431071" y="2938366"/>
            <a:ext cx="5050147" cy="1088004"/>
            <a:chOff x="6887633" y="3186685"/>
            <a:chExt cx="5050147" cy="1088004"/>
          </a:xfrm>
        </p:grpSpPr>
        <p:grpSp>
          <p:nvGrpSpPr>
            <p:cNvPr id="88" name="原创设计师QQ69613753    _8">
              <a:extLst>
                <a:ext uri="{FF2B5EF4-FFF2-40B4-BE49-F238E27FC236}">
                  <a16:creationId xmlns:a16="http://schemas.microsoft.com/office/drawing/2014/main" id="{CB040841-F811-4C3C-858C-8D2030AA83B2}"/>
                </a:ext>
              </a:extLst>
            </p:cNvPr>
            <p:cNvGrpSpPr/>
            <p:nvPr/>
          </p:nvGrpSpPr>
          <p:grpSpPr>
            <a:xfrm>
              <a:off x="8099649" y="3300482"/>
              <a:ext cx="3838131" cy="974207"/>
              <a:chOff x="640080" y="2297933"/>
              <a:chExt cx="3838131" cy="974207"/>
            </a:xfrm>
          </p:grpSpPr>
          <p:sp>
            <p:nvSpPr>
              <p:cNvPr id="91" name="文本框 90">
                <a:extLst>
                  <a:ext uri="{FF2B5EF4-FFF2-40B4-BE49-F238E27FC236}">
                    <a16:creationId xmlns:a16="http://schemas.microsoft.com/office/drawing/2014/main" id="{6A30C3D3-D87E-4DDD-B5C8-50A7E829FA82}"/>
                  </a:ext>
                </a:extLst>
              </p:cNvPr>
              <p:cNvSpPr txBox="1"/>
              <p:nvPr/>
            </p:nvSpPr>
            <p:spPr>
              <a:xfrm>
                <a:off x="640079" y="2687365"/>
                <a:ext cx="3838131" cy="579120"/>
              </a:xfrm>
              <a:prstGeom prst="rect">
                <a:avLst/>
              </a:prstGeom>
              <a:noFill/>
            </p:spPr>
            <p:txBody>
              <a:bodyPr rtlCol="0" wrap="square">
                <a:spAutoFit/>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6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Text or Copy Your text and   paste it here. </a:t>
                </a:r>
              </a:p>
            </p:txBody>
          </p:sp>
          <p:sp>
            <p:nvSpPr>
              <p:cNvPr id="92" name="文本框 91">
                <a:extLst>
                  <a:ext uri="{FF2B5EF4-FFF2-40B4-BE49-F238E27FC236}">
                    <a16:creationId xmlns:a16="http://schemas.microsoft.com/office/drawing/2014/main" id="{AA23347A-99A2-46AC-A651-153CACA0D4FD}"/>
                  </a:ext>
                </a:extLst>
              </p:cNvPr>
              <p:cNvSpPr txBox="1"/>
              <p:nvPr/>
            </p:nvSpPr>
            <p:spPr>
              <a:xfrm>
                <a:off x="640080" y="2297933"/>
                <a:ext cx="2788921" cy="396240"/>
              </a:xfrm>
              <a:prstGeom prst="rect">
                <a:avLst/>
              </a:prstGeom>
              <a:noFill/>
            </p:spPr>
            <p:txBody>
              <a:bodyPr rtlCol="0" wrap="square">
                <a:spAutoFit/>
              </a:bodyPr>
              <a:lstStyle/>
              <a:p>
                <a:pPr lvl="0">
                  <a:defRPr/>
                </a:pPr>
                <a:r>
                  <a:rPr altLang="en-US" lang="zh-CN" sz="2000">
                    <a:solidFill>
                      <a:srgbClr val="3B3838"/>
                    </a:solidFill>
                    <a:latin charset="-122" panose="020b0503020204020204" pitchFamily="34" typeface="微软雅黑"/>
                    <a:ea charset="-122" panose="020b0503020204020204" pitchFamily="34" typeface="微软雅黑"/>
                    <a:sym charset="-122" panose="02020400000000000000" pitchFamily="18" typeface="Source Han Serif SC"/>
                  </a:rPr>
                  <a:t>发展历程</a:t>
                </a:r>
              </a:p>
            </p:txBody>
          </p:sp>
        </p:grpSp>
        <p:sp>
          <p:nvSpPr>
            <p:cNvPr id="89" name="原创设计师QQ69613753    _11">
              <a:extLst>
                <a:ext uri="{FF2B5EF4-FFF2-40B4-BE49-F238E27FC236}">
                  <a16:creationId xmlns:a16="http://schemas.microsoft.com/office/drawing/2014/main" id="{1EECF592-AFBD-40F1-8FE0-F2F5ADB50A92}"/>
                </a:ext>
              </a:extLst>
            </p:cNvPr>
            <p:cNvSpPr/>
            <p:nvPr/>
          </p:nvSpPr>
          <p:spPr>
            <a:xfrm>
              <a:off x="6887633" y="3186685"/>
              <a:ext cx="914400" cy="9144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4800" u="none">
                  <a:ln>
                    <a:noFill/>
                  </a:ln>
                  <a:solidFill>
                    <a:srgbClr val="3B3838"/>
                  </a:solidFill>
                  <a:effectLst/>
                  <a:uLnTx/>
                  <a:uFillTx/>
                  <a:latin charset="-122" panose="020b0503020204020204" pitchFamily="34" typeface="微软雅黑"/>
                  <a:ea charset="-122" panose="020b0503020204020204" pitchFamily="34" typeface="微软雅黑"/>
                  <a:cs charset="0" panose="020f0502020204030204" pitchFamily="34" typeface="Calibri"/>
                  <a:sym charset="-122" panose="02020400000000000000" pitchFamily="18" typeface="Source Han Serif SC"/>
                </a:rPr>
                <a:t>2</a:t>
              </a:r>
            </a:p>
          </p:txBody>
        </p:sp>
        <p:sp>
          <p:nvSpPr>
            <p:cNvPr id="90" name="矩形 89">
              <a:extLst>
                <a:ext uri="{FF2B5EF4-FFF2-40B4-BE49-F238E27FC236}">
                  <a16:creationId xmlns:a16="http://schemas.microsoft.com/office/drawing/2014/main" id="{FD3FE7C5-C547-470E-A93B-E8E78EE79FFC}"/>
                </a:ext>
              </a:extLst>
            </p:cNvPr>
            <p:cNvSpPr/>
            <p:nvPr/>
          </p:nvSpPr>
          <p:spPr>
            <a:xfrm rot="18900000">
              <a:off x="6970208" y="3269421"/>
              <a:ext cx="743129" cy="736269"/>
            </a:xfrm>
            <a:prstGeom prst="rect">
              <a:avLst/>
            </a:prstGeom>
            <a:noFill/>
            <a:ln w="19050">
              <a:gradFill flip="none" rotWithShape="1">
                <a:gsLst>
                  <a:gs pos="67000">
                    <a:srgbClr val="B6C6DD">
                      <a:alpha val="52000"/>
                    </a:srgbClr>
                  </a:gs>
                  <a:gs pos="0">
                    <a:schemeClr val="accent1">
                      <a:lumMod val="5000"/>
                      <a:lumOff val="95000"/>
                      <a:alpha val="43000"/>
                    </a:schemeClr>
                  </a:gs>
                  <a:gs pos="100000">
                    <a:srgbClr val="425C8F">
                      <a:alpha val="61000"/>
                    </a:srgbClr>
                  </a:gs>
                </a:gsLst>
                <a:lin ang="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nvGrpSpPr>
          <p:cNvPr id="93" name="组合 92">
            <a:extLst>
              <a:ext uri="{FF2B5EF4-FFF2-40B4-BE49-F238E27FC236}">
                <a16:creationId xmlns:a16="http://schemas.microsoft.com/office/drawing/2014/main" id="{C5E714D8-0B64-4598-BE3C-FF29A3C2015C}"/>
              </a:ext>
            </a:extLst>
          </p:cNvPr>
          <p:cNvGrpSpPr/>
          <p:nvPr/>
        </p:nvGrpSpPr>
        <p:grpSpPr>
          <a:xfrm>
            <a:off x="6324986" y="5210124"/>
            <a:ext cx="5050147" cy="1067414"/>
            <a:chOff x="6887633" y="4890514"/>
            <a:chExt cx="5050147" cy="1067414"/>
          </a:xfrm>
        </p:grpSpPr>
        <p:grpSp>
          <p:nvGrpSpPr>
            <p:cNvPr id="94" name="原创设计师QQ69613753    _9">
              <a:extLst>
                <a:ext uri="{FF2B5EF4-FFF2-40B4-BE49-F238E27FC236}">
                  <a16:creationId xmlns:a16="http://schemas.microsoft.com/office/drawing/2014/main" id="{B169FB78-2DDC-44C8-BA87-2C493598F996}"/>
                </a:ext>
              </a:extLst>
            </p:cNvPr>
            <p:cNvGrpSpPr/>
            <p:nvPr/>
          </p:nvGrpSpPr>
          <p:grpSpPr>
            <a:xfrm>
              <a:off x="8099649" y="4983721"/>
              <a:ext cx="3838131" cy="974207"/>
              <a:chOff x="640080" y="2297933"/>
              <a:chExt cx="3838131" cy="974207"/>
            </a:xfrm>
          </p:grpSpPr>
          <p:sp>
            <p:nvSpPr>
              <p:cNvPr id="97" name="文本框 96">
                <a:extLst>
                  <a:ext uri="{FF2B5EF4-FFF2-40B4-BE49-F238E27FC236}">
                    <a16:creationId xmlns:a16="http://schemas.microsoft.com/office/drawing/2014/main" id="{4B993A3E-B0E0-44B7-93DA-4F10B1FE49A6}"/>
                  </a:ext>
                </a:extLst>
              </p:cNvPr>
              <p:cNvSpPr txBox="1"/>
              <p:nvPr/>
            </p:nvSpPr>
            <p:spPr>
              <a:xfrm>
                <a:off x="640079" y="2687365"/>
                <a:ext cx="3838131" cy="579120"/>
              </a:xfrm>
              <a:prstGeom prst="rect">
                <a:avLst/>
              </a:prstGeom>
              <a:noFill/>
            </p:spPr>
            <p:txBody>
              <a:bodyPr rtlCol="0" wrap="square">
                <a:spAutoFit/>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6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Text or Copy Your text and   paste it here. </a:t>
                </a:r>
              </a:p>
            </p:txBody>
          </p:sp>
          <p:sp>
            <p:nvSpPr>
              <p:cNvPr id="98" name="文本框 97">
                <a:extLst>
                  <a:ext uri="{FF2B5EF4-FFF2-40B4-BE49-F238E27FC236}">
                    <a16:creationId xmlns:a16="http://schemas.microsoft.com/office/drawing/2014/main" id="{A4C9F625-2362-423E-860B-E8B10BC46A35}"/>
                  </a:ext>
                </a:extLst>
              </p:cNvPr>
              <p:cNvSpPr txBox="1"/>
              <p:nvPr/>
            </p:nvSpPr>
            <p:spPr>
              <a:xfrm>
                <a:off x="640079" y="2297934"/>
                <a:ext cx="2788921" cy="396240"/>
              </a:xfrm>
              <a:prstGeom prst="rect">
                <a:avLst/>
              </a:prstGeom>
              <a:noFill/>
            </p:spPr>
            <p:txBody>
              <a:bodyPr rtlCol="0" wrap="square">
                <a:spAutoFit/>
              </a:bodyPr>
              <a:lstStyle/>
              <a:p>
                <a:pPr lvl="0">
                  <a:defRPr/>
                </a:pPr>
                <a:r>
                  <a:rPr altLang="en-US" lang="zh-CN" sz="2000">
                    <a:solidFill>
                      <a:srgbClr val="3B3838"/>
                    </a:solidFill>
                    <a:latin charset="-122" panose="020b0503020204020204" pitchFamily="34" typeface="微软雅黑"/>
                    <a:ea charset="-122" panose="020b0503020204020204" pitchFamily="34" typeface="微软雅黑"/>
                    <a:sym charset="-122" panose="02020400000000000000" pitchFamily="18" typeface="Source Han Serif SC"/>
                  </a:rPr>
                  <a:t>团队介绍</a:t>
                </a:r>
              </a:p>
            </p:txBody>
          </p:sp>
        </p:grpSp>
        <p:sp>
          <p:nvSpPr>
            <p:cNvPr id="95" name="原创设计师QQ69613753    _13">
              <a:extLst>
                <a:ext uri="{FF2B5EF4-FFF2-40B4-BE49-F238E27FC236}">
                  <a16:creationId xmlns:a16="http://schemas.microsoft.com/office/drawing/2014/main" id="{DAB9D30B-C9C2-4F14-84AB-C2E250067478}"/>
                </a:ext>
              </a:extLst>
            </p:cNvPr>
            <p:cNvSpPr/>
            <p:nvPr/>
          </p:nvSpPr>
          <p:spPr>
            <a:xfrm>
              <a:off x="6887633" y="4890514"/>
              <a:ext cx="914400" cy="9144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4800" u="none">
                  <a:ln>
                    <a:noFill/>
                  </a:ln>
                  <a:solidFill>
                    <a:srgbClr val="3B3838"/>
                  </a:solidFill>
                  <a:effectLst/>
                  <a:uLnTx/>
                  <a:uFillTx/>
                  <a:latin charset="-122" panose="020b0503020204020204" pitchFamily="34" typeface="微软雅黑"/>
                  <a:ea charset="-122" panose="020b0503020204020204" pitchFamily="34" typeface="微软雅黑"/>
                  <a:cs charset="0" panose="020f0502020204030204" pitchFamily="34" typeface="Calibri"/>
                  <a:sym charset="-122" panose="02020400000000000000" pitchFamily="18" typeface="Source Han Serif SC"/>
                </a:rPr>
                <a:t>4</a:t>
              </a:r>
            </a:p>
          </p:txBody>
        </p:sp>
        <p:sp>
          <p:nvSpPr>
            <p:cNvPr id="96" name="矩形 95">
              <a:extLst>
                <a:ext uri="{FF2B5EF4-FFF2-40B4-BE49-F238E27FC236}">
                  <a16:creationId xmlns:a16="http://schemas.microsoft.com/office/drawing/2014/main" id="{C783E229-6CB6-45E9-BCB9-CAF430E94284}"/>
                </a:ext>
              </a:extLst>
            </p:cNvPr>
            <p:cNvSpPr/>
            <p:nvPr/>
          </p:nvSpPr>
          <p:spPr>
            <a:xfrm rot="18900000">
              <a:off x="6967778" y="4989104"/>
              <a:ext cx="743129" cy="736269"/>
            </a:xfrm>
            <a:prstGeom prst="rect">
              <a:avLst/>
            </a:prstGeom>
            <a:noFill/>
            <a:ln w="19050">
              <a:gradFill flip="none" rotWithShape="1">
                <a:gsLst>
                  <a:gs pos="67000">
                    <a:srgbClr val="B6C6DD">
                      <a:alpha val="52000"/>
                    </a:srgbClr>
                  </a:gs>
                  <a:gs pos="0">
                    <a:schemeClr val="accent1">
                      <a:lumMod val="5000"/>
                      <a:lumOff val="95000"/>
                      <a:alpha val="43000"/>
                    </a:schemeClr>
                  </a:gs>
                  <a:gs pos="100000">
                    <a:srgbClr val="425C8F">
                      <a:alpha val="61000"/>
                    </a:srgbClr>
                  </a:gs>
                </a:gsLst>
                <a:lin ang="0" scaled="1"/>
              </a:gra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endParaRPr>
            </a:p>
          </p:txBody>
        </p:sp>
      </p:grpSp>
    </p:spTree>
    <p:extLst>
      <p:ext uri="{BB962C8B-B14F-4D97-AF65-F5344CB8AC3E}">
        <p14:creationId val="1366112517"/>
      </p:ext>
    </p:extLst>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100"/>
                                        </p:tgtEl>
                                        <p:attrNameLst>
                                          <p:attrName>style.visibility</p:attrName>
                                        </p:attrNameLst>
                                      </p:cBhvr>
                                      <p:to>
                                        <p:strVal val="visible"/>
                                      </p:to>
                                    </p:set>
                                    <p:anim calcmode="lin" valueType="num">
                                      <p:cBhvr>
                                        <p:cTn dur="500" fill="hold" id="7"/>
                                        <p:tgtEl>
                                          <p:spTgt spid="100"/>
                                        </p:tgtEl>
                                        <p:attrNameLst>
                                          <p:attrName>ppt_w</p:attrName>
                                        </p:attrNameLst>
                                      </p:cBhvr>
                                      <p:tavLst>
                                        <p:tav tm="0">
                                          <p:val>
                                            <p:fltVal val="0"/>
                                          </p:val>
                                        </p:tav>
                                        <p:tav tm="100000">
                                          <p:val>
                                            <p:strVal val="#ppt_w"/>
                                          </p:val>
                                        </p:tav>
                                      </p:tavLst>
                                    </p:anim>
                                    <p:anim calcmode="lin" valueType="num">
                                      <p:cBhvr>
                                        <p:cTn dur="500" fill="hold" id="8"/>
                                        <p:tgtEl>
                                          <p:spTgt spid="100"/>
                                        </p:tgtEl>
                                        <p:attrNameLst>
                                          <p:attrName>ppt_h</p:attrName>
                                        </p:attrNameLst>
                                      </p:cBhvr>
                                      <p:tavLst>
                                        <p:tav tm="0">
                                          <p:val>
                                            <p:fltVal val="0"/>
                                          </p:val>
                                        </p:tav>
                                        <p:tav tm="100000">
                                          <p:val>
                                            <p:strVal val="#ppt_h"/>
                                          </p:val>
                                        </p:tav>
                                      </p:tavLst>
                                    </p:anim>
                                    <p:animEffect filter="fade" transition="in">
                                      <p:cBhvr>
                                        <p:cTn dur="500" id="9"/>
                                        <p:tgtEl>
                                          <p:spTgt spid="100"/>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74"/>
                                        </p:tgtEl>
                                        <p:attrNameLst>
                                          <p:attrName>style.visibility</p:attrName>
                                        </p:attrNameLst>
                                      </p:cBhvr>
                                      <p:to>
                                        <p:strVal val="visible"/>
                                      </p:to>
                                    </p:set>
                                    <p:anim calcmode="lin" valueType="num">
                                      <p:cBhvr>
                                        <p:cTn dur="500" fill="hold" id="13"/>
                                        <p:tgtEl>
                                          <p:spTgt spid="74"/>
                                        </p:tgtEl>
                                        <p:attrNameLst>
                                          <p:attrName>ppt_w</p:attrName>
                                        </p:attrNameLst>
                                      </p:cBhvr>
                                      <p:tavLst>
                                        <p:tav tm="0">
                                          <p:val>
                                            <p:fltVal val="0"/>
                                          </p:val>
                                        </p:tav>
                                        <p:tav tm="100000">
                                          <p:val>
                                            <p:strVal val="#ppt_w"/>
                                          </p:val>
                                        </p:tav>
                                      </p:tavLst>
                                    </p:anim>
                                    <p:anim calcmode="lin" valueType="num">
                                      <p:cBhvr>
                                        <p:cTn dur="500" fill="hold" id="14"/>
                                        <p:tgtEl>
                                          <p:spTgt spid="74"/>
                                        </p:tgtEl>
                                        <p:attrNameLst>
                                          <p:attrName>ppt_h</p:attrName>
                                        </p:attrNameLst>
                                      </p:cBhvr>
                                      <p:tavLst>
                                        <p:tav tm="0">
                                          <p:val>
                                            <p:fltVal val="0"/>
                                          </p:val>
                                        </p:tav>
                                        <p:tav tm="100000">
                                          <p:val>
                                            <p:strVal val="#ppt_h"/>
                                          </p:val>
                                        </p:tav>
                                      </p:tavLst>
                                    </p:anim>
                                    <p:animEffect filter="fade" transition="in">
                                      <p:cBhvr>
                                        <p:cTn dur="500" id="15"/>
                                        <p:tgtEl>
                                          <p:spTgt spid="74"/>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87"/>
                                        </p:tgtEl>
                                        <p:attrNameLst>
                                          <p:attrName>style.visibility</p:attrName>
                                        </p:attrNameLst>
                                      </p:cBhvr>
                                      <p:to>
                                        <p:strVal val="visible"/>
                                      </p:to>
                                    </p:set>
                                    <p:anim calcmode="lin" valueType="num">
                                      <p:cBhvr>
                                        <p:cTn dur="500" fill="hold" id="19"/>
                                        <p:tgtEl>
                                          <p:spTgt spid="87"/>
                                        </p:tgtEl>
                                        <p:attrNameLst>
                                          <p:attrName>ppt_w</p:attrName>
                                        </p:attrNameLst>
                                      </p:cBhvr>
                                      <p:tavLst>
                                        <p:tav tm="0">
                                          <p:val>
                                            <p:fltVal val="0"/>
                                          </p:val>
                                        </p:tav>
                                        <p:tav tm="100000">
                                          <p:val>
                                            <p:strVal val="#ppt_w"/>
                                          </p:val>
                                        </p:tav>
                                      </p:tavLst>
                                    </p:anim>
                                    <p:anim calcmode="lin" valueType="num">
                                      <p:cBhvr>
                                        <p:cTn dur="500" fill="hold" id="20"/>
                                        <p:tgtEl>
                                          <p:spTgt spid="87"/>
                                        </p:tgtEl>
                                        <p:attrNameLst>
                                          <p:attrName>ppt_h</p:attrName>
                                        </p:attrNameLst>
                                      </p:cBhvr>
                                      <p:tavLst>
                                        <p:tav tm="0">
                                          <p:val>
                                            <p:fltVal val="0"/>
                                          </p:val>
                                        </p:tav>
                                        <p:tav tm="100000">
                                          <p:val>
                                            <p:strVal val="#ppt_h"/>
                                          </p:val>
                                        </p:tav>
                                      </p:tavLst>
                                    </p:anim>
                                    <p:animEffect filter="fade" transition="in">
                                      <p:cBhvr>
                                        <p:cTn dur="500" id="21"/>
                                        <p:tgtEl>
                                          <p:spTgt spid="87"/>
                                        </p:tgtEl>
                                      </p:cBhvr>
                                    </p:animEffect>
                                  </p:childTnLst>
                                </p:cTn>
                              </p:par>
                            </p:childTnLst>
                          </p:cTn>
                        </p:par>
                        <p:par>
                          <p:cTn fill="hold" id="22" nodeType="afterGroup">
                            <p:stCondLst>
                              <p:cond delay="1500"/>
                            </p:stCondLst>
                            <p:childTnLst>
                              <p:par>
                                <p:cTn fill="hold" id="23" nodeType="afterEffect" presetClass="entr" presetID="53" presetSubtype="0">
                                  <p:stCondLst>
                                    <p:cond delay="0"/>
                                  </p:stCondLst>
                                  <p:childTnLst>
                                    <p:set>
                                      <p:cBhvr>
                                        <p:cTn dur="1" fill="hold" id="24">
                                          <p:stCondLst>
                                            <p:cond delay="0"/>
                                          </p:stCondLst>
                                        </p:cTn>
                                        <p:tgtEl>
                                          <p:spTgt spid="81"/>
                                        </p:tgtEl>
                                        <p:attrNameLst>
                                          <p:attrName>style.visibility</p:attrName>
                                        </p:attrNameLst>
                                      </p:cBhvr>
                                      <p:to>
                                        <p:strVal val="visible"/>
                                      </p:to>
                                    </p:set>
                                    <p:anim calcmode="lin" valueType="num">
                                      <p:cBhvr>
                                        <p:cTn dur="500" fill="hold" id="25"/>
                                        <p:tgtEl>
                                          <p:spTgt spid="81"/>
                                        </p:tgtEl>
                                        <p:attrNameLst>
                                          <p:attrName>ppt_w</p:attrName>
                                        </p:attrNameLst>
                                      </p:cBhvr>
                                      <p:tavLst>
                                        <p:tav tm="0">
                                          <p:val>
                                            <p:fltVal val="0"/>
                                          </p:val>
                                        </p:tav>
                                        <p:tav tm="100000">
                                          <p:val>
                                            <p:strVal val="#ppt_w"/>
                                          </p:val>
                                        </p:tav>
                                      </p:tavLst>
                                    </p:anim>
                                    <p:anim calcmode="lin" valueType="num">
                                      <p:cBhvr>
                                        <p:cTn dur="500" fill="hold" id="26"/>
                                        <p:tgtEl>
                                          <p:spTgt spid="81"/>
                                        </p:tgtEl>
                                        <p:attrNameLst>
                                          <p:attrName>ppt_h</p:attrName>
                                        </p:attrNameLst>
                                      </p:cBhvr>
                                      <p:tavLst>
                                        <p:tav tm="0">
                                          <p:val>
                                            <p:fltVal val="0"/>
                                          </p:val>
                                        </p:tav>
                                        <p:tav tm="100000">
                                          <p:val>
                                            <p:strVal val="#ppt_h"/>
                                          </p:val>
                                        </p:tav>
                                      </p:tavLst>
                                    </p:anim>
                                    <p:animEffect filter="fade" transition="in">
                                      <p:cBhvr>
                                        <p:cTn dur="500" id="27"/>
                                        <p:tgtEl>
                                          <p:spTgt spid="81"/>
                                        </p:tgtEl>
                                      </p:cBhvr>
                                    </p:animEffect>
                                  </p:childTnLst>
                                </p:cTn>
                              </p:par>
                            </p:childTnLst>
                          </p:cTn>
                        </p:par>
                        <p:par>
                          <p:cTn fill="hold" id="28" nodeType="afterGroup">
                            <p:stCondLst>
                              <p:cond delay="2000"/>
                            </p:stCondLst>
                            <p:childTnLst>
                              <p:par>
                                <p:cTn fill="hold" id="29" nodeType="afterEffect" presetClass="entr" presetID="53" presetSubtype="0">
                                  <p:stCondLst>
                                    <p:cond delay="0"/>
                                  </p:stCondLst>
                                  <p:childTnLst>
                                    <p:set>
                                      <p:cBhvr>
                                        <p:cTn dur="1" fill="hold" id="30">
                                          <p:stCondLst>
                                            <p:cond delay="0"/>
                                          </p:stCondLst>
                                        </p:cTn>
                                        <p:tgtEl>
                                          <p:spTgt spid="93"/>
                                        </p:tgtEl>
                                        <p:attrNameLst>
                                          <p:attrName>style.visibility</p:attrName>
                                        </p:attrNameLst>
                                      </p:cBhvr>
                                      <p:to>
                                        <p:strVal val="visible"/>
                                      </p:to>
                                    </p:set>
                                    <p:anim calcmode="lin" valueType="num">
                                      <p:cBhvr>
                                        <p:cTn dur="500" fill="hold" id="31"/>
                                        <p:tgtEl>
                                          <p:spTgt spid="93"/>
                                        </p:tgtEl>
                                        <p:attrNameLst>
                                          <p:attrName>ppt_w</p:attrName>
                                        </p:attrNameLst>
                                      </p:cBhvr>
                                      <p:tavLst>
                                        <p:tav tm="0">
                                          <p:val>
                                            <p:fltVal val="0"/>
                                          </p:val>
                                        </p:tav>
                                        <p:tav tm="100000">
                                          <p:val>
                                            <p:strVal val="#ppt_w"/>
                                          </p:val>
                                        </p:tav>
                                      </p:tavLst>
                                    </p:anim>
                                    <p:anim calcmode="lin" valueType="num">
                                      <p:cBhvr>
                                        <p:cTn dur="500" fill="hold" id="32"/>
                                        <p:tgtEl>
                                          <p:spTgt spid="93"/>
                                        </p:tgtEl>
                                        <p:attrNameLst>
                                          <p:attrName>ppt_h</p:attrName>
                                        </p:attrNameLst>
                                      </p:cBhvr>
                                      <p:tavLst>
                                        <p:tav tm="0">
                                          <p:val>
                                            <p:fltVal val="0"/>
                                          </p:val>
                                        </p:tav>
                                        <p:tav tm="100000">
                                          <p:val>
                                            <p:strVal val="#ppt_h"/>
                                          </p:val>
                                        </p:tav>
                                      </p:tavLst>
                                    </p:anim>
                                    <p:animEffect filter="fade" transition="in">
                                      <p:cBhvr>
                                        <p:cTn dur="500" id="33"/>
                                        <p:tgtEl>
                                          <p:spTgt spid="9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Rectangle 1"/>
          <p:cNvSpPr/>
          <p:nvPr/>
        </p:nvSpPr>
        <p:spPr>
          <a:xfrm>
            <a:off x="914685" y="3080839"/>
            <a:ext cx="2031888" cy="149223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50000"/>
              </a:lnSpc>
            </a:pPr>
            <a:endParaRPr lang="en-US" sz="1705">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45" name="Rectangle 44"/>
          <p:cNvSpPr/>
          <p:nvPr/>
        </p:nvSpPr>
        <p:spPr>
          <a:xfrm>
            <a:off x="3641320" y="3080839"/>
            <a:ext cx="2031888" cy="14922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50000"/>
              </a:lnSpc>
            </a:pPr>
            <a:endParaRPr lang="en-US" sz="1705">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50" name="Rectangle 49"/>
          <p:cNvSpPr/>
          <p:nvPr/>
        </p:nvSpPr>
        <p:spPr>
          <a:xfrm>
            <a:off x="6367955" y="3080839"/>
            <a:ext cx="2031888" cy="149223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50000"/>
              </a:lnSpc>
            </a:pPr>
            <a:endParaRPr lang="en-US" sz="1705">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56" name="Rectangle 55"/>
          <p:cNvSpPr/>
          <p:nvPr/>
        </p:nvSpPr>
        <p:spPr>
          <a:xfrm>
            <a:off x="9094589" y="3080839"/>
            <a:ext cx="2031888" cy="149223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lnSpc>
                <a:spcPct val="150000"/>
              </a:lnSpc>
            </a:pPr>
            <a:endParaRPr lang="en-US" sz="1705">
              <a:latin charset="-122" panose="020b0503020204020204" pitchFamily="34" typeface="微软雅黑"/>
              <a:ea charset="-122" panose="020b0503020204020204" pitchFamily="34" typeface="微软雅黑"/>
              <a:sym charset="-122" panose="02020400000000000000" pitchFamily="18" typeface="Source Han Serif SC"/>
            </a:endParaRPr>
          </a:p>
        </p:txBody>
      </p:sp>
      <p:cxnSp>
        <p:nvCxnSpPr>
          <p:cNvPr id="8" name="Straight Connector 7"/>
          <p:cNvCxnSpPr/>
          <p:nvPr/>
        </p:nvCxnSpPr>
        <p:spPr>
          <a:xfrm flipH="1" flipV="1">
            <a:off x="914684" y="1970227"/>
            <a:ext cx="0" cy="1110612"/>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914685" y="1970225"/>
            <a:ext cx="914351" cy="0"/>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H="1" flipV="1">
            <a:off x="3641319" y="1970227"/>
            <a:ext cx="0" cy="1110612"/>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3641319" y="1970225"/>
            <a:ext cx="914351" cy="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flipV="1">
            <a:off x="6367955" y="1970227"/>
            <a:ext cx="0" cy="11106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6367954" y="1970225"/>
            <a:ext cx="914351" cy="0"/>
          </a:xfrm>
          <a:prstGeom prst="straightConnector1">
            <a:avLst/>
          </a:prstGeom>
          <a:ln>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H="1" flipV="1">
            <a:off x="9094589" y="1970227"/>
            <a:ext cx="0" cy="1110612"/>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9094590" y="1970225"/>
            <a:ext cx="914351" cy="0"/>
          </a:xfrm>
          <a:prstGeom prst="straightConnector1">
            <a:avLst/>
          </a:prstGeom>
          <a:ln>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6740356" y="3290954"/>
            <a:ext cx="1287083" cy="325374"/>
          </a:xfrm>
          <a:prstGeom prst="rect">
            <a:avLst/>
          </a:prstGeom>
          <a:noFill/>
        </p:spPr>
        <p:txBody>
          <a:bodyPr bIns="0" lIns="0" rIns="0" rtlCol="0" tIns="0" wrap="square">
            <a:spAutoFit/>
          </a:bodyPr>
          <a:lstStyle/>
          <a:p>
            <a:pPr algn="ctr"/>
            <a:r>
              <a:rPr b="1" lang="en-US" smtClean="0" sz="21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2019</a:t>
            </a:r>
          </a:p>
        </p:txBody>
      </p:sp>
      <p:sp>
        <p:nvSpPr>
          <p:cNvPr id="74" name="TextBox 73"/>
          <p:cNvSpPr txBox="1"/>
          <p:nvPr/>
        </p:nvSpPr>
        <p:spPr>
          <a:xfrm>
            <a:off x="4013723" y="3290954"/>
            <a:ext cx="1287083" cy="325374"/>
          </a:xfrm>
          <a:prstGeom prst="rect">
            <a:avLst/>
          </a:prstGeom>
          <a:noFill/>
        </p:spPr>
        <p:txBody>
          <a:bodyPr bIns="0" lIns="0" rIns="0" rtlCol="0" tIns="0" wrap="square">
            <a:spAutoFit/>
          </a:bodyPr>
          <a:lstStyle/>
          <a:p>
            <a:pPr algn="ctr"/>
            <a:r>
              <a:rPr b="1" lang="en-US" smtClean="0" sz="21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2016</a:t>
            </a:r>
          </a:p>
        </p:txBody>
      </p:sp>
      <p:sp>
        <p:nvSpPr>
          <p:cNvPr id="76" name="TextBox 75"/>
          <p:cNvSpPr txBox="1"/>
          <p:nvPr/>
        </p:nvSpPr>
        <p:spPr>
          <a:xfrm>
            <a:off x="9466991" y="3290954"/>
            <a:ext cx="1287083" cy="325374"/>
          </a:xfrm>
          <a:prstGeom prst="rect">
            <a:avLst/>
          </a:prstGeom>
          <a:noFill/>
        </p:spPr>
        <p:txBody>
          <a:bodyPr bIns="0" lIns="0" rIns="0" rtlCol="0" tIns="0" wrap="square">
            <a:spAutoFit/>
          </a:bodyPr>
          <a:lstStyle/>
          <a:p>
            <a:pPr algn="ctr"/>
            <a:r>
              <a:rPr b="1" lang="en-US" smtClean="0" sz="21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20XX</a:t>
            </a:r>
          </a:p>
        </p:txBody>
      </p:sp>
      <p:sp>
        <p:nvSpPr>
          <p:cNvPr id="73" name="TextBox 72"/>
          <p:cNvSpPr txBox="1"/>
          <p:nvPr/>
        </p:nvSpPr>
        <p:spPr>
          <a:xfrm>
            <a:off x="1287088" y="3290954"/>
            <a:ext cx="1287083" cy="325374"/>
          </a:xfrm>
          <a:prstGeom prst="rect">
            <a:avLst/>
          </a:prstGeom>
          <a:noFill/>
        </p:spPr>
        <p:txBody>
          <a:bodyPr bIns="0" lIns="0" rIns="0" rtlCol="0" tIns="0" wrap="square">
            <a:spAutoFit/>
          </a:bodyPr>
          <a:lstStyle/>
          <a:p>
            <a:pPr algn="ctr"/>
            <a:r>
              <a:rPr b="1" lang="en-US" sz="21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2010</a:t>
            </a:r>
          </a:p>
        </p:txBody>
      </p:sp>
      <p:sp>
        <p:nvSpPr>
          <p:cNvPr id="42" name="Freeform 228"/>
          <p:cNvSpPr/>
          <p:nvPr/>
        </p:nvSpPr>
        <p:spPr bwMode="auto">
          <a:xfrm>
            <a:off x="1710778" y="3852475"/>
            <a:ext cx="439701" cy="483988"/>
          </a:xfrm>
          <a:custGeom>
            <a:gdLst>
              <a:gd fmla="*/ 102 w 204" name="T0"/>
              <a:gd fmla="*/ 42 h 224" name="T1"/>
              <a:gd fmla="*/ 150 w 204" name="T2"/>
              <a:gd fmla="*/ 1 h 224" name="T3"/>
              <a:gd fmla="*/ 188 w 204" name="T4"/>
              <a:gd fmla="*/ 20 h 224" name="T5"/>
              <a:gd fmla="*/ 204 w 204" name="T6"/>
              <a:gd fmla="*/ 58 h 224" name="T7"/>
              <a:gd fmla="*/ 188 w 204" name="T8"/>
              <a:gd fmla="*/ 117 h 224" name="T9"/>
              <a:gd fmla="*/ 150 w 204" name="T10"/>
              <a:gd fmla="*/ 173 h 224" name="T11"/>
              <a:gd fmla="*/ 101 w 204" name="T12"/>
              <a:gd fmla="*/ 224 h 224" name="T13"/>
              <a:gd fmla="*/ 55 w 204" name="T14"/>
              <a:gd fmla="*/ 175 h 224" name="T15"/>
              <a:gd fmla="*/ 16 w 204" name="T16"/>
              <a:gd fmla="*/ 119 h 224" name="T17"/>
              <a:gd fmla="*/ 0 w 204" name="T18"/>
              <a:gd fmla="*/ 63 h 224" name="T19"/>
              <a:gd fmla="*/ 15 w 204" name="T20"/>
              <a:gd fmla="*/ 21 h 224" name="T21"/>
              <a:gd fmla="*/ 53 w 204" name="T22"/>
              <a:gd fmla="*/ 0 h 224" name="T23"/>
              <a:gd fmla="*/ 102 w 204" name="T24"/>
              <a:gd fmla="*/ 42 h 22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24" w="204">
                <a:moveTo>
                  <a:pt x="102" y="42"/>
                </a:moveTo>
                <a:cubicBezTo>
                  <a:pt x="111" y="21"/>
                  <a:pt x="127" y="1"/>
                  <a:pt x="150" y="1"/>
                </a:cubicBezTo>
                <a:cubicBezTo>
                  <a:pt x="164" y="1"/>
                  <a:pt x="176" y="7"/>
                  <a:pt x="188" y="20"/>
                </a:cubicBezTo>
                <a:cubicBezTo>
                  <a:pt x="198" y="33"/>
                  <a:pt x="204" y="45"/>
                  <a:pt x="204" y="58"/>
                </a:cubicBezTo>
                <a:cubicBezTo>
                  <a:pt x="204" y="77"/>
                  <a:pt x="199" y="96"/>
                  <a:pt x="188" y="117"/>
                </a:cubicBezTo>
                <a:cubicBezTo>
                  <a:pt x="180" y="135"/>
                  <a:pt x="167" y="153"/>
                  <a:pt x="150" y="173"/>
                </a:cubicBezTo>
                <a:cubicBezTo>
                  <a:pt x="138" y="188"/>
                  <a:pt x="121" y="205"/>
                  <a:pt x="101" y="224"/>
                </a:cubicBezTo>
                <a:cubicBezTo>
                  <a:pt x="84" y="207"/>
                  <a:pt x="69" y="191"/>
                  <a:pt x="55" y="175"/>
                </a:cubicBezTo>
                <a:cubicBezTo>
                  <a:pt x="39" y="155"/>
                  <a:pt x="26" y="136"/>
                  <a:pt x="16" y="119"/>
                </a:cubicBezTo>
                <a:cubicBezTo>
                  <a:pt x="6" y="98"/>
                  <a:pt x="0" y="80"/>
                  <a:pt x="0" y="63"/>
                </a:cubicBezTo>
                <a:cubicBezTo>
                  <a:pt x="0" y="48"/>
                  <a:pt x="5" y="34"/>
                  <a:pt x="15" y="21"/>
                </a:cubicBezTo>
                <a:cubicBezTo>
                  <a:pt x="25" y="7"/>
                  <a:pt x="38" y="0"/>
                  <a:pt x="53" y="0"/>
                </a:cubicBezTo>
                <a:cubicBezTo>
                  <a:pt x="77" y="0"/>
                  <a:pt x="93" y="20"/>
                  <a:pt x="102" y="42"/>
                </a:cubicBezTo>
                <a:close/>
              </a:path>
            </a:pathLst>
          </a:custGeom>
          <a:solidFill>
            <a:schemeClr val="bg1"/>
          </a:solidFill>
          <a:ln>
            <a:noFill/>
          </a:ln>
        </p:spPr>
        <p:txBody>
          <a:bodyPr anchor="t" anchorCtr="0" bIns="60956" compatLnSpc="1" lIns="121913" numCol="1" rIns="121913" tIns="60956" vert="horz" wrap="square"/>
          <a:lstStyle/>
          <a:p>
            <a:pPr>
              <a:lnSpc>
                <a:spcPct val="150000"/>
              </a:lnSpc>
            </a:pPr>
            <a:endParaRPr lang="en-US" sz="1705">
              <a:latin charset="-122" panose="020b0503020204020204" pitchFamily="34" typeface="微软雅黑"/>
              <a:ea charset="-122" panose="020b0503020204020204" pitchFamily="34" typeface="微软雅黑"/>
              <a:sym charset="-122" panose="02020400000000000000" pitchFamily="18" typeface="Source Han Serif SC"/>
            </a:endParaRPr>
          </a:p>
        </p:txBody>
      </p:sp>
      <p:grpSp>
        <p:nvGrpSpPr>
          <p:cNvPr id="43" name="Group 42"/>
          <p:cNvGrpSpPr>
            <a:grpSpLocks noChangeAspect="1"/>
          </p:cNvGrpSpPr>
          <p:nvPr/>
        </p:nvGrpSpPr>
        <p:grpSpPr>
          <a:xfrm>
            <a:off x="4334871" y="3850644"/>
            <a:ext cx="584597" cy="487653"/>
            <a:chOff x="2292350" y="272256"/>
            <a:chExt cx="315913" cy="263525"/>
          </a:xfrm>
          <a:solidFill>
            <a:schemeClr val="bg1"/>
          </a:solidFill>
        </p:grpSpPr>
        <p:sp>
          <p:nvSpPr>
            <p:cNvPr id="44" name="Rectangle 47"/>
            <p:cNvSpPr>
              <a:spLocks noChangeArrowheads="1"/>
            </p:cNvSpPr>
            <p:nvPr/>
          </p:nvSpPr>
          <p:spPr bwMode="auto">
            <a:xfrm>
              <a:off x="2292350" y="451643"/>
              <a:ext cx="53975" cy="84138"/>
            </a:xfrm>
            <a:prstGeom prst="rect">
              <a:avLst/>
            </a:prstGeom>
            <a:grpFill/>
            <a:ln w="9525">
              <a:noFill/>
              <a:miter lim="800000"/>
            </a:ln>
          </p:spPr>
          <p:txBody>
            <a:bodyPr anchor="t" anchorCtr="0" bIns="60956" compatLnSpc="1" lIns="121913" numCol="1" rIns="121913" tIns="60956" vert="horz" wrap="square"/>
            <a:lstStyle/>
            <a:p>
              <a:pPr>
                <a:lnSpc>
                  <a:spcPct val="150000"/>
                </a:lnSpc>
              </a:pPr>
              <a:endParaRPr lang="en-US" sz="1705">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46" name="Rectangle 48"/>
            <p:cNvSpPr>
              <a:spLocks noChangeArrowheads="1"/>
            </p:cNvSpPr>
            <p:nvPr/>
          </p:nvSpPr>
          <p:spPr bwMode="auto">
            <a:xfrm>
              <a:off x="2379663" y="391318"/>
              <a:ext cx="53975" cy="144463"/>
            </a:xfrm>
            <a:prstGeom prst="rect">
              <a:avLst/>
            </a:prstGeom>
            <a:grpFill/>
            <a:ln w="9525">
              <a:noFill/>
              <a:miter lim="800000"/>
            </a:ln>
          </p:spPr>
          <p:txBody>
            <a:bodyPr anchor="t" anchorCtr="0" bIns="60956" compatLnSpc="1" lIns="121913" numCol="1" rIns="121913" tIns="60956" vert="horz" wrap="square"/>
            <a:lstStyle/>
            <a:p>
              <a:pPr>
                <a:lnSpc>
                  <a:spcPct val="150000"/>
                </a:lnSpc>
              </a:pPr>
              <a:endParaRPr lang="en-US" sz="1705">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47" name="Rectangle 49"/>
            <p:cNvSpPr>
              <a:spLocks noChangeArrowheads="1"/>
            </p:cNvSpPr>
            <p:nvPr/>
          </p:nvSpPr>
          <p:spPr bwMode="auto">
            <a:xfrm>
              <a:off x="2466975" y="332581"/>
              <a:ext cx="55563" cy="203200"/>
            </a:xfrm>
            <a:prstGeom prst="rect">
              <a:avLst/>
            </a:prstGeom>
            <a:grpFill/>
            <a:ln w="9525">
              <a:noFill/>
              <a:miter lim="800000"/>
            </a:ln>
          </p:spPr>
          <p:txBody>
            <a:bodyPr anchor="t" anchorCtr="0" bIns="60956" compatLnSpc="1" lIns="121913" numCol="1" rIns="121913" tIns="60956" vert="horz" wrap="square"/>
            <a:lstStyle/>
            <a:p>
              <a:pPr>
                <a:lnSpc>
                  <a:spcPct val="150000"/>
                </a:lnSpc>
              </a:pPr>
              <a:endParaRPr lang="en-US" sz="1705">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48" name="Rectangle 50"/>
            <p:cNvSpPr>
              <a:spLocks noChangeArrowheads="1"/>
            </p:cNvSpPr>
            <p:nvPr/>
          </p:nvSpPr>
          <p:spPr bwMode="auto">
            <a:xfrm>
              <a:off x="2554288" y="272256"/>
              <a:ext cx="53975" cy="263525"/>
            </a:xfrm>
            <a:prstGeom prst="rect">
              <a:avLst/>
            </a:prstGeom>
            <a:grpFill/>
            <a:ln w="9525">
              <a:noFill/>
              <a:miter lim="800000"/>
            </a:ln>
          </p:spPr>
          <p:txBody>
            <a:bodyPr anchor="t" anchorCtr="0" bIns="60956" compatLnSpc="1" lIns="121913" numCol="1" rIns="121913" tIns="60956" vert="horz" wrap="square"/>
            <a:lstStyle/>
            <a:p>
              <a:pPr>
                <a:lnSpc>
                  <a:spcPct val="150000"/>
                </a:lnSpc>
              </a:pPr>
              <a:endParaRPr lang="en-US" sz="1705">
                <a:latin charset="-122" panose="020b0503020204020204" pitchFamily="34" typeface="微软雅黑"/>
                <a:ea charset="-122" panose="020b0503020204020204" pitchFamily="34" typeface="微软雅黑"/>
                <a:sym charset="-122" panose="02020400000000000000" pitchFamily="18" typeface="Source Han Serif SC"/>
              </a:endParaRPr>
            </a:p>
          </p:txBody>
        </p:sp>
      </p:grpSp>
      <p:sp>
        <p:nvSpPr>
          <p:cNvPr id="49" name="Freeform 151"/>
          <p:cNvSpPr>
            <a:spLocks noChangeAspect="1" noEditPoints="1"/>
          </p:cNvSpPr>
          <p:nvPr/>
        </p:nvSpPr>
        <p:spPr bwMode="auto">
          <a:xfrm>
            <a:off x="7103859" y="3850644"/>
            <a:ext cx="609568" cy="487653"/>
          </a:xfrm>
          <a:custGeom>
            <a:gdLst>
              <a:gd fmla="*/ 95 w 286" name="T0"/>
              <a:gd fmla="*/ 163 h 228" name="T1"/>
              <a:gd fmla="*/ 161 w 286" name="T2"/>
              <a:gd fmla="*/ 97 h 228" name="T3"/>
              <a:gd fmla="*/ 95 w 286" name="T4"/>
              <a:gd fmla="*/ 31 h 228" name="T5"/>
              <a:gd fmla="*/ 29 w 286" name="T6"/>
              <a:gd fmla="*/ 97 h 228" name="T7"/>
              <a:gd fmla="*/ 95 w 286" name="T8"/>
              <a:gd fmla="*/ 163 h 228" name="T9"/>
              <a:gd fmla="*/ 145 w 286" name="T10"/>
              <a:gd fmla="*/ 116 h 228" name="T11"/>
              <a:gd fmla="*/ 98 w 286" name="T12"/>
              <a:gd fmla="*/ 149 h 228" name="T13"/>
              <a:gd fmla="*/ 51 w 286" name="T14"/>
              <a:gd fmla="*/ 116 h 228" name="T15"/>
              <a:gd fmla="*/ 145 w 286" name="T16"/>
              <a:gd fmla="*/ 116 h 228" name="T17"/>
              <a:gd fmla="*/ 135 w 286" name="T18"/>
              <a:gd fmla="*/ 171 h 228" name="T19"/>
              <a:gd fmla="*/ 95 w 286" name="T20"/>
              <a:gd fmla="*/ 181 h 228" name="T21"/>
              <a:gd fmla="*/ 55 w 286" name="T22"/>
              <a:gd fmla="*/ 171 h 228" name="T23"/>
              <a:gd fmla="*/ 0 w 286" name="T24"/>
              <a:gd fmla="*/ 228 h 228" name="T25"/>
              <a:gd fmla="*/ 190 w 286" name="T26"/>
              <a:gd fmla="*/ 228 h 228" name="T27"/>
              <a:gd fmla="*/ 135 w 286" name="T28"/>
              <a:gd fmla="*/ 171 h 228" name="T29"/>
              <a:gd fmla="*/ 174 w 286" name="T30"/>
              <a:gd fmla="*/ 86 h 228" name="T31"/>
              <a:gd fmla="*/ 241 w 286" name="T32"/>
              <a:gd fmla="*/ 86 h 228" name="T33"/>
              <a:gd fmla="*/ 194 w 286" name="T34"/>
              <a:gd fmla="*/ 118 h 228" name="T35"/>
              <a:gd fmla="*/ 173 w 286" name="T36"/>
              <a:gd fmla="*/ 113 h 228" name="T37"/>
              <a:gd fmla="*/ 168 w 286" name="T38"/>
              <a:gd fmla="*/ 128 h 228" name="T39"/>
              <a:gd fmla="*/ 191 w 286" name="T40"/>
              <a:gd fmla="*/ 132 h 228" name="T41"/>
              <a:gd fmla="*/ 257 w 286" name="T42"/>
              <a:gd fmla="*/ 66 h 228" name="T43"/>
              <a:gd fmla="*/ 191 w 286" name="T44"/>
              <a:gd fmla="*/ 0 h 228" name="T45"/>
              <a:gd fmla="*/ 136 w 286" name="T46"/>
              <a:gd fmla="*/ 29 h 228" name="T47"/>
              <a:gd fmla="*/ 174 w 286" name="T48"/>
              <a:gd fmla="*/ 86 h 228" name="T49"/>
              <a:gd fmla="*/ 231 w 286" name="T50"/>
              <a:gd fmla="*/ 140 h 228" name="T51"/>
              <a:gd fmla="*/ 191 w 286" name="T52"/>
              <a:gd fmla="*/ 150 h 228" name="T53"/>
              <a:gd fmla="*/ 159 w 286" name="T54"/>
              <a:gd fmla="*/ 144 h 228" name="T55"/>
              <a:gd fmla="*/ 144 w 286" name="T56"/>
              <a:gd fmla="*/ 160 h 228" name="T57"/>
              <a:gd fmla="*/ 192 w 286" name="T58"/>
              <a:gd fmla="*/ 197 h 228" name="T59"/>
              <a:gd fmla="*/ 286 w 286" name="T60"/>
              <a:gd fmla="*/ 197 h 228" name="T61"/>
              <a:gd fmla="*/ 231 w 286" name="T62"/>
              <a:gd fmla="*/ 140 h 228"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28" w="286">
                <a:moveTo>
                  <a:pt x="95" y="163"/>
                </a:moveTo>
                <a:cubicBezTo>
                  <a:pt x="132" y="163"/>
                  <a:pt x="161" y="133"/>
                  <a:pt x="161" y="97"/>
                </a:cubicBezTo>
                <a:cubicBezTo>
                  <a:pt x="161" y="60"/>
                  <a:pt x="132" y="31"/>
                  <a:pt x="95" y="31"/>
                </a:cubicBezTo>
                <a:cubicBezTo>
                  <a:pt x="59" y="31"/>
                  <a:pt x="29" y="60"/>
                  <a:pt x="29" y="97"/>
                </a:cubicBezTo>
                <a:cubicBezTo>
                  <a:pt x="29" y="133"/>
                  <a:pt x="59" y="163"/>
                  <a:pt x="95" y="163"/>
                </a:cubicBezTo>
                <a:close/>
                <a:moveTo>
                  <a:pt x="145" y="116"/>
                </a:moveTo>
                <a:cubicBezTo>
                  <a:pt x="135" y="136"/>
                  <a:pt x="118" y="149"/>
                  <a:pt x="98" y="149"/>
                </a:cubicBezTo>
                <a:cubicBezTo>
                  <a:pt x="79" y="149"/>
                  <a:pt x="61" y="136"/>
                  <a:pt x="51" y="116"/>
                </a:cubicBezTo>
                <a:lnTo>
                  <a:pt x="145" y="116"/>
                </a:lnTo>
                <a:close/>
                <a:moveTo>
                  <a:pt x="135" y="171"/>
                </a:moveTo>
                <a:cubicBezTo>
                  <a:pt x="123" y="178"/>
                  <a:pt x="109" y="181"/>
                  <a:pt x="95" y="181"/>
                </a:cubicBezTo>
                <a:cubicBezTo>
                  <a:pt x="81" y="181"/>
                  <a:pt x="67" y="178"/>
                  <a:pt x="55" y="171"/>
                </a:cubicBezTo>
                <a:cubicBezTo>
                  <a:pt x="30" y="178"/>
                  <a:pt x="9" y="194"/>
                  <a:pt x="0" y="228"/>
                </a:cubicBezTo>
                <a:cubicBezTo>
                  <a:pt x="190" y="228"/>
                  <a:pt x="190" y="228"/>
                  <a:pt x="190" y="228"/>
                </a:cubicBezTo>
                <a:cubicBezTo>
                  <a:pt x="181" y="194"/>
                  <a:pt x="161" y="178"/>
                  <a:pt x="135" y="171"/>
                </a:cubicBezTo>
                <a:close/>
                <a:moveTo>
                  <a:pt x="174" y="86"/>
                </a:moveTo>
                <a:cubicBezTo>
                  <a:pt x="241" y="86"/>
                  <a:pt x="241" y="86"/>
                  <a:pt x="241" y="86"/>
                </a:cubicBezTo>
                <a:cubicBezTo>
                  <a:pt x="231" y="105"/>
                  <a:pt x="214" y="118"/>
                  <a:pt x="194" y="118"/>
                </a:cubicBezTo>
                <a:cubicBezTo>
                  <a:pt x="187" y="118"/>
                  <a:pt x="180" y="116"/>
                  <a:pt x="173" y="113"/>
                </a:cubicBezTo>
                <a:cubicBezTo>
                  <a:pt x="172" y="118"/>
                  <a:pt x="170" y="123"/>
                  <a:pt x="168" y="128"/>
                </a:cubicBezTo>
                <a:cubicBezTo>
                  <a:pt x="175" y="130"/>
                  <a:pt x="183" y="132"/>
                  <a:pt x="191" y="132"/>
                </a:cubicBezTo>
                <a:cubicBezTo>
                  <a:pt x="227" y="132"/>
                  <a:pt x="257" y="102"/>
                  <a:pt x="257" y="66"/>
                </a:cubicBezTo>
                <a:cubicBezTo>
                  <a:pt x="257" y="29"/>
                  <a:pt x="227" y="0"/>
                  <a:pt x="191" y="0"/>
                </a:cubicBezTo>
                <a:cubicBezTo>
                  <a:pt x="168" y="0"/>
                  <a:pt x="148" y="11"/>
                  <a:pt x="136" y="29"/>
                </a:cubicBezTo>
                <a:cubicBezTo>
                  <a:pt x="156" y="41"/>
                  <a:pt x="171" y="61"/>
                  <a:pt x="174" y="86"/>
                </a:cubicBezTo>
                <a:close/>
                <a:moveTo>
                  <a:pt x="231" y="140"/>
                </a:moveTo>
                <a:cubicBezTo>
                  <a:pt x="219" y="147"/>
                  <a:pt x="205" y="150"/>
                  <a:pt x="191" y="150"/>
                </a:cubicBezTo>
                <a:cubicBezTo>
                  <a:pt x="180" y="150"/>
                  <a:pt x="169" y="148"/>
                  <a:pt x="159" y="144"/>
                </a:cubicBezTo>
                <a:cubicBezTo>
                  <a:pt x="155" y="150"/>
                  <a:pt x="150" y="155"/>
                  <a:pt x="144" y="160"/>
                </a:cubicBezTo>
                <a:cubicBezTo>
                  <a:pt x="165" y="166"/>
                  <a:pt x="181" y="179"/>
                  <a:pt x="192" y="197"/>
                </a:cubicBezTo>
                <a:cubicBezTo>
                  <a:pt x="286" y="197"/>
                  <a:pt x="286" y="197"/>
                  <a:pt x="286" y="197"/>
                </a:cubicBezTo>
                <a:cubicBezTo>
                  <a:pt x="277" y="163"/>
                  <a:pt x="256" y="147"/>
                  <a:pt x="231" y="140"/>
                </a:cubicBezTo>
                <a:close/>
              </a:path>
            </a:pathLst>
          </a:custGeom>
          <a:solidFill>
            <a:schemeClr val="bg1"/>
          </a:solidFill>
          <a:ln w="9525">
            <a:noFill/>
            <a:round/>
          </a:ln>
        </p:spPr>
        <p:txBody>
          <a:bodyPr anchor="t" anchorCtr="0" bIns="60956" compatLnSpc="1" lIns="121913" numCol="1" rIns="121913" tIns="60956" vert="horz" wrap="square"/>
          <a:lstStyle/>
          <a:p>
            <a:pPr>
              <a:lnSpc>
                <a:spcPct val="150000"/>
              </a:lnSpc>
            </a:pPr>
            <a:endParaRPr lang="en-US" sz="1705">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52" name="Freeform 133"/>
          <p:cNvSpPr>
            <a:spLocks noEditPoints="1"/>
          </p:cNvSpPr>
          <p:nvPr/>
        </p:nvSpPr>
        <p:spPr bwMode="auto">
          <a:xfrm>
            <a:off x="9897820" y="3880699"/>
            <a:ext cx="425427" cy="427543"/>
          </a:xfrm>
          <a:custGeom>
            <a:gdLst>
              <a:gd fmla="*/ 296 w 296" name="T0"/>
              <a:gd fmla="*/ 148 h 296" name="T1"/>
              <a:gd fmla="*/ 191 w 296" name="T2"/>
              <a:gd fmla="*/ 107 h 296" name="T3"/>
              <a:gd fmla="*/ 196 w 296" name="T4"/>
              <a:gd fmla="*/ 69 h 296" name="T5"/>
              <a:gd fmla="*/ 186 w 296" name="T6"/>
              <a:gd fmla="*/ 65 h 296" name="T7"/>
              <a:gd fmla="*/ 196 w 296" name="T8"/>
              <a:gd fmla="*/ 69 h 296" name="T9"/>
              <a:gd fmla="*/ 117 w 296" name="T10"/>
              <a:gd fmla="*/ 26 h 296" name="T11"/>
              <a:gd fmla="*/ 103 w 296" name="T12"/>
              <a:gd fmla="*/ 26 h 296" name="T13"/>
              <a:gd fmla="*/ 105 w 296" name="T14"/>
              <a:gd fmla="*/ 34 h 296" name="T15"/>
              <a:gd fmla="*/ 95 w 296" name="T16"/>
              <a:gd fmla="*/ 27 h 296" name="T17"/>
              <a:gd fmla="*/ 88 w 296" name="T18"/>
              <a:gd fmla="*/ 30 h 296" name="T19"/>
              <a:gd fmla="*/ 87 w 296" name="T20"/>
              <a:gd fmla="*/ 39 h 296" name="T21"/>
              <a:gd fmla="*/ 81 w 296" name="T22"/>
              <a:gd fmla="*/ 43 h 296" name="T23"/>
              <a:gd fmla="*/ 71 w 296" name="T24"/>
              <a:gd fmla="*/ 40 h 296" name="T25"/>
              <a:gd fmla="*/ 70 w 296" name="T26"/>
              <a:gd fmla="*/ 54 h 296" name="T27"/>
              <a:gd fmla="*/ 17 w 296" name="T28"/>
              <a:gd fmla="*/ 162 h 296" name="T29"/>
              <a:gd fmla="*/ 17 w 296" name="T30"/>
              <a:gd fmla="*/ 162 h 296" name="T31"/>
              <a:gd fmla="*/ 82 w 296" name="T32"/>
              <a:gd fmla="*/ 266 h 296" name="T33"/>
              <a:gd fmla="*/ 71 w 296" name="T34"/>
              <a:gd fmla="*/ 202 h 296" name="T35"/>
              <a:gd fmla="*/ 18 w 296" name="T36"/>
              <a:gd fmla="*/ 152 h 296" name="T37"/>
              <a:gd fmla="*/ 50 w 296" name="T38"/>
              <a:gd fmla="*/ 58 h 296" name="T39"/>
              <a:gd fmla="*/ 80 w 296" name="T40"/>
              <a:gd fmla="*/ 55 h 296" name="T41"/>
              <a:gd fmla="*/ 95 w 296" name="T42"/>
              <a:gd fmla="*/ 37 h 296" name="T43"/>
              <a:gd fmla="*/ 88 w 296" name="T44"/>
              <a:gd fmla="*/ 57 h 296" name="T45"/>
              <a:gd fmla="*/ 105 w 296" name="T46"/>
              <a:gd fmla="*/ 38 h 296" name="T47"/>
              <a:gd fmla="*/ 116 w 296" name="T48"/>
              <a:gd fmla="*/ 40 h 296" name="T49"/>
              <a:gd fmla="*/ 120 w 296" name="T50"/>
              <a:gd fmla="*/ 67 h 296" name="T51"/>
              <a:gd fmla="*/ 114 w 296" name="T52"/>
              <a:gd fmla="*/ 76 h 296" name="T53"/>
              <a:gd fmla="*/ 102 w 296" name="T54"/>
              <a:gd fmla="*/ 51 h 296" name="T55"/>
              <a:gd fmla="*/ 76 w 296" name="T56"/>
              <a:gd fmla="*/ 94 h 296" name="T57"/>
              <a:gd fmla="*/ 102 w 296" name="T58"/>
              <a:gd fmla="*/ 78 h 296" name="T59"/>
              <a:gd fmla="*/ 127 w 296" name="T60"/>
              <a:gd fmla="*/ 115 h 296" name="T61"/>
              <a:gd fmla="*/ 124 w 296" name="T62"/>
              <a:gd fmla="*/ 110 h 296" name="T63"/>
              <a:gd fmla="*/ 112 w 296" name="T64"/>
              <a:gd fmla="*/ 117 h 296" name="T65"/>
              <a:gd fmla="*/ 76 w 296" name="T66"/>
              <a:gd fmla="*/ 161 h 296" name="T67"/>
              <a:gd fmla="*/ 48 w 296" name="T68"/>
              <a:gd fmla="*/ 154 h 296" name="T69"/>
              <a:gd fmla="*/ 45 w 296" name="T70"/>
              <a:gd fmla="*/ 173 h 296" name="T71"/>
              <a:gd fmla="*/ 98 w 296" name="T72"/>
              <a:gd fmla="*/ 187 h 296" name="T73"/>
              <a:gd fmla="*/ 149 w 296" name="T74"/>
              <a:gd fmla="*/ 218 h 296" name="T75"/>
              <a:gd fmla="*/ 88 w 296" name="T76"/>
              <a:gd fmla="*/ 73 h 296" name="T77"/>
              <a:gd fmla="*/ 94 w 296" name="T78"/>
              <a:gd fmla="*/ 69 h 296" name="T79"/>
              <a:gd fmla="*/ 143 w 296" name="T80"/>
              <a:gd fmla="*/ 59 h 296" name="T81"/>
              <a:gd fmla="*/ 134 w 296" name="T82"/>
              <a:gd fmla="*/ 25 h 296" name="T83"/>
              <a:gd fmla="*/ 147 w 296" name="T84"/>
              <a:gd fmla="*/ 15 h 296" name="T85"/>
              <a:gd fmla="*/ 145 w 296" name="T86"/>
              <a:gd fmla="*/ 76 h 296" name="T87"/>
              <a:gd fmla="*/ 198 w 296" name="T88"/>
              <a:gd fmla="*/ 195 h 296" name="T89"/>
              <a:gd fmla="*/ 182 w 296" name="T90"/>
              <a:gd fmla="*/ 139 h 296" name="T91"/>
              <a:gd fmla="*/ 193 w 296" name="T92"/>
              <a:gd fmla="*/ 118 h 296" name="T93"/>
              <a:gd fmla="*/ 216 w 296" name="T94"/>
              <a:gd fmla="*/ 90 h 296" name="T95"/>
              <a:gd fmla="*/ 233 w 296" name="T96"/>
              <a:gd fmla="*/ 49 h 296" name="T97"/>
              <a:gd fmla="*/ 254 w 296" name="T98"/>
              <a:gd fmla="*/ 69 h 296" name="T99"/>
              <a:gd fmla="*/ 279 w 296" name="T100"/>
              <a:gd fmla="*/ 123 h 296" name="T101"/>
              <a:gd fmla="*/ 277 w 296" name="T102"/>
              <a:gd fmla="*/ 185 h 296"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296" w="296">
                <a:moveTo>
                  <a:pt x="148" y="0"/>
                </a:moveTo>
                <a:cubicBezTo>
                  <a:pt x="66" y="0"/>
                  <a:pt x="0" y="66"/>
                  <a:pt x="0" y="148"/>
                </a:cubicBezTo>
                <a:cubicBezTo>
                  <a:pt x="0" y="230"/>
                  <a:pt x="66" y="296"/>
                  <a:pt x="148" y="296"/>
                </a:cubicBezTo>
                <a:cubicBezTo>
                  <a:pt x="230" y="296"/>
                  <a:pt x="296" y="230"/>
                  <a:pt x="296" y="148"/>
                </a:cubicBezTo>
                <a:cubicBezTo>
                  <a:pt x="296" y="66"/>
                  <a:pt x="230" y="0"/>
                  <a:pt x="148" y="0"/>
                </a:cubicBezTo>
                <a:close/>
                <a:moveTo>
                  <a:pt x="197" y="102"/>
                </a:moveTo>
                <a:cubicBezTo>
                  <a:pt x="197" y="106"/>
                  <a:pt x="197" y="106"/>
                  <a:pt x="197" y="106"/>
                </a:cubicBezTo>
                <a:cubicBezTo>
                  <a:pt x="191" y="107"/>
                  <a:pt x="191" y="107"/>
                  <a:pt x="191" y="107"/>
                </a:cubicBezTo>
                <a:cubicBezTo>
                  <a:pt x="188" y="101"/>
                  <a:pt x="188" y="101"/>
                  <a:pt x="188" y="101"/>
                </a:cubicBezTo>
                <a:cubicBezTo>
                  <a:pt x="188" y="88"/>
                  <a:pt x="188" y="88"/>
                  <a:pt x="188" y="88"/>
                </a:cubicBezTo>
                <a:lnTo>
                  <a:pt x="197" y="102"/>
                </a:lnTo>
                <a:close/>
                <a:moveTo>
                  <a:pt x="196" y="69"/>
                </a:moveTo>
                <a:cubicBezTo>
                  <a:pt x="193" y="72"/>
                  <a:pt x="193" y="72"/>
                  <a:pt x="193" y="72"/>
                </a:cubicBezTo>
                <a:cubicBezTo>
                  <a:pt x="187" y="71"/>
                  <a:pt x="187" y="71"/>
                  <a:pt x="187" y="71"/>
                </a:cubicBezTo>
                <a:cubicBezTo>
                  <a:pt x="186" y="70"/>
                  <a:pt x="186" y="70"/>
                  <a:pt x="186" y="70"/>
                </a:cubicBezTo>
                <a:cubicBezTo>
                  <a:pt x="186" y="65"/>
                  <a:pt x="186" y="65"/>
                  <a:pt x="186" y="65"/>
                </a:cubicBezTo>
                <a:cubicBezTo>
                  <a:pt x="191" y="66"/>
                  <a:pt x="191" y="66"/>
                  <a:pt x="191" y="66"/>
                </a:cubicBezTo>
                <a:cubicBezTo>
                  <a:pt x="195" y="65"/>
                  <a:pt x="195" y="65"/>
                  <a:pt x="195" y="65"/>
                </a:cubicBezTo>
                <a:cubicBezTo>
                  <a:pt x="197" y="65"/>
                  <a:pt x="197" y="65"/>
                  <a:pt x="197" y="65"/>
                </a:cubicBezTo>
                <a:lnTo>
                  <a:pt x="196" y="69"/>
                </a:lnTo>
                <a:close/>
                <a:moveTo>
                  <a:pt x="115" y="22"/>
                </a:moveTo>
                <a:cubicBezTo>
                  <a:pt x="118" y="19"/>
                  <a:pt x="118" y="19"/>
                  <a:pt x="118" y="19"/>
                </a:cubicBezTo>
                <a:cubicBezTo>
                  <a:pt x="122" y="18"/>
                  <a:pt x="127" y="17"/>
                  <a:pt x="131" y="16"/>
                </a:cubicBezTo>
                <a:cubicBezTo>
                  <a:pt x="117" y="26"/>
                  <a:pt x="117" y="26"/>
                  <a:pt x="117" y="26"/>
                </a:cubicBezTo>
                <a:cubicBezTo>
                  <a:pt x="110" y="26"/>
                  <a:pt x="110" y="26"/>
                  <a:pt x="110" y="26"/>
                </a:cubicBezTo>
                <a:lnTo>
                  <a:pt x="115" y="22"/>
                </a:lnTo>
                <a:close/>
                <a:moveTo>
                  <a:pt x="101" y="25"/>
                </a:moveTo>
                <a:cubicBezTo>
                  <a:pt x="103" y="26"/>
                  <a:pt x="103" y="26"/>
                  <a:pt x="103" y="26"/>
                </a:cubicBezTo>
                <a:cubicBezTo>
                  <a:pt x="113" y="31"/>
                  <a:pt x="113" y="31"/>
                  <a:pt x="113" y="31"/>
                </a:cubicBezTo>
                <a:cubicBezTo>
                  <a:pt x="115" y="32"/>
                  <a:pt x="115" y="32"/>
                  <a:pt x="115" y="32"/>
                </a:cubicBezTo>
                <a:cubicBezTo>
                  <a:pt x="111" y="35"/>
                  <a:pt x="111" y="35"/>
                  <a:pt x="111" y="35"/>
                </a:cubicBezTo>
                <a:cubicBezTo>
                  <a:pt x="105" y="34"/>
                  <a:pt x="105" y="34"/>
                  <a:pt x="105" y="34"/>
                </a:cubicBezTo>
                <a:cubicBezTo>
                  <a:pt x="100" y="31"/>
                  <a:pt x="100" y="31"/>
                  <a:pt x="100" y="31"/>
                </a:cubicBezTo>
                <a:lnTo>
                  <a:pt x="101" y="25"/>
                </a:lnTo>
                <a:close/>
                <a:moveTo>
                  <a:pt x="95" y="26"/>
                </a:moveTo>
                <a:cubicBezTo>
                  <a:pt x="95" y="27"/>
                  <a:pt x="95" y="27"/>
                  <a:pt x="95" y="27"/>
                </a:cubicBezTo>
                <a:cubicBezTo>
                  <a:pt x="94" y="29"/>
                  <a:pt x="94" y="29"/>
                  <a:pt x="94" y="29"/>
                </a:cubicBezTo>
                <a:cubicBezTo>
                  <a:pt x="91" y="30"/>
                  <a:pt x="91" y="30"/>
                  <a:pt x="91" y="30"/>
                </a:cubicBezTo>
                <a:cubicBezTo>
                  <a:pt x="88" y="31"/>
                  <a:pt x="88" y="31"/>
                  <a:pt x="88" y="31"/>
                </a:cubicBezTo>
                <a:cubicBezTo>
                  <a:pt x="88" y="30"/>
                  <a:pt x="88" y="30"/>
                  <a:pt x="88" y="30"/>
                </a:cubicBezTo>
                <a:cubicBezTo>
                  <a:pt x="90" y="29"/>
                  <a:pt x="92" y="27"/>
                  <a:pt x="95" y="26"/>
                </a:cubicBezTo>
                <a:close/>
                <a:moveTo>
                  <a:pt x="81" y="43"/>
                </a:moveTo>
                <a:cubicBezTo>
                  <a:pt x="86" y="38"/>
                  <a:pt x="86" y="38"/>
                  <a:pt x="86" y="38"/>
                </a:cubicBezTo>
                <a:cubicBezTo>
                  <a:pt x="87" y="39"/>
                  <a:pt x="87" y="39"/>
                  <a:pt x="87" y="39"/>
                </a:cubicBezTo>
                <a:cubicBezTo>
                  <a:pt x="87" y="42"/>
                  <a:pt x="87" y="42"/>
                  <a:pt x="87" y="42"/>
                </a:cubicBezTo>
                <a:cubicBezTo>
                  <a:pt x="84" y="45"/>
                  <a:pt x="84" y="45"/>
                  <a:pt x="84" y="45"/>
                </a:cubicBezTo>
                <a:cubicBezTo>
                  <a:pt x="80" y="45"/>
                  <a:pt x="80" y="45"/>
                  <a:pt x="80" y="45"/>
                </a:cubicBezTo>
                <a:lnTo>
                  <a:pt x="81" y="43"/>
                </a:lnTo>
                <a:close/>
                <a:moveTo>
                  <a:pt x="54" y="54"/>
                </a:moveTo>
                <a:cubicBezTo>
                  <a:pt x="58" y="51"/>
                  <a:pt x="58" y="51"/>
                  <a:pt x="58" y="51"/>
                </a:cubicBezTo>
                <a:cubicBezTo>
                  <a:pt x="58" y="51"/>
                  <a:pt x="58" y="51"/>
                  <a:pt x="58" y="51"/>
                </a:cubicBezTo>
                <a:cubicBezTo>
                  <a:pt x="62" y="47"/>
                  <a:pt x="66" y="43"/>
                  <a:pt x="71" y="40"/>
                </a:cubicBezTo>
                <a:cubicBezTo>
                  <a:pt x="71" y="40"/>
                  <a:pt x="71" y="40"/>
                  <a:pt x="71" y="40"/>
                </a:cubicBezTo>
                <a:cubicBezTo>
                  <a:pt x="78" y="39"/>
                  <a:pt x="78" y="39"/>
                  <a:pt x="78" y="39"/>
                </a:cubicBezTo>
                <a:cubicBezTo>
                  <a:pt x="78" y="46"/>
                  <a:pt x="78" y="46"/>
                  <a:pt x="78" y="46"/>
                </a:cubicBezTo>
                <a:cubicBezTo>
                  <a:pt x="70" y="54"/>
                  <a:pt x="70" y="54"/>
                  <a:pt x="70" y="54"/>
                </a:cubicBezTo>
                <a:cubicBezTo>
                  <a:pt x="60" y="59"/>
                  <a:pt x="60" y="59"/>
                  <a:pt x="60" y="59"/>
                </a:cubicBezTo>
                <a:cubicBezTo>
                  <a:pt x="54" y="55"/>
                  <a:pt x="54" y="55"/>
                  <a:pt x="54" y="55"/>
                </a:cubicBezTo>
                <a:lnTo>
                  <a:pt x="54" y="54"/>
                </a:lnTo>
                <a:close/>
                <a:moveTo>
                  <a:pt x="17" y="162"/>
                </a:moveTo>
                <a:cubicBezTo>
                  <a:pt x="15" y="156"/>
                  <a:pt x="15" y="156"/>
                  <a:pt x="15" y="156"/>
                </a:cubicBezTo>
                <a:cubicBezTo>
                  <a:pt x="15" y="156"/>
                  <a:pt x="15" y="155"/>
                  <a:pt x="15" y="155"/>
                </a:cubicBezTo>
                <a:cubicBezTo>
                  <a:pt x="17" y="160"/>
                  <a:pt x="17" y="160"/>
                  <a:pt x="17" y="160"/>
                </a:cubicBezTo>
                <a:lnTo>
                  <a:pt x="17" y="162"/>
                </a:lnTo>
                <a:close/>
                <a:moveTo>
                  <a:pt x="141" y="245"/>
                </a:moveTo>
                <a:cubicBezTo>
                  <a:pt x="126" y="256"/>
                  <a:pt x="126" y="256"/>
                  <a:pt x="126" y="256"/>
                </a:cubicBezTo>
                <a:cubicBezTo>
                  <a:pt x="109" y="277"/>
                  <a:pt x="109" y="277"/>
                  <a:pt x="109" y="277"/>
                </a:cubicBezTo>
                <a:cubicBezTo>
                  <a:pt x="100" y="274"/>
                  <a:pt x="91" y="270"/>
                  <a:pt x="82" y="266"/>
                </a:cubicBezTo>
                <a:cubicBezTo>
                  <a:pt x="82" y="249"/>
                  <a:pt x="82" y="249"/>
                  <a:pt x="82" y="249"/>
                </a:cubicBezTo>
                <a:cubicBezTo>
                  <a:pt x="66" y="218"/>
                  <a:pt x="66" y="218"/>
                  <a:pt x="66" y="218"/>
                </a:cubicBezTo>
                <a:cubicBezTo>
                  <a:pt x="67" y="212"/>
                  <a:pt x="67" y="212"/>
                  <a:pt x="67" y="212"/>
                </a:cubicBezTo>
                <a:cubicBezTo>
                  <a:pt x="71" y="202"/>
                  <a:pt x="71" y="202"/>
                  <a:pt x="71" y="202"/>
                </a:cubicBezTo>
                <a:cubicBezTo>
                  <a:pt x="71" y="194"/>
                  <a:pt x="71" y="194"/>
                  <a:pt x="71" y="194"/>
                </a:cubicBezTo>
                <a:cubicBezTo>
                  <a:pt x="66" y="189"/>
                  <a:pt x="66" y="189"/>
                  <a:pt x="66" y="189"/>
                </a:cubicBezTo>
                <a:cubicBezTo>
                  <a:pt x="30" y="173"/>
                  <a:pt x="30" y="173"/>
                  <a:pt x="30" y="173"/>
                </a:cubicBezTo>
                <a:cubicBezTo>
                  <a:pt x="18" y="152"/>
                  <a:pt x="18" y="152"/>
                  <a:pt x="18" y="152"/>
                </a:cubicBezTo>
                <a:cubicBezTo>
                  <a:pt x="14" y="151"/>
                  <a:pt x="14" y="151"/>
                  <a:pt x="14" y="151"/>
                </a:cubicBezTo>
                <a:cubicBezTo>
                  <a:pt x="14" y="151"/>
                  <a:pt x="14" y="151"/>
                  <a:pt x="14" y="151"/>
                </a:cubicBezTo>
                <a:cubicBezTo>
                  <a:pt x="14" y="151"/>
                  <a:pt x="14" y="151"/>
                  <a:pt x="14" y="150"/>
                </a:cubicBezTo>
                <a:cubicBezTo>
                  <a:pt x="14" y="115"/>
                  <a:pt x="28" y="82"/>
                  <a:pt x="50" y="58"/>
                </a:cubicBezTo>
                <a:cubicBezTo>
                  <a:pt x="54" y="60"/>
                  <a:pt x="54" y="60"/>
                  <a:pt x="54" y="60"/>
                </a:cubicBezTo>
                <a:cubicBezTo>
                  <a:pt x="77" y="56"/>
                  <a:pt x="77" y="56"/>
                  <a:pt x="77" y="56"/>
                </a:cubicBezTo>
                <a:cubicBezTo>
                  <a:pt x="80" y="54"/>
                  <a:pt x="80" y="54"/>
                  <a:pt x="80" y="54"/>
                </a:cubicBezTo>
                <a:cubicBezTo>
                  <a:pt x="80" y="55"/>
                  <a:pt x="80" y="55"/>
                  <a:pt x="80" y="55"/>
                </a:cubicBezTo>
                <a:cubicBezTo>
                  <a:pt x="79" y="59"/>
                  <a:pt x="79" y="59"/>
                  <a:pt x="79" y="59"/>
                </a:cubicBezTo>
                <a:cubicBezTo>
                  <a:pt x="78" y="60"/>
                  <a:pt x="78" y="60"/>
                  <a:pt x="78" y="60"/>
                </a:cubicBezTo>
                <a:cubicBezTo>
                  <a:pt x="94" y="38"/>
                  <a:pt x="94" y="38"/>
                  <a:pt x="94" y="38"/>
                </a:cubicBezTo>
                <a:cubicBezTo>
                  <a:pt x="95" y="37"/>
                  <a:pt x="95" y="37"/>
                  <a:pt x="95" y="37"/>
                </a:cubicBezTo>
                <a:cubicBezTo>
                  <a:pt x="96" y="37"/>
                  <a:pt x="96" y="37"/>
                  <a:pt x="96" y="37"/>
                </a:cubicBezTo>
                <a:cubicBezTo>
                  <a:pt x="97" y="38"/>
                  <a:pt x="97" y="38"/>
                  <a:pt x="97" y="38"/>
                </a:cubicBezTo>
                <a:cubicBezTo>
                  <a:pt x="98" y="39"/>
                  <a:pt x="98" y="39"/>
                  <a:pt x="98" y="39"/>
                </a:cubicBezTo>
                <a:cubicBezTo>
                  <a:pt x="88" y="57"/>
                  <a:pt x="88" y="57"/>
                  <a:pt x="88" y="57"/>
                </a:cubicBezTo>
                <a:cubicBezTo>
                  <a:pt x="92" y="61"/>
                  <a:pt x="92" y="61"/>
                  <a:pt x="92" y="61"/>
                </a:cubicBezTo>
                <a:cubicBezTo>
                  <a:pt x="97" y="57"/>
                  <a:pt x="97" y="57"/>
                  <a:pt x="97" y="57"/>
                </a:cubicBezTo>
                <a:cubicBezTo>
                  <a:pt x="99" y="40"/>
                  <a:pt x="99" y="40"/>
                  <a:pt x="99" y="40"/>
                </a:cubicBezTo>
                <a:cubicBezTo>
                  <a:pt x="105" y="38"/>
                  <a:pt x="105" y="38"/>
                  <a:pt x="105" y="38"/>
                </a:cubicBezTo>
                <a:cubicBezTo>
                  <a:pt x="102" y="44"/>
                  <a:pt x="102" y="44"/>
                  <a:pt x="102" y="44"/>
                </a:cubicBezTo>
                <a:cubicBezTo>
                  <a:pt x="112" y="38"/>
                  <a:pt x="112" y="38"/>
                  <a:pt x="112" y="38"/>
                </a:cubicBezTo>
                <a:cubicBezTo>
                  <a:pt x="116" y="39"/>
                  <a:pt x="116" y="39"/>
                  <a:pt x="116" y="39"/>
                </a:cubicBezTo>
                <a:cubicBezTo>
                  <a:pt x="116" y="40"/>
                  <a:pt x="116" y="40"/>
                  <a:pt x="116" y="40"/>
                </a:cubicBezTo>
                <a:cubicBezTo>
                  <a:pt x="110" y="41"/>
                  <a:pt x="110" y="41"/>
                  <a:pt x="110" y="41"/>
                </a:cubicBezTo>
                <a:cubicBezTo>
                  <a:pt x="122" y="52"/>
                  <a:pt x="122" y="52"/>
                  <a:pt x="122" y="52"/>
                </a:cubicBezTo>
                <a:cubicBezTo>
                  <a:pt x="127" y="60"/>
                  <a:pt x="127" y="60"/>
                  <a:pt x="127" y="60"/>
                </a:cubicBezTo>
                <a:cubicBezTo>
                  <a:pt x="120" y="67"/>
                  <a:pt x="120" y="67"/>
                  <a:pt x="120" y="67"/>
                </a:cubicBezTo>
                <a:cubicBezTo>
                  <a:pt x="121" y="68"/>
                  <a:pt x="121" y="68"/>
                  <a:pt x="121" y="68"/>
                </a:cubicBezTo>
                <a:cubicBezTo>
                  <a:pt x="117" y="75"/>
                  <a:pt x="117" y="75"/>
                  <a:pt x="117" y="75"/>
                </a:cubicBezTo>
                <a:cubicBezTo>
                  <a:pt x="116" y="75"/>
                  <a:pt x="116" y="75"/>
                  <a:pt x="116" y="75"/>
                </a:cubicBezTo>
                <a:cubicBezTo>
                  <a:pt x="114" y="76"/>
                  <a:pt x="114" y="76"/>
                  <a:pt x="114" y="76"/>
                </a:cubicBezTo>
                <a:cubicBezTo>
                  <a:pt x="103" y="69"/>
                  <a:pt x="103" y="69"/>
                  <a:pt x="103" y="69"/>
                </a:cubicBezTo>
                <a:cubicBezTo>
                  <a:pt x="114" y="61"/>
                  <a:pt x="114" y="61"/>
                  <a:pt x="114" y="61"/>
                </a:cubicBezTo>
                <a:cubicBezTo>
                  <a:pt x="112" y="57"/>
                  <a:pt x="112" y="57"/>
                  <a:pt x="112" y="57"/>
                </a:cubicBezTo>
                <a:cubicBezTo>
                  <a:pt x="102" y="51"/>
                  <a:pt x="102" y="51"/>
                  <a:pt x="102" y="51"/>
                </a:cubicBezTo>
                <a:cubicBezTo>
                  <a:pt x="99" y="60"/>
                  <a:pt x="99" y="60"/>
                  <a:pt x="99" y="60"/>
                </a:cubicBezTo>
                <a:cubicBezTo>
                  <a:pt x="77" y="77"/>
                  <a:pt x="77" y="77"/>
                  <a:pt x="77" y="77"/>
                </a:cubicBezTo>
                <a:cubicBezTo>
                  <a:pt x="70" y="88"/>
                  <a:pt x="70" y="88"/>
                  <a:pt x="70" y="88"/>
                </a:cubicBezTo>
                <a:cubicBezTo>
                  <a:pt x="76" y="94"/>
                  <a:pt x="76" y="94"/>
                  <a:pt x="76" y="94"/>
                </a:cubicBezTo>
                <a:cubicBezTo>
                  <a:pt x="86" y="99"/>
                  <a:pt x="86" y="99"/>
                  <a:pt x="86" y="99"/>
                </a:cubicBezTo>
                <a:cubicBezTo>
                  <a:pt x="90" y="103"/>
                  <a:pt x="90" y="103"/>
                  <a:pt x="90" y="103"/>
                </a:cubicBezTo>
                <a:cubicBezTo>
                  <a:pt x="99" y="81"/>
                  <a:pt x="99" y="81"/>
                  <a:pt x="99" y="81"/>
                </a:cubicBezTo>
                <a:cubicBezTo>
                  <a:pt x="102" y="78"/>
                  <a:pt x="102" y="78"/>
                  <a:pt x="102" y="78"/>
                </a:cubicBezTo>
                <a:cubicBezTo>
                  <a:pt x="116" y="85"/>
                  <a:pt x="116" y="85"/>
                  <a:pt x="116" y="85"/>
                </a:cubicBezTo>
                <a:cubicBezTo>
                  <a:pt x="118" y="84"/>
                  <a:pt x="118" y="84"/>
                  <a:pt x="118" y="84"/>
                </a:cubicBezTo>
                <a:cubicBezTo>
                  <a:pt x="130" y="113"/>
                  <a:pt x="130" y="113"/>
                  <a:pt x="130" y="113"/>
                </a:cubicBezTo>
                <a:cubicBezTo>
                  <a:pt x="127" y="115"/>
                  <a:pt x="127" y="115"/>
                  <a:pt x="127" y="115"/>
                </a:cubicBezTo>
                <a:cubicBezTo>
                  <a:pt x="122" y="115"/>
                  <a:pt x="122" y="115"/>
                  <a:pt x="122" y="115"/>
                </a:cubicBezTo>
                <a:cubicBezTo>
                  <a:pt x="121" y="113"/>
                  <a:pt x="121" y="113"/>
                  <a:pt x="121" y="113"/>
                </a:cubicBezTo>
                <a:cubicBezTo>
                  <a:pt x="123" y="111"/>
                  <a:pt x="123" y="111"/>
                  <a:pt x="123" y="111"/>
                </a:cubicBezTo>
                <a:cubicBezTo>
                  <a:pt x="124" y="110"/>
                  <a:pt x="124" y="110"/>
                  <a:pt x="124" y="110"/>
                </a:cubicBezTo>
                <a:cubicBezTo>
                  <a:pt x="124" y="108"/>
                  <a:pt x="124" y="108"/>
                  <a:pt x="124" y="108"/>
                </a:cubicBezTo>
                <a:cubicBezTo>
                  <a:pt x="123" y="107"/>
                  <a:pt x="123" y="107"/>
                  <a:pt x="123" y="107"/>
                </a:cubicBezTo>
                <a:cubicBezTo>
                  <a:pt x="105" y="112"/>
                  <a:pt x="105" y="112"/>
                  <a:pt x="105" y="112"/>
                </a:cubicBezTo>
                <a:cubicBezTo>
                  <a:pt x="112" y="117"/>
                  <a:pt x="112" y="117"/>
                  <a:pt x="112" y="117"/>
                </a:cubicBezTo>
                <a:cubicBezTo>
                  <a:pt x="116" y="118"/>
                  <a:pt x="116" y="118"/>
                  <a:pt x="116" y="118"/>
                </a:cubicBezTo>
                <a:cubicBezTo>
                  <a:pt x="88" y="133"/>
                  <a:pt x="88" y="133"/>
                  <a:pt x="88" y="133"/>
                </a:cubicBezTo>
                <a:cubicBezTo>
                  <a:pt x="76" y="152"/>
                  <a:pt x="76" y="152"/>
                  <a:pt x="76" y="152"/>
                </a:cubicBezTo>
                <a:cubicBezTo>
                  <a:pt x="76" y="161"/>
                  <a:pt x="76" y="161"/>
                  <a:pt x="76" y="161"/>
                </a:cubicBezTo>
                <a:cubicBezTo>
                  <a:pt x="71" y="160"/>
                  <a:pt x="71" y="160"/>
                  <a:pt x="71" y="160"/>
                </a:cubicBezTo>
                <a:cubicBezTo>
                  <a:pt x="69" y="154"/>
                  <a:pt x="69" y="154"/>
                  <a:pt x="69" y="154"/>
                </a:cubicBezTo>
                <a:cubicBezTo>
                  <a:pt x="54" y="151"/>
                  <a:pt x="54" y="151"/>
                  <a:pt x="54" y="151"/>
                </a:cubicBezTo>
                <a:cubicBezTo>
                  <a:pt x="48" y="154"/>
                  <a:pt x="48" y="154"/>
                  <a:pt x="48" y="154"/>
                </a:cubicBezTo>
                <a:cubicBezTo>
                  <a:pt x="43" y="161"/>
                  <a:pt x="43" y="161"/>
                  <a:pt x="43" y="161"/>
                </a:cubicBezTo>
                <a:cubicBezTo>
                  <a:pt x="42" y="165"/>
                  <a:pt x="42" y="165"/>
                  <a:pt x="42" y="165"/>
                </a:cubicBezTo>
                <a:cubicBezTo>
                  <a:pt x="42" y="170"/>
                  <a:pt x="42" y="170"/>
                  <a:pt x="42" y="170"/>
                </a:cubicBezTo>
                <a:cubicBezTo>
                  <a:pt x="45" y="173"/>
                  <a:pt x="45" y="173"/>
                  <a:pt x="45" y="173"/>
                </a:cubicBezTo>
                <a:cubicBezTo>
                  <a:pt x="53" y="169"/>
                  <a:pt x="53" y="169"/>
                  <a:pt x="53" y="169"/>
                </a:cubicBezTo>
                <a:cubicBezTo>
                  <a:pt x="56" y="169"/>
                  <a:pt x="56" y="169"/>
                  <a:pt x="56" y="169"/>
                </a:cubicBezTo>
                <a:cubicBezTo>
                  <a:pt x="66" y="186"/>
                  <a:pt x="66" y="186"/>
                  <a:pt x="66" y="186"/>
                </a:cubicBezTo>
                <a:cubicBezTo>
                  <a:pt x="98" y="187"/>
                  <a:pt x="98" y="187"/>
                  <a:pt x="98" y="187"/>
                </a:cubicBezTo>
                <a:cubicBezTo>
                  <a:pt x="112" y="192"/>
                  <a:pt x="112" y="192"/>
                  <a:pt x="112" y="192"/>
                </a:cubicBezTo>
                <a:cubicBezTo>
                  <a:pt x="123" y="207"/>
                  <a:pt x="123" y="207"/>
                  <a:pt x="123" y="207"/>
                </a:cubicBezTo>
                <a:cubicBezTo>
                  <a:pt x="142" y="213"/>
                  <a:pt x="142" y="213"/>
                  <a:pt x="142" y="213"/>
                </a:cubicBezTo>
                <a:cubicBezTo>
                  <a:pt x="149" y="218"/>
                  <a:pt x="149" y="218"/>
                  <a:pt x="149" y="218"/>
                </a:cubicBezTo>
                <a:lnTo>
                  <a:pt x="141" y="245"/>
                </a:lnTo>
                <a:close/>
                <a:moveTo>
                  <a:pt x="95" y="72"/>
                </a:moveTo>
                <a:cubicBezTo>
                  <a:pt x="94" y="73"/>
                  <a:pt x="94" y="73"/>
                  <a:pt x="94" y="73"/>
                </a:cubicBezTo>
                <a:cubicBezTo>
                  <a:pt x="88" y="73"/>
                  <a:pt x="88" y="73"/>
                  <a:pt x="88" y="73"/>
                </a:cubicBezTo>
                <a:cubicBezTo>
                  <a:pt x="87" y="73"/>
                  <a:pt x="87" y="73"/>
                  <a:pt x="87" y="73"/>
                </a:cubicBezTo>
                <a:cubicBezTo>
                  <a:pt x="92" y="67"/>
                  <a:pt x="92" y="67"/>
                  <a:pt x="92" y="67"/>
                </a:cubicBezTo>
                <a:cubicBezTo>
                  <a:pt x="93" y="67"/>
                  <a:pt x="93" y="67"/>
                  <a:pt x="93" y="67"/>
                </a:cubicBezTo>
                <a:cubicBezTo>
                  <a:pt x="94" y="69"/>
                  <a:pt x="94" y="69"/>
                  <a:pt x="94" y="69"/>
                </a:cubicBezTo>
                <a:lnTo>
                  <a:pt x="95" y="72"/>
                </a:lnTo>
                <a:close/>
                <a:moveTo>
                  <a:pt x="145" y="76"/>
                </a:moveTo>
                <a:cubicBezTo>
                  <a:pt x="142" y="67"/>
                  <a:pt x="142" y="67"/>
                  <a:pt x="142" y="67"/>
                </a:cubicBezTo>
                <a:cubicBezTo>
                  <a:pt x="143" y="59"/>
                  <a:pt x="143" y="59"/>
                  <a:pt x="143" y="59"/>
                </a:cubicBezTo>
                <a:cubicBezTo>
                  <a:pt x="148" y="48"/>
                  <a:pt x="148" y="48"/>
                  <a:pt x="148" y="48"/>
                </a:cubicBezTo>
                <a:cubicBezTo>
                  <a:pt x="145" y="29"/>
                  <a:pt x="145" y="29"/>
                  <a:pt x="145" y="29"/>
                </a:cubicBezTo>
                <a:cubicBezTo>
                  <a:pt x="136" y="28"/>
                  <a:pt x="136" y="28"/>
                  <a:pt x="136" y="28"/>
                </a:cubicBezTo>
                <a:cubicBezTo>
                  <a:pt x="134" y="25"/>
                  <a:pt x="134" y="25"/>
                  <a:pt x="134" y="25"/>
                </a:cubicBezTo>
                <a:cubicBezTo>
                  <a:pt x="135" y="22"/>
                  <a:pt x="135" y="22"/>
                  <a:pt x="135" y="22"/>
                </a:cubicBezTo>
                <a:cubicBezTo>
                  <a:pt x="138" y="17"/>
                  <a:pt x="138" y="17"/>
                  <a:pt x="138" y="17"/>
                </a:cubicBezTo>
                <a:cubicBezTo>
                  <a:pt x="140" y="16"/>
                  <a:pt x="140" y="16"/>
                  <a:pt x="140" y="16"/>
                </a:cubicBezTo>
                <a:cubicBezTo>
                  <a:pt x="142" y="16"/>
                  <a:pt x="145" y="15"/>
                  <a:pt x="147" y="15"/>
                </a:cubicBezTo>
                <a:cubicBezTo>
                  <a:pt x="165" y="15"/>
                  <a:pt x="181" y="19"/>
                  <a:pt x="197" y="25"/>
                </a:cubicBezTo>
                <a:cubicBezTo>
                  <a:pt x="188" y="48"/>
                  <a:pt x="188" y="48"/>
                  <a:pt x="188" y="48"/>
                </a:cubicBezTo>
                <a:cubicBezTo>
                  <a:pt x="150" y="81"/>
                  <a:pt x="150" y="81"/>
                  <a:pt x="150" y="81"/>
                </a:cubicBezTo>
                <a:lnTo>
                  <a:pt x="145" y="76"/>
                </a:lnTo>
                <a:close/>
                <a:moveTo>
                  <a:pt x="277" y="185"/>
                </a:moveTo>
                <a:cubicBezTo>
                  <a:pt x="269" y="214"/>
                  <a:pt x="250" y="240"/>
                  <a:pt x="226" y="258"/>
                </a:cubicBezTo>
                <a:cubicBezTo>
                  <a:pt x="208" y="197"/>
                  <a:pt x="208" y="197"/>
                  <a:pt x="208" y="197"/>
                </a:cubicBezTo>
                <a:cubicBezTo>
                  <a:pt x="198" y="195"/>
                  <a:pt x="198" y="195"/>
                  <a:pt x="198" y="195"/>
                </a:cubicBezTo>
                <a:cubicBezTo>
                  <a:pt x="177" y="195"/>
                  <a:pt x="177" y="195"/>
                  <a:pt x="177" y="195"/>
                </a:cubicBezTo>
                <a:cubicBezTo>
                  <a:pt x="164" y="187"/>
                  <a:pt x="164" y="187"/>
                  <a:pt x="164" y="187"/>
                </a:cubicBezTo>
                <a:cubicBezTo>
                  <a:pt x="165" y="172"/>
                  <a:pt x="165" y="172"/>
                  <a:pt x="165" y="172"/>
                </a:cubicBezTo>
                <a:cubicBezTo>
                  <a:pt x="182" y="139"/>
                  <a:pt x="182" y="139"/>
                  <a:pt x="182" y="139"/>
                </a:cubicBezTo>
                <a:cubicBezTo>
                  <a:pt x="181" y="132"/>
                  <a:pt x="181" y="132"/>
                  <a:pt x="181" y="132"/>
                </a:cubicBezTo>
                <a:cubicBezTo>
                  <a:pt x="182" y="126"/>
                  <a:pt x="182" y="126"/>
                  <a:pt x="182" y="126"/>
                </a:cubicBezTo>
                <a:cubicBezTo>
                  <a:pt x="193" y="121"/>
                  <a:pt x="193" y="121"/>
                  <a:pt x="193" y="121"/>
                </a:cubicBezTo>
                <a:cubicBezTo>
                  <a:pt x="193" y="118"/>
                  <a:pt x="193" y="118"/>
                  <a:pt x="193" y="118"/>
                </a:cubicBezTo>
                <a:cubicBezTo>
                  <a:pt x="191" y="115"/>
                  <a:pt x="191" y="115"/>
                  <a:pt x="191" y="115"/>
                </a:cubicBezTo>
                <a:cubicBezTo>
                  <a:pt x="190" y="112"/>
                  <a:pt x="190" y="112"/>
                  <a:pt x="190" y="112"/>
                </a:cubicBezTo>
                <a:cubicBezTo>
                  <a:pt x="216" y="93"/>
                  <a:pt x="216" y="93"/>
                  <a:pt x="216" y="93"/>
                </a:cubicBezTo>
                <a:cubicBezTo>
                  <a:pt x="216" y="90"/>
                  <a:pt x="216" y="90"/>
                  <a:pt x="216" y="90"/>
                </a:cubicBezTo>
                <a:cubicBezTo>
                  <a:pt x="207" y="83"/>
                  <a:pt x="207" y="83"/>
                  <a:pt x="207" y="83"/>
                </a:cubicBezTo>
                <a:cubicBezTo>
                  <a:pt x="206" y="79"/>
                  <a:pt x="206" y="79"/>
                  <a:pt x="206" y="79"/>
                </a:cubicBezTo>
                <a:cubicBezTo>
                  <a:pt x="226" y="53"/>
                  <a:pt x="226" y="53"/>
                  <a:pt x="226" y="53"/>
                </a:cubicBezTo>
                <a:cubicBezTo>
                  <a:pt x="233" y="49"/>
                  <a:pt x="233" y="49"/>
                  <a:pt x="233" y="49"/>
                </a:cubicBezTo>
                <a:cubicBezTo>
                  <a:pt x="237" y="50"/>
                  <a:pt x="237" y="50"/>
                  <a:pt x="237" y="50"/>
                </a:cubicBezTo>
                <a:cubicBezTo>
                  <a:pt x="242" y="54"/>
                  <a:pt x="247" y="59"/>
                  <a:pt x="251" y="64"/>
                </a:cubicBezTo>
                <a:cubicBezTo>
                  <a:pt x="249" y="64"/>
                  <a:pt x="249" y="64"/>
                  <a:pt x="249" y="64"/>
                </a:cubicBezTo>
                <a:cubicBezTo>
                  <a:pt x="254" y="69"/>
                  <a:pt x="254" y="69"/>
                  <a:pt x="254" y="69"/>
                </a:cubicBezTo>
                <a:cubicBezTo>
                  <a:pt x="255" y="69"/>
                  <a:pt x="255" y="69"/>
                  <a:pt x="255" y="69"/>
                </a:cubicBezTo>
                <a:cubicBezTo>
                  <a:pt x="266" y="84"/>
                  <a:pt x="275" y="101"/>
                  <a:pt x="279" y="121"/>
                </a:cubicBezTo>
                <a:cubicBezTo>
                  <a:pt x="278" y="122"/>
                  <a:pt x="278" y="122"/>
                  <a:pt x="278" y="122"/>
                </a:cubicBezTo>
                <a:cubicBezTo>
                  <a:pt x="279" y="123"/>
                  <a:pt x="279" y="123"/>
                  <a:pt x="279" y="123"/>
                </a:cubicBezTo>
                <a:cubicBezTo>
                  <a:pt x="281" y="131"/>
                  <a:pt x="282" y="140"/>
                  <a:pt x="282" y="148"/>
                </a:cubicBezTo>
                <a:cubicBezTo>
                  <a:pt x="282" y="160"/>
                  <a:pt x="280" y="172"/>
                  <a:pt x="277" y="183"/>
                </a:cubicBezTo>
                <a:cubicBezTo>
                  <a:pt x="276" y="184"/>
                  <a:pt x="276" y="184"/>
                  <a:pt x="276" y="184"/>
                </a:cubicBezTo>
                <a:lnTo>
                  <a:pt x="277" y="185"/>
                </a:lnTo>
                <a:close/>
              </a:path>
            </a:pathLst>
          </a:custGeom>
          <a:solidFill>
            <a:schemeClr val="bg1"/>
          </a:solidFill>
          <a:ln>
            <a:noFill/>
          </a:ln>
        </p:spPr>
        <p:txBody>
          <a:bodyPr anchor="t" anchorCtr="0" bIns="60956" compatLnSpc="1" lIns="121913" numCol="1" rIns="121913" tIns="60956" vert="horz" wrap="square"/>
          <a:lstStyle/>
          <a:p>
            <a:pPr>
              <a:lnSpc>
                <a:spcPct val="150000"/>
              </a:lnSpc>
            </a:pPr>
            <a:endParaRPr lang="en-US" sz="1705">
              <a:latin charset="-122" panose="020b0503020204020204" pitchFamily="34" typeface="微软雅黑"/>
              <a:ea charset="-122" panose="020b0503020204020204" pitchFamily="34" typeface="微软雅黑"/>
              <a:sym charset="-122" panose="02020400000000000000" pitchFamily="18" typeface="Source Han Serif SC"/>
            </a:endParaRPr>
          </a:p>
        </p:txBody>
      </p:sp>
      <p:grpSp>
        <p:nvGrpSpPr>
          <p:cNvPr id="34" name="组合 33"/>
          <p:cNvGrpSpPr/>
          <p:nvPr/>
        </p:nvGrpSpPr>
        <p:grpSpPr>
          <a:xfrm>
            <a:off x="1060032" y="4960267"/>
            <a:ext cx="1934629" cy="890796"/>
            <a:chOff x="468937" y="2419540"/>
            <a:chExt cx="1934629" cy="890796"/>
          </a:xfrm>
        </p:grpSpPr>
        <p:sp>
          <p:nvSpPr>
            <p:cNvPr id="35" name="TextBox 18"/>
            <p:cNvSpPr txBox="1"/>
            <p:nvPr/>
          </p:nvSpPr>
          <p:spPr>
            <a:xfrm flipH="1">
              <a:off x="482629"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54" name="矩形 53"/>
            <p:cNvSpPr/>
            <p:nvPr/>
          </p:nvSpPr>
          <p:spPr>
            <a:xfrm>
              <a:off x="470268" y="2823663"/>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55" name="组合 54"/>
          <p:cNvGrpSpPr/>
          <p:nvPr/>
        </p:nvGrpSpPr>
        <p:grpSpPr>
          <a:xfrm>
            <a:off x="3818472" y="4960267"/>
            <a:ext cx="1934629" cy="890796"/>
            <a:chOff x="468937" y="2419540"/>
            <a:chExt cx="1934629" cy="890796"/>
          </a:xfrm>
        </p:grpSpPr>
        <p:sp>
          <p:nvSpPr>
            <p:cNvPr id="60" name="TextBox 18"/>
            <p:cNvSpPr txBox="1"/>
            <p:nvPr/>
          </p:nvSpPr>
          <p:spPr>
            <a:xfrm flipH="1">
              <a:off x="482629"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64" name="矩形 63"/>
            <p:cNvSpPr/>
            <p:nvPr/>
          </p:nvSpPr>
          <p:spPr>
            <a:xfrm>
              <a:off x="470268" y="2823663"/>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65" name="组合 64"/>
          <p:cNvGrpSpPr/>
          <p:nvPr/>
        </p:nvGrpSpPr>
        <p:grpSpPr>
          <a:xfrm>
            <a:off x="6470232" y="4960267"/>
            <a:ext cx="1934629" cy="890796"/>
            <a:chOff x="468937" y="2419540"/>
            <a:chExt cx="1934629" cy="890796"/>
          </a:xfrm>
        </p:grpSpPr>
        <p:sp>
          <p:nvSpPr>
            <p:cNvPr id="66" name="TextBox 18"/>
            <p:cNvSpPr txBox="1"/>
            <p:nvPr/>
          </p:nvSpPr>
          <p:spPr>
            <a:xfrm flipH="1">
              <a:off x="482628"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67" name="矩形 66"/>
            <p:cNvSpPr/>
            <p:nvPr/>
          </p:nvSpPr>
          <p:spPr>
            <a:xfrm>
              <a:off x="470268" y="2823663"/>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68" name="组合 67"/>
          <p:cNvGrpSpPr/>
          <p:nvPr/>
        </p:nvGrpSpPr>
        <p:grpSpPr>
          <a:xfrm>
            <a:off x="9228672" y="4960267"/>
            <a:ext cx="1934629" cy="890796"/>
            <a:chOff x="468937" y="2419540"/>
            <a:chExt cx="1934629" cy="890796"/>
          </a:xfrm>
        </p:grpSpPr>
        <p:sp>
          <p:nvSpPr>
            <p:cNvPr id="69" name="TextBox 18"/>
            <p:cNvSpPr txBox="1"/>
            <p:nvPr/>
          </p:nvSpPr>
          <p:spPr>
            <a:xfrm flipH="1">
              <a:off x="482629" y="2419540"/>
              <a:ext cx="1402080" cy="457200"/>
            </a:xfrm>
            <a:prstGeom prst="rect">
              <a:avLst/>
            </a:prstGeom>
            <a:noFill/>
          </p:spPr>
          <p:txBody>
            <a:bodyPr rtlCol="0" wrap="none">
              <a:spAutoFit/>
            </a:bodyPr>
            <a:lstStyle/>
            <a:p>
              <a:r>
                <a:rPr altLang="en-US" b="1" lang="zh-CN" sz="2400">
                  <a:latin charset="-122" panose="020b0503020204020204" pitchFamily="34" typeface="微软雅黑"/>
                  <a:ea charset="-122" panose="020b0503020204020204" pitchFamily="34" typeface="微软雅黑"/>
                  <a:cs charset="0" typeface="Roboto Black"/>
                  <a:sym charset="-122" panose="02020400000000000000" pitchFamily="18" typeface="Source Han Serif SC"/>
                </a:rPr>
                <a:t>点击添加</a:t>
              </a:r>
            </a:p>
          </p:txBody>
        </p:sp>
        <p:sp>
          <p:nvSpPr>
            <p:cNvPr id="70" name="矩形 69"/>
            <p:cNvSpPr/>
            <p:nvPr/>
          </p:nvSpPr>
          <p:spPr>
            <a:xfrm>
              <a:off x="470269" y="2823663"/>
              <a:ext cx="1933298" cy="502920"/>
            </a:xfrm>
            <a:prstGeom prst="rect">
              <a:avLst/>
            </a:prstGeom>
          </p:spPr>
          <p:txBody>
            <a:bodyPr wrap="square">
              <a:spAutoFit/>
            </a:bodyPr>
            <a:lstStyle/>
            <a:p>
              <a:pPr>
                <a:lnSpc>
                  <a:spcPct val="150000"/>
                </a:lnSpc>
              </a:pPr>
              <a:r>
                <a:rPr altLang="en-US" lang="zh-CN" sz="900">
                  <a:latin charset="-122" panose="020b0503020204020204" pitchFamily="34" typeface="微软雅黑"/>
                  <a:ea charset="-122" panose="020b0503020204020204" pitchFamily="34" typeface="微软雅黑"/>
                  <a:sym charset="-122" panose="02020400000000000000" pitchFamily="18" typeface="Source Han Serif SC"/>
                </a:rPr>
                <a:t>点击添加标题点击添加标题点击添加标题点击添加标题点击添加标题</a:t>
              </a:r>
            </a:p>
          </p:txBody>
        </p:sp>
      </p:grpSp>
      <p:grpSp>
        <p:nvGrpSpPr>
          <p:cNvPr id="38" name="组合 37">
            <a:extLst>
              <a:ext uri="{FF2B5EF4-FFF2-40B4-BE49-F238E27FC236}">
                <a16:creationId xmlns:a16="http://schemas.microsoft.com/office/drawing/2014/main" id="{A31C7BD4-37D2-4E7C-B8E1-23A9D07FAC83}"/>
              </a:ext>
            </a:extLst>
          </p:cNvPr>
          <p:cNvGrpSpPr/>
          <p:nvPr/>
        </p:nvGrpSpPr>
        <p:grpSpPr>
          <a:xfrm>
            <a:off x="3424460" y="220234"/>
            <a:ext cx="5544407" cy="617980"/>
            <a:chOff x="551593" y="497013"/>
            <a:chExt cx="5544407" cy="617980"/>
          </a:xfrm>
        </p:grpSpPr>
        <p:sp>
          <p:nvSpPr>
            <p:cNvPr id="39" name="矩形 38">
              <a:extLst>
                <a:ext uri="{FF2B5EF4-FFF2-40B4-BE49-F238E27FC236}">
                  <a16:creationId xmlns:a16="http://schemas.microsoft.com/office/drawing/2014/main" id="{9EB028D6-0350-414B-9BD2-CE12F083074D}"/>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40" name="0 _4">
              <a:extLst>
                <a:ext uri="{FF2B5EF4-FFF2-40B4-BE49-F238E27FC236}">
                  <a16:creationId xmlns:a16="http://schemas.microsoft.com/office/drawing/2014/main" id="{03457FD2-FE5B-48ED-AC69-5634C612FC56}"/>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Effect filter="fade" transition="in">
                                      <p:cBhvr>
                                        <p:cTn dur="500" id="9"/>
                                        <p:tgtEl>
                                          <p:spTgt spid="2"/>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8"/>
                                        </p:tgtEl>
                                        <p:attrNameLst>
                                          <p:attrName>style.visibility</p:attrName>
                                        </p:attrNameLst>
                                      </p:cBhvr>
                                      <p:to>
                                        <p:strVal val="visible"/>
                                      </p:to>
                                    </p:set>
                                    <p:anim calcmode="lin" valueType="num">
                                      <p:cBhvr>
                                        <p:cTn dur="500" fill="hold" id="13"/>
                                        <p:tgtEl>
                                          <p:spTgt spid="8"/>
                                        </p:tgtEl>
                                        <p:attrNameLst>
                                          <p:attrName>ppt_w</p:attrName>
                                        </p:attrNameLst>
                                      </p:cBhvr>
                                      <p:tavLst>
                                        <p:tav tm="0">
                                          <p:val>
                                            <p:fltVal val="0"/>
                                          </p:val>
                                        </p:tav>
                                        <p:tav tm="100000">
                                          <p:val>
                                            <p:strVal val="#ppt_w"/>
                                          </p:val>
                                        </p:tav>
                                      </p:tavLst>
                                    </p:anim>
                                    <p:anim calcmode="lin" valueType="num">
                                      <p:cBhvr>
                                        <p:cTn dur="500" fill="hold" id="14"/>
                                        <p:tgtEl>
                                          <p:spTgt spid="8"/>
                                        </p:tgtEl>
                                        <p:attrNameLst>
                                          <p:attrName>ppt_h</p:attrName>
                                        </p:attrNameLst>
                                      </p:cBhvr>
                                      <p:tavLst>
                                        <p:tav tm="0">
                                          <p:val>
                                            <p:fltVal val="0"/>
                                          </p:val>
                                        </p:tav>
                                        <p:tav tm="100000">
                                          <p:val>
                                            <p:strVal val="#ppt_h"/>
                                          </p:val>
                                        </p:tav>
                                      </p:tavLst>
                                    </p:anim>
                                    <p:animEffect filter="fade" transition="in">
                                      <p:cBhvr>
                                        <p:cTn dur="500" id="15"/>
                                        <p:tgtEl>
                                          <p:spTgt spid="8"/>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10"/>
                                        </p:tgtEl>
                                        <p:attrNameLst>
                                          <p:attrName>style.visibility</p:attrName>
                                        </p:attrNameLst>
                                      </p:cBhvr>
                                      <p:to>
                                        <p:strVal val="visible"/>
                                      </p:to>
                                    </p:set>
                                    <p:anim calcmode="lin" valueType="num">
                                      <p:cBhvr>
                                        <p:cTn dur="500" fill="hold" id="19"/>
                                        <p:tgtEl>
                                          <p:spTgt spid="10"/>
                                        </p:tgtEl>
                                        <p:attrNameLst>
                                          <p:attrName>ppt_w</p:attrName>
                                        </p:attrNameLst>
                                      </p:cBhvr>
                                      <p:tavLst>
                                        <p:tav tm="0">
                                          <p:val>
                                            <p:fltVal val="0"/>
                                          </p:val>
                                        </p:tav>
                                        <p:tav tm="100000">
                                          <p:val>
                                            <p:strVal val="#ppt_w"/>
                                          </p:val>
                                        </p:tav>
                                      </p:tavLst>
                                    </p:anim>
                                    <p:anim calcmode="lin" valueType="num">
                                      <p:cBhvr>
                                        <p:cTn dur="500" fill="hold" id="20"/>
                                        <p:tgtEl>
                                          <p:spTgt spid="10"/>
                                        </p:tgtEl>
                                        <p:attrNameLst>
                                          <p:attrName>ppt_h</p:attrName>
                                        </p:attrNameLst>
                                      </p:cBhvr>
                                      <p:tavLst>
                                        <p:tav tm="0">
                                          <p:val>
                                            <p:fltVal val="0"/>
                                          </p:val>
                                        </p:tav>
                                        <p:tav tm="100000">
                                          <p:val>
                                            <p:strVal val="#ppt_h"/>
                                          </p:val>
                                        </p:tav>
                                      </p:tavLst>
                                    </p:anim>
                                    <p:animEffect filter="fade" transition="in">
                                      <p:cBhvr>
                                        <p:cTn dur="500" id="21"/>
                                        <p:tgtEl>
                                          <p:spTgt spid="10"/>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45"/>
                                        </p:tgtEl>
                                        <p:attrNameLst>
                                          <p:attrName>style.visibility</p:attrName>
                                        </p:attrNameLst>
                                      </p:cBhvr>
                                      <p:to>
                                        <p:strVal val="visible"/>
                                      </p:to>
                                    </p:set>
                                    <p:anim calcmode="lin" valueType="num">
                                      <p:cBhvr>
                                        <p:cTn dur="500" fill="hold" id="25"/>
                                        <p:tgtEl>
                                          <p:spTgt spid="45"/>
                                        </p:tgtEl>
                                        <p:attrNameLst>
                                          <p:attrName>ppt_w</p:attrName>
                                        </p:attrNameLst>
                                      </p:cBhvr>
                                      <p:tavLst>
                                        <p:tav tm="0">
                                          <p:val>
                                            <p:fltVal val="0"/>
                                          </p:val>
                                        </p:tav>
                                        <p:tav tm="100000">
                                          <p:val>
                                            <p:strVal val="#ppt_w"/>
                                          </p:val>
                                        </p:tav>
                                      </p:tavLst>
                                    </p:anim>
                                    <p:anim calcmode="lin" valueType="num">
                                      <p:cBhvr>
                                        <p:cTn dur="500" fill="hold" id="26"/>
                                        <p:tgtEl>
                                          <p:spTgt spid="45"/>
                                        </p:tgtEl>
                                        <p:attrNameLst>
                                          <p:attrName>ppt_h</p:attrName>
                                        </p:attrNameLst>
                                      </p:cBhvr>
                                      <p:tavLst>
                                        <p:tav tm="0">
                                          <p:val>
                                            <p:fltVal val="0"/>
                                          </p:val>
                                        </p:tav>
                                        <p:tav tm="100000">
                                          <p:val>
                                            <p:strVal val="#ppt_h"/>
                                          </p:val>
                                        </p:tav>
                                      </p:tavLst>
                                    </p:anim>
                                    <p:animEffect filter="fade" transition="in">
                                      <p:cBhvr>
                                        <p:cTn dur="500" id="27"/>
                                        <p:tgtEl>
                                          <p:spTgt spid="45"/>
                                        </p:tgtEl>
                                      </p:cBhvr>
                                    </p:animEffect>
                                  </p:childTnLst>
                                </p:cTn>
                              </p:par>
                            </p:childTnLst>
                          </p:cTn>
                        </p:par>
                        <p:par>
                          <p:cTn fill="hold" id="28" nodeType="afterGroup">
                            <p:stCondLst>
                              <p:cond delay="2000"/>
                            </p:stCondLst>
                            <p:childTnLst>
                              <p:par>
                                <p:cTn fill="hold" id="29" nodeType="afterEffect" presetClass="entr" presetID="53" presetSubtype="0">
                                  <p:stCondLst>
                                    <p:cond delay="0"/>
                                  </p:stCondLst>
                                  <p:childTnLst>
                                    <p:set>
                                      <p:cBhvr>
                                        <p:cTn dur="1" fill="hold" id="30">
                                          <p:stCondLst>
                                            <p:cond delay="0"/>
                                          </p:stCondLst>
                                        </p:cTn>
                                        <p:tgtEl>
                                          <p:spTgt spid="57"/>
                                        </p:tgtEl>
                                        <p:attrNameLst>
                                          <p:attrName>style.visibility</p:attrName>
                                        </p:attrNameLst>
                                      </p:cBhvr>
                                      <p:to>
                                        <p:strVal val="visible"/>
                                      </p:to>
                                    </p:set>
                                    <p:anim calcmode="lin" valueType="num">
                                      <p:cBhvr>
                                        <p:cTn dur="500" fill="hold" id="31"/>
                                        <p:tgtEl>
                                          <p:spTgt spid="57"/>
                                        </p:tgtEl>
                                        <p:attrNameLst>
                                          <p:attrName>ppt_w</p:attrName>
                                        </p:attrNameLst>
                                      </p:cBhvr>
                                      <p:tavLst>
                                        <p:tav tm="0">
                                          <p:val>
                                            <p:fltVal val="0"/>
                                          </p:val>
                                        </p:tav>
                                        <p:tav tm="100000">
                                          <p:val>
                                            <p:strVal val="#ppt_w"/>
                                          </p:val>
                                        </p:tav>
                                      </p:tavLst>
                                    </p:anim>
                                    <p:anim calcmode="lin" valueType="num">
                                      <p:cBhvr>
                                        <p:cTn dur="500" fill="hold" id="32"/>
                                        <p:tgtEl>
                                          <p:spTgt spid="57"/>
                                        </p:tgtEl>
                                        <p:attrNameLst>
                                          <p:attrName>ppt_h</p:attrName>
                                        </p:attrNameLst>
                                      </p:cBhvr>
                                      <p:tavLst>
                                        <p:tav tm="0">
                                          <p:val>
                                            <p:fltVal val="0"/>
                                          </p:val>
                                        </p:tav>
                                        <p:tav tm="100000">
                                          <p:val>
                                            <p:strVal val="#ppt_h"/>
                                          </p:val>
                                        </p:tav>
                                      </p:tavLst>
                                    </p:anim>
                                    <p:animEffect filter="fade" transition="in">
                                      <p:cBhvr>
                                        <p:cTn dur="500" id="33"/>
                                        <p:tgtEl>
                                          <p:spTgt spid="57"/>
                                        </p:tgtEl>
                                      </p:cBhvr>
                                    </p:animEffect>
                                  </p:childTnLst>
                                </p:cTn>
                              </p:par>
                            </p:childTnLst>
                          </p:cTn>
                        </p:par>
                        <p:par>
                          <p:cTn fill="hold" id="34" nodeType="afterGroup">
                            <p:stCondLst>
                              <p:cond delay="2500"/>
                            </p:stCondLst>
                            <p:childTnLst>
                              <p:par>
                                <p:cTn fill="hold" id="35" nodeType="afterEffect" presetClass="entr" presetID="53" presetSubtype="0">
                                  <p:stCondLst>
                                    <p:cond delay="0"/>
                                  </p:stCondLst>
                                  <p:childTnLst>
                                    <p:set>
                                      <p:cBhvr>
                                        <p:cTn dur="1" fill="hold" id="36">
                                          <p:stCondLst>
                                            <p:cond delay="0"/>
                                          </p:stCondLst>
                                        </p:cTn>
                                        <p:tgtEl>
                                          <p:spTgt spid="58"/>
                                        </p:tgtEl>
                                        <p:attrNameLst>
                                          <p:attrName>style.visibility</p:attrName>
                                        </p:attrNameLst>
                                      </p:cBhvr>
                                      <p:to>
                                        <p:strVal val="visible"/>
                                      </p:to>
                                    </p:set>
                                    <p:anim calcmode="lin" valueType="num">
                                      <p:cBhvr>
                                        <p:cTn dur="500" fill="hold" id="37"/>
                                        <p:tgtEl>
                                          <p:spTgt spid="58"/>
                                        </p:tgtEl>
                                        <p:attrNameLst>
                                          <p:attrName>ppt_w</p:attrName>
                                        </p:attrNameLst>
                                      </p:cBhvr>
                                      <p:tavLst>
                                        <p:tav tm="0">
                                          <p:val>
                                            <p:fltVal val="0"/>
                                          </p:val>
                                        </p:tav>
                                        <p:tav tm="100000">
                                          <p:val>
                                            <p:strVal val="#ppt_w"/>
                                          </p:val>
                                        </p:tav>
                                      </p:tavLst>
                                    </p:anim>
                                    <p:anim calcmode="lin" valueType="num">
                                      <p:cBhvr>
                                        <p:cTn dur="500" fill="hold" id="38"/>
                                        <p:tgtEl>
                                          <p:spTgt spid="58"/>
                                        </p:tgtEl>
                                        <p:attrNameLst>
                                          <p:attrName>ppt_h</p:attrName>
                                        </p:attrNameLst>
                                      </p:cBhvr>
                                      <p:tavLst>
                                        <p:tav tm="0">
                                          <p:val>
                                            <p:fltVal val="0"/>
                                          </p:val>
                                        </p:tav>
                                        <p:tav tm="100000">
                                          <p:val>
                                            <p:strVal val="#ppt_h"/>
                                          </p:val>
                                        </p:tav>
                                      </p:tavLst>
                                    </p:anim>
                                    <p:animEffect filter="fade" transition="in">
                                      <p:cBhvr>
                                        <p:cTn dur="500" id="39"/>
                                        <p:tgtEl>
                                          <p:spTgt spid="58"/>
                                        </p:tgtEl>
                                      </p:cBhvr>
                                    </p:animEffect>
                                  </p:childTnLst>
                                </p:cTn>
                              </p:par>
                            </p:childTnLst>
                          </p:cTn>
                        </p:par>
                        <p:par>
                          <p:cTn fill="hold" id="40" nodeType="afterGroup">
                            <p:stCondLst>
                              <p:cond delay="3000"/>
                            </p:stCondLst>
                            <p:childTnLst>
                              <p:par>
                                <p:cTn fill="hold" grpId="0" id="41" nodeType="afterEffect" presetClass="entr" presetID="53" presetSubtype="0">
                                  <p:stCondLst>
                                    <p:cond delay="0"/>
                                  </p:stCondLst>
                                  <p:childTnLst>
                                    <p:set>
                                      <p:cBhvr>
                                        <p:cTn dur="1" fill="hold" id="42">
                                          <p:stCondLst>
                                            <p:cond delay="0"/>
                                          </p:stCondLst>
                                        </p:cTn>
                                        <p:tgtEl>
                                          <p:spTgt spid="50"/>
                                        </p:tgtEl>
                                        <p:attrNameLst>
                                          <p:attrName>style.visibility</p:attrName>
                                        </p:attrNameLst>
                                      </p:cBhvr>
                                      <p:to>
                                        <p:strVal val="visible"/>
                                      </p:to>
                                    </p:set>
                                    <p:anim calcmode="lin" valueType="num">
                                      <p:cBhvr>
                                        <p:cTn dur="500" fill="hold" id="43"/>
                                        <p:tgtEl>
                                          <p:spTgt spid="50"/>
                                        </p:tgtEl>
                                        <p:attrNameLst>
                                          <p:attrName>ppt_w</p:attrName>
                                        </p:attrNameLst>
                                      </p:cBhvr>
                                      <p:tavLst>
                                        <p:tav tm="0">
                                          <p:val>
                                            <p:fltVal val="0"/>
                                          </p:val>
                                        </p:tav>
                                        <p:tav tm="100000">
                                          <p:val>
                                            <p:strVal val="#ppt_w"/>
                                          </p:val>
                                        </p:tav>
                                      </p:tavLst>
                                    </p:anim>
                                    <p:anim calcmode="lin" valueType="num">
                                      <p:cBhvr>
                                        <p:cTn dur="500" fill="hold" id="44"/>
                                        <p:tgtEl>
                                          <p:spTgt spid="50"/>
                                        </p:tgtEl>
                                        <p:attrNameLst>
                                          <p:attrName>ppt_h</p:attrName>
                                        </p:attrNameLst>
                                      </p:cBhvr>
                                      <p:tavLst>
                                        <p:tav tm="0">
                                          <p:val>
                                            <p:fltVal val="0"/>
                                          </p:val>
                                        </p:tav>
                                        <p:tav tm="100000">
                                          <p:val>
                                            <p:strVal val="#ppt_h"/>
                                          </p:val>
                                        </p:tav>
                                      </p:tavLst>
                                    </p:anim>
                                    <p:animEffect filter="fade" transition="in">
                                      <p:cBhvr>
                                        <p:cTn dur="500" id="45"/>
                                        <p:tgtEl>
                                          <p:spTgt spid="50"/>
                                        </p:tgtEl>
                                      </p:cBhvr>
                                    </p:animEffect>
                                  </p:childTnLst>
                                </p:cTn>
                              </p:par>
                            </p:childTnLst>
                          </p:cTn>
                        </p:par>
                        <p:par>
                          <p:cTn fill="hold" id="46" nodeType="afterGroup">
                            <p:stCondLst>
                              <p:cond delay="3500"/>
                            </p:stCondLst>
                            <p:childTnLst>
                              <p:par>
                                <p:cTn fill="hold" id="47" nodeType="afterEffect" presetClass="entr" presetID="53" presetSubtype="0">
                                  <p:stCondLst>
                                    <p:cond delay="0"/>
                                  </p:stCondLst>
                                  <p:childTnLst>
                                    <p:set>
                                      <p:cBhvr>
                                        <p:cTn dur="1" fill="hold" id="48">
                                          <p:stCondLst>
                                            <p:cond delay="0"/>
                                          </p:stCondLst>
                                        </p:cTn>
                                        <p:tgtEl>
                                          <p:spTgt spid="59"/>
                                        </p:tgtEl>
                                        <p:attrNameLst>
                                          <p:attrName>style.visibility</p:attrName>
                                        </p:attrNameLst>
                                      </p:cBhvr>
                                      <p:to>
                                        <p:strVal val="visible"/>
                                      </p:to>
                                    </p:set>
                                    <p:anim calcmode="lin" valueType="num">
                                      <p:cBhvr>
                                        <p:cTn dur="500" fill="hold" id="49"/>
                                        <p:tgtEl>
                                          <p:spTgt spid="59"/>
                                        </p:tgtEl>
                                        <p:attrNameLst>
                                          <p:attrName>ppt_w</p:attrName>
                                        </p:attrNameLst>
                                      </p:cBhvr>
                                      <p:tavLst>
                                        <p:tav tm="0">
                                          <p:val>
                                            <p:fltVal val="0"/>
                                          </p:val>
                                        </p:tav>
                                        <p:tav tm="100000">
                                          <p:val>
                                            <p:strVal val="#ppt_w"/>
                                          </p:val>
                                        </p:tav>
                                      </p:tavLst>
                                    </p:anim>
                                    <p:anim calcmode="lin" valueType="num">
                                      <p:cBhvr>
                                        <p:cTn dur="500" fill="hold" id="50"/>
                                        <p:tgtEl>
                                          <p:spTgt spid="59"/>
                                        </p:tgtEl>
                                        <p:attrNameLst>
                                          <p:attrName>ppt_h</p:attrName>
                                        </p:attrNameLst>
                                      </p:cBhvr>
                                      <p:tavLst>
                                        <p:tav tm="0">
                                          <p:val>
                                            <p:fltVal val="0"/>
                                          </p:val>
                                        </p:tav>
                                        <p:tav tm="100000">
                                          <p:val>
                                            <p:strVal val="#ppt_h"/>
                                          </p:val>
                                        </p:tav>
                                      </p:tavLst>
                                    </p:anim>
                                    <p:animEffect filter="fade" transition="in">
                                      <p:cBhvr>
                                        <p:cTn dur="500" id="51"/>
                                        <p:tgtEl>
                                          <p:spTgt spid="59"/>
                                        </p:tgtEl>
                                      </p:cBhvr>
                                    </p:animEffect>
                                  </p:childTnLst>
                                </p:cTn>
                              </p:par>
                            </p:childTnLst>
                          </p:cTn>
                        </p:par>
                        <p:par>
                          <p:cTn fill="hold" id="52" nodeType="afterGroup">
                            <p:stCondLst>
                              <p:cond delay="4000"/>
                            </p:stCondLst>
                            <p:childTnLst>
                              <p:par>
                                <p:cTn fill="hold" id="53" nodeType="afterEffect" presetClass="entr" presetID="53" presetSubtype="0">
                                  <p:stCondLst>
                                    <p:cond delay="0"/>
                                  </p:stCondLst>
                                  <p:childTnLst>
                                    <p:set>
                                      <p:cBhvr>
                                        <p:cTn dur="1" fill="hold" id="54">
                                          <p:stCondLst>
                                            <p:cond delay="0"/>
                                          </p:stCondLst>
                                        </p:cTn>
                                        <p:tgtEl>
                                          <p:spTgt spid="61"/>
                                        </p:tgtEl>
                                        <p:attrNameLst>
                                          <p:attrName>style.visibility</p:attrName>
                                        </p:attrNameLst>
                                      </p:cBhvr>
                                      <p:to>
                                        <p:strVal val="visible"/>
                                      </p:to>
                                    </p:set>
                                    <p:anim calcmode="lin" valueType="num">
                                      <p:cBhvr>
                                        <p:cTn dur="500" fill="hold" id="55"/>
                                        <p:tgtEl>
                                          <p:spTgt spid="61"/>
                                        </p:tgtEl>
                                        <p:attrNameLst>
                                          <p:attrName>ppt_w</p:attrName>
                                        </p:attrNameLst>
                                      </p:cBhvr>
                                      <p:tavLst>
                                        <p:tav tm="0">
                                          <p:val>
                                            <p:fltVal val="0"/>
                                          </p:val>
                                        </p:tav>
                                        <p:tav tm="100000">
                                          <p:val>
                                            <p:strVal val="#ppt_w"/>
                                          </p:val>
                                        </p:tav>
                                      </p:tavLst>
                                    </p:anim>
                                    <p:anim calcmode="lin" valueType="num">
                                      <p:cBhvr>
                                        <p:cTn dur="500" fill="hold" id="56"/>
                                        <p:tgtEl>
                                          <p:spTgt spid="61"/>
                                        </p:tgtEl>
                                        <p:attrNameLst>
                                          <p:attrName>ppt_h</p:attrName>
                                        </p:attrNameLst>
                                      </p:cBhvr>
                                      <p:tavLst>
                                        <p:tav tm="0">
                                          <p:val>
                                            <p:fltVal val="0"/>
                                          </p:val>
                                        </p:tav>
                                        <p:tav tm="100000">
                                          <p:val>
                                            <p:strVal val="#ppt_h"/>
                                          </p:val>
                                        </p:tav>
                                      </p:tavLst>
                                    </p:anim>
                                    <p:animEffect filter="fade" transition="in">
                                      <p:cBhvr>
                                        <p:cTn dur="500" id="57"/>
                                        <p:tgtEl>
                                          <p:spTgt spid="61"/>
                                        </p:tgtEl>
                                      </p:cBhvr>
                                    </p:animEffect>
                                  </p:childTnLst>
                                </p:cTn>
                              </p:par>
                            </p:childTnLst>
                          </p:cTn>
                        </p:par>
                        <p:par>
                          <p:cTn fill="hold" id="58" nodeType="afterGroup">
                            <p:stCondLst>
                              <p:cond delay="4500"/>
                            </p:stCondLst>
                            <p:childTnLst>
                              <p:par>
                                <p:cTn fill="hold" grpId="0" id="59" nodeType="afterEffect" presetClass="entr" presetID="53" presetSubtype="0">
                                  <p:stCondLst>
                                    <p:cond delay="0"/>
                                  </p:stCondLst>
                                  <p:childTnLst>
                                    <p:set>
                                      <p:cBhvr>
                                        <p:cTn dur="1" fill="hold" id="60">
                                          <p:stCondLst>
                                            <p:cond delay="0"/>
                                          </p:stCondLst>
                                        </p:cTn>
                                        <p:tgtEl>
                                          <p:spTgt spid="56"/>
                                        </p:tgtEl>
                                        <p:attrNameLst>
                                          <p:attrName>style.visibility</p:attrName>
                                        </p:attrNameLst>
                                      </p:cBhvr>
                                      <p:to>
                                        <p:strVal val="visible"/>
                                      </p:to>
                                    </p:set>
                                    <p:anim calcmode="lin" valueType="num">
                                      <p:cBhvr>
                                        <p:cTn dur="500" fill="hold" id="61"/>
                                        <p:tgtEl>
                                          <p:spTgt spid="56"/>
                                        </p:tgtEl>
                                        <p:attrNameLst>
                                          <p:attrName>ppt_w</p:attrName>
                                        </p:attrNameLst>
                                      </p:cBhvr>
                                      <p:tavLst>
                                        <p:tav tm="0">
                                          <p:val>
                                            <p:fltVal val="0"/>
                                          </p:val>
                                        </p:tav>
                                        <p:tav tm="100000">
                                          <p:val>
                                            <p:strVal val="#ppt_w"/>
                                          </p:val>
                                        </p:tav>
                                      </p:tavLst>
                                    </p:anim>
                                    <p:anim calcmode="lin" valueType="num">
                                      <p:cBhvr>
                                        <p:cTn dur="500" fill="hold" id="62"/>
                                        <p:tgtEl>
                                          <p:spTgt spid="56"/>
                                        </p:tgtEl>
                                        <p:attrNameLst>
                                          <p:attrName>ppt_h</p:attrName>
                                        </p:attrNameLst>
                                      </p:cBhvr>
                                      <p:tavLst>
                                        <p:tav tm="0">
                                          <p:val>
                                            <p:fltVal val="0"/>
                                          </p:val>
                                        </p:tav>
                                        <p:tav tm="100000">
                                          <p:val>
                                            <p:strVal val="#ppt_h"/>
                                          </p:val>
                                        </p:tav>
                                      </p:tavLst>
                                    </p:anim>
                                    <p:animEffect filter="fade" transition="in">
                                      <p:cBhvr>
                                        <p:cTn dur="500" id="63"/>
                                        <p:tgtEl>
                                          <p:spTgt spid="56"/>
                                        </p:tgtEl>
                                      </p:cBhvr>
                                    </p:animEffect>
                                  </p:childTnLst>
                                </p:cTn>
                              </p:par>
                            </p:childTnLst>
                          </p:cTn>
                        </p:par>
                        <p:par>
                          <p:cTn fill="hold" id="64" nodeType="afterGroup">
                            <p:stCondLst>
                              <p:cond delay="5000"/>
                            </p:stCondLst>
                            <p:childTnLst>
                              <p:par>
                                <p:cTn fill="hold" id="65" nodeType="afterEffect" presetClass="entr" presetID="53" presetSubtype="0">
                                  <p:stCondLst>
                                    <p:cond delay="0"/>
                                  </p:stCondLst>
                                  <p:childTnLst>
                                    <p:set>
                                      <p:cBhvr>
                                        <p:cTn dur="1" fill="hold" id="66">
                                          <p:stCondLst>
                                            <p:cond delay="0"/>
                                          </p:stCondLst>
                                        </p:cTn>
                                        <p:tgtEl>
                                          <p:spTgt spid="62"/>
                                        </p:tgtEl>
                                        <p:attrNameLst>
                                          <p:attrName>style.visibility</p:attrName>
                                        </p:attrNameLst>
                                      </p:cBhvr>
                                      <p:to>
                                        <p:strVal val="visible"/>
                                      </p:to>
                                    </p:set>
                                    <p:anim calcmode="lin" valueType="num">
                                      <p:cBhvr>
                                        <p:cTn dur="500" fill="hold" id="67"/>
                                        <p:tgtEl>
                                          <p:spTgt spid="62"/>
                                        </p:tgtEl>
                                        <p:attrNameLst>
                                          <p:attrName>ppt_w</p:attrName>
                                        </p:attrNameLst>
                                      </p:cBhvr>
                                      <p:tavLst>
                                        <p:tav tm="0">
                                          <p:val>
                                            <p:fltVal val="0"/>
                                          </p:val>
                                        </p:tav>
                                        <p:tav tm="100000">
                                          <p:val>
                                            <p:strVal val="#ppt_w"/>
                                          </p:val>
                                        </p:tav>
                                      </p:tavLst>
                                    </p:anim>
                                    <p:anim calcmode="lin" valueType="num">
                                      <p:cBhvr>
                                        <p:cTn dur="500" fill="hold" id="68"/>
                                        <p:tgtEl>
                                          <p:spTgt spid="62"/>
                                        </p:tgtEl>
                                        <p:attrNameLst>
                                          <p:attrName>ppt_h</p:attrName>
                                        </p:attrNameLst>
                                      </p:cBhvr>
                                      <p:tavLst>
                                        <p:tav tm="0">
                                          <p:val>
                                            <p:fltVal val="0"/>
                                          </p:val>
                                        </p:tav>
                                        <p:tav tm="100000">
                                          <p:val>
                                            <p:strVal val="#ppt_h"/>
                                          </p:val>
                                        </p:tav>
                                      </p:tavLst>
                                    </p:anim>
                                    <p:animEffect filter="fade" transition="in">
                                      <p:cBhvr>
                                        <p:cTn dur="500" id="69"/>
                                        <p:tgtEl>
                                          <p:spTgt spid="62"/>
                                        </p:tgtEl>
                                      </p:cBhvr>
                                    </p:animEffect>
                                  </p:childTnLst>
                                </p:cTn>
                              </p:par>
                            </p:childTnLst>
                          </p:cTn>
                        </p:par>
                        <p:par>
                          <p:cTn fill="hold" id="70" nodeType="afterGroup">
                            <p:stCondLst>
                              <p:cond delay="5500"/>
                            </p:stCondLst>
                            <p:childTnLst>
                              <p:par>
                                <p:cTn fill="hold" id="71" nodeType="afterEffect" presetClass="entr" presetID="53" presetSubtype="0">
                                  <p:stCondLst>
                                    <p:cond delay="0"/>
                                  </p:stCondLst>
                                  <p:childTnLst>
                                    <p:set>
                                      <p:cBhvr>
                                        <p:cTn dur="1" fill="hold" id="72">
                                          <p:stCondLst>
                                            <p:cond delay="0"/>
                                          </p:stCondLst>
                                        </p:cTn>
                                        <p:tgtEl>
                                          <p:spTgt spid="63"/>
                                        </p:tgtEl>
                                        <p:attrNameLst>
                                          <p:attrName>style.visibility</p:attrName>
                                        </p:attrNameLst>
                                      </p:cBhvr>
                                      <p:to>
                                        <p:strVal val="visible"/>
                                      </p:to>
                                    </p:set>
                                    <p:anim calcmode="lin" valueType="num">
                                      <p:cBhvr>
                                        <p:cTn dur="500" fill="hold" id="73"/>
                                        <p:tgtEl>
                                          <p:spTgt spid="63"/>
                                        </p:tgtEl>
                                        <p:attrNameLst>
                                          <p:attrName>ppt_w</p:attrName>
                                        </p:attrNameLst>
                                      </p:cBhvr>
                                      <p:tavLst>
                                        <p:tav tm="0">
                                          <p:val>
                                            <p:fltVal val="0"/>
                                          </p:val>
                                        </p:tav>
                                        <p:tav tm="100000">
                                          <p:val>
                                            <p:strVal val="#ppt_w"/>
                                          </p:val>
                                        </p:tav>
                                      </p:tavLst>
                                    </p:anim>
                                    <p:anim calcmode="lin" valueType="num">
                                      <p:cBhvr>
                                        <p:cTn dur="500" fill="hold" id="74"/>
                                        <p:tgtEl>
                                          <p:spTgt spid="63"/>
                                        </p:tgtEl>
                                        <p:attrNameLst>
                                          <p:attrName>ppt_h</p:attrName>
                                        </p:attrNameLst>
                                      </p:cBhvr>
                                      <p:tavLst>
                                        <p:tav tm="0">
                                          <p:val>
                                            <p:fltVal val="0"/>
                                          </p:val>
                                        </p:tav>
                                        <p:tav tm="100000">
                                          <p:val>
                                            <p:strVal val="#ppt_h"/>
                                          </p:val>
                                        </p:tav>
                                      </p:tavLst>
                                    </p:anim>
                                    <p:animEffect filter="fade" transition="in">
                                      <p:cBhvr>
                                        <p:cTn dur="500" id="75"/>
                                        <p:tgtEl>
                                          <p:spTgt spid="63"/>
                                        </p:tgtEl>
                                      </p:cBhvr>
                                    </p:animEffect>
                                  </p:childTnLst>
                                </p:cTn>
                              </p:par>
                            </p:childTnLst>
                          </p:cTn>
                        </p:par>
                        <p:par>
                          <p:cTn fill="hold" id="76" nodeType="afterGroup">
                            <p:stCondLst>
                              <p:cond delay="6000"/>
                            </p:stCondLst>
                            <p:childTnLst>
                              <p:par>
                                <p:cTn fill="hold" id="77" nodeType="afterEffect" presetClass="entr" presetID="53" presetSubtype="0">
                                  <p:stCondLst>
                                    <p:cond delay="0"/>
                                  </p:stCondLst>
                                  <p:childTnLst>
                                    <p:set>
                                      <p:cBhvr>
                                        <p:cTn dur="1" fill="hold" id="78">
                                          <p:stCondLst>
                                            <p:cond delay="0"/>
                                          </p:stCondLst>
                                        </p:cTn>
                                        <p:tgtEl>
                                          <p:spTgt spid="34"/>
                                        </p:tgtEl>
                                        <p:attrNameLst>
                                          <p:attrName>style.visibility</p:attrName>
                                        </p:attrNameLst>
                                      </p:cBhvr>
                                      <p:to>
                                        <p:strVal val="visible"/>
                                      </p:to>
                                    </p:set>
                                    <p:anim calcmode="lin" valueType="num">
                                      <p:cBhvr>
                                        <p:cTn dur="500" fill="hold" id="79"/>
                                        <p:tgtEl>
                                          <p:spTgt spid="34"/>
                                        </p:tgtEl>
                                        <p:attrNameLst>
                                          <p:attrName>ppt_w</p:attrName>
                                        </p:attrNameLst>
                                      </p:cBhvr>
                                      <p:tavLst>
                                        <p:tav tm="0">
                                          <p:val>
                                            <p:fltVal val="0"/>
                                          </p:val>
                                        </p:tav>
                                        <p:tav tm="100000">
                                          <p:val>
                                            <p:strVal val="#ppt_w"/>
                                          </p:val>
                                        </p:tav>
                                      </p:tavLst>
                                    </p:anim>
                                    <p:anim calcmode="lin" valueType="num">
                                      <p:cBhvr>
                                        <p:cTn dur="500" fill="hold" id="80"/>
                                        <p:tgtEl>
                                          <p:spTgt spid="34"/>
                                        </p:tgtEl>
                                        <p:attrNameLst>
                                          <p:attrName>ppt_h</p:attrName>
                                        </p:attrNameLst>
                                      </p:cBhvr>
                                      <p:tavLst>
                                        <p:tav tm="0">
                                          <p:val>
                                            <p:fltVal val="0"/>
                                          </p:val>
                                        </p:tav>
                                        <p:tav tm="100000">
                                          <p:val>
                                            <p:strVal val="#ppt_h"/>
                                          </p:val>
                                        </p:tav>
                                      </p:tavLst>
                                    </p:anim>
                                    <p:animEffect filter="fade" transition="in">
                                      <p:cBhvr>
                                        <p:cTn dur="500" id="81"/>
                                        <p:tgtEl>
                                          <p:spTgt spid="34"/>
                                        </p:tgtEl>
                                      </p:cBhvr>
                                    </p:animEffect>
                                  </p:childTnLst>
                                </p:cTn>
                              </p:par>
                            </p:childTnLst>
                          </p:cTn>
                        </p:par>
                        <p:par>
                          <p:cTn fill="hold" id="82" nodeType="afterGroup">
                            <p:stCondLst>
                              <p:cond delay="6500"/>
                            </p:stCondLst>
                            <p:childTnLst>
                              <p:par>
                                <p:cTn fill="hold" id="83" nodeType="afterEffect" presetClass="entr" presetID="53" presetSubtype="0">
                                  <p:stCondLst>
                                    <p:cond delay="0"/>
                                  </p:stCondLst>
                                  <p:childTnLst>
                                    <p:set>
                                      <p:cBhvr>
                                        <p:cTn dur="1" fill="hold" id="84">
                                          <p:stCondLst>
                                            <p:cond delay="0"/>
                                          </p:stCondLst>
                                        </p:cTn>
                                        <p:tgtEl>
                                          <p:spTgt spid="55"/>
                                        </p:tgtEl>
                                        <p:attrNameLst>
                                          <p:attrName>style.visibility</p:attrName>
                                        </p:attrNameLst>
                                      </p:cBhvr>
                                      <p:to>
                                        <p:strVal val="visible"/>
                                      </p:to>
                                    </p:set>
                                    <p:anim calcmode="lin" valueType="num">
                                      <p:cBhvr>
                                        <p:cTn dur="500" fill="hold" id="85"/>
                                        <p:tgtEl>
                                          <p:spTgt spid="55"/>
                                        </p:tgtEl>
                                        <p:attrNameLst>
                                          <p:attrName>ppt_w</p:attrName>
                                        </p:attrNameLst>
                                      </p:cBhvr>
                                      <p:tavLst>
                                        <p:tav tm="0">
                                          <p:val>
                                            <p:fltVal val="0"/>
                                          </p:val>
                                        </p:tav>
                                        <p:tav tm="100000">
                                          <p:val>
                                            <p:strVal val="#ppt_w"/>
                                          </p:val>
                                        </p:tav>
                                      </p:tavLst>
                                    </p:anim>
                                    <p:anim calcmode="lin" valueType="num">
                                      <p:cBhvr>
                                        <p:cTn dur="500" fill="hold" id="86"/>
                                        <p:tgtEl>
                                          <p:spTgt spid="55"/>
                                        </p:tgtEl>
                                        <p:attrNameLst>
                                          <p:attrName>ppt_h</p:attrName>
                                        </p:attrNameLst>
                                      </p:cBhvr>
                                      <p:tavLst>
                                        <p:tav tm="0">
                                          <p:val>
                                            <p:fltVal val="0"/>
                                          </p:val>
                                        </p:tav>
                                        <p:tav tm="100000">
                                          <p:val>
                                            <p:strVal val="#ppt_h"/>
                                          </p:val>
                                        </p:tav>
                                      </p:tavLst>
                                    </p:anim>
                                    <p:animEffect filter="fade" transition="in">
                                      <p:cBhvr>
                                        <p:cTn dur="500" id="87"/>
                                        <p:tgtEl>
                                          <p:spTgt spid="55"/>
                                        </p:tgtEl>
                                      </p:cBhvr>
                                    </p:animEffect>
                                  </p:childTnLst>
                                </p:cTn>
                              </p:par>
                            </p:childTnLst>
                          </p:cTn>
                        </p:par>
                        <p:par>
                          <p:cTn fill="hold" id="88" nodeType="afterGroup">
                            <p:stCondLst>
                              <p:cond delay="7000"/>
                            </p:stCondLst>
                            <p:childTnLst>
                              <p:par>
                                <p:cTn fill="hold" id="89" nodeType="afterEffect" presetClass="entr" presetID="53" presetSubtype="0">
                                  <p:stCondLst>
                                    <p:cond delay="0"/>
                                  </p:stCondLst>
                                  <p:childTnLst>
                                    <p:set>
                                      <p:cBhvr>
                                        <p:cTn dur="1" fill="hold" id="90">
                                          <p:stCondLst>
                                            <p:cond delay="0"/>
                                          </p:stCondLst>
                                        </p:cTn>
                                        <p:tgtEl>
                                          <p:spTgt spid="65"/>
                                        </p:tgtEl>
                                        <p:attrNameLst>
                                          <p:attrName>style.visibility</p:attrName>
                                        </p:attrNameLst>
                                      </p:cBhvr>
                                      <p:to>
                                        <p:strVal val="visible"/>
                                      </p:to>
                                    </p:set>
                                    <p:anim calcmode="lin" valueType="num">
                                      <p:cBhvr>
                                        <p:cTn dur="500" fill="hold" id="91"/>
                                        <p:tgtEl>
                                          <p:spTgt spid="65"/>
                                        </p:tgtEl>
                                        <p:attrNameLst>
                                          <p:attrName>ppt_w</p:attrName>
                                        </p:attrNameLst>
                                      </p:cBhvr>
                                      <p:tavLst>
                                        <p:tav tm="0">
                                          <p:val>
                                            <p:fltVal val="0"/>
                                          </p:val>
                                        </p:tav>
                                        <p:tav tm="100000">
                                          <p:val>
                                            <p:strVal val="#ppt_w"/>
                                          </p:val>
                                        </p:tav>
                                      </p:tavLst>
                                    </p:anim>
                                    <p:anim calcmode="lin" valueType="num">
                                      <p:cBhvr>
                                        <p:cTn dur="500" fill="hold" id="92"/>
                                        <p:tgtEl>
                                          <p:spTgt spid="65"/>
                                        </p:tgtEl>
                                        <p:attrNameLst>
                                          <p:attrName>ppt_h</p:attrName>
                                        </p:attrNameLst>
                                      </p:cBhvr>
                                      <p:tavLst>
                                        <p:tav tm="0">
                                          <p:val>
                                            <p:fltVal val="0"/>
                                          </p:val>
                                        </p:tav>
                                        <p:tav tm="100000">
                                          <p:val>
                                            <p:strVal val="#ppt_h"/>
                                          </p:val>
                                        </p:tav>
                                      </p:tavLst>
                                    </p:anim>
                                    <p:animEffect filter="fade" transition="in">
                                      <p:cBhvr>
                                        <p:cTn dur="500" id="93"/>
                                        <p:tgtEl>
                                          <p:spTgt spid="65"/>
                                        </p:tgtEl>
                                      </p:cBhvr>
                                    </p:animEffect>
                                  </p:childTnLst>
                                </p:cTn>
                              </p:par>
                            </p:childTnLst>
                          </p:cTn>
                        </p:par>
                        <p:par>
                          <p:cTn fill="hold" id="94" nodeType="afterGroup">
                            <p:stCondLst>
                              <p:cond delay="7500"/>
                            </p:stCondLst>
                            <p:childTnLst>
                              <p:par>
                                <p:cTn fill="hold" id="95" nodeType="afterEffect" presetClass="entr" presetID="53" presetSubtype="0">
                                  <p:stCondLst>
                                    <p:cond delay="0"/>
                                  </p:stCondLst>
                                  <p:childTnLst>
                                    <p:set>
                                      <p:cBhvr>
                                        <p:cTn dur="1" fill="hold" id="96">
                                          <p:stCondLst>
                                            <p:cond delay="0"/>
                                          </p:stCondLst>
                                        </p:cTn>
                                        <p:tgtEl>
                                          <p:spTgt spid="68"/>
                                        </p:tgtEl>
                                        <p:attrNameLst>
                                          <p:attrName>style.visibility</p:attrName>
                                        </p:attrNameLst>
                                      </p:cBhvr>
                                      <p:to>
                                        <p:strVal val="visible"/>
                                      </p:to>
                                    </p:set>
                                    <p:anim calcmode="lin" valueType="num">
                                      <p:cBhvr>
                                        <p:cTn dur="500" fill="hold" id="97"/>
                                        <p:tgtEl>
                                          <p:spTgt spid="68"/>
                                        </p:tgtEl>
                                        <p:attrNameLst>
                                          <p:attrName>ppt_w</p:attrName>
                                        </p:attrNameLst>
                                      </p:cBhvr>
                                      <p:tavLst>
                                        <p:tav tm="0">
                                          <p:val>
                                            <p:fltVal val="0"/>
                                          </p:val>
                                        </p:tav>
                                        <p:tav tm="100000">
                                          <p:val>
                                            <p:strVal val="#ppt_w"/>
                                          </p:val>
                                        </p:tav>
                                      </p:tavLst>
                                    </p:anim>
                                    <p:anim calcmode="lin" valueType="num">
                                      <p:cBhvr>
                                        <p:cTn dur="500" fill="hold" id="98"/>
                                        <p:tgtEl>
                                          <p:spTgt spid="68"/>
                                        </p:tgtEl>
                                        <p:attrNameLst>
                                          <p:attrName>ppt_h</p:attrName>
                                        </p:attrNameLst>
                                      </p:cBhvr>
                                      <p:tavLst>
                                        <p:tav tm="0">
                                          <p:val>
                                            <p:fltVal val="0"/>
                                          </p:val>
                                        </p:tav>
                                        <p:tav tm="100000">
                                          <p:val>
                                            <p:strVal val="#ppt_h"/>
                                          </p:val>
                                        </p:tav>
                                      </p:tavLst>
                                    </p:anim>
                                    <p:animEffect filter="fade" transition="in">
                                      <p:cBhvr>
                                        <p:cTn dur="500" id="99"/>
                                        <p:tgtEl>
                                          <p:spTgt spid="68"/>
                                        </p:tgtEl>
                                      </p:cBhvr>
                                    </p:animEffect>
                                  </p:childTnLst>
                                </p:cTn>
                              </p:par>
                            </p:childTnLst>
                          </p:cTn>
                        </p:par>
                        <p:par>
                          <p:cTn fill="hold" id="100" nodeType="afterGroup">
                            <p:stCondLst>
                              <p:cond delay="8000"/>
                            </p:stCondLst>
                            <p:childTnLst>
                              <p:par>
                                <p:cTn fill="hold" grpId="0" id="101" nodeType="afterEffect" presetClass="entr" presetID="53" presetSubtype="0">
                                  <p:stCondLst>
                                    <p:cond delay="0"/>
                                  </p:stCondLst>
                                  <p:childTnLst>
                                    <p:set>
                                      <p:cBhvr>
                                        <p:cTn dur="1" fill="hold" id="102">
                                          <p:stCondLst>
                                            <p:cond delay="0"/>
                                          </p:stCondLst>
                                        </p:cTn>
                                        <p:tgtEl>
                                          <p:spTgt spid="75"/>
                                        </p:tgtEl>
                                        <p:attrNameLst>
                                          <p:attrName>style.visibility</p:attrName>
                                        </p:attrNameLst>
                                      </p:cBhvr>
                                      <p:to>
                                        <p:strVal val="visible"/>
                                      </p:to>
                                    </p:set>
                                    <p:anim calcmode="lin" valueType="num">
                                      <p:cBhvr>
                                        <p:cTn dur="500" fill="hold" id="103"/>
                                        <p:tgtEl>
                                          <p:spTgt spid="75"/>
                                        </p:tgtEl>
                                        <p:attrNameLst>
                                          <p:attrName>ppt_w</p:attrName>
                                        </p:attrNameLst>
                                      </p:cBhvr>
                                      <p:tavLst>
                                        <p:tav tm="0">
                                          <p:val>
                                            <p:fltVal val="0"/>
                                          </p:val>
                                        </p:tav>
                                        <p:tav tm="100000">
                                          <p:val>
                                            <p:strVal val="#ppt_w"/>
                                          </p:val>
                                        </p:tav>
                                      </p:tavLst>
                                    </p:anim>
                                    <p:anim calcmode="lin" valueType="num">
                                      <p:cBhvr>
                                        <p:cTn dur="500" fill="hold" id="104"/>
                                        <p:tgtEl>
                                          <p:spTgt spid="75"/>
                                        </p:tgtEl>
                                        <p:attrNameLst>
                                          <p:attrName>ppt_h</p:attrName>
                                        </p:attrNameLst>
                                      </p:cBhvr>
                                      <p:tavLst>
                                        <p:tav tm="0">
                                          <p:val>
                                            <p:fltVal val="0"/>
                                          </p:val>
                                        </p:tav>
                                        <p:tav tm="100000">
                                          <p:val>
                                            <p:strVal val="#ppt_h"/>
                                          </p:val>
                                        </p:tav>
                                      </p:tavLst>
                                    </p:anim>
                                    <p:animEffect filter="fade" transition="in">
                                      <p:cBhvr>
                                        <p:cTn dur="500" id="105"/>
                                        <p:tgtEl>
                                          <p:spTgt spid="75"/>
                                        </p:tgtEl>
                                      </p:cBhvr>
                                    </p:animEffect>
                                  </p:childTnLst>
                                </p:cTn>
                              </p:par>
                            </p:childTnLst>
                          </p:cTn>
                        </p:par>
                        <p:par>
                          <p:cTn fill="hold" id="106" nodeType="afterGroup">
                            <p:stCondLst>
                              <p:cond delay="8500"/>
                            </p:stCondLst>
                            <p:childTnLst>
                              <p:par>
                                <p:cTn fill="hold" grpId="0" id="107" nodeType="afterEffect" presetClass="entr" presetID="53" presetSubtype="0">
                                  <p:stCondLst>
                                    <p:cond delay="0"/>
                                  </p:stCondLst>
                                  <p:childTnLst>
                                    <p:set>
                                      <p:cBhvr>
                                        <p:cTn dur="1" fill="hold" id="108">
                                          <p:stCondLst>
                                            <p:cond delay="0"/>
                                          </p:stCondLst>
                                        </p:cTn>
                                        <p:tgtEl>
                                          <p:spTgt spid="74"/>
                                        </p:tgtEl>
                                        <p:attrNameLst>
                                          <p:attrName>style.visibility</p:attrName>
                                        </p:attrNameLst>
                                      </p:cBhvr>
                                      <p:to>
                                        <p:strVal val="visible"/>
                                      </p:to>
                                    </p:set>
                                    <p:anim calcmode="lin" valueType="num">
                                      <p:cBhvr>
                                        <p:cTn dur="500" fill="hold" id="109"/>
                                        <p:tgtEl>
                                          <p:spTgt spid="74"/>
                                        </p:tgtEl>
                                        <p:attrNameLst>
                                          <p:attrName>ppt_w</p:attrName>
                                        </p:attrNameLst>
                                      </p:cBhvr>
                                      <p:tavLst>
                                        <p:tav tm="0">
                                          <p:val>
                                            <p:fltVal val="0"/>
                                          </p:val>
                                        </p:tav>
                                        <p:tav tm="100000">
                                          <p:val>
                                            <p:strVal val="#ppt_w"/>
                                          </p:val>
                                        </p:tav>
                                      </p:tavLst>
                                    </p:anim>
                                    <p:anim calcmode="lin" valueType="num">
                                      <p:cBhvr>
                                        <p:cTn dur="500" fill="hold" id="110"/>
                                        <p:tgtEl>
                                          <p:spTgt spid="74"/>
                                        </p:tgtEl>
                                        <p:attrNameLst>
                                          <p:attrName>ppt_h</p:attrName>
                                        </p:attrNameLst>
                                      </p:cBhvr>
                                      <p:tavLst>
                                        <p:tav tm="0">
                                          <p:val>
                                            <p:fltVal val="0"/>
                                          </p:val>
                                        </p:tav>
                                        <p:tav tm="100000">
                                          <p:val>
                                            <p:strVal val="#ppt_h"/>
                                          </p:val>
                                        </p:tav>
                                      </p:tavLst>
                                    </p:anim>
                                    <p:animEffect filter="fade" transition="in">
                                      <p:cBhvr>
                                        <p:cTn dur="500" id="111"/>
                                        <p:tgtEl>
                                          <p:spTgt spid="74"/>
                                        </p:tgtEl>
                                      </p:cBhvr>
                                    </p:animEffect>
                                  </p:childTnLst>
                                </p:cTn>
                              </p:par>
                            </p:childTnLst>
                          </p:cTn>
                        </p:par>
                        <p:par>
                          <p:cTn fill="hold" id="112" nodeType="afterGroup">
                            <p:stCondLst>
                              <p:cond delay="9000"/>
                            </p:stCondLst>
                            <p:childTnLst>
                              <p:par>
                                <p:cTn fill="hold" grpId="0" id="113" nodeType="afterEffect" presetClass="entr" presetID="53" presetSubtype="0">
                                  <p:stCondLst>
                                    <p:cond delay="0"/>
                                  </p:stCondLst>
                                  <p:childTnLst>
                                    <p:set>
                                      <p:cBhvr>
                                        <p:cTn dur="1" fill="hold" id="114">
                                          <p:stCondLst>
                                            <p:cond delay="0"/>
                                          </p:stCondLst>
                                        </p:cTn>
                                        <p:tgtEl>
                                          <p:spTgt spid="76"/>
                                        </p:tgtEl>
                                        <p:attrNameLst>
                                          <p:attrName>style.visibility</p:attrName>
                                        </p:attrNameLst>
                                      </p:cBhvr>
                                      <p:to>
                                        <p:strVal val="visible"/>
                                      </p:to>
                                    </p:set>
                                    <p:anim calcmode="lin" valueType="num">
                                      <p:cBhvr>
                                        <p:cTn dur="500" fill="hold" id="115"/>
                                        <p:tgtEl>
                                          <p:spTgt spid="76"/>
                                        </p:tgtEl>
                                        <p:attrNameLst>
                                          <p:attrName>ppt_w</p:attrName>
                                        </p:attrNameLst>
                                      </p:cBhvr>
                                      <p:tavLst>
                                        <p:tav tm="0">
                                          <p:val>
                                            <p:fltVal val="0"/>
                                          </p:val>
                                        </p:tav>
                                        <p:tav tm="100000">
                                          <p:val>
                                            <p:strVal val="#ppt_w"/>
                                          </p:val>
                                        </p:tav>
                                      </p:tavLst>
                                    </p:anim>
                                    <p:anim calcmode="lin" valueType="num">
                                      <p:cBhvr>
                                        <p:cTn dur="500" fill="hold" id="116"/>
                                        <p:tgtEl>
                                          <p:spTgt spid="76"/>
                                        </p:tgtEl>
                                        <p:attrNameLst>
                                          <p:attrName>ppt_h</p:attrName>
                                        </p:attrNameLst>
                                      </p:cBhvr>
                                      <p:tavLst>
                                        <p:tav tm="0">
                                          <p:val>
                                            <p:fltVal val="0"/>
                                          </p:val>
                                        </p:tav>
                                        <p:tav tm="100000">
                                          <p:val>
                                            <p:strVal val="#ppt_h"/>
                                          </p:val>
                                        </p:tav>
                                      </p:tavLst>
                                    </p:anim>
                                    <p:animEffect filter="fade" transition="in">
                                      <p:cBhvr>
                                        <p:cTn dur="500" id="117"/>
                                        <p:tgtEl>
                                          <p:spTgt spid="76"/>
                                        </p:tgtEl>
                                      </p:cBhvr>
                                    </p:animEffect>
                                  </p:childTnLst>
                                </p:cTn>
                              </p:par>
                            </p:childTnLst>
                          </p:cTn>
                        </p:par>
                        <p:par>
                          <p:cTn fill="hold" id="118" nodeType="afterGroup">
                            <p:stCondLst>
                              <p:cond delay="9500"/>
                            </p:stCondLst>
                            <p:childTnLst>
                              <p:par>
                                <p:cTn fill="hold" grpId="0" id="119" nodeType="afterEffect" presetClass="entr" presetID="53" presetSubtype="0">
                                  <p:stCondLst>
                                    <p:cond delay="0"/>
                                  </p:stCondLst>
                                  <p:childTnLst>
                                    <p:set>
                                      <p:cBhvr>
                                        <p:cTn dur="1" fill="hold" id="120">
                                          <p:stCondLst>
                                            <p:cond delay="0"/>
                                          </p:stCondLst>
                                        </p:cTn>
                                        <p:tgtEl>
                                          <p:spTgt spid="73"/>
                                        </p:tgtEl>
                                        <p:attrNameLst>
                                          <p:attrName>style.visibility</p:attrName>
                                        </p:attrNameLst>
                                      </p:cBhvr>
                                      <p:to>
                                        <p:strVal val="visible"/>
                                      </p:to>
                                    </p:set>
                                    <p:anim calcmode="lin" valueType="num">
                                      <p:cBhvr>
                                        <p:cTn dur="500" fill="hold" id="121"/>
                                        <p:tgtEl>
                                          <p:spTgt spid="73"/>
                                        </p:tgtEl>
                                        <p:attrNameLst>
                                          <p:attrName>ppt_w</p:attrName>
                                        </p:attrNameLst>
                                      </p:cBhvr>
                                      <p:tavLst>
                                        <p:tav tm="0">
                                          <p:val>
                                            <p:fltVal val="0"/>
                                          </p:val>
                                        </p:tav>
                                        <p:tav tm="100000">
                                          <p:val>
                                            <p:strVal val="#ppt_w"/>
                                          </p:val>
                                        </p:tav>
                                      </p:tavLst>
                                    </p:anim>
                                    <p:anim calcmode="lin" valueType="num">
                                      <p:cBhvr>
                                        <p:cTn dur="500" fill="hold" id="122"/>
                                        <p:tgtEl>
                                          <p:spTgt spid="73"/>
                                        </p:tgtEl>
                                        <p:attrNameLst>
                                          <p:attrName>ppt_h</p:attrName>
                                        </p:attrNameLst>
                                      </p:cBhvr>
                                      <p:tavLst>
                                        <p:tav tm="0">
                                          <p:val>
                                            <p:fltVal val="0"/>
                                          </p:val>
                                        </p:tav>
                                        <p:tav tm="100000">
                                          <p:val>
                                            <p:strVal val="#ppt_h"/>
                                          </p:val>
                                        </p:tav>
                                      </p:tavLst>
                                    </p:anim>
                                    <p:animEffect filter="fade" transition="in">
                                      <p:cBhvr>
                                        <p:cTn dur="500" id="123"/>
                                        <p:tgtEl>
                                          <p:spTgt spid="73"/>
                                        </p:tgtEl>
                                      </p:cBhvr>
                                    </p:animEffect>
                                  </p:childTnLst>
                                </p:cTn>
                              </p:par>
                            </p:childTnLst>
                          </p:cTn>
                        </p:par>
                        <p:par>
                          <p:cTn fill="hold" id="124" nodeType="afterGroup">
                            <p:stCondLst>
                              <p:cond delay="10000"/>
                            </p:stCondLst>
                            <p:childTnLst>
                              <p:par>
                                <p:cTn fill="hold" grpId="0" id="125" nodeType="afterEffect" presetClass="entr" presetID="53" presetSubtype="0">
                                  <p:stCondLst>
                                    <p:cond delay="0"/>
                                  </p:stCondLst>
                                  <p:childTnLst>
                                    <p:set>
                                      <p:cBhvr>
                                        <p:cTn dur="1" fill="hold" id="126">
                                          <p:stCondLst>
                                            <p:cond delay="0"/>
                                          </p:stCondLst>
                                        </p:cTn>
                                        <p:tgtEl>
                                          <p:spTgt spid="42"/>
                                        </p:tgtEl>
                                        <p:attrNameLst>
                                          <p:attrName>style.visibility</p:attrName>
                                        </p:attrNameLst>
                                      </p:cBhvr>
                                      <p:to>
                                        <p:strVal val="visible"/>
                                      </p:to>
                                    </p:set>
                                    <p:anim calcmode="lin" valueType="num">
                                      <p:cBhvr>
                                        <p:cTn dur="500" fill="hold" id="127"/>
                                        <p:tgtEl>
                                          <p:spTgt spid="42"/>
                                        </p:tgtEl>
                                        <p:attrNameLst>
                                          <p:attrName>ppt_w</p:attrName>
                                        </p:attrNameLst>
                                      </p:cBhvr>
                                      <p:tavLst>
                                        <p:tav tm="0">
                                          <p:val>
                                            <p:fltVal val="0"/>
                                          </p:val>
                                        </p:tav>
                                        <p:tav tm="100000">
                                          <p:val>
                                            <p:strVal val="#ppt_w"/>
                                          </p:val>
                                        </p:tav>
                                      </p:tavLst>
                                    </p:anim>
                                    <p:anim calcmode="lin" valueType="num">
                                      <p:cBhvr>
                                        <p:cTn dur="500" fill="hold" id="128"/>
                                        <p:tgtEl>
                                          <p:spTgt spid="42"/>
                                        </p:tgtEl>
                                        <p:attrNameLst>
                                          <p:attrName>ppt_h</p:attrName>
                                        </p:attrNameLst>
                                      </p:cBhvr>
                                      <p:tavLst>
                                        <p:tav tm="0">
                                          <p:val>
                                            <p:fltVal val="0"/>
                                          </p:val>
                                        </p:tav>
                                        <p:tav tm="100000">
                                          <p:val>
                                            <p:strVal val="#ppt_h"/>
                                          </p:val>
                                        </p:tav>
                                      </p:tavLst>
                                    </p:anim>
                                    <p:animEffect filter="fade" transition="in">
                                      <p:cBhvr>
                                        <p:cTn dur="500" id="129"/>
                                        <p:tgtEl>
                                          <p:spTgt spid="42"/>
                                        </p:tgtEl>
                                      </p:cBhvr>
                                    </p:animEffect>
                                  </p:childTnLst>
                                </p:cTn>
                              </p:par>
                            </p:childTnLst>
                          </p:cTn>
                        </p:par>
                        <p:par>
                          <p:cTn fill="hold" id="130" nodeType="afterGroup">
                            <p:stCondLst>
                              <p:cond delay="10500"/>
                            </p:stCondLst>
                            <p:childTnLst>
                              <p:par>
                                <p:cTn fill="hold" id="131" nodeType="afterEffect" presetClass="entr" presetID="53" presetSubtype="0">
                                  <p:stCondLst>
                                    <p:cond delay="0"/>
                                  </p:stCondLst>
                                  <p:childTnLst>
                                    <p:set>
                                      <p:cBhvr>
                                        <p:cTn dur="1" fill="hold" id="132">
                                          <p:stCondLst>
                                            <p:cond delay="0"/>
                                          </p:stCondLst>
                                        </p:cTn>
                                        <p:tgtEl>
                                          <p:spTgt spid="43"/>
                                        </p:tgtEl>
                                        <p:attrNameLst>
                                          <p:attrName>style.visibility</p:attrName>
                                        </p:attrNameLst>
                                      </p:cBhvr>
                                      <p:to>
                                        <p:strVal val="visible"/>
                                      </p:to>
                                    </p:set>
                                    <p:anim calcmode="lin" valueType="num">
                                      <p:cBhvr>
                                        <p:cTn dur="500" fill="hold" id="133"/>
                                        <p:tgtEl>
                                          <p:spTgt spid="43"/>
                                        </p:tgtEl>
                                        <p:attrNameLst>
                                          <p:attrName>ppt_w</p:attrName>
                                        </p:attrNameLst>
                                      </p:cBhvr>
                                      <p:tavLst>
                                        <p:tav tm="0">
                                          <p:val>
                                            <p:fltVal val="0"/>
                                          </p:val>
                                        </p:tav>
                                        <p:tav tm="100000">
                                          <p:val>
                                            <p:strVal val="#ppt_w"/>
                                          </p:val>
                                        </p:tav>
                                      </p:tavLst>
                                    </p:anim>
                                    <p:anim calcmode="lin" valueType="num">
                                      <p:cBhvr>
                                        <p:cTn dur="500" fill="hold" id="134"/>
                                        <p:tgtEl>
                                          <p:spTgt spid="43"/>
                                        </p:tgtEl>
                                        <p:attrNameLst>
                                          <p:attrName>ppt_h</p:attrName>
                                        </p:attrNameLst>
                                      </p:cBhvr>
                                      <p:tavLst>
                                        <p:tav tm="0">
                                          <p:val>
                                            <p:fltVal val="0"/>
                                          </p:val>
                                        </p:tav>
                                        <p:tav tm="100000">
                                          <p:val>
                                            <p:strVal val="#ppt_h"/>
                                          </p:val>
                                        </p:tav>
                                      </p:tavLst>
                                    </p:anim>
                                    <p:animEffect filter="fade" transition="in">
                                      <p:cBhvr>
                                        <p:cTn dur="500" id="135"/>
                                        <p:tgtEl>
                                          <p:spTgt spid="43"/>
                                        </p:tgtEl>
                                      </p:cBhvr>
                                    </p:animEffect>
                                  </p:childTnLst>
                                </p:cTn>
                              </p:par>
                            </p:childTnLst>
                          </p:cTn>
                        </p:par>
                        <p:par>
                          <p:cTn fill="hold" id="136" nodeType="afterGroup">
                            <p:stCondLst>
                              <p:cond delay="11000"/>
                            </p:stCondLst>
                            <p:childTnLst>
                              <p:par>
                                <p:cTn fill="hold" grpId="0" id="137" nodeType="afterEffect" presetClass="entr" presetID="53" presetSubtype="0">
                                  <p:stCondLst>
                                    <p:cond delay="0"/>
                                  </p:stCondLst>
                                  <p:childTnLst>
                                    <p:set>
                                      <p:cBhvr>
                                        <p:cTn dur="1" fill="hold" id="138">
                                          <p:stCondLst>
                                            <p:cond delay="0"/>
                                          </p:stCondLst>
                                        </p:cTn>
                                        <p:tgtEl>
                                          <p:spTgt spid="49"/>
                                        </p:tgtEl>
                                        <p:attrNameLst>
                                          <p:attrName>style.visibility</p:attrName>
                                        </p:attrNameLst>
                                      </p:cBhvr>
                                      <p:to>
                                        <p:strVal val="visible"/>
                                      </p:to>
                                    </p:set>
                                    <p:anim calcmode="lin" valueType="num">
                                      <p:cBhvr>
                                        <p:cTn dur="500" fill="hold" id="139"/>
                                        <p:tgtEl>
                                          <p:spTgt spid="49"/>
                                        </p:tgtEl>
                                        <p:attrNameLst>
                                          <p:attrName>ppt_w</p:attrName>
                                        </p:attrNameLst>
                                      </p:cBhvr>
                                      <p:tavLst>
                                        <p:tav tm="0">
                                          <p:val>
                                            <p:fltVal val="0"/>
                                          </p:val>
                                        </p:tav>
                                        <p:tav tm="100000">
                                          <p:val>
                                            <p:strVal val="#ppt_w"/>
                                          </p:val>
                                        </p:tav>
                                      </p:tavLst>
                                    </p:anim>
                                    <p:anim calcmode="lin" valueType="num">
                                      <p:cBhvr>
                                        <p:cTn dur="500" fill="hold" id="140"/>
                                        <p:tgtEl>
                                          <p:spTgt spid="49"/>
                                        </p:tgtEl>
                                        <p:attrNameLst>
                                          <p:attrName>ppt_h</p:attrName>
                                        </p:attrNameLst>
                                      </p:cBhvr>
                                      <p:tavLst>
                                        <p:tav tm="0">
                                          <p:val>
                                            <p:fltVal val="0"/>
                                          </p:val>
                                        </p:tav>
                                        <p:tav tm="100000">
                                          <p:val>
                                            <p:strVal val="#ppt_h"/>
                                          </p:val>
                                        </p:tav>
                                      </p:tavLst>
                                    </p:anim>
                                    <p:animEffect filter="fade" transition="in">
                                      <p:cBhvr>
                                        <p:cTn dur="500" id="141"/>
                                        <p:tgtEl>
                                          <p:spTgt spid="49"/>
                                        </p:tgtEl>
                                      </p:cBhvr>
                                    </p:animEffect>
                                  </p:childTnLst>
                                </p:cTn>
                              </p:par>
                            </p:childTnLst>
                          </p:cTn>
                        </p:par>
                        <p:par>
                          <p:cTn fill="hold" id="142" nodeType="afterGroup">
                            <p:stCondLst>
                              <p:cond delay="11500"/>
                            </p:stCondLst>
                            <p:childTnLst>
                              <p:par>
                                <p:cTn fill="hold" grpId="0" id="143" nodeType="afterEffect" presetClass="entr" presetID="53" presetSubtype="0">
                                  <p:stCondLst>
                                    <p:cond delay="0"/>
                                  </p:stCondLst>
                                  <p:childTnLst>
                                    <p:set>
                                      <p:cBhvr>
                                        <p:cTn dur="1" fill="hold" id="144">
                                          <p:stCondLst>
                                            <p:cond delay="0"/>
                                          </p:stCondLst>
                                        </p:cTn>
                                        <p:tgtEl>
                                          <p:spTgt spid="52"/>
                                        </p:tgtEl>
                                        <p:attrNameLst>
                                          <p:attrName>style.visibility</p:attrName>
                                        </p:attrNameLst>
                                      </p:cBhvr>
                                      <p:to>
                                        <p:strVal val="visible"/>
                                      </p:to>
                                    </p:set>
                                    <p:anim calcmode="lin" valueType="num">
                                      <p:cBhvr>
                                        <p:cTn dur="500" fill="hold" id="145"/>
                                        <p:tgtEl>
                                          <p:spTgt spid="52"/>
                                        </p:tgtEl>
                                        <p:attrNameLst>
                                          <p:attrName>ppt_w</p:attrName>
                                        </p:attrNameLst>
                                      </p:cBhvr>
                                      <p:tavLst>
                                        <p:tav tm="0">
                                          <p:val>
                                            <p:fltVal val="0"/>
                                          </p:val>
                                        </p:tav>
                                        <p:tav tm="100000">
                                          <p:val>
                                            <p:strVal val="#ppt_w"/>
                                          </p:val>
                                        </p:tav>
                                      </p:tavLst>
                                    </p:anim>
                                    <p:anim calcmode="lin" valueType="num">
                                      <p:cBhvr>
                                        <p:cTn dur="500" fill="hold" id="146"/>
                                        <p:tgtEl>
                                          <p:spTgt spid="52"/>
                                        </p:tgtEl>
                                        <p:attrNameLst>
                                          <p:attrName>ppt_h</p:attrName>
                                        </p:attrNameLst>
                                      </p:cBhvr>
                                      <p:tavLst>
                                        <p:tav tm="0">
                                          <p:val>
                                            <p:fltVal val="0"/>
                                          </p:val>
                                        </p:tav>
                                        <p:tav tm="100000">
                                          <p:val>
                                            <p:strVal val="#ppt_h"/>
                                          </p:val>
                                        </p:tav>
                                      </p:tavLst>
                                    </p:anim>
                                    <p:animEffect filter="fade" transition="in">
                                      <p:cBhvr>
                                        <p:cTn dur="500" id="147"/>
                                        <p:tgtEl>
                                          <p:spTgt spid="52"/>
                                        </p:tgtEl>
                                      </p:cBhvr>
                                    </p:animEffect>
                                  </p:childTnLst>
                                </p:cTn>
                              </p:par>
                            </p:childTnLst>
                          </p:cTn>
                        </p:par>
                        <p:par>
                          <p:cTn fill="hold" id="148" nodeType="afterGroup">
                            <p:stCondLst>
                              <p:cond delay="12000"/>
                            </p:stCondLst>
                            <p:childTnLst>
                              <p:par>
                                <p:cTn fill="hold" id="149" nodeType="afterEffect" presetClass="entr" presetID="53" presetSubtype="0">
                                  <p:stCondLst>
                                    <p:cond delay="0"/>
                                  </p:stCondLst>
                                  <p:childTnLst>
                                    <p:set>
                                      <p:cBhvr>
                                        <p:cTn dur="1" fill="hold" id="150">
                                          <p:stCondLst>
                                            <p:cond delay="0"/>
                                          </p:stCondLst>
                                        </p:cTn>
                                        <p:tgtEl>
                                          <p:spTgt spid="38"/>
                                        </p:tgtEl>
                                        <p:attrNameLst>
                                          <p:attrName>style.visibility</p:attrName>
                                        </p:attrNameLst>
                                      </p:cBhvr>
                                      <p:to>
                                        <p:strVal val="visible"/>
                                      </p:to>
                                    </p:set>
                                    <p:anim calcmode="lin" valueType="num">
                                      <p:cBhvr>
                                        <p:cTn dur="500" fill="hold" id="151"/>
                                        <p:tgtEl>
                                          <p:spTgt spid="38"/>
                                        </p:tgtEl>
                                        <p:attrNameLst>
                                          <p:attrName>ppt_w</p:attrName>
                                        </p:attrNameLst>
                                      </p:cBhvr>
                                      <p:tavLst>
                                        <p:tav tm="0">
                                          <p:val>
                                            <p:fltVal val="0"/>
                                          </p:val>
                                        </p:tav>
                                        <p:tav tm="100000">
                                          <p:val>
                                            <p:strVal val="#ppt_w"/>
                                          </p:val>
                                        </p:tav>
                                      </p:tavLst>
                                    </p:anim>
                                    <p:anim calcmode="lin" valueType="num">
                                      <p:cBhvr>
                                        <p:cTn dur="500" fill="hold" id="152"/>
                                        <p:tgtEl>
                                          <p:spTgt spid="38"/>
                                        </p:tgtEl>
                                        <p:attrNameLst>
                                          <p:attrName>ppt_h</p:attrName>
                                        </p:attrNameLst>
                                      </p:cBhvr>
                                      <p:tavLst>
                                        <p:tav tm="0">
                                          <p:val>
                                            <p:fltVal val="0"/>
                                          </p:val>
                                        </p:tav>
                                        <p:tav tm="100000">
                                          <p:val>
                                            <p:strVal val="#ppt_h"/>
                                          </p:val>
                                        </p:tav>
                                      </p:tavLst>
                                    </p:anim>
                                    <p:animEffect filter="fade" transition="in">
                                      <p:cBhvr>
                                        <p:cTn dur="500" id="153"/>
                                        <p:tgtEl>
                                          <p:spTgt spid="3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45"/>
      <p:bldP grpId="0" spid="50"/>
      <p:bldP grpId="0" spid="56"/>
      <p:bldP grpId="0" spid="75"/>
      <p:bldP grpId="0" spid="74"/>
      <p:bldP grpId="0" spid="76"/>
      <p:bldP grpId="0" spid="73"/>
      <p:bldP grpId="0" spid="42"/>
      <p:bldP grpId="0" spid="49"/>
      <p:bldP grpId="0" spid="52"/>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千图设计师MC：ID 29795607库_组合 1">
            <a:extLst>
              <a:ext uri="{FF2B5EF4-FFF2-40B4-BE49-F238E27FC236}">
                <a16:creationId xmlns:a16="http://schemas.microsoft.com/office/drawing/2014/main" id="{AA5A70DB-1A96-431A-930C-99C47A07E2BF}"/>
              </a:ext>
            </a:extLst>
          </p:cNvPr>
          <p:cNvGrpSpPr/>
          <p:nvPr>
            <p:custDataLst>
              <p:tags r:id="rId3"/>
            </p:custDataLst>
          </p:nvPr>
        </p:nvGrpSpPr>
        <p:grpSpPr>
          <a:xfrm>
            <a:off x="4469257" y="2788142"/>
            <a:ext cx="3353084" cy="3341159"/>
            <a:chOff x="4469256" y="2788142"/>
            <a:chExt cx="3353084" cy="3341158"/>
          </a:xfrm>
        </p:grpSpPr>
        <p:sp>
          <p:nvSpPr>
            <p:cNvPr id="4" name="Freeform: Shape 36">
              <a:extLst>
                <a:ext uri="{FF2B5EF4-FFF2-40B4-BE49-F238E27FC236}">
                  <a16:creationId xmlns:a16="http://schemas.microsoft.com/office/drawing/2014/main" id="{39B4D051-8A63-422A-9535-574F6EA051C3}"/>
                </a:ext>
              </a:extLst>
            </p:cNvPr>
            <p:cNvSpPr/>
            <p:nvPr/>
          </p:nvSpPr>
          <p:spPr bwMode="auto">
            <a:xfrm flipH="1" rot="767818">
              <a:off x="4994461" y="2788142"/>
              <a:ext cx="2370692" cy="1357363"/>
            </a:xfrm>
            <a:custGeom>
              <a:cxnLst>
                <a:cxn ang="0">
                  <a:pos x="405" y="173"/>
                </a:cxn>
                <a:cxn ang="0">
                  <a:pos x="37" y="74"/>
                </a:cxn>
                <a:cxn ang="0">
                  <a:pos x="28" y="59"/>
                </a:cxn>
                <a:cxn ang="0">
                  <a:pos x="0" y="144"/>
                </a:cxn>
                <a:cxn ang="0">
                  <a:pos x="87" y="162"/>
                </a:cxn>
                <a:cxn ang="0">
                  <a:pos x="79" y="147"/>
                </a:cxn>
                <a:cxn ang="0">
                  <a:pos x="332" y="215"/>
                </a:cxn>
                <a:cxn ang="0">
                  <a:pos x="345" y="244"/>
                </a:cxn>
                <a:cxn ang="0">
                  <a:pos x="425" y="215"/>
                </a:cxn>
                <a:cxn ang="0">
                  <a:pos x="405" y="173"/>
                </a:cxn>
              </a:cxnLst>
              <a:rect b="b" l="0" r="r" t="0"/>
              <a:pathLst>
                <a:path h="244" w="425">
                  <a:moveTo>
                    <a:pt x="405" y="173"/>
                  </a:moveTo>
                  <a:cubicBezTo>
                    <a:pt x="330" y="44"/>
                    <a:pt x="166" y="0"/>
                    <a:pt x="37" y="74"/>
                  </a:cubicBezTo>
                  <a:cubicBezTo>
                    <a:pt x="28" y="59"/>
                    <a:pt x="28" y="59"/>
                    <a:pt x="28" y="59"/>
                  </a:cubicBezTo>
                  <a:cubicBezTo>
                    <a:pt x="0" y="144"/>
                    <a:pt x="0" y="144"/>
                    <a:pt x="0" y="144"/>
                  </a:cubicBezTo>
                  <a:cubicBezTo>
                    <a:pt x="87" y="162"/>
                    <a:pt x="87" y="162"/>
                    <a:pt x="87" y="162"/>
                  </a:cubicBezTo>
                  <a:cubicBezTo>
                    <a:pt x="79" y="147"/>
                    <a:pt x="79" y="147"/>
                    <a:pt x="79" y="147"/>
                  </a:cubicBezTo>
                  <a:cubicBezTo>
                    <a:pt x="168" y="96"/>
                    <a:pt x="281" y="126"/>
                    <a:pt x="332" y="215"/>
                  </a:cubicBezTo>
                  <a:cubicBezTo>
                    <a:pt x="337" y="224"/>
                    <a:pt x="342" y="234"/>
                    <a:pt x="345" y="244"/>
                  </a:cubicBezTo>
                  <a:cubicBezTo>
                    <a:pt x="425" y="215"/>
                    <a:pt x="425" y="215"/>
                    <a:pt x="425" y="215"/>
                  </a:cubicBezTo>
                  <a:cubicBezTo>
                    <a:pt x="419" y="201"/>
                    <a:pt x="413" y="186"/>
                    <a:pt x="405" y="173"/>
                  </a:cubicBezTo>
                  <a:close/>
                </a:path>
              </a:pathLst>
            </a:custGeom>
            <a:solidFill>
              <a:schemeClr val="accent1"/>
            </a:solidFill>
            <a:ln w="9525">
              <a:noFill/>
              <a:round/>
            </a:ln>
          </p:spPr>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5" name="Freeform: Shape 37">
              <a:extLst>
                <a:ext uri="{FF2B5EF4-FFF2-40B4-BE49-F238E27FC236}">
                  <a16:creationId xmlns:a16="http://schemas.microsoft.com/office/drawing/2014/main" id="{1FBE64F5-AA26-40A4-BE34-1D6DAF4A87A3}"/>
                </a:ext>
              </a:extLst>
            </p:cNvPr>
            <p:cNvSpPr/>
            <p:nvPr/>
          </p:nvSpPr>
          <p:spPr bwMode="auto">
            <a:xfrm flipH="1" rot="767818">
              <a:off x="6414936" y="3777375"/>
              <a:ext cx="1407404" cy="2351925"/>
            </a:xfrm>
            <a:custGeom>
              <a:cxnLst>
                <a:cxn ang="0">
                  <a:pos x="252" y="404"/>
                </a:cxn>
                <a:cxn ang="0">
                  <a:pos x="223" y="319"/>
                </a:cxn>
                <a:cxn ang="0">
                  <a:pos x="215" y="334"/>
                </a:cxn>
                <a:cxn ang="0">
                  <a:pos x="147" y="81"/>
                </a:cxn>
                <a:cxn ang="0">
                  <a:pos x="166" y="54"/>
                </a:cxn>
                <a:cxn ang="0">
                  <a:pos x="101" y="0"/>
                </a:cxn>
                <a:cxn ang="0">
                  <a:pos x="74" y="39"/>
                </a:cxn>
                <a:cxn ang="0">
                  <a:pos x="173" y="406"/>
                </a:cxn>
                <a:cxn ang="0">
                  <a:pos x="164" y="421"/>
                </a:cxn>
                <a:cxn ang="0">
                  <a:pos x="252" y="404"/>
                </a:cxn>
              </a:cxnLst>
              <a:rect b="b" l="0" r="r" t="0"/>
              <a:pathLst>
                <a:path h="421" w="251">
                  <a:moveTo>
                    <a:pt x="252" y="404"/>
                  </a:moveTo>
                  <a:cubicBezTo>
                    <a:pt x="223" y="319"/>
                    <a:pt x="223" y="319"/>
                    <a:pt x="223" y="319"/>
                  </a:cubicBezTo>
                  <a:cubicBezTo>
                    <a:pt x="215" y="334"/>
                    <a:pt x="215" y="334"/>
                    <a:pt x="215" y="334"/>
                  </a:cubicBezTo>
                  <a:cubicBezTo>
                    <a:pt x="126" y="282"/>
                    <a:pt x="96" y="169"/>
                    <a:pt x="147" y="81"/>
                  </a:cubicBezTo>
                  <a:cubicBezTo>
                    <a:pt x="153" y="71"/>
                    <a:pt x="159" y="62"/>
                    <a:pt x="166" y="54"/>
                  </a:cubicBezTo>
                  <a:cubicBezTo>
                    <a:pt x="101" y="0"/>
                    <a:pt x="101" y="0"/>
                    <a:pt x="101" y="0"/>
                  </a:cubicBezTo>
                  <a:cubicBezTo>
                    <a:pt x="91" y="12"/>
                    <a:pt x="82" y="25"/>
                    <a:pt x="74" y="39"/>
                  </a:cubicBezTo>
                  <a:cubicBezTo>
                    <a:pt x="0" y="167"/>
                    <a:pt x="44" y="332"/>
                    <a:pt x="173" y="406"/>
                  </a:cubicBezTo>
                  <a:cubicBezTo>
                    <a:pt x="164" y="421"/>
                    <a:pt x="164" y="421"/>
                    <a:pt x="164" y="421"/>
                  </a:cubicBezTo>
                  <a:lnTo>
                    <a:pt x="252" y="404"/>
                  </a:lnTo>
                  <a:close/>
                </a:path>
              </a:pathLst>
            </a:custGeom>
            <a:solidFill>
              <a:schemeClr val="accent2"/>
            </a:solidFill>
            <a:ln w="9525">
              <a:noFill/>
              <a:round/>
            </a:ln>
          </p:spPr>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6" name="Freeform: Shape 38">
              <a:extLst>
                <a:ext uri="{FF2B5EF4-FFF2-40B4-BE49-F238E27FC236}">
                  <a16:creationId xmlns:a16="http://schemas.microsoft.com/office/drawing/2014/main" id="{CAAA92BB-33C3-42C4-969E-193B6D5081BC}"/>
                </a:ext>
              </a:extLst>
            </p:cNvPr>
            <p:cNvSpPr/>
            <p:nvPr/>
          </p:nvSpPr>
          <p:spPr bwMode="auto">
            <a:xfrm flipH="1" rot="767818">
              <a:off x="4469256" y="3989979"/>
              <a:ext cx="1857773" cy="1882793"/>
            </a:xfrm>
            <a:custGeom>
              <a:cxnLst>
                <a:cxn ang="0">
                  <a:pos x="274" y="0"/>
                </a:cxn>
                <a:cxn ang="0">
                  <a:pos x="215" y="67"/>
                </a:cxn>
                <a:cxn ang="0">
                  <a:pos x="232" y="67"/>
                </a:cxn>
                <a:cxn ang="0">
                  <a:pos x="47" y="252"/>
                </a:cxn>
                <a:cxn ang="0">
                  <a:pos x="14" y="250"/>
                </a:cxn>
                <a:cxn ang="0">
                  <a:pos x="0" y="332"/>
                </a:cxn>
                <a:cxn ang="0">
                  <a:pos x="47" y="337"/>
                </a:cxn>
                <a:cxn ang="0">
                  <a:pos x="316" y="67"/>
                </a:cxn>
                <a:cxn ang="0">
                  <a:pos x="333" y="67"/>
                </a:cxn>
                <a:cxn ang="0">
                  <a:pos x="274" y="0"/>
                </a:cxn>
              </a:cxnLst>
              <a:rect b="b" l="0" r="r" t="0"/>
              <a:pathLst>
                <a:path h="337" w="333">
                  <a:moveTo>
                    <a:pt x="274" y="0"/>
                  </a:moveTo>
                  <a:cubicBezTo>
                    <a:pt x="215" y="67"/>
                    <a:pt x="215" y="67"/>
                    <a:pt x="215" y="67"/>
                  </a:cubicBezTo>
                  <a:cubicBezTo>
                    <a:pt x="232" y="67"/>
                    <a:pt x="232" y="67"/>
                    <a:pt x="232" y="67"/>
                  </a:cubicBezTo>
                  <a:cubicBezTo>
                    <a:pt x="232" y="170"/>
                    <a:pt x="149" y="252"/>
                    <a:pt x="47" y="252"/>
                  </a:cubicBezTo>
                  <a:cubicBezTo>
                    <a:pt x="36" y="252"/>
                    <a:pt x="25" y="251"/>
                    <a:pt x="14" y="250"/>
                  </a:cubicBezTo>
                  <a:cubicBezTo>
                    <a:pt x="0" y="332"/>
                    <a:pt x="0" y="332"/>
                    <a:pt x="0" y="332"/>
                  </a:cubicBezTo>
                  <a:cubicBezTo>
                    <a:pt x="15" y="335"/>
                    <a:pt x="31" y="337"/>
                    <a:pt x="47" y="337"/>
                  </a:cubicBezTo>
                  <a:cubicBezTo>
                    <a:pt x="195" y="337"/>
                    <a:pt x="316" y="216"/>
                    <a:pt x="316" y="67"/>
                  </a:cubicBezTo>
                  <a:cubicBezTo>
                    <a:pt x="333" y="67"/>
                    <a:pt x="333" y="67"/>
                    <a:pt x="333" y="67"/>
                  </a:cubicBezTo>
                  <a:lnTo>
                    <a:pt x="274" y="0"/>
                  </a:lnTo>
                  <a:close/>
                </a:path>
              </a:pathLst>
            </a:custGeom>
            <a:solidFill>
              <a:schemeClr val="accent3"/>
            </a:solidFill>
            <a:ln w="9525">
              <a:noFill/>
              <a:round/>
            </a:ln>
          </p:spPr>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nvGrpSpPr>
          <p:cNvPr id="27" name="Group 5">
            <a:extLst>
              <a:ext uri="{FF2B5EF4-FFF2-40B4-BE49-F238E27FC236}">
                <a16:creationId xmlns:a16="http://schemas.microsoft.com/office/drawing/2014/main" id="{8CCF1EE2-2A63-48B3-9D7B-54648ED713FF}"/>
              </a:ext>
            </a:extLst>
          </p:cNvPr>
          <p:cNvGrpSpPr/>
          <p:nvPr/>
        </p:nvGrpSpPr>
        <p:grpSpPr>
          <a:xfrm>
            <a:off x="5828168" y="1323187"/>
            <a:ext cx="573299" cy="573299"/>
            <a:chOff x="5828167" y="1279968"/>
            <a:chExt cx="573299" cy="573299"/>
          </a:xfrm>
        </p:grpSpPr>
        <p:sp>
          <p:nvSpPr>
            <p:cNvPr id="30" name="Oval 51">
              <a:extLst>
                <a:ext uri="{FF2B5EF4-FFF2-40B4-BE49-F238E27FC236}">
                  <a16:creationId xmlns:a16="http://schemas.microsoft.com/office/drawing/2014/main" id="{87846828-C5BF-4BED-BA90-B24233545C53}"/>
                </a:ext>
              </a:extLst>
            </p:cNvPr>
            <p:cNvSpPr/>
            <p:nvPr/>
          </p:nvSpPr>
          <p:spPr>
            <a:xfrm>
              <a:off x="5828167" y="1279968"/>
              <a:ext cx="573299" cy="573299"/>
            </a:xfrm>
            <a:prstGeom prst="ellipse">
              <a:avLst/>
            </a:prstGeom>
            <a:solidFill>
              <a:schemeClr val="accent1"/>
            </a:solidFill>
            <a:ln w="285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31" name="Freeform: Shape 52">
              <a:extLst>
                <a:ext uri="{FF2B5EF4-FFF2-40B4-BE49-F238E27FC236}">
                  <a16:creationId xmlns:a16="http://schemas.microsoft.com/office/drawing/2014/main" id="{5F006F5B-9073-4FB0-813D-9DB85AAF6C60}"/>
                </a:ext>
              </a:extLst>
            </p:cNvPr>
            <p:cNvSpPr/>
            <p:nvPr/>
          </p:nvSpPr>
          <p:spPr bwMode="auto">
            <a:xfrm>
              <a:off x="5994339" y="1389212"/>
              <a:ext cx="240954" cy="354812"/>
            </a:xfrm>
            <a:custGeom>
              <a:cxnLst>
                <a:cxn ang="0">
                  <a:pos x="37" y="29"/>
                </a:cxn>
                <a:cxn ang="0">
                  <a:pos x="31" y="41"/>
                </a:cxn>
                <a:cxn ang="0">
                  <a:pos x="33" y="44"/>
                </a:cxn>
                <a:cxn ang="0">
                  <a:pos x="32" y="47"/>
                </a:cxn>
                <a:cxn ang="0">
                  <a:pos x="33" y="49"/>
                </a:cxn>
                <a:cxn ang="0">
                  <a:pos x="31" y="53"/>
                </a:cxn>
                <a:cxn ang="0">
                  <a:pos x="31" y="54"/>
                </a:cxn>
                <a:cxn ang="0">
                  <a:pos x="27" y="58"/>
                </a:cxn>
                <a:cxn ang="0">
                  <a:pos x="21" y="62"/>
                </a:cxn>
                <a:cxn ang="0">
                  <a:pos x="15" y="58"/>
                </a:cxn>
                <a:cxn ang="0">
                  <a:pos x="11" y="54"/>
                </a:cxn>
                <a:cxn ang="0">
                  <a:pos x="11" y="53"/>
                </a:cxn>
                <a:cxn ang="0">
                  <a:pos x="9" y="49"/>
                </a:cxn>
                <a:cxn ang="0">
                  <a:pos x="10" y="47"/>
                </a:cxn>
                <a:cxn ang="0">
                  <a:pos x="9" y="44"/>
                </a:cxn>
                <a:cxn ang="0">
                  <a:pos x="11" y="41"/>
                </a:cxn>
                <a:cxn ang="0">
                  <a:pos x="5" y="29"/>
                </a:cxn>
                <a:cxn ang="0">
                  <a:pos x="0" y="18"/>
                </a:cxn>
                <a:cxn ang="0">
                  <a:pos x="21" y="0"/>
                </a:cxn>
                <a:cxn ang="0">
                  <a:pos x="42" y="18"/>
                </a:cxn>
                <a:cxn ang="0">
                  <a:pos x="37" y="29"/>
                </a:cxn>
                <a:cxn ang="0">
                  <a:pos x="21" y="6"/>
                </a:cxn>
                <a:cxn ang="0">
                  <a:pos x="6" y="18"/>
                </a:cxn>
                <a:cxn ang="0">
                  <a:pos x="8" y="26"/>
                </a:cxn>
                <a:cxn ang="0">
                  <a:pos x="11" y="28"/>
                </a:cxn>
                <a:cxn ang="0">
                  <a:pos x="16" y="40"/>
                </a:cxn>
                <a:cxn ang="0">
                  <a:pos x="26" y="40"/>
                </a:cxn>
                <a:cxn ang="0">
                  <a:pos x="31" y="28"/>
                </a:cxn>
                <a:cxn ang="0">
                  <a:pos x="34" y="26"/>
                </a:cxn>
                <a:cxn ang="0">
                  <a:pos x="36" y="18"/>
                </a:cxn>
                <a:cxn ang="0">
                  <a:pos x="21" y="6"/>
                </a:cxn>
                <a:cxn ang="0">
                  <a:pos x="29" y="20"/>
                </a:cxn>
                <a:cxn ang="0">
                  <a:pos x="27" y="18"/>
                </a:cxn>
                <a:cxn ang="0">
                  <a:pos x="21" y="15"/>
                </a:cxn>
                <a:cxn ang="0">
                  <a:pos x="20" y="13"/>
                </a:cxn>
                <a:cxn ang="0">
                  <a:pos x="21" y="12"/>
                </a:cxn>
                <a:cxn ang="0">
                  <a:pos x="30" y="18"/>
                </a:cxn>
                <a:cxn ang="0">
                  <a:pos x="29" y="20"/>
                </a:cxn>
              </a:cxnLst>
              <a:rect b="b" l="0" r="r" t="0"/>
              <a:pathLst>
                <a:path h="62" w="42">
                  <a:moveTo>
                    <a:pt x="37" y="29"/>
                  </a:moveTo>
                  <a:cubicBezTo>
                    <a:pt x="35" y="32"/>
                    <a:pt x="31" y="37"/>
                    <a:pt x="31" y="41"/>
                  </a:cubicBezTo>
                  <a:cubicBezTo>
                    <a:pt x="32" y="42"/>
                    <a:pt x="33" y="43"/>
                    <a:pt x="33" y="44"/>
                  </a:cubicBezTo>
                  <a:cubicBezTo>
                    <a:pt x="33" y="45"/>
                    <a:pt x="32" y="46"/>
                    <a:pt x="32" y="47"/>
                  </a:cubicBezTo>
                  <a:cubicBezTo>
                    <a:pt x="32" y="47"/>
                    <a:pt x="33" y="48"/>
                    <a:pt x="33" y="49"/>
                  </a:cubicBezTo>
                  <a:cubicBezTo>
                    <a:pt x="33" y="51"/>
                    <a:pt x="32" y="52"/>
                    <a:pt x="31" y="53"/>
                  </a:cubicBezTo>
                  <a:cubicBezTo>
                    <a:pt x="31" y="53"/>
                    <a:pt x="31" y="54"/>
                    <a:pt x="31" y="54"/>
                  </a:cubicBezTo>
                  <a:cubicBezTo>
                    <a:pt x="31" y="57"/>
                    <a:pt x="29" y="58"/>
                    <a:pt x="27" y="58"/>
                  </a:cubicBezTo>
                  <a:cubicBezTo>
                    <a:pt x="26" y="61"/>
                    <a:pt x="24" y="62"/>
                    <a:pt x="21" y="62"/>
                  </a:cubicBezTo>
                  <a:cubicBezTo>
                    <a:pt x="19" y="62"/>
                    <a:pt x="16" y="61"/>
                    <a:pt x="15" y="58"/>
                  </a:cubicBezTo>
                  <a:cubicBezTo>
                    <a:pt x="13" y="58"/>
                    <a:pt x="11" y="57"/>
                    <a:pt x="11" y="54"/>
                  </a:cubicBezTo>
                  <a:cubicBezTo>
                    <a:pt x="11" y="54"/>
                    <a:pt x="11" y="53"/>
                    <a:pt x="11" y="53"/>
                  </a:cubicBezTo>
                  <a:cubicBezTo>
                    <a:pt x="10" y="52"/>
                    <a:pt x="9" y="51"/>
                    <a:pt x="9" y="49"/>
                  </a:cubicBezTo>
                  <a:cubicBezTo>
                    <a:pt x="9" y="48"/>
                    <a:pt x="10" y="47"/>
                    <a:pt x="10" y="47"/>
                  </a:cubicBezTo>
                  <a:cubicBezTo>
                    <a:pt x="10" y="46"/>
                    <a:pt x="9" y="45"/>
                    <a:pt x="9" y="44"/>
                  </a:cubicBezTo>
                  <a:cubicBezTo>
                    <a:pt x="9" y="43"/>
                    <a:pt x="10" y="42"/>
                    <a:pt x="11" y="41"/>
                  </a:cubicBezTo>
                  <a:cubicBezTo>
                    <a:pt x="11" y="37"/>
                    <a:pt x="7" y="32"/>
                    <a:pt x="5" y="29"/>
                  </a:cubicBezTo>
                  <a:cubicBezTo>
                    <a:pt x="2" y="26"/>
                    <a:pt x="0" y="23"/>
                    <a:pt x="0" y="18"/>
                  </a:cubicBezTo>
                  <a:cubicBezTo>
                    <a:pt x="0" y="8"/>
                    <a:pt x="11" y="0"/>
                    <a:pt x="21" y="0"/>
                  </a:cubicBezTo>
                  <a:cubicBezTo>
                    <a:pt x="31" y="0"/>
                    <a:pt x="42" y="8"/>
                    <a:pt x="42" y="18"/>
                  </a:cubicBezTo>
                  <a:cubicBezTo>
                    <a:pt x="42" y="23"/>
                    <a:pt x="40" y="26"/>
                    <a:pt x="37" y="29"/>
                  </a:cubicBezTo>
                  <a:close/>
                  <a:moveTo>
                    <a:pt x="21" y="6"/>
                  </a:moveTo>
                  <a:cubicBezTo>
                    <a:pt x="14" y="6"/>
                    <a:pt x="6" y="10"/>
                    <a:pt x="6" y="18"/>
                  </a:cubicBezTo>
                  <a:cubicBezTo>
                    <a:pt x="6" y="21"/>
                    <a:pt x="7" y="24"/>
                    <a:pt x="8" y="26"/>
                  </a:cubicBezTo>
                  <a:cubicBezTo>
                    <a:pt x="9" y="27"/>
                    <a:pt x="10" y="27"/>
                    <a:pt x="11" y="28"/>
                  </a:cubicBezTo>
                  <a:cubicBezTo>
                    <a:pt x="14" y="32"/>
                    <a:pt x="16" y="36"/>
                    <a:pt x="16" y="40"/>
                  </a:cubicBezTo>
                  <a:cubicBezTo>
                    <a:pt x="26" y="40"/>
                    <a:pt x="26" y="40"/>
                    <a:pt x="26" y="40"/>
                  </a:cubicBezTo>
                  <a:cubicBezTo>
                    <a:pt x="26" y="36"/>
                    <a:pt x="28" y="32"/>
                    <a:pt x="31" y="28"/>
                  </a:cubicBezTo>
                  <a:cubicBezTo>
                    <a:pt x="32" y="27"/>
                    <a:pt x="33" y="27"/>
                    <a:pt x="34" y="26"/>
                  </a:cubicBezTo>
                  <a:cubicBezTo>
                    <a:pt x="35" y="24"/>
                    <a:pt x="36" y="21"/>
                    <a:pt x="36" y="18"/>
                  </a:cubicBezTo>
                  <a:cubicBezTo>
                    <a:pt x="36" y="10"/>
                    <a:pt x="28" y="6"/>
                    <a:pt x="21" y="6"/>
                  </a:cubicBezTo>
                  <a:close/>
                  <a:moveTo>
                    <a:pt x="29" y="20"/>
                  </a:moveTo>
                  <a:cubicBezTo>
                    <a:pt x="28" y="20"/>
                    <a:pt x="27" y="19"/>
                    <a:pt x="27" y="18"/>
                  </a:cubicBezTo>
                  <a:cubicBezTo>
                    <a:pt x="27" y="16"/>
                    <a:pt x="23" y="15"/>
                    <a:pt x="21" y="15"/>
                  </a:cubicBezTo>
                  <a:cubicBezTo>
                    <a:pt x="20" y="15"/>
                    <a:pt x="20" y="14"/>
                    <a:pt x="20" y="13"/>
                  </a:cubicBezTo>
                  <a:cubicBezTo>
                    <a:pt x="20" y="13"/>
                    <a:pt x="20" y="12"/>
                    <a:pt x="21" y="12"/>
                  </a:cubicBezTo>
                  <a:cubicBezTo>
                    <a:pt x="25" y="12"/>
                    <a:pt x="30" y="14"/>
                    <a:pt x="30" y="18"/>
                  </a:cubicBezTo>
                  <a:cubicBezTo>
                    <a:pt x="30" y="19"/>
                    <a:pt x="29" y="20"/>
                    <a:pt x="29" y="20"/>
                  </a:cubicBezTo>
                  <a:close/>
                </a:path>
              </a:pathLst>
            </a:custGeom>
            <a:solidFill>
              <a:schemeClr val="bg1"/>
            </a:solidFill>
            <a:ln w="9525">
              <a:noFill/>
              <a:round/>
            </a:ln>
          </p:spPr>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nvGrpSpPr>
          <p:cNvPr id="21" name="Group 3">
            <a:extLst>
              <a:ext uri="{FF2B5EF4-FFF2-40B4-BE49-F238E27FC236}">
                <a16:creationId xmlns:a16="http://schemas.microsoft.com/office/drawing/2014/main" id="{B0AAB47A-0F2F-4497-911C-AE9C1B1545D3}"/>
              </a:ext>
            </a:extLst>
          </p:cNvPr>
          <p:cNvGrpSpPr/>
          <p:nvPr/>
        </p:nvGrpSpPr>
        <p:grpSpPr>
          <a:xfrm>
            <a:off x="8006977" y="3891703"/>
            <a:ext cx="573299" cy="573299"/>
            <a:chOff x="8975475" y="3781434"/>
            <a:chExt cx="573299" cy="573299"/>
          </a:xfrm>
        </p:grpSpPr>
        <p:sp>
          <p:nvSpPr>
            <p:cNvPr id="25" name="Oval 40">
              <a:extLst>
                <a:ext uri="{FF2B5EF4-FFF2-40B4-BE49-F238E27FC236}">
                  <a16:creationId xmlns:a16="http://schemas.microsoft.com/office/drawing/2014/main" id="{0254F92A-960B-4992-899A-4DB54DA9C979}"/>
                </a:ext>
              </a:extLst>
            </p:cNvPr>
            <p:cNvSpPr/>
            <p:nvPr/>
          </p:nvSpPr>
          <p:spPr>
            <a:xfrm>
              <a:off x="8975475" y="3781434"/>
              <a:ext cx="573299" cy="573299"/>
            </a:xfrm>
            <a:prstGeom prst="ellipse">
              <a:avLst/>
            </a:prstGeom>
            <a:solidFill>
              <a:schemeClr val="accent2"/>
            </a:solidFill>
            <a:ln w="285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6" name="Freeform: Shape 41">
              <a:extLst>
                <a:ext uri="{FF2B5EF4-FFF2-40B4-BE49-F238E27FC236}">
                  <a16:creationId xmlns:a16="http://schemas.microsoft.com/office/drawing/2014/main" id="{9E075C49-06E0-4C65-9A05-F3BAF0A41F65}"/>
                </a:ext>
              </a:extLst>
            </p:cNvPr>
            <p:cNvSpPr/>
            <p:nvPr/>
          </p:nvSpPr>
          <p:spPr bwMode="auto">
            <a:xfrm>
              <a:off x="9098645" y="3915985"/>
              <a:ext cx="326959" cy="304196"/>
            </a:xfrm>
            <a:custGeom>
              <a:cxnLst>
                <a:cxn ang="0">
                  <a:pos x="13" y="39"/>
                </a:cxn>
                <a:cxn ang="0">
                  <a:pos x="8" y="39"/>
                </a:cxn>
                <a:cxn ang="0">
                  <a:pos x="0" y="33"/>
                </a:cxn>
                <a:cxn ang="0">
                  <a:pos x="5" y="19"/>
                </a:cxn>
                <a:cxn ang="0">
                  <a:pos x="15" y="22"/>
                </a:cxn>
                <a:cxn ang="0">
                  <a:pos x="20" y="21"/>
                </a:cxn>
                <a:cxn ang="0">
                  <a:pos x="20" y="24"/>
                </a:cxn>
                <a:cxn ang="0">
                  <a:pos x="23" y="34"/>
                </a:cxn>
                <a:cxn ang="0">
                  <a:pos x="13" y="39"/>
                </a:cxn>
                <a:cxn ang="0">
                  <a:pos x="15" y="19"/>
                </a:cxn>
                <a:cxn ang="0">
                  <a:pos x="5" y="9"/>
                </a:cxn>
                <a:cxn ang="0">
                  <a:pos x="15" y="0"/>
                </a:cxn>
                <a:cxn ang="0">
                  <a:pos x="25" y="9"/>
                </a:cxn>
                <a:cxn ang="0">
                  <a:pos x="15" y="19"/>
                </a:cxn>
                <a:cxn ang="0">
                  <a:pos x="53" y="68"/>
                </a:cxn>
                <a:cxn ang="0">
                  <a:pos x="20" y="68"/>
                </a:cxn>
                <a:cxn ang="0">
                  <a:pos x="10" y="58"/>
                </a:cxn>
                <a:cxn ang="0">
                  <a:pos x="23" y="36"/>
                </a:cxn>
                <a:cxn ang="0">
                  <a:pos x="37" y="41"/>
                </a:cxn>
                <a:cxn ang="0">
                  <a:pos x="50" y="36"/>
                </a:cxn>
                <a:cxn ang="0">
                  <a:pos x="64" y="58"/>
                </a:cxn>
                <a:cxn ang="0">
                  <a:pos x="53" y="68"/>
                </a:cxn>
                <a:cxn ang="0">
                  <a:pos x="37" y="39"/>
                </a:cxn>
                <a:cxn ang="0">
                  <a:pos x="22" y="24"/>
                </a:cxn>
                <a:cxn ang="0">
                  <a:pos x="37" y="9"/>
                </a:cxn>
                <a:cxn ang="0">
                  <a:pos x="51" y="24"/>
                </a:cxn>
                <a:cxn ang="0">
                  <a:pos x="37" y="39"/>
                </a:cxn>
                <a:cxn ang="0">
                  <a:pos x="59" y="19"/>
                </a:cxn>
                <a:cxn ang="0">
                  <a:pos x="49" y="9"/>
                </a:cxn>
                <a:cxn ang="0">
                  <a:pos x="59" y="0"/>
                </a:cxn>
                <a:cxn ang="0">
                  <a:pos x="68" y="9"/>
                </a:cxn>
                <a:cxn ang="0">
                  <a:pos x="59" y="19"/>
                </a:cxn>
                <a:cxn ang="0">
                  <a:pos x="66" y="39"/>
                </a:cxn>
                <a:cxn ang="0">
                  <a:pos x="61" y="39"/>
                </a:cxn>
                <a:cxn ang="0">
                  <a:pos x="51" y="34"/>
                </a:cxn>
                <a:cxn ang="0">
                  <a:pos x="54" y="24"/>
                </a:cxn>
                <a:cxn ang="0">
                  <a:pos x="54" y="21"/>
                </a:cxn>
                <a:cxn ang="0">
                  <a:pos x="59" y="22"/>
                </a:cxn>
                <a:cxn ang="0">
                  <a:pos x="69" y="19"/>
                </a:cxn>
                <a:cxn ang="0">
                  <a:pos x="73" y="33"/>
                </a:cxn>
                <a:cxn ang="0">
                  <a:pos x="66" y="39"/>
                </a:cxn>
              </a:cxnLst>
              <a:rect b="b" l="0" r="r" t="0"/>
              <a:pathLst>
                <a:path h="68" w="73">
                  <a:moveTo>
                    <a:pt x="13" y="39"/>
                  </a:moveTo>
                  <a:cubicBezTo>
                    <a:pt x="8" y="39"/>
                    <a:pt x="8" y="39"/>
                    <a:pt x="8" y="39"/>
                  </a:cubicBezTo>
                  <a:cubicBezTo>
                    <a:pt x="4" y="39"/>
                    <a:pt x="0" y="37"/>
                    <a:pt x="0" y="33"/>
                  </a:cubicBezTo>
                  <a:cubicBezTo>
                    <a:pt x="0" y="29"/>
                    <a:pt x="0" y="19"/>
                    <a:pt x="5" y="19"/>
                  </a:cubicBezTo>
                  <a:cubicBezTo>
                    <a:pt x="6" y="19"/>
                    <a:pt x="10" y="22"/>
                    <a:pt x="15" y="22"/>
                  </a:cubicBezTo>
                  <a:cubicBezTo>
                    <a:pt x="17" y="22"/>
                    <a:pt x="18" y="22"/>
                    <a:pt x="20" y="21"/>
                  </a:cubicBezTo>
                  <a:cubicBezTo>
                    <a:pt x="20" y="22"/>
                    <a:pt x="20" y="23"/>
                    <a:pt x="20" y="24"/>
                  </a:cubicBezTo>
                  <a:cubicBezTo>
                    <a:pt x="20" y="27"/>
                    <a:pt x="21" y="31"/>
                    <a:pt x="23" y="34"/>
                  </a:cubicBezTo>
                  <a:cubicBezTo>
                    <a:pt x="19" y="34"/>
                    <a:pt x="15" y="36"/>
                    <a:pt x="13" y="39"/>
                  </a:cubicBezTo>
                  <a:close/>
                  <a:moveTo>
                    <a:pt x="15" y="19"/>
                  </a:moveTo>
                  <a:cubicBezTo>
                    <a:pt x="10" y="19"/>
                    <a:pt x="5" y="15"/>
                    <a:pt x="5" y="9"/>
                  </a:cubicBezTo>
                  <a:cubicBezTo>
                    <a:pt x="5" y="4"/>
                    <a:pt x="10" y="0"/>
                    <a:pt x="15" y="0"/>
                  </a:cubicBezTo>
                  <a:cubicBezTo>
                    <a:pt x="20" y="0"/>
                    <a:pt x="25" y="4"/>
                    <a:pt x="25" y="9"/>
                  </a:cubicBezTo>
                  <a:cubicBezTo>
                    <a:pt x="25" y="15"/>
                    <a:pt x="20" y="19"/>
                    <a:pt x="15" y="19"/>
                  </a:cubicBezTo>
                  <a:close/>
                  <a:moveTo>
                    <a:pt x="53" y="68"/>
                  </a:moveTo>
                  <a:cubicBezTo>
                    <a:pt x="20" y="68"/>
                    <a:pt x="20" y="68"/>
                    <a:pt x="20" y="68"/>
                  </a:cubicBezTo>
                  <a:cubicBezTo>
                    <a:pt x="14" y="68"/>
                    <a:pt x="10" y="64"/>
                    <a:pt x="10" y="58"/>
                  </a:cubicBezTo>
                  <a:cubicBezTo>
                    <a:pt x="10" y="49"/>
                    <a:pt x="12" y="36"/>
                    <a:pt x="23" y="36"/>
                  </a:cubicBezTo>
                  <a:cubicBezTo>
                    <a:pt x="25" y="36"/>
                    <a:pt x="29" y="41"/>
                    <a:pt x="37" y="41"/>
                  </a:cubicBezTo>
                  <a:cubicBezTo>
                    <a:pt x="44" y="41"/>
                    <a:pt x="49" y="36"/>
                    <a:pt x="50" y="36"/>
                  </a:cubicBezTo>
                  <a:cubicBezTo>
                    <a:pt x="62" y="36"/>
                    <a:pt x="64" y="49"/>
                    <a:pt x="64" y="58"/>
                  </a:cubicBezTo>
                  <a:cubicBezTo>
                    <a:pt x="64" y="64"/>
                    <a:pt x="60" y="68"/>
                    <a:pt x="53" y="68"/>
                  </a:cubicBezTo>
                  <a:close/>
                  <a:moveTo>
                    <a:pt x="37" y="39"/>
                  </a:moveTo>
                  <a:cubicBezTo>
                    <a:pt x="29" y="39"/>
                    <a:pt x="22" y="32"/>
                    <a:pt x="22" y="24"/>
                  </a:cubicBezTo>
                  <a:cubicBezTo>
                    <a:pt x="22" y="16"/>
                    <a:pt x="29" y="9"/>
                    <a:pt x="37" y="9"/>
                  </a:cubicBezTo>
                  <a:cubicBezTo>
                    <a:pt x="45" y="9"/>
                    <a:pt x="51" y="16"/>
                    <a:pt x="51" y="24"/>
                  </a:cubicBezTo>
                  <a:cubicBezTo>
                    <a:pt x="51" y="32"/>
                    <a:pt x="45" y="39"/>
                    <a:pt x="37" y="39"/>
                  </a:cubicBezTo>
                  <a:close/>
                  <a:moveTo>
                    <a:pt x="59" y="19"/>
                  </a:moveTo>
                  <a:cubicBezTo>
                    <a:pt x="53" y="19"/>
                    <a:pt x="49" y="15"/>
                    <a:pt x="49" y="9"/>
                  </a:cubicBezTo>
                  <a:cubicBezTo>
                    <a:pt x="49" y="4"/>
                    <a:pt x="53" y="0"/>
                    <a:pt x="59" y="0"/>
                  </a:cubicBezTo>
                  <a:cubicBezTo>
                    <a:pt x="64" y="0"/>
                    <a:pt x="68" y="4"/>
                    <a:pt x="68" y="9"/>
                  </a:cubicBezTo>
                  <a:cubicBezTo>
                    <a:pt x="68" y="15"/>
                    <a:pt x="64" y="19"/>
                    <a:pt x="59" y="19"/>
                  </a:cubicBezTo>
                  <a:close/>
                  <a:moveTo>
                    <a:pt x="66" y="39"/>
                  </a:moveTo>
                  <a:cubicBezTo>
                    <a:pt x="61" y="39"/>
                    <a:pt x="61" y="39"/>
                    <a:pt x="61" y="39"/>
                  </a:cubicBezTo>
                  <a:cubicBezTo>
                    <a:pt x="58" y="36"/>
                    <a:pt x="55" y="34"/>
                    <a:pt x="51" y="34"/>
                  </a:cubicBezTo>
                  <a:cubicBezTo>
                    <a:pt x="53" y="31"/>
                    <a:pt x="54" y="27"/>
                    <a:pt x="54" y="24"/>
                  </a:cubicBezTo>
                  <a:cubicBezTo>
                    <a:pt x="54" y="23"/>
                    <a:pt x="54" y="22"/>
                    <a:pt x="54" y="21"/>
                  </a:cubicBezTo>
                  <a:cubicBezTo>
                    <a:pt x="55" y="22"/>
                    <a:pt x="57" y="22"/>
                    <a:pt x="59" y="22"/>
                  </a:cubicBezTo>
                  <a:cubicBezTo>
                    <a:pt x="64" y="22"/>
                    <a:pt x="68" y="19"/>
                    <a:pt x="69" y="19"/>
                  </a:cubicBezTo>
                  <a:cubicBezTo>
                    <a:pt x="73" y="19"/>
                    <a:pt x="73" y="29"/>
                    <a:pt x="73" y="33"/>
                  </a:cubicBezTo>
                  <a:cubicBezTo>
                    <a:pt x="73" y="37"/>
                    <a:pt x="70" y="39"/>
                    <a:pt x="66" y="39"/>
                  </a:cubicBezTo>
                  <a:close/>
                </a:path>
              </a:pathLst>
            </a:custGeom>
            <a:solidFill>
              <a:schemeClr val="bg1"/>
            </a:solidFill>
            <a:ln w="9525">
              <a:noFill/>
              <a:round/>
            </a:ln>
          </p:spPr>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nvGrpSpPr>
          <p:cNvPr id="10" name="Group 4">
            <a:extLst>
              <a:ext uri="{FF2B5EF4-FFF2-40B4-BE49-F238E27FC236}">
                <a16:creationId xmlns:a16="http://schemas.microsoft.com/office/drawing/2014/main" id="{1EA35406-F677-4C4B-BAC2-B6E2012D71E1}"/>
              </a:ext>
            </a:extLst>
          </p:cNvPr>
          <p:cNvGrpSpPr/>
          <p:nvPr/>
        </p:nvGrpSpPr>
        <p:grpSpPr>
          <a:xfrm>
            <a:off x="3645700" y="3891703"/>
            <a:ext cx="573299" cy="573299"/>
            <a:chOff x="3645699" y="3297375"/>
            <a:chExt cx="573299" cy="573299"/>
          </a:xfrm>
        </p:grpSpPr>
        <p:sp>
          <p:nvSpPr>
            <p:cNvPr id="14" name="Oval 43">
              <a:extLst>
                <a:ext uri="{FF2B5EF4-FFF2-40B4-BE49-F238E27FC236}">
                  <a16:creationId xmlns:a16="http://schemas.microsoft.com/office/drawing/2014/main" id="{23235658-5027-4C20-A72D-4259E50D126F}"/>
                </a:ext>
              </a:extLst>
            </p:cNvPr>
            <p:cNvSpPr/>
            <p:nvPr/>
          </p:nvSpPr>
          <p:spPr>
            <a:xfrm>
              <a:off x="3645699" y="3297375"/>
              <a:ext cx="573299" cy="573299"/>
            </a:xfrm>
            <a:prstGeom prst="ellipse">
              <a:avLst/>
            </a:prstGeom>
            <a:solidFill>
              <a:schemeClr val="accent3"/>
            </a:solidFill>
            <a:ln w="285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grpSp>
          <p:nvGrpSpPr>
            <p:cNvPr id="15" name="Group 44">
              <a:extLst>
                <a:ext uri="{FF2B5EF4-FFF2-40B4-BE49-F238E27FC236}">
                  <a16:creationId xmlns:a16="http://schemas.microsoft.com/office/drawing/2014/main" id="{D1200936-4515-4F7F-9CD5-8693C4523819}"/>
                </a:ext>
              </a:extLst>
            </p:cNvPr>
            <p:cNvGrpSpPr/>
            <p:nvPr/>
          </p:nvGrpSpPr>
          <p:grpSpPr>
            <a:xfrm>
              <a:off x="3761219" y="3427552"/>
              <a:ext cx="342260" cy="312973"/>
              <a:chOff x="2046288" y="3759200"/>
              <a:chExt cx="296863" cy="271463"/>
            </a:xfrm>
            <a:solidFill>
              <a:schemeClr val="bg1"/>
            </a:solidFill>
          </p:grpSpPr>
          <p:sp>
            <p:nvSpPr>
              <p:cNvPr id="16" name="Rectangle 45">
                <a:extLst>
                  <a:ext uri="{FF2B5EF4-FFF2-40B4-BE49-F238E27FC236}">
                    <a16:creationId xmlns:a16="http://schemas.microsoft.com/office/drawing/2014/main" id="{B77390DA-099C-4B47-A423-E3D8F38AD956}"/>
                  </a:ext>
                </a:extLst>
              </p:cNvPr>
              <p:cNvSpPr/>
              <p:nvPr/>
            </p:nvSpPr>
            <p:spPr bwMode="auto">
              <a:xfrm>
                <a:off x="2065338" y="3973513"/>
                <a:ext cx="55563" cy="57150"/>
              </a:xfrm>
              <a:prstGeom prst="rect">
                <a:avLst/>
              </a:prstGeom>
              <a:grpFill/>
              <a:ln w="9525">
                <a:noFill/>
                <a:miter lim="800000"/>
              </a:ln>
            </p:spPr>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7" name="Rectangle 46">
                <a:extLst>
                  <a:ext uri="{FF2B5EF4-FFF2-40B4-BE49-F238E27FC236}">
                    <a16:creationId xmlns:a16="http://schemas.microsoft.com/office/drawing/2014/main" id="{2B05CDCD-E809-4FBD-AC86-94AFFDE617A7}"/>
                  </a:ext>
                </a:extLst>
              </p:cNvPr>
              <p:cNvSpPr/>
              <p:nvPr/>
            </p:nvSpPr>
            <p:spPr bwMode="auto">
              <a:xfrm>
                <a:off x="2139950" y="3935413"/>
                <a:ext cx="55563" cy="95250"/>
              </a:xfrm>
              <a:prstGeom prst="rect">
                <a:avLst/>
              </a:prstGeom>
              <a:grpFill/>
              <a:ln w="9525">
                <a:noFill/>
                <a:miter lim="800000"/>
              </a:ln>
            </p:spPr>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8" name="Rectangle 47">
                <a:extLst>
                  <a:ext uri="{FF2B5EF4-FFF2-40B4-BE49-F238E27FC236}">
                    <a16:creationId xmlns:a16="http://schemas.microsoft.com/office/drawing/2014/main" id="{34992D43-E46C-4209-B3A8-C686DD3DBDFC}"/>
                  </a:ext>
                </a:extLst>
              </p:cNvPr>
              <p:cNvSpPr/>
              <p:nvPr/>
            </p:nvSpPr>
            <p:spPr bwMode="auto">
              <a:xfrm>
                <a:off x="2212975" y="3898900"/>
                <a:ext cx="57150" cy="131763"/>
              </a:xfrm>
              <a:prstGeom prst="rect">
                <a:avLst/>
              </a:prstGeom>
              <a:grpFill/>
              <a:ln w="9525">
                <a:noFill/>
                <a:miter lim="800000"/>
              </a:ln>
            </p:spPr>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9" name="Rectangle 48">
                <a:extLst>
                  <a:ext uri="{FF2B5EF4-FFF2-40B4-BE49-F238E27FC236}">
                    <a16:creationId xmlns:a16="http://schemas.microsoft.com/office/drawing/2014/main" id="{0B4E2137-2740-46CC-9762-41D0828EC5BD}"/>
                  </a:ext>
                </a:extLst>
              </p:cNvPr>
              <p:cNvSpPr/>
              <p:nvPr/>
            </p:nvSpPr>
            <p:spPr bwMode="auto">
              <a:xfrm>
                <a:off x="2287588" y="3860800"/>
                <a:ext cx="55563" cy="169863"/>
              </a:xfrm>
              <a:prstGeom prst="rect">
                <a:avLst/>
              </a:prstGeom>
              <a:grpFill/>
              <a:ln w="9525">
                <a:noFill/>
                <a:miter lim="800000"/>
              </a:ln>
            </p:spPr>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0" name="Freeform: Shape 49">
                <a:extLst>
                  <a:ext uri="{FF2B5EF4-FFF2-40B4-BE49-F238E27FC236}">
                    <a16:creationId xmlns:a16="http://schemas.microsoft.com/office/drawing/2014/main" id="{56CF39C8-4F89-45CC-ACAA-648EE22501F6}"/>
                  </a:ext>
                </a:extLst>
              </p:cNvPr>
              <p:cNvSpPr/>
              <p:nvPr/>
            </p:nvSpPr>
            <p:spPr bwMode="auto">
              <a:xfrm>
                <a:off x="2046288" y="3759200"/>
                <a:ext cx="296863" cy="176213"/>
              </a:xfrm>
              <a:custGeom>
                <a:cxnLst>
                  <a:cxn ang="0">
                    <a:pos x="162" y="25"/>
                  </a:cxn>
                  <a:cxn ang="0">
                    <a:pos x="126" y="25"/>
                  </a:cxn>
                  <a:cxn ang="0">
                    <a:pos x="81" y="59"/>
                  </a:cxn>
                  <a:cxn ang="0">
                    <a:pos x="59" y="48"/>
                  </a:cxn>
                  <a:cxn ang="0">
                    <a:pos x="0" y="96"/>
                  </a:cxn>
                  <a:cxn ang="0">
                    <a:pos x="0" y="111"/>
                  </a:cxn>
                  <a:cxn ang="0">
                    <a:pos x="60" y="62"/>
                  </a:cxn>
                  <a:cxn ang="0">
                    <a:pos x="83" y="74"/>
                  </a:cxn>
                  <a:cxn ang="0">
                    <a:pos x="131" y="37"/>
                  </a:cxn>
                  <a:cxn ang="0">
                    <a:pos x="166" y="37"/>
                  </a:cxn>
                  <a:cxn ang="0">
                    <a:pos x="187" y="16"/>
                  </a:cxn>
                  <a:cxn ang="0">
                    <a:pos x="187" y="0"/>
                  </a:cxn>
                  <a:cxn ang="0">
                    <a:pos x="162" y="25"/>
                  </a:cxn>
                </a:cxnLst>
                <a:rect b="b" l="0" r="r" t="0"/>
                <a:pathLst>
                  <a:path h="110" w="187">
                    <a:moveTo>
                      <a:pt x="162" y="25"/>
                    </a:moveTo>
                    <a:lnTo>
                      <a:pt x="126" y="25"/>
                    </a:lnTo>
                    <a:lnTo>
                      <a:pt x="81" y="59"/>
                    </a:lnTo>
                    <a:lnTo>
                      <a:pt x="59" y="48"/>
                    </a:lnTo>
                    <a:lnTo>
                      <a:pt x="0" y="96"/>
                    </a:lnTo>
                    <a:lnTo>
                      <a:pt x="0" y="111"/>
                    </a:lnTo>
                    <a:lnTo>
                      <a:pt x="60" y="62"/>
                    </a:lnTo>
                    <a:lnTo>
                      <a:pt x="83" y="74"/>
                    </a:lnTo>
                    <a:lnTo>
                      <a:pt x="131" y="37"/>
                    </a:lnTo>
                    <a:lnTo>
                      <a:pt x="166" y="37"/>
                    </a:lnTo>
                    <a:lnTo>
                      <a:pt x="187" y="16"/>
                    </a:lnTo>
                    <a:lnTo>
                      <a:pt x="187" y="0"/>
                    </a:lnTo>
                    <a:lnTo>
                      <a:pt x="162" y="25"/>
                    </a:lnTo>
                    <a:close/>
                  </a:path>
                </a:pathLst>
              </a:custGeom>
              <a:grpFill/>
              <a:ln w="9525">
                <a:noFill/>
                <a:round/>
              </a:ln>
            </p:spPr>
            <p:txBody>
              <a:bodyPr anchor="ctr"/>
              <a:lstStyle/>
              <a:p>
                <a:pPr algn="ctr"/>
                <a:endParaRPr>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sp>
        <p:nvSpPr>
          <p:cNvPr id="32" name="išľíďè">
            <a:extLst>
              <a:ext uri="{FF2B5EF4-FFF2-40B4-BE49-F238E27FC236}">
                <a16:creationId xmlns:a16="http://schemas.microsoft.com/office/drawing/2014/main" id="{4E1B7CAB-A726-4D73-BE5C-AA79F8AC8AF5}"/>
              </a:ext>
            </a:extLst>
          </p:cNvPr>
          <p:cNvSpPr/>
          <p:nvPr/>
        </p:nvSpPr>
        <p:spPr bwMode="auto">
          <a:xfrm>
            <a:off x="6633275" y="1688870"/>
            <a:ext cx="2570688"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42">
              <a:lnSpc>
                <a:spcPct val="120000"/>
              </a:lnSpc>
              <a:spcBef>
                <a:spcPct val="0"/>
              </a:spcBef>
              <a:defRPr/>
            </a:pPr>
            <a:r>
              <a:rPr altLang="en-US" lang="zh-CN" sz="1200">
                <a:solidFill>
                  <a:schemeClr val="bg2">
                    <a:lumMod val="10000"/>
                  </a:schemeClr>
                </a:solidFill>
                <a:latin charset="-122" panose="020b0503020204020204" pitchFamily="34" typeface="微软雅黑"/>
                <a:ea charset="-122" panose="020b0503020204020204" pitchFamily="34" typeface="微软雅黑"/>
                <a:sym charset="-122" panose="02020400000000000000" pitchFamily="18" typeface="Source Han Serif SC"/>
              </a:rPr>
              <a:t>输入替换内容点击添加内容文字输入替换内容点击添加内容文字输入替换内容点击添加内容文字</a:t>
            </a:r>
          </a:p>
        </p:txBody>
      </p:sp>
      <p:sp>
        <p:nvSpPr>
          <p:cNvPr id="33" name="iSlíďè">
            <a:extLst>
              <a:ext uri="{FF2B5EF4-FFF2-40B4-BE49-F238E27FC236}">
                <a16:creationId xmlns:a16="http://schemas.microsoft.com/office/drawing/2014/main" id="{0622E4B2-D5AA-49D8-8BC5-D39989D3CD41}"/>
              </a:ext>
            </a:extLst>
          </p:cNvPr>
          <p:cNvSpPr txBox="1"/>
          <p:nvPr/>
        </p:nvSpPr>
        <p:spPr bwMode="auto">
          <a:xfrm>
            <a:off x="7070322" y="1323187"/>
            <a:ext cx="2195831"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defTabSz="913742">
              <a:spcBef>
                <a:spcPct val="0"/>
              </a:spcBef>
              <a:defRPr/>
            </a:pPr>
            <a:r>
              <a:rPr altLang="en-US" b="1" lang="zh-CN">
                <a:solidFill>
                  <a:schemeClr val="bg2">
                    <a:lumMod val="10000"/>
                  </a:schemeClr>
                </a:solidFill>
                <a:latin charset="-122" panose="020b0503020204020204" pitchFamily="34" typeface="微软雅黑"/>
                <a:ea charset="-122" panose="020b0503020204020204" pitchFamily="34" typeface="微软雅黑"/>
                <a:sym charset="-122" panose="02020400000000000000" pitchFamily="18" typeface="Source Han Serif SC"/>
              </a:rPr>
              <a:t>标题文本预设</a:t>
            </a:r>
          </a:p>
        </p:txBody>
      </p:sp>
      <p:sp>
        <p:nvSpPr>
          <p:cNvPr id="34" name="išľíďè">
            <a:extLst>
              <a:ext uri="{FF2B5EF4-FFF2-40B4-BE49-F238E27FC236}">
                <a16:creationId xmlns:a16="http://schemas.microsoft.com/office/drawing/2014/main" id="{C9888A56-1427-41AA-A493-93019556C4AE}"/>
              </a:ext>
            </a:extLst>
          </p:cNvPr>
          <p:cNvSpPr/>
          <p:nvPr/>
        </p:nvSpPr>
        <p:spPr bwMode="auto">
          <a:xfrm>
            <a:off x="1341547" y="4465002"/>
            <a:ext cx="2570688"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42">
              <a:lnSpc>
                <a:spcPct val="120000"/>
              </a:lnSpc>
              <a:spcBef>
                <a:spcPct val="0"/>
              </a:spcBef>
              <a:defRPr/>
            </a:pPr>
            <a:r>
              <a:rPr altLang="en-US" lang="zh-CN" sz="1200">
                <a:solidFill>
                  <a:schemeClr val="bg2">
                    <a:lumMod val="10000"/>
                  </a:schemeClr>
                </a:solidFill>
                <a:latin charset="-122" panose="020b0503020204020204" pitchFamily="34" typeface="微软雅黑"/>
                <a:ea charset="-122" panose="020b0503020204020204" pitchFamily="34" typeface="微软雅黑"/>
                <a:sym charset="-122" panose="02020400000000000000" pitchFamily="18" typeface="Source Han Serif SC"/>
              </a:rPr>
              <a:t>输入替换内容点击添加内容文字输入替换内容点击添加内容文字输入替换内容点击添加内容文字</a:t>
            </a:r>
          </a:p>
        </p:txBody>
      </p:sp>
      <p:sp>
        <p:nvSpPr>
          <p:cNvPr id="35" name="iSlíďè">
            <a:extLst>
              <a:ext uri="{FF2B5EF4-FFF2-40B4-BE49-F238E27FC236}">
                <a16:creationId xmlns:a16="http://schemas.microsoft.com/office/drawing/2014/main" id="{9C64941C-72AD-4EEF-A61E-2A878752B883}"/>
              </a:ext>
            </a:extLst>
          </p:cNvPr>
          <p:cNvSpPr txBox="1"/>
          <p:nvPr/>
        </p:nvSpPr>
        <p:spPr bwMode="auto">
          <a:xfrm>
            <a:off x="1778595" y="4099319"/>
            <a:ext cx="2195831"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defTabSz="913742">
              <a:spcBef>
                <a:spcPct val="0"/>
              </a:spcBef>
              <a:defRPr/>
            </a:pPr>
            <a:r>
              <a:rPr altLang="en-US" b="1" lang="zh-CN">
                <a:solidFill>
                  <a:schemeClr val="bg2">
                    <a:lumMod val="10000"/>
                  </a:schemeClr>
                </a:solidFill>
                <a:latin charset="-122" panose="020b0503020204020204" pitchFamily="34" typeface="微软雅黑"/>
                <a:ea charset="-122" panose="020b0503020204020204" pitchFamily="34" typeface="微软雅黑"/>
                <a:sym charset="-122" panose="02020400000000000000" pitchFamily="18" typeface="Source Han Serif SC"/>
              </a:rPr>
              <a:t>标题文本预设</a:t>
            </a:r>
          </a:p>
        </p:txBody>
      </p:sp>
      <p:sp>
        <p:nvSpPr>
          <p:cNvPr id="36" name="išľíďè">
            <a:extLst>
              <a:ext uri="{FF2B5EF4-FFF2-40B4-BE49-F238E27FC236}">
                <a16:creationId xmlns:a16="http://schemas.microsoft.com/office/drawing/2014/main" id="{461C13BD-F12A-4DA1-BBA7-1871157C8841}"/>
              </a:ext>
            </a:extLst>
          </p:cNvPr>
          <p:cNvSpPr/>
          <p:nvPr/>
        </p:nvSpPr>
        <p:spPr bwMode="auto">
          <a:xfrm>
            <a:off x="8399436" y="4620150"/>
            <a:ext cx="2570688" cy="55748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lIns="90000" rIns="90000" wrap="square">
            <a:noAutofit/>
          </a:bodyPr>
          <a:lstStyle/>
          <a:p>
            <a:pPr defTabSz="913742">
              <a:lnSpc>
                <a:spcPct val="120000"/>
              </a:lnSpc>
              <a:spcBef>
                <a:spcPct val="0"/>
              </a:spcBef>
              <a:defRPr/>
            </a:pPr>
            <a:r>
              <a:rPr altLang="en-US" lang="zh-CN" sz="1200">
                <a:solidFill>
                  <a:schemeClr val="bg2">
                    <a:lumMod val="10000"/>
                  </a:schemeClr>
                </a:solidFill>
                <a:latin charset="-122" panose="020b0503020204020204" pitchFamily="34" typeface="微软雅黑"/>
                <a:ea charset="-122" panose="020b0503020204020204" pitchFamily="34" typeface="微软雅黑"/>
                <a:sym charset="-122" panose="02020400000000000000" pitchFamily="18" typeface="Source Han Serif SC"/>
              </a:rPr>
              <a:t>输入替换内容点击添加内容文字输入替换内容点击添加内容文字输入替换内容点击添加内容文字</a:t>
            </a:r>
          </a:p>
        </p:txBody>
      </p:sp>
      <p:sp>
        <p:nvSpPr>
          <p:cNvPr id="37" name="iSlíďè">
            <a:extLst>
              <a:ext uri="{FF2B5EF4-FFF2-40B4-BE49-F238E27FC236}">
                <a16:creationId xmlns:a16="http://schemas.microsoft.com/office/drawing/2014/main" id="{F5899782-4D01-42D5-B20F-785D736B9107}"/>
              </a:ext>
            </a:extLst>
          </p:cNvPr>
          <p:cNvSpPr txBox="1"/>
          <p:nvPr/>
        </p:nvSpPr>
        <p:spPr bwMode="auto">
          <a:xfrm>
            <a:off x="8836485" y="4254467"/>
            <a:ext cx="2195831" cy="3511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0000" rIns="90000" wrap="none">
            <a:normAutofit lnSpcReduction="10000"/>
          </a:bodyPr>
          <a:lstStyle/>
          <a:p>
            <a:pPr defTabSz="913742">
              <a:spcBef>
                <a:spcPct val="0"/>
              </a:spcBef>
              <a:defRPr/>
            </a:pPr>
            <a:r>
              <a:rPr altLang="en-US" b="1" lang="zh-CN">
                <a:solidFill>
                  <a:schemeClr val="bg2">
                    <a:lumMod val="10000"/>
                  </a:schemeClr>
                </a:solidFill>
                <a:latin charset="-122" panose="020b0503020204020204" pitchFamily="34" typeface="微软雅黑"/>
                <a:ea charset="-122" panose="020b0503020204020204" pitchFamily="34" typeface="微软雅黑"/>
                <a:sym charset="-122" panose="02020400000000000000" pitchFamily="18" typeface="Source Han Serif SC"/>
              </a:rPr>
              <a:t>标题文本预设</a:t>
            </a:r>
          </a:p>
        </p:txBody>
      </p:sp>
      <p:grpSp>
        <p:nvGrpSpPr>
          <p:cNvPr id="28" name="组合 27">
            <a:extLst>
              <a:ext uri="{FF2B5EF4-FFF2-40B4-BE49-F238E27FC236}">
                <a16:creationId xmlns:a16="http://schemas.microsoft.com/office/drawing/2014/main" id="{992661CB-4908-4824-A3FB-74EABCA08CB9}"/>
              </a:ext>
            </a:extLst>
          </p:cNvPr>
          <p:cNvGrpSpPr/>
          <p:nvPr/>
        </p:nvGrpSpPr>
        <p:grpSpPr>
          <a:xfrm>
            <a:off x="3424460" y="220234"/>
            <a:ext cx="5544407" cy="617980"/>
            <a:chOff x="551593" y="497013"/>
            <a:chExt cx="5544407" cy="617980"/>
          </a:xfrm>
        </p:grpSpPr>
        <p:sp>
          <p:nvSpPr>
            <p:cNvPr id="29" name="矩形 28">
              <a:extLst>
                <a:ext uri="{FF2B5EF4-FFF2-40B4-BE49-F238E27FC236}">
                  <a16:creationId xmlns:a16="http://schemas.microsoft.com/office/drawing/2014/main" id="{5A973533-3259-44BC-877B-2C7ACA9247DB}"/>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38" name="0 _4">
              <a:extLst>
                <a:ext uri="{FF2B5EF4-FFF2-40B4-BE49-F238E27FC236}">
                  <a16:creationId xmlns:a16="http://schemas.microsoft.com/office/drawing/2014/main" id="{892C4433-8E93-4DA6-BFF3-765F9F36DB0E}"/>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36185361"/>
      </p:ext>
    </p:extLst>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Effect filter="fade" transition="in">
                                      <p:cBhvr>
                                        <p:cTn dur="500" id="9"/>
                                        <p:tgtEl>
                                          <p:spTgt spid="2"/>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33"/>
                                        </p:tgtEl>
                                        <p:attrNameLst>
                                          <p:attrName>style.visibility</p:attrName>
                                        </p:attrNameLst>
                                      </p:cBhvr>
                                      <p:to>
                                        <p:strVal val="visible"/>
                                      </p:to>
                                    </p:set>
                                    <p:anim calcmode="lin" valueType="num">
                                      <p:cBhvr>
                                        <p:cTn dur="500" fill="hold" id="13"/>
                                        <p:tgtEl>
                                          <p:spTgt spid="33"/>
                                        </p:tgtEl>
                                        <p:attrNameLst>
                                          <p:attrName>ppt_w</p:attrName>
                                        </p:attrNameLst>
                                      </p:cBhvr>
                                      <p:tavLst>
                                        <p:tav tm="0">
                                          <p:val>
                                            <p:fltVal val="0"/>
                                          </p:val>
                                        </p:tav>
                                        <p:tav tm="100000">
                                          <p:val>
                                            <p:strVal val="#ppt_w"/>
                                          </p:val>
                                        </p:tav>
                                      </p:tavLst>
                                    </p:anim>
                                    <p:anim calcmode="lin" valueType="num">
                                      <p:cBhvr>
                                        <p:cTn dur="500" fill="hold" id="14"/>
                                        <p:tgtEl>
                                          <p:spTgt spid="33"/>
                                        </p:tgtEl>
                                        <p:attrNameLst>
                                          <p:attrName>ppt_h</p:attrName>
                                        </p:attrNameLst>
                                      </p:cBhvr>
                                      <p:tavLst>
                                        <p:tav tm="0">
                                          <p:val>
                                            <p:fltVal val="0"/>
                                          </p:val>
                                        </p:tav>
                                        <p:tav tm="100000">
                                          <p:val>
                                            <p:strVal val="#ppt_h"/>
                                          </p:val>
                                        </p:tav>
                                      </p:tavLst>
                                    </p:anim>
                                    <p:animEffect filter="fade" transition="in">
                                      <p:cBhvr>
                                        <p:cTn dur="500" id="15"/>
                                        <p:tgtEl>
                                          <p:spTgt spid="33"/>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32"/>
                                        </p:tgtEl>
                                        <p:attrNameLst>
                                          <p:attrName>style.visibility</p:attrName>
                                        </p:attrNameLst>
                                      </p:cBhvr>
                                      <p:to>
                                        <p:strVal val="visible"/>
                                      </p:to>
                                    </p:set>
                                    <p:anim calcmode="lin" valueType="num">
                                      <p:cBhvr>
                                        <p:cTn dur="500" fill="hold" id="19"/>
                                        <p:tgtEl>
                                          <p:spTgt spid="32"/>
                                        </p:tgtEl>
                                        <p:attrNameLst>
                                          <p:attrName>ppt_w</p:attrName>
                                        </p:attrNameLst>
                                      </p:cBhvr>
                                      <p:tavLst>
                                        <p:tav tm="0">
                                          <p:val>
                                            <p:fltVal val="0"/>
                                          </p:val>
                                        </p:tav>
                                        <p:tav tm="100000">
                                          <p:val>
                                            <p:strVal val="#ppt_w"/>
                                          </p:val>
                                        </p:tav>
                                      </p:tavLst>
                                    </p:anim>
                                    <p:anim calcmode="lin" valueType="num">
                                      <p:cBhvr>
                                        <p:cTn dur="500" fill="hold" id="20"/>
                                        <p:tgtEl>
                                          <p:spTgt spid="32"/>
                                        </p:tgtEl>
                                        <p:attrNameLst>
                                          <p:attrName>ppt_h</p:attrName>
                                        </p:attrNameLst>
                                      </p:cBhvr>
                                      <p:tavLst>
                                        <p:tav tm="0">
                                          <p:val>
                                            <p:fltVal val="0"/>
                                          </p:val>
                                        </p:tav>
                                        <p:tav tm="100000">
                                          <p:val>
                                            <p:strVal val="#ppt_h"/>
                                          </p:val>
                                        </p:tav>
                                      </p:tavLst>
                                    </p:anim>
                                    <p:animEffect filter="fade" transition="in">
                                      <p:cBhvr>
                                        <p:cTn dur="500" id="21"/>
                                        <p:tgtEl>
                                          <p:spTgt spid="32"/>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35"/>
                                        </p:tgtEl>
                                        <p:attrNameLst>
                                          <p:attrName>style.visibility</p:attrName>
                                        </p:attrNameLst>
                                      </p:cBhvr>
                                      <p:to>
                                        <p:strVal val="visible"/>
                                      </p:to>
                                    </p:set>
                                    <p:anim calcmode="lin" valueType="num">
                                      <p:cBhvr>
                                        <p:cTn dur="500" fill="hold" id="25"/>
                                        <p:tgtEl>
                                          <p:spTgt spid="35"/>
                                        </p:tgtEl>
                                        <p:attrNameLst>
                                          <p:attrName>ppt_w</p:attrName>
                                        </p:attrNameLst>
                                      </p:cBhvr>
                                      <p:tavLst>
                                        <p:tav tm="0">
                                          <p:val>
                                            <p:fltVal val="0"/>
                                          </p:val>
                                        </p:tav>
                                        <p:tav tm="100000">
                                          <p:val>
                                            <p:strVal val="#ppt_w"/>
                                          </p:val>
                                        </p:tav>
                                      </p:tavLst>
                                    </p:anim>
                                    <p:anim calcmode="lin" valueType="num">
                                      <p:cBhvr>
                                        <p:cTn dur="500" fill="hold" id="26"/>
                                        <p:tgtEl>
                                          <p:spTgt spid="35"/>
                                        </p:tgtEl>
                                        <p:attrNameLst>
                                          <p:attrName>ppt_h</p:attrName>
                                        </p:attrNameLst>
                                      </p:cBhvr>
                                      <p:tavLst>
                                        <p:tav tm="0">
                                          <p:val>
                                            <p:fltVal val="0"/>
                                          </p:val>
                                        </p:tav>
                                        <p:tav tm="100000">
                                          <p:val>
                                            <p:strVal val="#ppt_h"/>
                                          </p:val>
                                        </p:tav>
                                      </p:tavLst>
                                    </p:anim>
                                    <p:animEffect filter="fade" transition="in">
                                      <p:cBhvr>
                                        <p:cTn dur="500" id="27"/>
                                        <p:tgtEl>
                                          <p:spTgt spid="35"/>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34"/>
                                        </p:tgtEl>
                                        <p:attrNameLst>
                                          <p:attrName>style.visibility</p:attrName>
                                        </p:attrNameLst>
                                      </p:cBhvr>
                                      <p:to>
                                        <p:strVal val="visible"/>
                                      </p:to>
                                    </p:set>
                                    <p:anim calcmode="lin" valueType="num">
                                      <p:cBhvr>
                                        <p:cTn dur="500" fill="hold" id="31"/>
                                        <p:tgtEl>
                                          <p:spTgt spid="34"/>
                                        </p:tgtEl>
                                        <p:attrNameLst>
                                          <p:attrName>ppt_w</p:attrName>
                                        </p:attrNameLst>
                                      </p:cBhvr>
                                      <p:tavLst>
                                        <p:tav tm="0">
                                          <p:val>
                                            <p:fltVal val="0"/>
                                          </p:val>
                                        </p:tav>
                                        <p:tav tm="100000">
                                          <p:val>
                                            <p:strVal val="#ppt_w"/>
                                          </p:val>
                                        </p:tav>
                                      </p:tavLst>
                                    </p:anim>
                                    <p:anim calcmode="lin" valueType="num">
                                      <p:cBhvr>
                                        <p:cTn dur="500" fill="hold" id="32"/>
                                        <p:tgtEl>
                                          <p:spTgt spid="34"/>
                                        </p:tgtEl>
                                        <p:attrNameLst>
                                          <p:attrName>ppt_h</p:attrName>
                                        </p:attrNameLst>
                                      </p:cBhvr>
                                      <p:tavLst>
                                        <p:tav tm="0">
                                          <p:val>
                                            <p:fltVal val="0"/>
                                          </p:val>
                                        </p:tav>
                                        <p:tav tm="100000">
                                          <p:val>
                                            <p:strVal val="#ppt_h"/>
                                          </p:val>
                                        </p:tav>
                                      </p:tavLst>
                                    </p:anim>
                                    <p:animEffect filter="fade" transition="in">
                                      <p:cBhvr>
                                        <p:cTn dur="500" id="33"/>
                                        <p:tgtEl>
                                          <p:spTgt spid="34"/>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37"/>
                                        </p:tgtEl>
                                        <p:attrNameLst>
                                          <p:attrName>style.visibility</p:attrName>
                                        </p:attrNameLst>
                                      </p:cBhvr>
                                      <p:to>
                                        <p:strVal val="visible"/>
                                      </p:to>
                                    </p:set>
                                    <p:anim calcmode="lin" valueType="num">
                                      <p:cBhvr>
                                        <p:cTn dur="500" fill="hold" id="37"/>
                                        <p:tgtEl>
                                          <p:spTgt spid="37"/>
                                        </p:tgtEl>
                                        <p:attrNameLst>
                                          <p:attrName>ppt_w</p:attrName>
                                        </p:attrNameLst>
                                      </p:cBhvr>
                                      <p:tavLst>
                                        <p:tav tm="0">
                                          <p:val>
                                            <p:fltVal val="0"/>
                                          </p:val>
                                        </p:tav>
                                        <p:tav tm="100000">
                                          <p:val>
                                            <p:strVal val="#ppt_w"/>
                                          </p:val>
                                        </p:tav>
                                      </p:tavLst>
                                    </p:anim>
                                    <p:anim calcmode="lin" valueType="num">
                                      <p:cBhvr>
                                        <p:cTn dur="500" fill="hold" id="38"/>
                                        <p:tgtEl>
                                          <p:spTgt spid="37"/>
                                        </p:tgtEl>
                                        <p:attrNameLst>
                                          <p:attrName>ppt_h</p:attrName>
                                        </p:attrNameLst>
                                      </p:cBhvr>
                                      <p:tavLst>
                                        <p:tav tm="0">
                                          <p:val>
                                            <p:fltVal val="0"/>
                                          </p:val>
                                        </p:tav>
                                        <p:tav tm="100000">
                                          <p:val>
                                            <p:strVal val="#ppt_h"/>
                                          </p:val>
                                        </p:tav>
                                      </p:tavLst>
                                    </p:anim>
                                    <p:animEffect filter="fade" transition="in">
                                      <p:cBhvr>
                                        <p:cTn dur="500" id="39"/>
                                        <p:tgtEl>
                                          <p:spTgt spid="37"/>
                                        </p:tgtEl>
                                      </p:cBhvr>
                                    </p:animEffect>
                                  </p:childTnLst>
                                </p:cTn>
                              </p:par>
                            </p:childTnLst>
                          </p:cTn>
                        </p:par>
                        <p:par>
                          <p:cTn fill="hold" id="40" nodeType="afterGroup">
                            <p:stCondLst>
                              <p:cond delay="3000"/>
                            </p:stCondLst>
                            <p:childTnLst>
                              <p:par>
                                <p:cTn fill="hold" grpId="0" id="41" nodeType="afterEffect" presetClass="entr" presetID="53" presetSubtype="0">
                                  <p:stCondLst>
                                    <p:cond delay="0"/>
                                  </p:stCondLst>
                                  <p:childTnLst>
                                    <p:set>
                                      <p:cBhvr>
                                        <p:cTn dur="1" fill="hold" id="42">
                                          <p:stCondLst>
                                            <p:cond delay="0"/>
                                          </p:stCondLst>
                                        </p:cTn>
                                        <p:tgtEl>
                                          <p:spTgt spid="36"/>
                                        </p:tgtEl>
                                        <p:attrNameLst>
                                          <p:attrName>style.visibility</p:attrName>
                                        </p:attrNameLst>
                                      </p:cBhvr>
                                      <p:to>
                                        <p:strVal val="visible"/>
                                      </p:to>
                                    </p:set>
                                    <p:anim calcmode="lin" valueType="num">
                                      <p:cBhvr>
                                        <p:cTn dur="500" fill="hold" id="43"/>
                                        <p:tgtEl>
                                          <p:spTgt spid="36"/>
                                        </p:tgtEl>
                                        <p:attrNameLst>
                                          <p:attrName>ppt_w</p:attrName>
                                        </p:attrNameLst>
                                      </p:cBhvr>
                                      <p:tavLst>
                                        <p:tav tm="0">
                                          <p:val>
                                            <p:fltVal val="0"/>
                                          </p:val>
                                        </p:tav>
                                        <p:tav tm="100000">
                                          <p:val>
                                            <p:strVal val="#ppt_w"/>
                                          </p:val>
                                        </p:tav>
                                      </p:tavLst>
                                    </p:anim>
                                    <p:anim calcmode="lin" valueType="num">
                                      <p:cBhvr>
                                        <p:cTn dur="500" fill="hold" id="44"/>
                                        <p:tgtEl>
                                          <p:spTgt spid="36"/>
                                        </p:tgtEl>
                                        <p:attrNameLst>
                                          <p:attrName>ppt_h</p:attrName>
                                        </p:attrNameLst>
                                      </p:cBhvr>
                                      <p:tavLst>
                                        <p:tav tm="0">
                                          <p:val>
                                            <p:fltVal val="0"/>
                                          </p:val>
                                        </p:tav>
                                        <p:tav tm="100000">
                                          <p:val>
                                            <p:strVal val="#ppt_h"/>
                                          </p:val>
                                        </p:tav>
                                      </p:tavLst>
                                    </p:anim>
                                    <p:animEffect filter="fade" transition="in">
                                      <p:cBhvr>
                                        <p:cTn dur="500" id="45"/>
                                        <p:tgtEl>
                                          <p:spTgt spid="36"/>
                                        </p:tgtEl>
                                      </p:cBhvr>
                                    </p:animEffect>
                                  </p:childTnLst>
                                </p:cTn>
                              </p:par>
                            </p:childTnLst>
                          </p:cTn>
                        </p:par>
                        <p:par>
                          <p:cTn fill="hold" id="46" nodeType="afterGroup">
                            <p:stCondLst>
                              <p:cond delay="3500"/>
                            </p:stCondLst>
                            <p:childTnLst>
                              <p:par>
                                <p:cTn fill="hold" id="47" nodeType="afterEffect" presetClass="entr" presetID="53" presetSubtype="0">
                                  <p:stCondLst>
                                    <p:cond delay="0"/>
                                  </p:stCondLst>
                                  <p:childTnLst>
                                    <p:set>
                                      <p:cBhvr>
                                        <p:cTn dur="1" fill="hold" id="48">
                                          <p:stCondLst>
                                            <p:cond delay="0"/>
                                          </p:stCondLst>
                                        </p:cTn>
                                        <p:tgtEl>
                                          <p:spTgt spid="27"/>
                                        </p:tgtEl>
                                        <p:attrNameLst>
                                          <p:attrName>style.visibility</p:attrName>
                                        </p:attrNameLst>
                                      </p:cBhvr>
                                      <p:to>
                                        <p:strVal val="visible"/>
                                      </p:to>
                                    </p:set>
                                    <p:anim calcmode="lin" valueType="num">
                                      <p:cBhvr>
                                        <p:cTn dur="500" fill="hold" id="49"/>
                                        <p:tgtEl>
                                          <p:spTgt spid="27"/>
                                        </p:tgtEl>
                                        <p:attrNameLst>
                                          <p:attrName>ppt_w</p:attrName>
                                        </p:attrNameLst>
                                      </p:cBhvr>
                                      <p:tavLst>
                                        <p:tav tm="0">
                                          <p:val>
                                            <p:fltVal val="0"/>
                                          </p:val>
                                        </p:tav>
                                        <p:tav tm="100000">
                                          <p:val>
                                            <p:strVal val="#ppt_w"/>
                                          </p:val>
                                        </p:tav>
                                      </p:tavLst>
                                    </p:anim>
                                    <p:anim calcmode="lin" valueType="num">
                                      <p:cBhvr>
                                        <p:cTn dur="500" fill="hold" id="50"/>
                                        <p:tgtEl>
                                          <p:spTgt spid="27"/>
                                        </p:tgtEl>
                                        <p:attrNameLst>
                                          <p:attrName>ppt_h</p:attrName>
                                        </p:attrNameLst>
                                      </p:cBhvr>
                                      <p:tavLst>
                                        <p:tav tm="0">
                                          <p:val>
                                            <p:fltVal val="0"/>
                                          </p:val>
                                        </p:tav>
                                        <p:tav tm="100000">
                                          <p:val>
                                            <p:strVal val="#ppt_h"/>
                                          </p:val>
                                        </p:tav>
                                      </p:tavLst>
                                    </p:anim>
                                    <p:animEffect filter="fade" transition="in">
                                      <p:cBhvr>
                                        <p:cTn dur="500" id="51"/>
                                        <p:tgtEl>
                                          <p:spTgt spid="27"/>
                                        </p:tgtEl>
                                      </p:cBhvr>
                                    </p:animEffect>
                                  </p:childTnLst>
                                </p:cTn>
                              </p:par>
                            </p:childTnLst>
                          </p:cTn>
                        </p:par>
                        <p:par>
                          <p:cTn fill="hold" id="52" nodeType="afterGroup">
                            <p:stCondLst>
                              <p:cond delay="4000"/>
                            </p:stCondLst>
                            <p:childTnLst>
                              <p:par>
                                <p:cTn fill="hold" id="53" nodeType="afterEffect" presetClass="entr" presetID="53" presetSubtype="0">
                                  <p:stCondLst>
                                    <p:cond delay="0"/>
                                  </p:stCondLst>
                                  <p:childTnLst>
                                    <p:set>
                                      <p:cBhvr>
                                        <p:cTn dur="1" fill="hold" id="54">
                                          <p:stCondLst>
                                            <p:cond delay="0"/>
                                          </p:stCondLst>
                                        </p:cTn>
                                        <p:tgtEl>
                                          <p:spTgt spid="21"/>
                                        </p:tgtEl>
                                        <p:attrNameLst>
                                          <p:attrName>style.visibility</p:attrName>
                                        </p:attrNameLst>
                                      </p:cBhvr>
                                      <p:to>
                                        <p:strVal val="visible"/>
                                      </p:to>
                                    </p:set>
                                    <p:anim calcmode="lin" valueType="num">
                                      <p:cBhvr>
                                        <p:cTn dur="500" fill="hold" id="55"/>
                                        <p:tgtEl>
                                          <p:spTgt spid="21"/>
                                        </p:tgtEl>
                                        <p:attrNameLst>
                                          <p:attrName>ppt_w</p:attrName>
                                        </p:attrNameLst>
                                      </p:cBhvr>
                                      <p:tavLst>
                                        <p:tav tm="0">
                                          <p:val>
                                            <p:fltVal val="0"/>
                                          </p:val>
                                        </p:tav>
                                        <p:tav tm="100000">
                                          <p:val>
                                            <p:strVal val="#ppt_w"/>
                                          </p:val>
                                        </p:tav>
                                      </p:tavLst>
                                    </p:anim>
                                    <p:anim calcmode="lin" valueType="num">
                                      <p:cBhvr>
                                        <p:cTn dur="500" fill="hold" id="56"/>
                                        <p:tgtEl>
                                          <p:spTgt spid="21"/>
                                        </p:tgtEl>
                                        <p:attrNameLst>
                                          <p:attrName>ppt_h</p:attrName>
                                        </p:attrNameLst>
                                      </p:cBhvr>
                                      <p:tavLst>
                                        <p:tav tm="0">
                                          <p:val>
                                            <p:fltVal val="0"/>
                                          </p:val>
                                        </p:tav>
                                        <p:tav tm="100000">
                                          <p:val>
                                            <p:strVal val="#ppt_h"/>
                                          </p:val>
                                        </p:tav>
                                      </p:tavLst>
                                    </p:anim>
                                    <p:animEffect filter="fade" transition="in">
                                      <p:cBhvr>
                                        <p:cTn dur="500" id="57"/>
                                        <p:tgtEl>
                                          <p:spTgt spid="21"/>
                                        </p:tgtEl>
                                      </p:cBhvr>
                                    </p:animEffect>
                                  </p:childTnLst>
                                </p:cTn>
                              </p:par>
                            </p:childTnLst>
                          </p:cTn>
                        </p:par>
                        <p:par>
                          <p:cTn fill="hold" id="58" nodeType="afterGroup">
                            <p:stCondLst>
                              <p:cond delay="4500"/>
                            </p:stCondLst>
                            <p:childTnLst>
                              <p:par>
                                <p:cTn fill="hold" id="59" nodeType="afterEffect" presetClass="entr" presetID="53" presetSubtype="0">
                                  <p:stCondLst>
                                    <p:cond delay="0"/>
                                  </p:stCondLst>
                                  <p:childTnLst>
                                    <p:set>
                                      <p:cBhvr>
                                        <p:cTn dur="1" fill="hold" id="60">
                                          <p:stCondLst>
                                            <p:cond delay="0"/>
                                          </p:stCondLst>
                                        </p:cTn>
                                        <p:tgtEl>
                                          <p:spTgt spid="10"/>
                                        </p:tgtEl>
                                        <p:attrNameLst>
                                          <p:attrName>style.visibility</p:attrName>
                                        </p:attrNameLst>
                                      </p:cBhvr>
                                      <p:to>
                                        <p:strVal val="visible"/>
                                      </p:to>
                                    </p:set>
                                    <p:anim calcmode="lin" valueType="num">
                                      <p:cBhvr>
                                        <p:cTn dur="500" fill="hold" id="61"/>
                                        <p:tgtEl>
                                          <p:spTgt spid="10"/>
                                        </p:tgtEl>
                                        <p:attrNameLst>
                                          <p:attrName>ppt_w</p:attrName>
                                        </p:attrNameLst>
                                      </p:cBhvr>
                                      <p:tavLst>
                                        <p:tav tm="0">
                                          <p:val>
                                            <p:fltVal val="0"/>
                                          </p:val>
                                        </p:tav>
                                        <p:tav tm="100000">
                                          <p:val>
                                            <p:strVal val="#ppt_w"/>
                                          </p:val>
                                        </p:tav>
                                      </p:tavLst>
                                    </p:anim>
                                    <p:anim calcmode="lin" valueType="num">
                                      <p:cBhvr>
                                        <p:cTn dur="500" fill="hold" id="62"/>
                                        <p:tgtEl>
                                          <p:spTgt spid="10"/>
                                        </p:tgtEl>
                                        <p:attrNameLst>
                                          <p:attrName>ppt_h</p:attrName>
                                        </p:attrNameLst>
                                      </p:cBhvr>
                                      <p:tavLst>
                                        <p:tav tm="0">
                                          <p:val>
                                            <p:fltVal val="0"/>
                                          </p:val>
                                        </p:tav>
                                        <p:tav tm="100000">
                                          <p:val>
                                            <p:strVal val="#ppt_h"/>
                                          </p:val>
                                        </p:tav>
                                      </p:tavLst>
                                    </p:anim>
                                    <p:animEffect filter="fade" transition="in">
                                      <p:cBhvr>
                                        <p:cTn dur="500" id="63"/>
                                        <p:tgtEl>
                                          <p:spTgt spid="10"/>
                                        </p:tgtEl>
                                      </p:cBhvr>
                                    </p:animEffect>
                                  </p:childTnLst>
                                </p:cTn>
                              </p:par>
                            </p:childTnLst>
                          </p:cTn>
                        </p:par>
                        <p:par>
                          <p:cTn fill="hold" id="64" nodeType="afterGroup">
                            <p:stCondLst>
                              <p:cond delay="5000"/>
                            </p:stCondLst>
                            <p:childTnLst>
                              <p:par>
                                <p:cTn fill="hold" id="65" nodeType="afterEffect" presetClass="entr" presetID="53" presetSubtype="0">
                                  <p:stCondLst>
                                    <p:cond delay="0"/>
                                  </p:stCondLst>
                                  <p:childTnLst>
                                    <p:set>
                                      <p:cBhvr>
                                        <p:cTn dur="1" fill="hold" id="66">
                                          <p:stCondLst>
                                            <p:cond delay="0"/>
                                          </p:stCondLst>
                                        </p:cTn>
                                        <p:tgtEl>
                                          <p:spTgt spid="28"/>
                                        </p:tgtEl>
                                        <p:attrNameLst>
                                          <p:attrName>style.visibility</p:attrName>
                                        </p:attrNameLst>
                                      </p:cBhvr>
                                      <p:to>
                                        <p:strVal val="visible"/>
                                      </p:to>
                                    </p:set>
                                    <p:anim calcmode="lin" valueType="num">
                                      <p:cBhvr>
                                        <p:cTn dur="500" fill="hold" id="67"/>
                                        <p:tgtEl>
                                          <p:spTgt spid="28"/>
                                        </p:tgtEl>
                                        <p:attrNameLst>
                                          <p:attrName>ppt_w</p:attrName>
                                        </p:attrNameLst>
                                      </p:cBhvr>
                                      <p:tavLst>
                                        <p:tav tm="0">
                                          <p:val>
                                            <p:fltVal val="0"/>
                                          </p:val>
                                        </p:tav>
                                        <p:tav tm="100000">
                                          <p:val>
                                            <p:strVal val="#ppt_w"/>
                                          </p:val>
                                        </p:tav>
                                      </p:tavLst>
                                    </p:anim>
                                    <p:anim calcmode="lin" valueType="num">
                                      <p:cBhvr>
                                        <p:cTn dur="500" fill="hold" id="68"/>
                                        <p:tgtEl>
                                          <p:spTgt spid="28"/>
                                        </p:tgtEl>
                                        <p:attrNameLst>
                                          <p:attrName>ppt_h</p:attrName>
                                        </p:attrNameLst>
                                      </p:cBhvr>
                                      <p:tavLst>
                                        <p:tav tm="0">
                                          <p:val>
                                            <p:fltVal val="0"/>
                                          </p:val>
                                        </p:tav>
                                        <p:tav tm="100000">
                                          <p:val>
                                            <p:strVal val="#ppt_h"/>
                                          </p:val>
                                        </p:tav>
                                      </p:tavLst>
                                    </p:anim>
                                    <p:animEffect filter="fade" transition="in">
                                      <p:cBhvr>
                                        <p:cTn dur="500" id="69"/>
                                        <p:tgtEl>
                                          <p:spTgt spid="2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2"/>
      <p:bldP grpId="0" spid="33"/>
      <p:bldP grpId="0" spid="34"/>
      <p:bldP grpId="0" spid="35"/>
      <p:bldP grpId="0" spid="36"/>
      <p:bldP grpId="0" spid="37"/>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 name="Group 5"/>
          <p:cNvGrpSpPr/>
          <p:nvPr/>
        </p:nvGrpSpPr>
        <p:grpSpPr>
          <a:xfrm>
            <a:off x="1179185" y="2137551"/>
            <a:ext cx="4723945" cy="3850377"/>
            <a:chOff x="0" y="-1"/>
            <a:chExt cx="3851441" cy="3048007"/>
          </a:xfrm>
        </p:grpSpPr>
        <p:sp>
          <p:nvSpPr>
            <p:cNvPr id="7" name="矩形 1"/>
            <p:cNvSpPr>
              <a:spLocks noChangeArrowheads="1"/>
            </p:cNvSpPr>
            <p:nvPr/>
          </p:nvSpPr>
          <p:spPr bwMode="auto">
            <a:xfrm>
              <a:off x="82517" y="85859"/>
              <a:ext cx="3656677" cy="2007609"/>
            </a:xfrm>
            <a:prstGeom prst="rect">
              <a:avLst/>
            </a:prstGeom>
            <a:blipFill>
              <a:blip r:embed="rId3">
                <a:extLst>
                  <a:ext uri="{28A0092B-C50C-407E-A947-70E740481C1C}">
                    <a14:useLocalDpi/>
                  </a:ext>
                </a:extLst>
              </a:blip>
              <a:stretch>
                <a:fillRect/>
              </a:stretch>
            </a:blipFill>
            <a:ln>
              <a:noFill/>
            </a:ln>
            <a:extLst>
              <a:ext uri="{91240B29-F687-4F45-9708-019B960494DF}">
                <a14:hiddenLine w="9525">
                  <a:solidFill>
                    <a:srgbClr val="000000"/>
                  </a:solidFill>
                  <a:miter lim="800000"/>
                  <a:headEnd/>
                  <a:tailEnd/>
                </a14:hiddenLine>
              </a:ext>
            </a:extLst>
          </p:spPr>
          <p:txBody>
            <a:bodyPr anchor="ct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defRPr/>
              </a:pPr>
              <a:endParaRPr altLang="zh-CN" lang="zh-CN" sz="1867">
                <a:solidFill>
                  <a:srgbClr val="FFFFFF"/>
                </a:solidFill>
                <a:sym charset="-122" panose="02020400000000000000" pitchFamily="18" typeface="Source Han Serif SC"/>
              </a:endParaRPr>
            </a:p>
          </p:txBody>
        </p:sp>
        <p:grpSp>
          <p:nvGrpSpPr>
            <p:cNvPr id="8" name="Group 7"/>
            <p:cNvGrpSpPr/>
            <p:nvPr/>
          </p:nvGrpSpPr>
          <p:grpSpPr>
            <a:xfrm>
              <a:off x="0" y="-1"/>
              <a:ext cx="3851441" cy="3048007"/>
              <a:chOff x="0" y="-1"/>
              <a:chExt cx="3851441" cy="3048007"/>
            </a:xfrm>
          </p:grpSpPr>
          <p:grpSp>
            <p:nvGrpSpPr>
              <p:cNvPr id="9" name="Group 8"/>
              <p:cNvGrpSpPr/>
              <p:nvPr/>
            </p:nvGrpSpPr>
            <p:grpSpPr>
              <a:xfrm>
                <a:off x="0" y="-1"/>
                <a:ext cx="3851441" cy="3048007"/>
                <a:chOff x="0" y="-1"/>
                <a:chExt cx="3732582" cy="2953943"/>
              </a:xfrm>
            </p:grpSpPr>
            <p:sp>
              <p:nvSpPr>
                <p:cNvPr id="11" name="圆角矩形 1"/>
                <p:cNvSpPr>
                  <a:spLocks noChangeArrowheads="1"/>
                </p:cNvSpPr>
                <p:nvPr/>
              </p:nvSpPr>
              <p:spPr bwMode="auto">
                <a:xfrm>
                  <a:off x="0" y="0"/>
                  <a:ext cx="3732582" cy="2447190"/>
                </a:xfrm>
                <a:custGeom>
                  <a:gdLst>
                    <a:gd fmla="*/ 110325 w 5436000" name="T0"/>
                    <a:gd fmla="*/ 105407 h 3564000" name="T1"/>
                    <a:gd fmla="*/ 110325 w 5436000" name="T2"/>
                    <a:gd fmla="*/ 1344447 h 3564000" name="T3"/>
                    <a:gd fmla="*/ 2452619 w 5436000" name="T4"/>
                    <a:gd fmla="*/ 1344447 h 3564000" name="T5"/>
                    <a:gd fmla="*/ 2452619 w 5436000" name="T6"/>
                    <a:gd fmla="*/ 105407 h 3564000" name="T7"/>
                    <a:gd fmla="*/ 110325 w 5436000" name="T8"/>
                    <a:gd fmla="*/ 105407 h 3564000" name="T9"/>
                    <a:gd fmla="*/ 91444 w 5436000" name="T10"/>
                    <a:gd fmla="*/ 0 h 3564000" name="T11"/>
                    <a:gd fmla="*/ 2471501 w 5436000" name="T12"/>
                    <a:gd fmla="*/ 0 h 3564000" name="T13"/>
                    <a:gd fmla="*/ 2562945 w 5436000" name="T14"/>
                    <a:gd fmla="*/ 91444 h 3564000" name="T15"/>
                    <a:gd fmla="*/ 2562945 w 5436000" name="T16"/>
                    <a:gd fmla="*/ 1588898 h 3564000" name="T17"/>
                    <a:gd fmla="*/ 2471501 w 5436000" name="T18"/>
                    <a:gd fmla="*/ 1680342 h 3564000" name="T19"/>
                    <a:gd fmla="*/ 91444 w 5436000" name="T20"/>
                    <a:gd fmla="*/ 1680342 h 3564000" name="T21"/>
                    <a:gd fmla="*/ 0 w 5436000" name="T22"/>
                    <a:gd fmla="*/ 1588898 h 3564000" name="T23"/>
                    <a:gd fmla="*/ 0 w 5436000" name="T24"/>
                    <a:gd fmla="*/ 91444 h 3564000" name="T25"/>
                    <a:gd fmla="*/ 91444 w 5436000" name="T26"/>
                    <a:gd fmla="*/ 0 h 3564000"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w 5436000" name="T42"/>
                    <a:gd fmla="*/ 0 h 3564000" name="T43"/>
                    <a:gd fmla="*/ 5436000 w 5436000" name="T44"/>
                    <a:gd fmla="*/ 3564000 h 3564000" name="T45"/>
                  </a:gd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b="T45" l="T42" r="T44" t="T43"/>
                  <a:pathLst>
                    <a:path h="3564000" w="5436000">
                      <a:moveTo>
                        <a:pt x="234000" y="223568"/>
                      </a:moveTo>
                      <a:lnTo>
                        <a:pt x="234000" y="2851568"/>
                      </a:lnTo>
                      <a:lnTo>
                        <a:pt x="5202000" y="2851568"/>
                      </a:lnTo>
                      <a:lnTo>
                        <a:pt x="5202000" y="223568"/>
                      </a:lnTo>
                      <a:lnTo>
                        <a:pt x="234000" y="223568"/>
                      </a:lnTo>
                      <a:close/>
                      <a:moveTo>
                        <a:pt x="193953" y="0"/>
                      </a:moveTo>
                      <a:lnTo>
                        <a:pt x="5242047" y="0"/>
                      </a:lnTo>
                      <a:cubicBezTo>
                        <a:pt x="5349164" y="0"/>
                        <a:pt x="5436000" y="86836"/>
                        <a:pt x="5436000" y="193953"/>
                      </a:cubicBezTo>
                      <a:lnTo>
                        <a:pt x="5436000" y="3370047"/>
                      </a:lnTo>
                      <a:cubicBezTo>
                        <a:pt x="5436000" y="3477164"/>
                        <a:pt x="5349164" y="3564000"/>
                        <a:pt x="5242047" y="3564000"/>
                      </a:cubicBezTo>
                      <a:lnTo>
                        <a:pt x="193953" y="3564000"/>
                      </a:lnTo>
                      <a:cubicBezTo>
                        <a:pt x="86836" y="3564000"/>
                        <a:pt x="0" y="3477164"/>
                        <a:pt x="0" y="3370047"/>
                      </a:cubicBezTo>
                      <a:lnTo>
                        <a:pt x="0" y="193953"/>
                      </a:lnTo>
                      <a:cubicBezTo>
                        <a:pt x="0" y="86836"/>
                        <a:pt x="86836" y="0"/>
                        <a:pt x="193953" y="0"/>
                      </a:cubicBezTo>
                      <a:close/>
                    </a:path>
                  </a:pathLst>
                </a:custGeom>
                <a:solidFill>
                  <a:schemeClr val="bg1">
                    <a:lumMod val="85000"/>
                  </a:schemeClr>
                </a:solidFill>
                <a:ln>
                  <a:noFill/>
                </a:ln>
                <a:extLst>
                  <a:ext uri="{91240B29-F687-4F45-9708-019B960494DF}">
                    <a14:hiddenLine w="9525">
                      <a:solidFill>
                        <a:srgbClr val="000000"/>
                      </a:solidFill>
                      <a:miter lim="800000"/>
                      <a:headEnd/>
                      <a:tailEnd/>
                    </a14:hiddenLine>
                  </a:ext>
                </a:extLst>
              </p:spPr>
              <p:txBody>
                <a:bodyPr anchor="ctr"/>
                <a:lstStyle/>
                <a:p>
                  <a:pPr defTabSz="914273"/>
                  <a:endParaRPr altLang="en-US" lang="zh-CN" sz="1867">
                    <a:solidFill>
                      <a:prstClr val="black"/>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2" name="圆角矩形 12"/>
                <p:cNvSpPr>
                  <a:spLocks noChangeArrowheads="1"/>
                </p:cNvSpPr>
                <p:nvPr/>
              </p:nvSpPr>
              <p:spPr bwMode="auto">
                <a:xfrm>
                  <a:off x="0" y="1"/>
                  <a:ext cx="3732582" cy="2111515"/>
                </a:xfrm>
                <a:custGeom>
                  <a:gdLst>
                    <a:gd fmla="*/ 110325 w 5436000" name="T0"/>
                    <a:gd fmla="*/ 105407 h 3075136" name="T1"/>
                    <a:gd fmla="*/ 110325 w 5436000" name="T2"/>
                    <a:gd fmla="*/ 1344446 h 3075136" name="T3"/>
                    <a:gd fmla="*/ 2452619 w 5436000" name="T4"/>
                    <a:gd fmla="*/ 1344446 h 3075136" name="T5"/>
                    <a:gd fmla="*/ 2452619 w 5436000" name="T6"/>
                    <a:gd fmla="*/ 105407 h 3075136" name="T7"/>
                    <a:gd fmla="*/ 110325 w 5436000" name="T8"/>
                    <a:gd fmla="*/ 105407 h 3075136" name="T9"/>
                    <a:gd fmla="*/ 91444 w 5436000" name="T10"/>
                    <a:gd fmla="*/ 0 h 3075136" name="T11"/>
                    <a:gd fmla="*/ 2471501 w 5436000" name="T12"/>
                    <a:gd fmla="*/ 0 h 3075136" name="T13"/>
                    <a:gd fmla="*/ 2562945 w 5436000" name="T14"/>
                    <a:gd fmla="*/ 91444 h 3075136" name="T15"/>
                    <a:gd fmla="*/ 2562945 w 5436000" name="T16"/>
                    <a:gd fmla="*/ 1449853 h 3075136" name="T17"/>
                    <a:gd fmla="*/ 0 w 5436000" name="T18"/>
                    <a:gd fmla="*/ 1449853 h 3075136" name="T19"/>
                    <a:gd fmla="*/ 0 w 5436000" name="T20"/>
                    <a:gd fmla="*/ 91444 h 3075136" name="T21"/>
                    <a:gd fmla="*/ 91444 w 5436000" name="T22"/>
                    <a:gd fmla="*/ 0 h 30751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5436000" name="T36"/>
                    <a:gd fmla="*/ 0 h 3075136" name="T37"/>
                    <a:gd fmla="*/ 5436000 w 5436000" name="T38"/>
                    <a:gd fmla="*/ 3075136 h 3075136"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3075136" w="5436000">
                      <a:moveTo>
                        <a:pt x="234000" y="223568"/>
                      </a:moveTo>
                      <a:lnTo>
                        <a:pt x="234000" y="2851568"/>
                      </a:lnTo>
                      <a:lnTo>
                        <a:pt x="5202000" y="2851568"/>
                      </a:lnTo>
                      <a:lnTo>
                        <a:pt x="5202000" y="223568"/>
                      </a:lnTo>
                      <a:lnTo>
                        <a:pt x="234000" y="223568"/>
                      </a:lnTo>
                      <a:close/>
                      <a:moveTo>
                        <a:pt x="193953" y="0"/>
                      </a:moveTo>
                      <a:lnTo>
                        <a:pt x="5242047" y="0"/>
                      </a:lnTo>
                      <a:cubicBezTo>
                        <a:pt x="5349164" y="0"/>
                        <a:pt x="5436000" y="86836"/>
                        <a:pt x="5436000" y="193953"/>
                      </a:cubicBezTo>
                      <a:lnTo>
                        <a:pt x="5436000" y="3075136"/>
                      </a:lnTo>
                      <a:lnTo>
                        <a:pt x="0" y="3075136"/>
                      </a:lnTo>
                      <a:lnTo>
                        <a:pt x="0" y="193953"/>
                      </a:lnTo>
                      <a:cubicBezTo>
                        <a:pt x="0" y="86836"/>
                        <a:pt x="86836" y="0"/>
                        <a:pt x="193953" y="0"/>
                      </a:cubicBezTo>
                      <a:close/>
                    </a:path>
                  </a:pathLst>
                </a:custGeom>
                <a:solidFill>
                  <a:schemeClr val="tx1">
                    <a:lumMod val="85000"/>
                    <a:lumOff val="15000"/>
                  </a:schemeClr>
                </a:solidFill>
                <a:ln>
                  <a:noFill/>
                </a:ln>
                <a:extLst>
                  <a:ext uri="{91240B29-F687-4F45-9708-019B960494DF}">
                    <a14:hiddenLine w="9525">
                      <a:solidFill>
                        <a:srgbClr val="000000"/>
                      </a:solidFill>
                      <a:miter lim="800000"/>
                      <a:headEnd/>
                      <a:tailEnd/>
                    </a14:hiddenLine>
                  </a:ext>
                </a:extLst>
              </p:spPr>
              <p:txBody>
                <a:bodyPr anchor="ctr"/>
                <a:lstStyle/>
                <a:p>
                  <a:pPr defTabSz="914273"/>
                  <a:endParaRPr altLang="en-US" lang="zh-CN" sz="1867">
                    <a:solidFill>
                      <a:prstClr val="black"/>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3" name="矩形 14"/>
                <p:cNvSpPr>
                  <a:spLocks noChangeArrowheads="1"/>
                </p:cNvSpPr>
                <p:nvPr/>
              </p:nvSpPr>
              <p:spPr bwMode="auto">
                <a:xfrm>
                  <a:off x="160674" y="153511"/>
                  <a:ext cx="3411233" cy="1804493"/>
                </a:xfrm>
                <a:custGeom>
                  <a:gdLst>
                    <a:gd fmla="*/ 8487 w 4968000" name="T0"/>
                    <a:gd fmla="*/ 8487 h 2628000" name="T1"/>
                    <a:gd fmla="*/ 8487 w 4968000" name="T2"/>
                    <a:gd fmla="*/ 1230552 h 2628000" name="T3"/>
                    <a:gd fmla="*/ 2333807 w 4968000" name="T4"/>
                    <a:gd fmla="*/ 1230552 h 2628000" name="T5"/>
                    <a:gd fmla="*/ 2333807 w 4968000" name="T6"/>
                    <a:gd fmla="*/ 8487 h 2628000" name="T7"/>
                    <a:gd fmla="*/ 8487 w 4968000" name="T8"/>
                    <a:gd fmla="*/ 8487 h 2628000" name="T9"/>
                    <a:gd fmla="*/ 0 w 4968000" name="T10"/>
                    <a:gd fmla="*/ 0 h 2628000" name="T11"/>
                    <a:gd fmla="*/ 2342293 w 4968000" name="T12"/>
                    <a:gd fmla="*/ 0 h 2628000" name="T13"/>
                    <a:gd fmla="*/ 2342293 w 4968000" name="T14"/>
                    <a:gd fmla="*/ 1239039 h 2628000" name="T15"/>
                    <a:gd fmla="*/ 0 w 4968000" name="T16"/>
                    <a:gd fmla="*/ 1239039 h 2628000" name="T17"/>
                    <a:gd fmla="*/ 0 w 4968000" name="T18"/>
                    <a:gd fmla="*/ 0 h 2628000"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968000" name="T30"/>
                    <a:gd fmla="*/ 0 h 2628000" name="T31"/>
                    <a:gd fmla="*/ 4968000 w 4968000" name="T32"/>
                    <a:gd fmla="*/ 2628000 h 2628000"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2628000" w="4968000">
                      <a:moveTo>
                        <a:pt x="18000" y="18000"/>
                      </a:moveTo>
                      <a:lnTo>
                        <a:pt x="18000" y="2610000"/>
                      </a:lnTo>
                      <a:lnTo>
                        <a:pt x="4950000" y="2610000"/>
                      </a:lnTo>
                      <a:lnTo>
                        <a:pt x="4950000" y="18000"/>
                      </a:lnTo>
                      <a:lnTo>
                        <a:pt x="18000" y="18000"/>
                      </a:lnTo>
                      <a:close/>
                      <a:moveTo>
                        <a:pt x="0" y="0"/>
                      </a:moveTo>
                      <a:lnTo>
                        <a:pt x="4968000" y="0"/>
                      </a:lnTo>
                      <a:lnTo>
                        <a:pt x="4968000" y="2628000"/>
                      </a:lnTo>
                      <a:lnTo>
                        <a:pt x="0" y="2628000"/>
                      </a:lnTo>
                      <a:lnTo>
                        <a:pt x="0" y="0"/>
                      </a:lnTo>
                      <a:close/>
                    </a:path>
                  </a:pathLst>
                </a:custGeom>
                <a:solidFill>
                  <a:srgbClr val="FFFFFF"/>
                </a:solidFill>
                <a:ln>
                  <a:noFill/>
                </a:ln>
                <a:extLst>
                  <a:ext uri="{91240B29-F687-4F45-9708-019B960494DF}">
                    <a14:hiddenLine w="9525">
                      <a:solidFill>
                        <a:srgbClr val="000000"/>
                      </a:solidFill>
                      <a:miter lim="800000"/>
                      <a:headEnd/>
                      <a:tailEnd/>
                    </a14:hiddenLine>
                  </a:ext>
                </a:extLst>
              </p:spPr>
              <p:txBody>
                <a:bodyPr anchor="ctr"/>
                <a:lstStyle/>
                <a:p>
                  <a:pPr defTabSz="914273"/>
                  <a:endParaRPr altLang="en-US" lang="zh-CN" sz="1867">
                    <a:solidFill>
                      <a:prstClr val="black"/>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4" name="矩形 39"/>
                <p:cNvSpPr>
                  <a:spLocks noChangeArrowheads="1"/>
                </p:cNvSpPr>
                <p:nvPr/>
              </p:nvSpPr>
              <p:spPr bwMode="auto">
                <a:xfrm>
                  <a:off x="1421298" y="2447190"/>
                  <a:ext cx="889986" cy="98887"/>
                </a:xfrm>
                <a:prstGeom prst="rect">
                  <a:avLst/>
                </a:prstGeom>
                <a:solidFill>
                  <a:schemeClr val="bg1">
                    <a:lumMod val="50000"/>
                  </a:schemeClr>
                </a:solidFill>
                <a:ln>
                  <a:noFill/>
                </a:ln>
                <a:extLst>
                  <a:ext uri="{91240B29-F687-4F45-9708-019B960494DF}">
                    <a14:hiddenLine w="9525">
                      <a:solidFill>
                        <a:srgbClr val="000000"/>
                      </a:solidFill>
                      <a:miter lim="800000"/>
                      <a:headEnd/>
                      <a:tailEnd/>
                    </a14:hiddenLine>
                  </a:ext>
                </a:extLst>
              </p:spPr>
              <p:txBody>
                <a:bodyPr anchor="ctr"/>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1867">
                    <a:solidFill>
                      <a:srgbClr val="FFFFFF"/>
                    </a:solidFill>
                    <a:sym charset="-122" panose="02020400000000000000" pitchFamily="18" typeface="Source Han Serif SC"/>
                  </a:endParaRPr>
                </a:p>
              </p:txBody>
            </p:sp>
            <p:sp>
              <p:nvSpPr>
                <p:cNvPr id="15" name="矩形 40"/>
                <p:cNvSpPr>
                  <a:spLocks noChangeArrowheads="1"/>
                </p:cNvSpPr>
                <p:nvPr/>
              </p:nvSpPr>
              <p:spPr bwMode="auto">
                <a:xfrm>
                  <a:off x="1421298" y="2546077"/>
                  <a:ext cx="889986" cy="271910"/>
                </a:xfrm>
                <a:prstGeom prst="rect">
                  <a:avLst/>
                </a:prstGeom>
                <a:solidFill>
                  <a:schemeClr val="bg1">
                    <a:lumMod val="75000"/>
                  </a:schemeClr>
                </a:solidFill>
                <a:ln>
                  <a:noFill/>
                </a:ln>
                <a:extLst>
                  <a:ext uri="{91240B29-F687-4F45-9708-019B960494DF}">
                    <a14:hiddenLine w="9525">
                      <a:solidFill>
                        <a:srgbClr val="000000"/>
                      </a:solidFill>
                      <a:miter lim="800000"/>
                      <a:headEnd/>
                      <a:tailEnd/>
                    </a14:hiddenLine>
                  </a:ext>
                </a:extLst>
              </p:spPr>
              <p:txBody>
                <a:bodyPr anchor="ctr"/>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1867">
                    <a:solidFill>
                      <a:srgbClr val="FFFFFF"/>
                    </a:solidFill>
                    <a:sym charset="-122" panose="02020400000000000000" pitchFamily="18" typeface="Source Han Serif SC"/>
                  </a:endParaRPr>
                </a:p>
              </p:txBody>
            </p:sp>
            <p:sp>
              <p:nvSpPr>
                <p:cNvPr id="16" name="圆角矩形 41"/>
                <p:cNvSpPr>
                  <a:spLocks noChangeArrowheads="1"/>
                </p:cNvSpPr>
                <p:nvPr/>
              </p:nvSpPr>
              <p:spPr bwMode="auto">
                <a:xfrm>
                  <a:off x="1124636" y="2817987"/>
                  <a:ext cx="1483310" cy="135955"/>
                </a:xfrm>
                <a:prstGeom prst="roundRect">
                  <a:avLst>
                    <a:gd fmla="val 16667" name="adj"/>
                  </a:avLst>
                </a:prstGeom>
                <a:solidFill>
                  <a:schemeClr val="bg1">
                    <a:lumMod val="85000"/>
                  </a:schemeClr>
                </a:solidFill>
                <a:ln>
                  <a:noFill/>
                </a:ln>
                <a:extLst>
                  <a:ext uri="{91240B29-F687-4F45-9708-019B960494DF}">
                    <a14:hiddenLine w="9525">
                      <a:solidFill>
                        <a:srgbClr val="000000"/>
                      </a:solidFill>
                      <a:round/>
                      <a:headEnd/>
                      <a:tailEnd/>
                    </a14:hiddenLine>
                  </a:ext>
                </a:extLst>
              </p:spPr>
              <p:txBody>
                <a:bodyPr anchor="ctr"/>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1867">
                    <a:solidFill>
                      <a:srgbClr val="FFFFFF"/>
                    </a:solidFill>
                    <a:sym charset="-122" panose="02020400000000000000" pitchFamily="18" typeface="Source Han Serif SC"/>
                  </a:endParaRPr>
                </a:p>
              </p:txBody>
            </p:sp>
            <p:sp>
              <p:nvSpPr>
                <p:cNvPr id="17" name="椭圆 42"/>
                <p:cNvSpPr>
                  <a:spLocks noChangeArrowheads="1"/>
                </p:cNvSpPr>
                <p:nvPr/>
              </p:nvSpPr>
              <p:spPr bwMode="auto">
                <a:xfrm>
                  <a:off x="1829416" y="41325"/>
                  <a:ext cx="74157" cy="74157"/>
                </a:xfrm>
                <a:prstGeom prst="ellipse">
                  <a:avLst/>
                </a:prstGeom>
                <a:solidFill>
                  <a:srgbClr val="000000"/>
                </a:solidFill>
                <a:ln>
                  <a:noFill/>
                </a:ln>
                <a:extLst>
                  <a:ext uri="{91240B29-F687-4F45-9708-019B960494DF}">
                    <a14:hiddenLine w="9525">
                      <a:solidFill>
                        <a:srgbClr val="000000"/>
                      </a:solidFill>
                      <a:round/>
                      <a:headEnd/>
                      <a:tailEnd/>
                    </a14:hiddenLine>
                  </a:ext>
                </a:extLst>
              </p:spPr>
              <p:txBody>
                <a:bodyPr anchor="ctr"/>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1867">
                    <a:solidFill>
                      <a:srgbClr val="FFFFFF"/>
                    </a:solidFill>
                    <a:sym charset="-122" panose="02020400000000000000" pitchFamily="18" typeface="Source Han Serif SC"/>
                  </a:endParaRPr>
                </a:p>
              </p:txBody>
            </p:sp>
            <p:sp>
              <p:nvSpPr>
                <p:cNvPr id="18" name="矩形 23"/>
                <p:cNvSpPr>
                  <a:spLocks noChangeArrowheads="1"/>
                </p:cNvSpPr>
                <p:nvPr/>
              </p:nvSpPr>
              <p:spPr bwMode="auto">
                <a:xfrm>
                  <a:off x="2042559" y="-1"/>
                  <a:ext cx="1690023" cy="2447190"/>
                </a:xfrm>
                <a:custGeom>
                  <a:gdLst>
                    <a:gd fmla="*/ 0 w 2461290" name="T0"/>
                    <a:gd fmla="*/ 0 h 3564000" name="T1"/>
                    <a:gd fmla="*/ 1068995 w 2461290" name="T2"/>
                    <a:gd fmla="*/ 0 h 3564000" name="T3"/>
                    <a:gd fmla="*/ 1160439 w 2461290" name="T4"/>
                    <a:gd fmla="*/ 91444 h 3564000" name="T5"/>
                    <a:gd fmla="*/ 1160439 w 2461290" name="T6"/>
                    <a:gd fmla="*/ 1588898 h 3564000" name="T7"/>
                    <a:gd fmla="*/ 1068995 w 2461290" name="T8"/>
                    <a:gd fmla="*/ 1680342 h 3564000" name="T9"/>
                    <a:gd fmla="*/ 782140 w 2461290" name="T10"/>
                    <a:gd fmla="*/ 1680342 h 3564000" name="T11"/>
                    <a:gd fmla="*/ 0 w 2461290" name="T12"/>
                    <a:gd fmla="*/ 0 h 3564000" name="T13"/>
                    <a:gd fmla="*/ 0 60000 65536" name="T14"/>
                    <a:gd fmla="*/ 0 60000 65536" name="T15"/>
                    <a:gd fmla="*/ 0 60000 65536" name="T16"/>
                    <a:gd fmla="*/ 0 60000 65536" name="T17"/>
                    <a:gd fmla="*/ 0 60000 65536" name="T18"/>
                    <a:gd fmla="*/ 0 60000 65536" name="T19"/>
                    <a:gd fmla="*/ 0 60000 65536" name="T20"/>
                    <a:gd fmla="*/ 0 w 2461290" name="T21"/>
                    <a:gd fmla="*/ 0 h 3564000" name="T22"/>
                    <a:gd fmla="*/ 2461290 w 2461290" name="T23"/>
                    <a:gd fmla="*/ 3564000 h 3564000"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564000" w="2461290">
                      <a:moveTo>
                        <a:pt x="0" y="0"/>
                      </a:moveTo>
                      <a:lnTo>
                        <a:pt x="2267337" y="0"/>
                      </a:lnTo>
                      <a:cubicBezTo>
                        <a:pt x="2374454" y="0"/>
                        <a:pt x="2461290" y="86836"/>
                        <a:pt x="2461290" y="193953"/>
                      </a:cubicBezTo>
                      <a:lnTo>
                        <a:pt x="2461290" y="3370047"/>
                      </a:lnTo>
                      <a:cubicBezTo>
                        <a:pt x="2461290" y="3477164"/>
                        <a:pt x="2374454" y="3564000"/>
                        <a:pt x="2267337" y="3564000"/>
                      </a:cubicBezTo>
                      <a:lnTo>
                        <a:pt x="1658918" y="3564000"/>
                      </a:lnTo>
                      <a:lnTo>
                        <a:pt x="0" y="0"/>
                      </a:lnTo>
                      <a:close/>
                    </a:path>
                  </a:pathLst>
                </a:custGeom>
                <a:solidFill>
                  <a:schemeClr val="bg1">
                    <a:alpha val="20000"/>
                  </a:schemeClr>
                </a:solidFill>
                <a:ln>
                  <a:noFill/>
                </a:ln>
                <a:extLst>
                  <a:ext uri="{91240B29-F687-4F45-9708-019B960494DF}">
                    <a14:hiddenLine w="9525">
                      <a:solidFill>
                        <a:srgbClr val="000000"/>
                      </a:solidFill>
                      <a:miter lim="800000"/>
                      <a:headEnd/>
                      <a:tailEnd/>
                    </a14:hiddenLine>
                  </a:ext>
                </a:extLst>
              </p:spPr>
              <p:txBody>
                <a:bodyPr anchor="ctr"/>
                <a:lstStyle/>
                <a:p>
                  <a:pPr defTabSz="914273"/>
                  <a:endParaRPr altLang="en-US" lang="zh-CN" sz="1867">
                    <a:solidFill>
                      <a:prstClr val="black"/>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pic>
            <p:nvPicPr>
              <p:cNvPr id="10" name="图片 34"/>
              <p:cNvPicPr>
                <a:picLocks noChangeArrowheads="1" noChangeAspect="1"/>
              </p:cNvPicPr>
              <p:nvPr/>
            </p:nvPicPr>
            <p:blipFill>
              <a:blip r:embed="rId4">
                <a:extLst>
                  <a:ext uri="{28A0092B-C50C-407E-A947-70E740481C1C}">
                    <a14:useLocalDpi/>
                  </a:ext>
                </a:extLst>
              </a:blip>
              <a:stretch>
                <a:fillRect/>
              </a:stretch>
            </p:blipFill>
            <p:spPr bwMode="auto">
              <a:xfrm>
                <a:off x="1830577" y="2226718"/>
                <a:ext cx="190285" cy="216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sp>
        <p:nvSpPr>
          <p:cNvPr id="19" name="矩形 47"/>
          <p:cNvSpPr>
            <a:spLocks noChangeArrowheads="1"/>
          </p:cNvSpPr>
          <p:nvPr/>
        </p:nvSpPr>
        <p:spPr bwMode="auto">
          <a:xfrm>
            <a:off x="6356021" y="2927100"/>
            <a:ext cx="3780036" cy="8837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wrap="square">
            <a:spAutoFit/>
          </a:bodyPr>
          <a:lstStyle/>
          <a:p>
            <a:pPr defTabSz="914273">
              <a:lnSpc>
                <a:spcPct val="130000"/>
              </a:lnSpc>
              <a:spcBef>
                <a:spcPct val="0"/>
              </a:spcBef>
            </a:pPr>
            <a:r>
              <a:rPr altLang="en-US" lang="zh-CN" sz="1333">
                <a:solidFill>
                  <a:prstClr val="black">
                    <a:lumMod val="65000"/>
                    <a:lumOff val="35000"/>
                  </a:prstClr>
                </a:solidFill>
                <a:latin charset="-122" panose="020b0503020204020204" pitchFamily="34" typeface="微软雅黑"/>
                <a:ea charset="-122" panose="020b0503020204020204" pitchFamily="34" typeface="微软雅黑"/>
                <a:sym charset="-122" panose="02020400000000000000" pitchFamily="18" typeface="Source Han Serif SC"/>
              </a:rPr>
              <a:t>右键点击图片选择设置图片格式可直接替换图片。您可以点击文字框输入您的描述说明，或者通过复制粘贴，在此录入您的综合描述说明。</a:t>
            </a:r>
          </a:p>
        </p:txBody>
      </p:sp>
      <p:sp>
        <p:nvSpPr>
          <p:cNvPr id="20" name="矩形 3"/>
          <p:cNvSpPr>
            <a:spLocks noChangeArrowheads="1"/>
          </p:cNvSpPr>
          <p:nvPr/>
        </p:nvSpPr>
        <p:spPr bwMode="auto">
          <a:xfrm>
            <a:off x="6378052" y="2311762"/>
            <a:ext cx="1605262" cy="51815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wrap="none">
            <a:spAutoFit/>
          </a:bodyPr>
          <a:lstStyle/>
          <a:p>
            <a:pPr defTabSz="914273">
              <a:spcBef>
                <a:spcPct val="0"/>
              </a:spcBef>
            </a:pPr>
            <a:r>
              <a:rPr altLang="en-US" b="1" lang="zh-CN" sz="2800">
                <a:solidFill>
                  <a:srgbClr val="3B3838"/>
                </a:solidFill>
                <a:latin charset="-122" panose="020b0503020204020204" pitchFamily="34" typeface="微软雅黑"/>
                <a:ea charset="-122" panose="020b0503020204020204" pitchFamily="34" typeface="微软雅黑"/>
                <a:cs charset="0" panose="020b0604020202020204" pitchFamily="34" typeface="Arial"/>
                <a:sym charset="-122" panose="02020400000000000000" pitchFamily="18" typeface="Source Han Serif SC"/>
              </a:rPr>
              <a:t>使命宗旨</a:t>
            </a:r>
          </a:p>
        </p:txBody>
      </p:sp>
      <p:sp>
        <p:nvSpPr>
          <p:cNvPr id="21" name="矩形 20"/>
          <p:cNvSpPr/>
          <p:nvPr/>
        </p:nvSpPr>
        <p:spPr>
          <a:xfrm>
            <a:off x="6456882" y="2806159"/>
            <a:ext cx="799733"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6" lIns="91435" rIns="91435" rtlCol="0" tIns="45716"/>
          <a:lstStyle/>
          <a:p>
            <a:pPr algn="ctr" defTabSz="914273"/>
            <a:endParaRPr altLang="en-US" lang="zh-CN" sz="1867">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2" name="矩形 21"/>
          <p:cNvSpPr/>
          <p:nvPr/>
        </p:nvSpPr>
        <p:spPr>
          <a:xfrm>
            <a:off x="7276682" y="2806159"/>
            <a:ext cx="1620000" cy="54000"/>
          </a:xfrm>
          <a:prstGeom prst="rect">
            <a:avLst/>
          </a:prstGeom>
          <a:solidFill>
            <a:srgbClr val="DEDE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6" lIns="91435" rIns="91435" rtlCol="0" tIns="45716"/>
          <a:lstStyle/>
          <a:p>
            <a:pPr algn="ctr" defTabSz="914273"/>
            <a:endParaRPr altLang="en-US" lang="zh-CN" sz="1867">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3" name="矩形 47"/>
          <p:cNvSpPr>
            <a:spLocks noChangeArrowheads="1"/>
          </p:cNvSpPr>
          <p:nvPr/>
        </p:nvSpPr>
        <p:spPr bwMode="auto">
          <a:xfrm>
            <a:off x="6356021" y="4997939"/>
            <a:ext cx="3780036" cy="8837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wrap="square">
            <a:spAutoFit/>
          </a:bodyPr>
          <a:lstStyle/>
          <a:p>
            <a:pPr defTabSz="914273">
              <a:lnSpc>
                <a:spcPct val="130000"/>
              </a:lnSpc>
              <a:spcBef>
                <a:spcPct val="0"/>
              </a:spcBef>
            </a:pPr>
            <a:r>
              <a:rPr altLang="en-US" lang="zh-CN" sz="1333">
                <a:solidFill>
                  <a:prstClr val="black">
                    <a:lumMod val="65000"/>
                    <a:lumOff val="35000"/>
                  </a:prstClr>
                </a:solidFill>
                <a:latin charset="-122" panose="020b0503020204020204" pitchFamily="34" typeface="微软雅黑"/>
                <a:ea charset="-122" panose="020b0503020204020204" pitchFamily="34" typeface="微软雅黑"/>
                <a:sym charset="-122" panose="02020400000000000000" pitchFamily="18" typeface="Source Han Serif SC"/>
              </a:rPr>
              <a:t>右键点击图片选择设置图片格式可直接替换图片。您可以点击文字框输入您的描述说明，或者通过复制粘贴。</a:t>
            </a:r>
          </a:p>
        </p:txBody>
      </p:sp>
      <p:sp>
        <p:nvSpPr>
          <p:cNvPr id="24" name="矩形 3"/>
          <p:cNvSpPr>
            <a:spLocks noChangeArrowheads="1"/>
          </p:cNvSpPr>
          <p:nvPr/>
        </p:nvSpPr>
        <p:spPr bwMode="auto">
          <a:xfrm>
            <a:off x="6378052" y="4382601"/>
            <a:ext cx="1960862" cy="51815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wrap="none">
            <a:spAutoFit/>
          </a:bodyPr>
          <a:lstStyle/>
          <a:p>
            <a:pPr defTabSz="914273">
              <a:spcBef>
                <a:spcPct val="0"/>
              </a:spcBef>
            </a:pPr>
            <a:r>
              <a:rPr altLang="en-US" b="1" lang="zh-CN" sz="2800">
                <a:solidFill>
                  <a:srgbClr val="3B3838"/>
                </a:solidFill>
                <a:latin charset="-122" panose="020b0503020204020204" pitchFamily="34" typeface="微软雅黑"/>
                <a:ea charset="-122" panose="020b0503020204020204" pitchFamily="34" typeface="微软雅黑"/>
                <a:cs charset="0" panose="020b0604020202020204" pitchFamily="34" typeface="Arial"/>
                <a:sym charset="-122" panose="02020400000000000000" pitchFamily="18" typeface="Source Han Serif SC"/>
              </a:rPr>
              <a:t>核心价值观</a:t>
            </a:r>
          </a:p>
        </p:txBody>
      </p:sp>
      <p:sp>
        <p:nvSpPr>
          <p:cNvPr id="25" name="矩形 24"/>
          <p:cNvSpPr/>
          <p:nvPr/>
        </p:nvSpPr>
        <p:spPr>
          <a:xfrm>
            <a:off x="6456882" y="4876998"/>
            <a:ext cx="799733"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6" lIns="91435" rIns="91435" rtlCol="0" tIns="45716"/>
          <a:lstStyle/>
          <a:p>
            <a:pPr algn="ctr" defTabSz="914273"/>
            <a:endParaRPr altLang="en-US" lang="zh-CN" sz="1867">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6" name="矩形 25"/>
          <p:cNvSpPr/>
          <p:nvPr/>
        </p:nvSpPr>
        <p:spPr>
          <a:xfrm>
            <a:off x="7276682" y="4876998"/>
            <a:ext cx="1620000" cy="54000"/>
          </a:xfrm>
          <a:prstGeom prst="rect">
            <a:avLst/>
          </a:prstGeom>
          <a:solidFill>
            <a:srgbClr val="DEDE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6" lIns="91435" rIns="91435" rtlCol="0" tIns="45716"/>
          <a:lstStyle/>
          <a:p>
            <a:pPr algn="ctr" defTabSz="914273"/>
            <a:endParaRPr altLang="en-US" lang="zh-CN" sz="1867">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nvGrpSpPr>
          <p:cNvPr id="27" name="组合 26">
            <a:extLst>
              <a:ext uri="{FF2B5EF4-FFF2-40B4-BE49-F238E27FC236}">
                <a16:creationId xmlns:a16="http://schemas.microsoft.com/office/drawing/2014/main" id="{BEF8A8B3-641B-4A05-8747-8E0CC382F7D8}"/>
              </a:ext>
            </a:extLst>
          </p:cNvPr>
          <p:cNvGrpSpPr/>
          <p:nvPr/>
        </p:nvGrpSpPr>
        <p:grpSpPr>
          <a:xfrm>
            <a:off x="3424460" y="220234"/>
            <a:ext cx="5544407" cy="617980"/>
            <a:chOff x="551593" y="497013"/>
            <a:chExt cx="5544407" cy="617980"/>
          </a:xfrm>
        </p:grpSpPr>
        <p:sp>
          <p:nvSpPr>
            <p:cNvPr id="28" name="矩形 27">
              <a:extLst>
                <a:ext uri="{FF2B5EF4-FFF2-40B4-BE49-F238E27FC236}">
                  <a16:creationId xmlns:a16="http://schemas.microsoft.com/office/drawing/2014/main" id="{9F22C6BB-973C-4A1A-BD33-702597A7BC80}"/>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29" name="0 _4">
              <a:extLst>
                <a:ext uri="{FF2B5EF4-FFF2-40B4-BE49-F238E27FC236}">
                  <a16:creationId xmlns:a16="http://schemas.microsoft.com/office/drawing/2014/main" id="{ED9CB4BD-8A7F-4FE1-B39B-ED5ABD600EEC}"/>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3439361442"/>
      </p:ext>
    </p:extLst>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6"/>
                                        </p:tgtEl>
                                        <p:attrNameLst>
                                          <p:attrName>style.visibility</p:attrName>
                                        </p:attrNameLst>
                                      </p:cBhvr>
                                      <p:to>
                                        <p:strVal val="visible"/>
                                      </p:to>
                                    </p:set>
                                    <p:anim calcmode="lin" valueType="num">
                                      <p:cBhvr>
                                        <p:cTn dur="500" fill="hold" id="7"/>
                                        <p:tgtEl>
                                          <p:spTgt spid="6"/>
                                        </p:tgtEl>
                                        <p:attrNameLst>
                                          <p:attrName>ppt_w</p:attrName>
                                        </p:attrNameLst>
                                      </p:cBhvr>
                                      <p:tavLst>
                                        <p:tav tm="0">
                                          <p:val>
                                            <p:fltVal val="0"/>
                                          </p:val>
                                        </p:tav>
                                        <p:tav tm="100000">
                                          <p:val>
                                            <p:strVal val="#ppt_w"/>
                                          </p:val>
                                        </p:tav>
                                      </p:tavLst>
                                    </p:anim>
                                    <p:anim calcmode="lin" valueType="num">
                                      <p:cBhvr>
                                        <p:cTn dur="500" fill="hold" id="8"/>
                                        <p:tgtEl>
                                          <p:spTgt spid="6"/>
                                        </p:tgtEl>
                                        <p:attrNameLst>
                                          <p:attrName>ppt_h</p:attrName>
                                        </p:attrNameLst>
                                      </p:cBhvr>
                                      <p:tavLst>
                                        <p:tav tm="0">
                                          <p:val>
                                            <p:fltVal val="0"/>
                                          </p:val>
                                        </p:tav>
                                        <p:tav tm="100000">
                                          <p:val>
                                            <p:strVal val="#ppt_h"/>
                                          </p:val>
                                        </p:tav>
                                      </p:tavLst>
                                    </p:anim>
                                    <p:animEffect filter="fade" transition="in">
                                      <p:cBhvr>
                                        <p:cTn dur="500" id="9"/>
                                        <p:tgtEl>
                                          <p:spTgt spid="6"/>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20"/>
                                        </p:tgtEl>
                                        <p:attrNameLst>
                                          <p:attrName>style.visibility</p:attrName>
                                        </p:attrNameLst>
                                      </p:cBhvr>
                                      <p:to>
                                        <p:strVal val="visible"/>
                                      </p:to>
                                    </p:set>
                                    <p:anim calcmode="lin" valueType="num">
                                      <p:cBhvr>
                                        <p:cTn dur="500" fill="hold" id="13"/>
                                        <p:tgtEl>
                                          <p:spTgt spid="20"/>
                                        </p:tgtEl>
                                        <p:attrNameLst>
                                          <p:attrName>ppt_w</p:attrName>
                                        </p:attrNameLst>
                                      </p:cBhvr>
                                      <p:tavLst>
                                        <p:tav tm="0">
                                          <p:val>
                                            <p:fltVal val="0"/>
                                          </p:val>
                                        </p:tav>
                                        <p:tav tm="100000">
                                          <p:val>
                                            <p:strVal val="#ppt_w"/>
                                          </p:val>
                                        </p:tav>
                                      </p:tavLst>
                                    </p:anim>
                                    <p:anim calcmode="lin" valueType="num">
                                      <p:cBhvr>
                                        <p:cTn dur="500" fill="hold" id="14"/>
                                        <p:tgtEl>
                                          <p:spTgt spid="20"/>
                                        </p:tgtEl>
                                        <p:attrNameLst>
                                          <p:attrName>ppt_h</p:attrName>
                                        </p:attrNameLst>
                                      </p:cBhvr>
                                      <p:tavLst>
                                        <p:tav tm="0">
                                          <p:val>
                                            <p:fltVal val="0"/>
                                          </p:val>
                                        </p:tav>
                                        <p:tav tm="100000">
                                          <p:val>
                                            <p:strVal val="#ppt_h"/>
                                          </p:val>
                                        </p:tav>
                                      </p:tavLst>
                                    </p:anim>
                                    <p:animEffect filter="fade" transition="in">
                                      <p:cBhvr>
                                        <p:cTn dur="500" id="15"/>
                                        <p:tgtEl>
                                          <p:spTgt spid="20"/>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21"/>
                                        </p:tgtEl>
                                        <p:attrNameLst>
                                          <p:attrName>style.visibility</p:attrName>
                                        </p:attrNameLst>
                                      </p:cBhvr>
                                      <p:to>
                                        <p:strVal val="visible"/>
                                      </p:to>
                                    </p:set>
                                    <p:anim calcmode="lin" valueType="num">
                                      <p:cBhvr>
                                        <p:cTn dur="500" fill="hold" id="19"/>
                                        <p:tgtEl>
                                          <p:spTgt spid="21"/>
                                        </p:tgtEl>
                                        <p:attrNameLst>
                                          <p:attrName>ppt_w</p:attrName>
                                        </p:attrNameLst>
                                      </p:cBhvr>
                                      <p:tavLst>
                                        <p:tav tm="0">
                                          <p:val>
                                            <p:fltVal val="0"/>
                                          </p:val>
                                        </p:tav>
                                        <p:tav tm="100000">
                                          <p:val>
                                            <p:strVal val="#ppt_w"/>
                                          </p:val>
                                        </p:tav>
                                      </p:tavLst>
                                    </p:anim>
                                    <p:anim calcmode="lin" valueType="num">
                                      <p:cBhvr>
                                        <p:cTn dur="500" fill="hold" id="20"/>
                                        <p:tgtEl>
                                          <p:spTgt spid="21"/>
                                        </p:tgtEl>
                                        <p:attrNameLst>
                                          <p:attrName>ppt_h</p:attrName>
                                        </p:attrNameLst>
                                      </p:cBhvr>
                                      <p:tavLst>
                                        <p:tav tm="0">
                                          <p:val>
                                            <p:fltVal val="0"/>
                                          </p:val>
                                        </p:tav>
                                        <p:tav tm="100000">
                                          <p:val>
                                            <p:strVal val="#ppt_h"/>
                                          </p:val>
                                        </p:tav>
                                      </p:tavLst>
                                    </p:anim>
                                    <p:animEffect filter="fade" transition="in">
                                      <p:cBhvr>
                                        <p:cTn dur="500" id="21"/>
                                        <p:tgtEl>
                                          <p:spTgt spid="21"/>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22"/>
                                        </p:tgtEl>
                                        <p:attrNameLst>
                                          <p:attrName>style.visibility</p:attrName>
                                        </p:attrNameLst>
                                      </p:cBhvr>
                                      <p:to>
                                        <p:strVal val="visible"/>
                                      </p:to>
                                    </p:set>
                                    <p:anim calcmode="lin" valueType="num">
                                      <p:cBhvr>
                                        <p:cTn dur="500" fill="hold" id="25"/>
                                        <p:tgtEl>
                                          <p:spTgt spid="22"/>
                                        </p:tgtEl>
                                        <p:attrNameLst>
                                          <p:attrName>ppt_w</p:attrName>
                                        </p:attrNameLst>
                                      </p:cBhvr>
                                      <p:tavLst>
                                        <p:tav tm="0">
                                          <p:val>
                                            <p:fltVal val="0"/>
                                          </p:val>
                                        </p:tav>
                                        <p:tav tm="100000">
                                          <p:val>
                                            <p:strVal val="#ppt_w"/>
                                          </p:val>
                                        </p:tav>
                                      </p:tavLst>
                                    </p:anim>
                                    <p:anim calcmode="lin" valueType="num">
                                      <p:cBhvr>
                                        <p:cTn dur="500" fill="hold" id="26"/>
                                        <p:tgtEl>
                                          <p:spTgt spid="22"/>
                                        </p:tgtEl>
                                        <p:attrNameLst>
                                          <p:attrName>ppt_h</p:attrName>
                                        </p:attrNameLst>
                                      </p:cBhvr>
                                      <p:tavLst>
                                        <p:tav tm="0">
                                          <p:val>
                                            <p:fltVal val="0"/>
                                          </p:val>
                                        </p:tav>
                                        <p:tav tm="100000">
                                          <p:val>
                                            <p:strVal val="#ppt_h"/>
                                          </p:val>
                                        </p:tav>
                                      </p:tavLst>
                                    </p:anim>
                                    <p:animEffect filter="fade" transition="in">
                                      <p:cBhvr>
                                        <p:cTn dur="500" id="27"/>
                                        <p:tgtEl>
                                          <p:spTgt spid="22"/>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19"/>
                                        </p:tgtEl>
                                        <p:attrNameLst>
                                          <p:attrName>style.visibility</p:attrName>
                                        </p:attrNameLst>
                                      </p:cBhvr>
                                      <p:to>
                                        <p:strVal val="visible"/>
                                      </p:to>
                                    </p:set>
                                    <p:anim calcmode="lin" valueType="num">
                                      <p:cBhvr>
                                        <p:cTn dur="500" fill="hold" id="31"/>
                                        <p:tgtEl>
                                          <p:spTgt spid="19"/>
                                        </p:tgtEl>
                                        <p:attrNameLst>
                                          <p:attrName>ppt_w</p:attrName>
                                        </p:attrNameLst>
                                      </p:cBhvr>
                                      <p:tavLst>
                                        <p:tav tm="0">
                                          <p:val>
                                            <p:fltVal val="0"/>
                                          </p:val>
                                        </p:tav>
                                        <p:tav tm="100000">
                                          <p:val>
                                            <p:strVal val="#ppt_w"/>
                                          </p:val>
                                        </p:tav>
                                      </p:tavLst>
                                    </p:anim>
                                    <p:anim calcmode="lin" valueType="num">
                                      <p:cBhvr>
                                        <p:cTn dur="500" fill="hold" id="32"/>
                                        <p:tgtEl>
                                          <p:spTgt spid="19"/>
                                        </p:tgtEl>
                                        <p:attrNameLst>
                                          <p:attrName>ppt_h</p:attrName>
                                        </p:attrNameLst>
                                      </p:cBhvr>
                                      <p:tavLst>
                                        <p:tav tm="0">
                                          <p:val>
                                            <p:fltVal val="0"/>
                                          </p:val>
                                        </p:tav>
                                        <p:tav tm="100000">
                                          <p:val>
                                            <p:strVal val="#ppt_h"/>
                                          </p:val>
                                        </p:tav>
                                      </p:tavLst>
                                    </p:anim>
                                    <p:animEffect filter="fade" transition="in">
                                      <p:cBhvr>
                                        <p:cTn dur="500" id="33"/>
                                        <p:tgtEl>
                                          <p:spTgt spid="19"/>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24"/>
                                        </p:tgtEl>
                                        <p:attrNameLst>
                                          <p:attrName>style.visibility</p:attrName>
                                        </p:attrNameLst>
                                      </p:cBhvr>
                                      <p:to>
                                        <p:strVal val="visible"/>
                                      </p:to>
                                    </p:set>
                                    <p:anim calcmode="lin" valueType="num">
                                      <p:cBhvr>
                                        <p:cTn dur="500" fill="hold" id="37"/>
                                        <p:tgtEl>
                                          <p:spTgt spid="24"/>
                                        </p:tgtEl>
                                        <p:attrNameLst>
                                          <p:attrName>ppt_w</p:attrName>
                                        </p:attrNameLst>
                                      </p:cBhvr>
                                      <p:tavLst>
                                        <p:tav tm="0">
                                          <p:val>
                                            <p:fltVal val="0"/>
                                          </p:val>
                                        </p:tav>
                                        <p:tav tm="100000">
                                          <p:val>
                                            <p:strVal val="#ppt_w"/>
                                          </p:val>
                                        </p:tav>
                                      </p:tavLst>
                                    </p:anim>
                                    <p:anim calcmode="lin" valueType="num">
                                      <p:cBhvr>
                                        <p:cTn dur="500" fill="hold" id="38"/>
                                        <p:tgtEl>
                                          <p:spTgt spid="24"/>
                                        </p:tgtEl>
                                        <p:attrNameLst>
                                          <p:attrName>ppt_h</p:attrName>
                                        </p:attrNameLst>
                                      </p:cBhvr>
                                      <p:tavLst>
                                        <p:tav tm="0">
                                          <p:val>
                                            <p:fltVal val="0"/>
                                          </p:val>
                                        </p:tav>
                                        <p:tav tm="100000">
                                          <p:val>
                                            <p:strVal val="#ppt_h"/>
                                          </p:val>
                                        </p:tav>
                                      </p:tavLst>
                                    </p:anim>
                                    <p:animEffect filter="fade" transition="in">
                                      <p:cBhvr>
                                        <p:cTn dur="500" id="39"/>
                                        <p:tgtEl>
                                          <p:spTgt spid="24"/>
                                        </p:tgtEl>
                                      </p:cBhvr>
                                    </p:animEffect>
                                  </p:childTnLst>
                                </p:cTn>
                              </p:par>
                            </p:childTnLst>
                          </p:cTn>
                        </p:par>
                        <p:par>
                          <p:cTn fill="hold" id="40" nodeType="afterGroup">
                            <p:stCondLst>
                              <p:cond delay="3000"/>
                            </p:stCondLst>
                            <p:childTnLst>
                              <p:par>
                                <p:cTn fill="hold" grpId="0" id="41" nodeType="afterEffect" presetClass="entr" presetID="53" presetSubtype="0">
                                  <p:stCondLst>
                                    <p:cond delay="0"/>
                                  </p:stCondLst>
                                  <p:childTnLst>
                                    <p:set>
                                      <p:cBhvr>
                                        <p:cTn dur="1" fill="hold" id="42">
                                          <p:stCondLst>
                                            <p:cond delay="0"/>
                                          </p:stCondLst>
                                        </p:cTn>
                                        <p:tgtEl>
                                          <p:spTgt spid="25"/>
                                        </p:tgtEl>
                                        <p:attrNameLst>
                                          <p:attrName>style.visibility</p:attrName>
                                        </p:attrNameLst>
                                      </p:cBhvr>
                                      <p:to>
                                        <p:strVal val="visible"/>
                                      </p:to>
                                    </p:set>
                                    <p:anim calcmode="lin" valueType="num">
                                      <p:cBhvr>
                                        <p:cTn dur="500" fill="hold" id="43"/>
                                        <p:tgtEl>
                                          <p:spTgt spid="25"/>
                                        </p:tgtEl>
                                        <p:attrNameLst>
                                          <p:attrName>ppt_w</p:attrName>
                                        </p:attrNameLst>
                                      </p:cBhvr>
                                      <p:tavLst>
                                        <p:tav tm="0">
                                          <p:val>
                                            <p:fltVal val="0"/>
                                          </p:val>
                                        </p:tav>
                                        <p:tav tm="100000">
                                          <p:val>
                                            <p:strVal val="#ppt_w"/>
                                          </p:val>
                                        </p:tav>
                                      </p:tavLst>
                                    </p:anim>
                                    <p:anim calcmode="lin" valueType="num">
                                      <p:cBhvr>
                                        <p:cTn dur="500" fill="hold" id="44"/>
                                        <p:tgtEl>
                                          <p:spTgt spid="25"/>
                                        </p:tgtEl>
                                        <p:attrNameLst>
                                          <p:attrName>ppt_h</p:attrName>
                                        </p:attrNameLst>
                                      </p:cBhvr>
                                      <p:tavLst>
                                        <p:tav tm="0">
                                          <p:val>
                                            <p:fltVal val="0"/>
                                          </p:val>
                                        </p:tav>
                                        <p:tav tm="100000">
                                          <p:val>
                                            <p:strVal val="#ppt_h"/>
                                          </p:val>
                                        </p:tav>
                                      </p:tavLst>
                                    </p:anim>
                                    <p:animEffect filter="fade" transition="in">
                                      <p:cBhvr>
                                        <p:cTn dur="500" id="45"/>
                                        <p:tgtEl>
                                          <p:spTgt spid="25"/>
                                        </p:tgtEl>
                                      </p:cBhvr>
                                    </p:animEffect>
                                  </p:childTnLst>
                                </p:cTn>
                              </p:par>
                            </p:childTnLst>
                          </p:cTn>
                        </p:par>
                        <p:par>
                          <p:cTn fill="hold" id="46" nodeType="afterGroup">
                            <p:stCondLst>
                              <p:cond delay="3500"/>
                            </p:stCondLst>
                            <p:childTnLst>
                              <p:par>
                                <p:cTn fill="hold" grpId="0" id="47" nodeType="afterEffect" presetClass="entr" presetID="53" presetSubtype="0">
                                  <p:stCondLst>
                                    <p:cond delay="0"/>
                                  </p:stCondLst>
                                  <p:childTnLst>
                                    <p:set>
                                      <p:cBhvr>
                                        <p:cTn dur="1" fill="hold" id="48">
                                          <p:stCondLst>
                                            <p:cond delay="0"/>
                                          </p:stCondLst>
                                        </p:cTn>
                                        <p:tgtEl>
                                          <p:spTgt spid="26"/>
                                        </p:tgtEl>
                                        <p:attrNameLst>
                                          <p:attrName>style.visibility</p:attrName>
                                        </p:attrNameLst>
                                      </p:cBhvr>
                                      <p:to>
                                        <p:strVal val="visible"/>
                                      </p:to>
                                    </p:set>
                                    <p:anim calcmode="lin" valueType="num">
                                      <p:cBhvr>
                                        <p:cTn dur="500" fill="hold" id="49"/>
                                        <p:tgtEl>
                                          <p:spTgt spid="26"/>
                                        </p:tgtEl>
                                        <p:attrNameLst>
                                          <p:attrName>ppt_w</p:attrName>
                                        </p:attrNameLst>
                                      </p:cBhvr>
                                      <p:tavLst>
                                        <p:tav tm="0">
                                          <p:val>
                                            <p:fltVal val="0"/>
                                          </p:val>
                                        </p:tav>
                                        <p:tav tm="100000">
                                          <p:val>
                                            <p:strVal val="#ppt_w"/>
                                          </p:val>
                                        </p:tav>
                                      </p:tavLst>
                                    </p:anim>
                                    <p:anim calcmode="lin" valueType="num">
                                      <p:cBhvr>
                                        <p:cTn dur="500" fill="hold" id="50"/>
                                        <p:tgtEl>
                                          <p:spTgt spid="26"/>
                                        </p:tgtEl>
                                        <p:attrNameLst>
                                          <p:attrName>ppt_h</p:attrName>
                                        </p:attrNameLst>
                                      </p:cBhvr>
                                      <p:tavLst>
                                        <p:tav tm="0">
                                          <p:val>
                                            <p:fltVal val="0"/>
                                          </p:val>
                                        </p:tav>
                                        <p:tav tm="100000">
                                          <p:val>
                                            <p:strVal val="#ppt_h"/>
                                          </p:val>
                                        </p:tav>
                                      </p:tavLst>
                                    </p:anim>
                                    <p:animEffect filter="fade" transition="in">
                                      <p:cBhvr>
                                        <p:cTn dur="500" id="51"/>
                                        <p:tgtEl>
                                          <p:spTgt spid="26"/>
                                        </p:tgtEl>
                                      </p:cBhvr>
                                    </p:animEffect>
                                  </p:childTnLst>
                                </p:cTn>
                              </p:par>
                            </p:childTnLst>
                          </p:cTn>
                        </p:par>
                        <p:par>
                          <p:cTn fill="hold" id="52" nodeType="afterGroup">
                            <p:stCondLst>
                              <p:cond delay="4000"/>
                            </p:stCondLst>
                            <p:childTnLst>
                              <p:par>
                                <p:cTn fill="hold" grpId="0" id="53" nodeType="afterEffect" presetClass="entr" presetID="53" presetSubtype="0">
                                  <p:stCondLst>
                                    <p:cond delay="0"/>
                                  </p:stCondLst>
                                  <p:childTnLst>
                                    <p:set>
                                      <p:cBhvr>
                                        <p:cTn dur="1" fill="hold" id="54">
                                          <p:stCondLst>
                                            <p:cond delay="0"/>
                                          </p:stCondLst>
                                        </p:cTn>
                                        <p:tgtEl>
                                          <p:spTgt spid="23"/>
                                        </p:tgtEl>
                                        <p:attrNameLst>
                                          <p:attrName>style.visibility</p:attrName>
                                        </p:attrNameLst>
                                      </p:cBhvr>
                                      <p:to>
                                        <p:strVal val="visible"/>
                                      </p:to>
                                    </p:set>
                                    <p:anim calcmode="lin" valueType="num">
                                      <p:cBhvr>
                                        <p:cTn dur="500" fill="hold" id="55"/>
                                        <p:tgtEl>
                                          <p:spTgt spid="23"/>
                                        </p:tgtEl>
                                        <p:attrNameLst>
                                          <p:attrName>ppt_w</p:attrName>
                                        </p:attrNameLst>
                                      </p:cBhvr>
                                      <p:tavLst>
                                        <p:tav tm="0">
                                          <p:val>
                                            <p:fltVal val="0"/>
                                          </p:val>
                                        </p:tav>
                                        <p:tav tm="100000">
                                          <p:val>
                                            <p:strVal val="#ppt_w"/>
                                          </p:val>
                                        </p:tav>
                                      </p:tavLst>
                                    </p:anim>
                                    <p:anim calcmode="lin" valueType="num">
                                      <p:cBhvr>
                                        <p:cTn dur="500" fill="hold" id="56"/>
                                        <p:tgtEl>
                                          <p:spTgt spid="23"/>
                                        </p:tgtEl>
                                        <p:attrNameLst>
                                          <p:attrName>ppt_h</p:attrName>
                                        </p:attrNameLst>
                                      </p:cBhvr>
                                      <p:tavLst>
                                        <p:tav tm="0">
                                          <p:val>
                                            <p:fltVal val="0"/>
                                          </p:val>
                                        </p:tav>
                                        <p:tav tm="100000">
                                          <p:val>
                                            <p:strVal val="#ppt_h"/>
                                          </p:val>
                                        </p:tav>
                                      </p:tavLst>
                                    </p:anim>
                                    <p:animEffect filter="fade" transition="in">
                                      <p:cBhvr>
                                        <p:cTn dur="500" id="57"/>
                                        <p:tgtEl>
                                          <p:spTgt spid="23"/>
                                        </p:tgtEl>
                                      </p:cBhvr>
                                    </p:animEffect>
                                  </p:childTnLst>
                                </p:cTn>
                              </p:par>
                            </p:childTnLst>
                          </p:cTn>
                        </p:par>
                        <p:par>
                          <p:cTn fill="hold" id="58" nodeType="afterGroup">
                            <p:stCondLst>
                              <p:cond delay="4500"/>
                            </p:stCondLst>
                            <p:childTnLst>
                              <p:par>
                                <p:cTn fill="hold" id="59" nodeType="afterEffect" presetClass="entr" presetID="53" presetSubtype="0">
                                  <p:stCondLst>
                                    <p:cond delay="0"/>
                                  </p:stCondLst>
                                  <p:childTnLst>
                                    <p:set>
                                      <p:cBhvr>
                                        <p:cTn dur="1" fill="hold" id="60">
                                          <p:stCondLst>
                                            <p:cond delay="0"/>
                                          </p:stCondLst>
                                        </p:cTn>
                                        <p:tgtEl>
                                          <p:spTgt spid="27"/>
                                        </p:tgtEl>
                                        <p:attrNameLst>
                                          <p:attrName>style.visibility</p:attrName>
                                        </p:attrNameLst>
                                      </p:cBhvr>
                                      <p:to>
                                        <p:strVal val="visible"/>
                                      </p:to>
                                    </p:set>
                                    <p:anim calcmode="lin" valueType="num">
                                      <p:cBhvr>
                                        <p:cTn dur="500" fill="hold" id="61"/>
                                        <p:tgtEl>
                                          <p:spTgt spid="27"/>
                                        </p:tgtEl>
                                        <p:attrNameLst>
                                          <p:attrName>ppt_w</p:attrName>
                                        </p:attrNameLst>
                                      </p:cBhvr>
                                      <p:tavLst>
                                        <p:tav tm="0">
                                          <p:val>
                                            <p:fltVal val="0"/>
                                          </p:val>
                                        </p:tav>
                                        <p:tav tm="100000">
                                          <p:val>
                                            <p:strVal val="#ppt_w"/>
                                          </p:val>
                                        </p:tav>
                                      </p:tavLst>
                                    </p:anim>
                                    <p:anim calcmode="lin" valueType="num">
                                      <p:cBhvr>
                                        <p:cTn dur="500" fill="hold" id="62"/>
                                        <p:tgtEl>
                                          <p:spTgt spid="27"/>
                                        </p:tgtEl>
                                        <p:attrNameLst>
                                          <p:attrName>ppt_h</p:attrName>
                                        </p:attrNameLst>
                                      </p:cBhvr>
                                      <p:tavLst>
                                        <p:tav tm="0">
                                          <p:val>
                                            <p:fltVal val="0"/>
                                          </p:val>
                                        </p:tav>
                                        <p:tav tm="100000">
                                          <p:val>
                                            <p:strVal val="#ppt_h"/>
                                          </p:val>
                                        </p:tav>
                                      </p:tavLst>
                                    </p:anim>
                                    <p:animEffect filter="fade" transition="in">
                                      <p:cBhvr>
                                        <p:cTn dur="500" id="63"/>
                                        <p:tgtEl>
                                          <p:spTgt spid="2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
      <p:bldP grpId="0" spid="20"/>
      <p:bldP grpId="0" spid="21"/>
      <p:bldP grpId="0" spid="22"/>
      <p:bldP grpId="0" spid="23"/>
      <p:bldP grpId="0" spid="24"/>
      <p:bldP grpId="0" spid="25"/>
      <p:bldP grpId="0" spid="26"/>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矩形标注 6"/>
          <p:cNvSpPr/>
          <p:nvPr/>
        </p:nvSpPr>
        <p:spPr>
          <a:xfrm>
            <a:off x="8536174" y="2630763"/>
            <a:ext cx="2694815" cy="1346412"/>
          </a:xfrm>
          <a:prstGeom prst="wedgeRectCallout">
            <a:avLst>
              <a:gd fmla="val 41393" name="adj1"/>
              <a:gd fmla="val -19934" name="adj2"/>
            </a:avLst>
          </a:prstGeom>
          <a:solidFill>
            <a:schemeClr val="accent4"/>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45705" lIns="91412" rIns="91412" rtlCol="0" tIns="45705"/>
          <a:lstStyle/>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     单击编辑标题</a:t>
            </a:r>
          </a:p>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   请在此粘贴或者输入你的文字内容</a:t>
            </a:r>
          </a:p>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   请在此粘贴或者输入你的文字内容</a:t>
            </a:r>
          </a:p>
        </p:txBody>
      </p:sp>
      <p:sp>
        <p:nvSpPr>
          <p:cNvPr id="8" name="矩形标注 7"/>
          <p:cNvSpPr/>
          <p:nvPr/>
        </p:nvSpPr>
        <p:spPr>
          <a:xfrm>
            <a:off x="6041392" y="2630763"/>
            <a:ext cx="2494781" cy="1346412"/>
          </a:xfrm>
          <a:prstGeom prst="wedgeRectCallout">
            <a:avLst>
              <a:gd fmla="val 59514" name="adj1"/>
              <a:gd fmla="val -21196" name="adj2"/>
            </a:avLst>
          </a:prstGeom>
          <a:solidFill>
            <a:schemeClr val="accent3"/>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45705" lIns="91412" rIns="91412" rtlCol="0" tIns="45705"/>
          <a:lstStyle/>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     单击编辑标题</a:t>
            </a:r>
          </a:p>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请在此粘贴或者输入你的文字内容</a:t>
            </a:r>
          </a:p>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请在此粘贴或者输入你的文字内容</a:t>
            </a:r>
          </a:p>
        </p:txBody>
      </p:sp>
      <p:sp>
        <p:nvSpPr>
          <p:cNvPr id="9" name="矩形标注 8"/>
          <p:cNvSpPr/>
          <p:nvPr/>
        </p:nvSpPr>
        <p:spPr>
          <a:xfrm>
            <a:off x="3546612" y="2630763"/>
            <a:ext cx="2494781" cy="1346412"/>
          </a:xfrm>
          <a:prstGeom prst="wedgeRectCallout">
            <a:avLst>
              <a:gd fmla="val 59514" name="adj1"/>
              <a:gd fmla="val -21196" name="adj2"/>
            </a:avLst>
          </a:prstGeom>
          <a:solidFill>
            <a:schemeClr val="accent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45705" lIns="91412" rIns="91412" rtlCol="0" tIns="45705"/>
          <a:lstStyle/>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     单击编辑标题</a:t>
            </a:r>
          </a:p>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请在此粘贴或者输入你的文字内容</a:t>
            </a:r>
          </a:p>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请在此粘贴或者输入你的文字内容</a:t>
            </a:r>
          </a:p>
        </p:txBody>
      </p:sp>
      <p:sp>
        <p:nvSpPr>
          <p:cNvPr id="10" name="矩形标注 9"/>
          <p:cNvSpPr/>
          <p:nvPr/>
        </p:nvSpPr>
        <p:spPr>
          <a:xfrm>
            <a:off x="1051832" y="2630763"/>
            <a:ext cx="2494781" cy="1346412"/>
          </a:xfrm>
          <a:prstGeom prst="wedgeRectCallout">
            <a:avLst>
              <a:gd fmla="val 59514" name="adj1"/>
              <a:gd fmla="val -21196" name="adj2"/>
            </a:avLst>
          </a:prstGeom>
          <a:solidFill>
            <a:schemeClr val="accent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45705" lIns="91412" rIns="91412" rtlCol="0" tIns="45705"/>
          <a:lstStyle/>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单击编辑标题</a:t>
            </a:r>
          </a:p>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请在此粘贴或者输入你的文字内容</a:t>
            </a:r>
          </a:p>
          <a:p>
            <a:pPr defTabSz="1215600">
              <a:spcBef>
                <a:spcPct val="20000"/>
              </a:spcBef>
              <a:defRPr/>
            </a:pPr>
            <a:r>
              <a:rPr altLang="en-US" lang="zh-CN" sz="1600">
                <a:solidFill>
                  <a:prstClr val="white"/>
                </a:solidFill>
                <a:latin charset="-122" panose="020b0503020204020204" pitchFamily="34" typeface="微软雅黑"/>
                <a:ea charset="-122" panose="020b0503020204020204" pitchFamily="34" typeface="微软雅黑"/>
                <a:sym charset="-122" panose="02020400000000000000" pitchFamily="18" typeface="Source Han Serif SC"/>
              </a:rPr>
              <a:t>请在此粘贴或者输入你的文字内容</a:t>
            </a:r>
          </a:p>
        </p:txBody>
      </p:sp>
      <p:sp>
        <p:nvSpPr>
          <p:cNvPr id="12" name="文本框 11"/>
          <p:cNvSpPr txBox="1"/>
          <p:nvPr/>
        </p:nvSpPr>
        <p:spPr>
          <a:xfrm>
            <a:off x="961551" y="4968047"/>
            <a:ext cx="10382855" cy="457170"/>
          </a:xfrm>
          <a:prstGeom prst="rect">
            <a:avLst/>
          </a:prstGeom>
          <a:noFill/>
        </p:spPr>
        <p:txBody>
          <a:bodyPr bIns="45705" lIns="91412" rIns="91412" rtlCol="0" tIns="45705" wrap="square">
            <a:spAutoFit/>
          </a:bodyPr>
          <a:lstStyle/>
          <a:p>
            <a:pPr defTabSz="914377">
              <a:defRPr/>
            </a:pPr>
            <a:r>
              <a:rPr altLang="en-US" lang="zh-CN" sz="1200">
                <a:solidFill>
                  <a:prstClr val="black">
                    <a:lumMod val="50000"/>
                    <a:lumOff val="50000"/>
                  </a:prstClr>
                </a:solidFill>
                <a:latin charset="-122" panose="020b0503020204020204" pitchFamily="34" typeface="微软雅黑"/>
                <a:ea charset="-122" panose="020b0503020204020204" pitchFamily="34" typeface="微软雅黑"/>
                <a:sym charset="-122" panose="02020400000000000000" pitchFamily="18" typeface="Source Han Serif SC"/>
              </a:rPr>
              <a:t>请在此粘贴或者输入你的文字内容请在此粘贴或者输入你的文字内容请在此粘贴或者输入你的文字内容请在此粘贴或者输入你的文字内容请在此粘贴或者输入你的文字内容请在此粘贴或者输入你的文字内容</a:t>
            </a:r>
          </a:p>
        </p:txBody>
      </p:sp>
      <p:sp>
        <p:nvSpPr>
          <p:cNvPr id="13" name="文本框 12"/>
          <p:cNvSpPr txBox="1"/>
          <p:nvPr/>
        </p:nvSpPr>
        <p:spPr>
          <a:xfrm>
            <a:off x="961553" y="4534389"/>
            <a:ext cx="7625139" cy="335250"/>
          </a:xfrm>
          <a:prstGeom prst="rect">
            <a:avLst/>
          </a:prstGeom>
          <a:noFill/>
        </p:spPr>
        <p:txBody>
          <a:bodyPr bIns="45705" lIns="91412" rIns="91412" rtlCol="0" tIns="45705" wrap="square">
            <a:spAutoFit/>
          </a:bodyPr>
          <a:lstStyle/>
          <a:p>
            <a:pPr defTabSz="1215600">
              <a:spcBef>
                <a:spcPct val="20000"/>
              </a:spcBef>
              <a:defRPr/>
            </a:pPr>
            <a:r>
              <a:rPr altLang="en-US" lang="zh-CN" sz="1600">
                <a:solidFill>
                  <a:prstClr val="black">
                    <a:lumMod val="75000"/>
                    <a:lumOff val="25000"/>
                  </a:prstClr>
                </a:solidFill>
                <a:latin charset="-122" panose="020b0503020204020204" pitchFamily="34" typeface="微软雅黑"/>
                <a:ea charset="-122" panose="020b0503020204020204" pitchFamily="34" typeface="微软雅黑"/>
                <a:sym charset="-122" panose="02020400000000000000" pitchFamily="18" typeface="Source Han Serif SC"/>
              </a:rPr>
              <a:t>单击编辑标题</a:t>
            </a:r>
          </a:p>
        </p:txBody>
      </p:sp>
      <p:grpSp>
        <p:nvGrpSpPr>
          <p:cNvPr id="11" name="组合 10">
            <a:extLst>
              <a:ext uri="{FF2B5EF4-FFF2-40B4-BE49-F238E27FC236}">
                <a16:creationId xmlns:a16="http://schemas.microsoft.com/office/drawing/2014/main" id="{201CEE8A-95BB-405B-8352-CCDD9B19FDEB}"/>
              </a:ext>
            </a:extLst>
          </p:cNvPr>
          <p:cNvGrpSpPr/>
          <p:nvPr/>
        </p:nvGrpSpPr>
        <p:grpSpPr>
          <a:xfrm>
            <a:off x="3424460" y="220234"/>
            <a:ext cx="5544407" cy="617980"/>
            <a:chOff x="551593" y="497013"/>
            <a:chExt cx="5544407" cy="617980"/>
          </a:xfrm>
        </p:grpSpPr>
        <p:sp>
          <p:nvSpPr>
            <p:cNvPr id="14" name="矩形 13">
              <a:extLst>
                <a:ext uri="{FF2B5EF4-FFF2-40B4-BE49-F238E27FC236}">
                  <a16:creationId xmlns:a16="http://schemas.microsoft.com/office/drawing/2014/main" id="{96E01AD2-C131-48CC-AAE8-58FF863B7E8B}"/>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15" name="0 _4">
              <a:extLst>
                <a:ext uri="{FF2B5EF4-FFF2-40B4-BE49-F238E27FC236}">
                  <a16:creationId xmlns:a16="http://schemas.microsoft.com/office/drawing/2014/main" id="{BB45F7E5-B441-4A9A-80A9-DD2830748B88}"/>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906460614"/>
      </p:ext>
    </p:extLst>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10"/>
                                        </p:tgtEl>
                                        <p:attrNameLst>
                                          <p:attrName>style.visibility</p:attrName>
                                        </p:attrNameLst>
                                      </p:cBhvr>
                                      <p:to>
                                        <p:strVal val="visible"/>
                                      </p:to>
                                    </p:set>
                                    <p:anim calcmode="lin" valueType="num">
                                      <p:cBhvr>
                                        <p:cTn dur="500" fill="hold" id="7"/>
                                        <p:tgtEl>
                                          <p:spTgt spid="10"/>
                                        </p:tgtEl>
                                        <p:attrNameLst>
                                          <p:attrName>ppt_w</p:attrName>
                                        </p:attrNameLst>
                                      </p:cBhvr>
                                      <p:tavLst>
                                        <p:tav tm="0">
                                          <p:val>
                                            <p:fltVal val="0"/>
                                          </p:val>
                                        </p:tav>
                                        <p:tav tm="100000">
                                          <p:val>
                                            <p:strVal val="#ppt_w"/>
                                          </p:val>
                                        </p:tav>
                                      </p:tavLst>
                                    </p:anim>
                                    <p:anim calcmode="lin" valueType="num">
                                      <p:cBhvr>
                                        <p:cTn dur="500" fill="hold" id="8"/>
                                        <p:tgtEl>
                                          <p:spTgt spid="10"/>
                                        </p:tgtEl>
                                        <p:attrNameLst>
                                          <p:attrName>ppt_h</p:attrName>
                                        </p:attrNameLst>
                                      </p:cBhvr>
                                      <p:tavLst>
                                        <p:tav tm="0">
                                          <p:val>
                                            <p:fltVal val="0"/>
                                          </p:val>
                                        </p:tav>
                                        <p:tav tm="100000">
                                          <p:val>
                                            <p:strVal val="#ppt_h"/>
                                          </p:val>
                                        </p:tav>
                                      </p:tavLst>
                                    </p:anim>
                                    <p:animEffect filter="fade" transition="in">
                                      <p:cBhvr>
                                        <p:cTn dur="500" id="9"/>
                                        <p:tgtEl>
                                          <p:spTgt spid="10"/>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7"/>
                                        </p:tgtEl>
                                        <p:attrNameLst>
                                          <p:attrName>style.visibility</p:attrName>
                                        </p:attrNameLst>
                                      </p:cBhvr>
                                      <p:to>
                                        <p:strVal val="visible"/>
                                      </p:to>
                                    </p:set>
                                    <p:anim calcmode="lin" valueType="num">
                                      <p:cBhvr>
                                        <p:cTn dur="500" fill="hold" id="19"/>
                                        <p:tgtEl>
                                          <p:spTgt spid="7"/>
                                        </p:tgtEl>
                                        <p:attrNameLst>
                                          <p:attrName>ppt_w</p:attrName>
                                        </p:attrNameLst>
                                      </p:cBhvr>
                                      <p:tavLst>
                                        <p:tav tm="0">
                                          <p:val>
                                            <p:fltVal val="0"/>
                                          </p:val>
                                        </p:tav>
                                        <p:tav tm="100000">
                                          <p:val>
                                            <p:strVal val="#ppt_w"/>
                                          </p:val>
                                        </p:tav>
                                      </p:tavLst>
                                    </p:anim>
                                    <p:anim calcmode="lin" valueType="num">
                                      <p:cBhvr>
                                        <p:cTn dur="500" fill="hold" id="20"/>
                                        <p:tgtEl>
                                          <p:spTgt spid="7"/>
                                        </p:tgtEl>
                                        <p:attrNameLst>
                                          <p:attrName>ppt_h</p:attrName>
                                        </p:attrNameLst>
                                      </p:cBhvr>
                                      <p:tavLst>
                                        <p:tav tm="0">
                                          <p:val>
                                            <p:fltVal val="0"/>
                                          </p:val>
                                        </p:tav>
                                        <p:tav tm="100000">
                                          <p:val>
                                            <p:strVal val="#ppt_h"/>
                                          </p:val>
                                        </p:tav>
                                      </p:tavLst>
                                    </p:anim>
                                    <p:animEffect filter="fade" transition="in">
                                      <p:cBhvr>
                                        <p:cTn dur="500" id="21"/>
                                        <p:tgtEl>
                                          <p:spTgt spid="7"/>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13"/>
                                        </p:tgtEl>
                                        <p:attrNameLst>
                                          <p:attrName>style.visibility</p:attrName>
                                        </p:attrNameLst>
                                      </p:cBhvr>
                                      <p:to>
                                        <p:strVal val="visible"/>
                                      </p:to>
                                    </p:set>
                                    <p:anim calcmode="lin" valueType="num">
                                      <p:cBhvr>
                                        <p:cTn dur="500" fill="hold" id="25"/>
                                        <p:tgtEl>
                                          <p:spTgt spid="13"/>
                                        </p:tgtEl>
                                        <p:attrNameLst>
                                          <p:attrName>ppt_w</p:attrName>
                                        </p:attrNameLst>
                                      </p:cBhvr>
                                      <p:tavLst>
                                        <p:tav tm="0">
                                          <p:val>
                                            <p:fltVal val="0"/>
                                          </p:val>
                                        </p:tav>
                                        <p:tav tm="100000">
                                          <p:val>
                                            <p:strVal val="#ppt_w"/>
                                          </p:val>
                                        </p:tav>
                                      </p:tavLst>
                                    </p:anim>
                                    <p:anim calcmode="lin" valueType="num">
                                      <p:cBhvr>
                                        <p:cTn dur="500" fill="hold" id="26"/>
                                        <p:tgtEl>
                                          <p:spTgt spid="13"/>
                                        </p:tgtEl>
                                        <p:attrNameLst>
                                          <p:attrName>ppt_h</p:attrName>
                                        </p:attrNameLst>
                                      </p:cBhvr>
                                      <p:tavLst>
                                        <p:tav tm="0">
                                          <p:val>
                                            <p:fltVal val="0"/>
                                          </p:val>
                                        </p:tav>
                                        <p:tav tm="100000">
                                          <p:val>
                                            <p:strVal val="#ppt_h"/>
                                          </p:val>
                                        </p:tav>
                                      </p:tavLst>
                                    </p:anim>
                                    <p:animEffect filter="fade" transition="in">
                                      <p:cBhvr>
                                        <p:cTn dur="500" id="27"/>
                                        <p:tgtEl>
                                          <p:spTgt spid="13"/>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12"/>
                                        </p:tgtEl>
                                        <p:attrNameLst>
                                          <p:attrName>style.visibility</p:attrName>
                                        </p:attrNameLst>
                                      </p:cBhvr>
                                      <p:to>
                                        <p:strVal val="visible"/>
                                      </p:to>
                                    </p:set>
                                    <p:anim calcmode="lin" valueType="num">
                                      <p:cBhvr>
                                        <p:cTn dur="500" fill="hold" id="31"/>
                                        <p:tgtEl>
                                          <p:spTgt spid="12"/>
                                        </p:tgtEl>
                                        <p:attrNameLst>
                                          <p:attrName>ppt_w</p:attrName>
                                        </p:attrNameLst>
                                      </p:cBhvr>
                                      <p:tavLst>
                                        <p:tav tm="0">
                                          <p:val>
                                            <p:fltVal val="0"/>
                                          </p:val>
                                        </p:tav>
                                        <p:tav tm="100000">
                                          <p:val>
                                            <p:strVal val="#ppt_w"/>
                                          </p:val>
                                        </p:tav>
                                      </p:tavLst>
                                    </p:anim>
                                    <p:anim calcmode="lin" valueType="num">
                                      <p:cBhvr>
                                        <p:cTn dur="500" fill="hold" id="32"/>
                                        <p:tgtEl>
                                          <p:spTgt spid="12"/>
                                        </p:tgtEl>
                                        <p:attrNameLst>
                                          <p:attrName>ppt_h</p:attrName>
                                        </p:attrNameLst>
                                      </p:cBhvr>
                                      <p:tavLst>
                                        <p:tav tm="0">
                                          <p:val>
                                            <p:fltVal val="0"/>
                                          </p:val>
                                        </p:tav>
                                        <p:tav tm="100000">
                                          <p:val>
                                            <p:strVal val="#ppt_h"/>
                                          </p:val>
                                        </p:tav>
                                      </p:tavLst>
                                    </p:anim>
                                    <p:animEffect filter="fade" transition="in">
                                      <p:cBhvr>
                                        <p:cTn dur="500" id="33"/>
                                        <p:tgtEl>
                                          <p:spTgt spid="12"/>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8"/>
                                        </p:tgtEl>
                                        <p:attrNameLst>
                                          <p:attrName>style.visibility</p:attrName>
                                        </p:attrNameLst>
                                      </p:cBhvr>
                                      <p:to>
                                        <p:strVal val="visible"/>
                                      </p:to>
                                    </p:set>
                                    <p:anim calcmode="lin" valueType="num">
                                      <p:cBhvr>
                                        <p:cTn dur="500" fill="hold" id="37"/>
                                        <p:tgtEl>
                                          <p:spTgt spid="8"/>
                                        </p:tgtEl>
                                        <p:attrNameLst>
                                          <p:attrName>ppt_w</p:attrName>
                                        </p:attrNameLst>
                                      </p:cBhvr>
                                      <p:tavLst>
                                        <p:tav tm="0">
                                          <p:val>
                                            <p:fltVal val="0"/>
                                          </p:val>
                                        </p:tav>
                                        <p:tav tm="100000">
                                          <p:val>
                                            <p:strVal val="#ppt_w"/>
                                          </p:val>
                                        </p:tav>
                                      </p:tavLst>
                                    </p:anim>
                                    <p:anim calcmode="lin" valueType="num">
                                      <p:cBhvr>
                                        <p:cTn dur="500" fill="hold" id="38"/>
                                        <p:tgtEl>
                                          <p:spTgt spid="8"/>
                                        </p:tgtEl>
                                        <p:attrNameLst>
                                          <p:attrName>ppt_h</p:attrName>
                                        </p:attrNameLst>
                                      </p:cBhvr>
                                      <p:tavLst>
                                        <p:tav tm="0">
                                          <p:val>
                                            <p:fltVal val="0"/>
                                          </p:val>
                                        </p:tav>
                                        <p:tav tm="100000">
                                          <p:val>
                                            <p:strVal val="#ppt_h"/>
                                          </p:val>
                                        </p:tav>
                                      </p:tavLst>
                                    </p:anim>
                                    <p:animEffect filter="fade" transition="in">
                                      <p:cBhvr>
                                        <p:cTn dur="500" id="39"/>
                                        <p:tgtEl>
                                          <p:spTgt spid="8"/>
                                        </p:tgtEl>
                                      </p:cBhvr>
                                    </p:animEffect>
                                  </p:childTnLst>
                                </p:cTn>
                              </p:par>
                            </p:childTnLst>
                          </p:cTn>
                        </p:par>
                        <p:par>
                          <p:cTn fill="hold" id="40" nodeType="afterGroup">
                            <p:stCondLst>
                              <p:cond delay="3000"/>
                            </p:stCondLst>
                            <p:childTnLst>
                              <p:par>
                                <p:cTn fill="hold" id="41" nodeType="afterEffect" presetClass="entr" presetID="53" presetSubtype="0">
                                  <p:stCondLst>
                                    <p:cond delay="0"/>
                                  </p:stCondLst>
                                  <p:childTnLst>
                                    <p:set>
                                      <p:cBhvr>
                                        <p:cTn dur="1" fill="hold" id="42">
                                          <p:stCondLst>
                                            <p:cond delay="0"/>
                                          </p:stCondLst>
                                        </p:cTn>
                                        <p:tgtEl>
                                          <p:spTgt spid="11"/>
                                        </p:tgtEl>
                                        <p:attrNameLst>
                                          <p:attrName>style.visibility</p:attrName>
                                        </p:attrNameLst>
                                      </p:cBhvr>
                                      <p:to>
                                        <p:strVal val="visible"/>
                                      </p:to>
                                    </p:set>
                                    <p:anim calcmode="lin" valueType="num">
                                      <p:cBhvr>
                                        <p:cTn dur="500" fill="hold" id="43"/>
                                        <p:tgtEl>
                                          <p:spTgt spid="11"/>
                                        </p:tgtEl>
                                        <p:attrNameLst>
                                          <p:attrName>ppt_w</p:attrName>
                                        </p:attrNameLst>
                                      </p:cBhvr>
                                      <p:tavLst>
                                        <p:tav tm="0">
                                          <p:val>
                                            <p:fltVal val="0"/>
                                          </p:val>
                                        </p:tav>
                                        <p:tav tm="100000">
                                          <p:val>
                                            <p:strVal val="#ppt_w"/>
                                          </p:val>
                                        </p:tav>
                                      </p:tavLst>
                                    </p:anim>
                                    <p:anim calcmode="lin" valueType="num">
                                      <p:cBhvr>
                                        <p:cTn dur="500" fill="hold" id="44"/>
                                        <p:tgtEl>
                                          <p:spTgt spid="11"/>
                                        </p:tgtEl>
                                        <p:attrNameLst>
                                          <p:attrName>ppt_h</p:attrName>
                                        </p:attrNameLst>
                                      </p:cBhvr>
                                      <p:tavLst>
                                        <p:tav tm="0">
                                          <p:val>
                                            <p:fltVal val="0"/>
                                          </p:val>
                                        </p:tav>
                                        <p:tav tm="100000">
                                          <p:val>
                                            <p:strVal val="#ppt_h"/>
                                          </p:val>
                                        </p:tav>
                                      </p:tavLst>
                                    </p:anim>
                                    <p:animEffect filter="fade" transition="in">
                                      <p:cBhvr>
                                        <p:cTn dur="500" id="45"/>
                                        <p:tgtEl>
                                          <p:spTgt spid="1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P grpId="0" spid="10"/>
      <p:bldP grpId="0" spid="12"/>
      <p:bldP grpId="0" spid="13"/>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 name="图片 2">
            <a:extLst>
              <a:ext uri="{FF2B5EF4-FFF2-40B4-BE49-F238E27FC236}">
                <a16:creationId xmlns:a16="http://schemas.microsoft.com/office/drawing/2014/main" id="{CAC4CE20-F3D8-4959-8246-2B7BCE8D1471}"/>
              </a:ext>
            </a:extLst>
          </p:cNvPr>
          <p:cNvPicPr>
            <a:picLocks noChangeAspect="1"/>
          </p:cNvPicPr>
          <p:nvPr/>
        </p:nvPicPr>
        <p:blipFill>
          <a:blip r:embed="rId2">
            <a:extLst>
              <a:ext uri="{28A0092B-C50C-407E-A947-70E740481C1C}">
                <a14:useLocalDpi/>
              </a:ext>
            </a:extLst>
          </a:blip>
          <a:stretch>
            <a:fillRect/>
          </a:stretch>
        </p:blipFill>
        <p:spPr>
          <a:xfrm>
            <a:off x="0" y="-1"/>
            <a:ext cx="12192000" cy="6858000"/>
          </a:xfrm>
          <a:prstGeom prst="rect">
            <a:avLst/>
          </a:prstGeom>
        </p:spPr>
      </p:pic>
      <p:sp>
        <p:nvSpPr>
          <p:cNvPr id="9" name="TextBox 12">
            <a:extLst>
              <a:ext uri="{FF2B5EF4-FFF2-40B4-BE49-F238E27FC236}">
                <a16:creationId xmlns:a16="http://schemas.microsoft.com/office/drawing/2014/main" id="{523C4883-F4D9-423F-8B4C-213341C15729}"/>
              </a:ext>
            </a:extLst>
          </p:cNvPr>
          <p:cNvSpPr txBox="1"/>
          <p:nvPr/>
        </p:nvSpPr>
        <p:spPr>
          <a:xfrm>
            <a:off x="4406219" y="4957575"/>
            <a:ext cx="3354753" cy="251326"/>
          </a:xfrm>
          <a:prstGeom prst="rect">
            <a:avLst/>
          </a:prstGeom>
          <a:solidFill>
            <a:srgbClr val="3B3838"/>
          </a:solidFill>
        </p:spPr>
        <p:txBody>
          <a:bodyPr bIns="34223" lIns="68445" rIns="68445" rtlCol="0" tIns="34223" wrap="none">
            <a:spAutoFit/>
          </a:bodyPr>
          <a:lstStyle>
            <a:defPPr>
              <a:defRPr lang="zh-CN"/>
            </a:defPPr>
            <a:lvl1pPr>
              <a:defRPr sz="2000">
                <a:solidFill>
                  <a:schemeClr val="accent2"/>
                </a:solidFill>
                <a:latin typeface="+mn-ea"/>
                <a:ea typeface="+mn-ea"/>
              </a:defRPr>
            </a:lvl1pPr>
          </a:lstStyle>
          <a:p>
            <a:pPr algn="l"/>
            <a:r>
              <a:rPr altLang="en-US" lang="zh-CN" sz="12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汇报人：优页PPT        时间：202X年XX月XX日</a:t>
            </a:r>
          </a:p>
        </p:txBody>
      </p:sp>
      <p:sp>
        <p:nvSpPr>
          <p:cNvPr id="10" name="矩形 9">
            <a:extLst>
              <a:ext uri="{FF2B5EF4-FFF2-40B4-BE49-F238E27FC236}">
                <a16:creationId xmlns:a16="http://schemas.microsoft.com/office/drawing/2014/main" id="{C617672C-AF27-48FE-B579-AEEDA534859A}"/>
              </a:ext>
            </a:extLst>
          </p:cNvPr>
          <p:cNvSpPr/>
          <p:nvPr/>
        </p:nvSpPr>
        <p:spPr>
          <a:xfrm>
            <a:off x="4001859" y="4002250"/>
            <a:ext cx="4188279" cy="530352"/>
          </a:xfrm>
          <a:prstGeom prst="rect">
            <a:avLst/>
          </a:prstGeom>
        </p:spPr>
        <p:txBody>
          <a:bodyPr wrap="square">
            <a:spAutoFit/>
          </a:bodyPr>
          <a:lstStyle/>
          <a:p>
            <a:pPr algn="ctr">
              <a:lnSpc>
                <a:spcPct val="120000"/>
              </a:lnSpc>
            </a:pPr>
            <a:r>
              <a:rPr altLang="en-US" lang="zh-CN" sz="12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此部分内容作为文字排版占位显示（建议使用主题字体）此部分内容作为文字排版占位显示（建议使用主题字体）</a:t>
            </a:r>
          </a:p>
        </p:txBody>
      </p:sp>
      <p:sp>
        <p:nvSpPr>
          <p:cNvPr id="11" name="文本框 10">
            <a:extLst>
              <a:ext uri="{FF2B5EF4-FFF2-40B4-BE49-F238E27FC236}">
                <a16:creationId xmlns:a16="http://schemas.microsoft.com/office/drawing/2014/main" id="{7E8FAE55-27E0-44B0-9CB1-DC577B24214F}"/>
              </a:ext>
            </a:extLst>
          </p:cNvPr>
          <p:cNvSpPr txBox="1"/>
          <p:nvPr/>
        </p:nvSpPr>
        <p:spPr>
          <a:xfrm>
            <a:off x="4214477" y="2202935"/>
            <a:ext cx="3763046" cy="1097280"/>
          </a:xfrm>
          <a:prstGeom prst="rect">
            <a:avLst/>
          </a:prstGeom>
          <a:noFill/>
        </p:spPr>
        <p:txBody>
          <a:bodyPr rtlCol="0" wrap="square">
            <a:spAutoFit/>
          </a:bodyPr>
          <a:lstStyle/>
          <a:p>
            <a:pPr algn="dist"/>
            <a:r>
              <a:rPr altLang="en-US" lang="zh-CN" sz="66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谢谢观看</a:t>
            </a:r>
          </a:p>
        </p:txBody>
      </p:sp>
    </p:spTree>
    <p:extLst>
      <p:ext uri="{BB962C8B-B14F-4D97-AF65-F5344CB8AC3E}">
        <p14:creationId val="2987945407"/>
      </p:ext>
    </p:extLst>
  </p:cSld>
  <p:clrMapOvr>
    <a:masterClrMapping/>
  </p:clrMapOvr>
  <mc:AlternateContent>
    <mc:Choice Requires="p14">
      <p:transition p14:dur="125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4" presetSubtype="10">
                                  <p:stCondLst>
                                    <p:cond delay="0"/>
                                  </p:stCondLst>
                                  <p:childTnLst>
                                    <p:set>
                                      <p:cBhvr>
                                        <p:cTn dur="1" fill="hold" id="6">
                                          <p:stCondLst>
                                            <p:cond delay="0"/>
                                          </p:stCondLst>
                                        </p:cTn>
                                        <p:tgtEl>
                                          <p:spTgt spid="3"/>
                                        </p:tgtEl>
                                        <p:attrNameLst>
                                          <p:attrName>style.visibility</p:attrName>
                                        </p:attrNameLst>
                                      </p:cBhvr>
                                      <p:to>
                                        <p:strVal val="visible"/>
                                      </p:to>
                                    </p:set>
                                    <p:animEffect filter="randombar(horizontal)" transition="in">
                                      <p:cBhvr>
                                        <p:cTn dur="500" id="7"/>
                                        <p:tgtEl>
                                          <p:spTgt spid="3"/>
                                        </p:tgtEl>
                                      </p:cBhvr>
                                    </p:animEffect>
                                  </p:childTnLst>
                                </p:cTn>
                              </p:par>
                            </p:childTnLst>
                          </p:cTn>
                        </p:par>
                        <p:par>
                          <p:cTn fill="hold" id="8" nodeType="afterGroup">
                            <p:stCondLst>
                              <p:cond delay="500"/>
                            </p:stCondLst>
                            <p:childTnLst>
                              <p:par>
                                <p:cTn fill="hold" grpId="0" id="9" nodeType="afterEffect" presetClass="entr" presetID="14" presetSubtype="10">
                                  <p:stCondLst>
                                    <p:cond delay="0"/>
                                  </p:stCondLst>
                                  <p:childTnLst>
                                    <p:set>
                                      <p:cBhvr>
                                        <p:cTn dur="1" fill="hold" id="10">
                                          <p:stCondLst>
                                            <p:cond delay="0"/>
                                          </p:stCondLst>
                                        </p:cTn>
                                        <p:tgtEl>
                                          <p:spTgt spid="9"/>
                                        </p:tgtEl>
                                        <p:attrNameLst>
                                          <p:attrName>style.visibility</p:attrName>
                                        </p:attrNameLst>
                                      </p:cBhvr>
                                      <p:to>
                                        <p:strVal val="visible"/>
                                      </p:to>
                                    </p:set>
                                    <p:animEffect filter="randombar(horizontal)" transition="in">
                                      <p:cBhvr>
                                        <p:cTn dur="500" id="11"/>
                                        <p:tgtEl>
                                          <p:spTgt spid="9"/>
                                        </p:tgtEl>
                                      </p:cBhvr>
                                    </p:animEffect>
                                  </p:childTnLst>
                                </p:cTn>
                              </p:par>
                            </p:childTnLst>
                          </p:cTn>
                        </p:par>
                        <p:par>
                          <p:cTn fill="hold" id="12" nodeType="afterGroup">
                            <p:stCondLst>
                              <p:cond delay="1000"/>
                            </p:stCondLst>
                            <p:childTnLst>
                              <p:par>
                                <p:cTn fill="hold" grpId="0" id="13" nodeType="afterEffect" presetClass="entr" presetID="14" presetSubtype="10">
                                  <p:stCondLst>
                                    <p:cond delay="0"/>
                                  </p:stCondLst>
                                  <p:childTnLst>
                                    <p:set>
                                      <p:cBhvr>
                                        <p:cTn dur="1" fill="hold" id="14">
                                          <p:stCondLst>
                                            <p:cond delay="0"/>
                                          </p:stCondLst>
                                        </p:cTn>
                                        <p:tgtEl>
                                          <p:spTgt spid="10"/>
                                        </p:tgtEl>
                                        <p:attrNameLst>
                                          <p:attrName>style.visibility</p:attrName>
                                        </p:attrNameLst>
                                      </p:cBhvr>
                                      <p:to>
                                        <p:strVal val="visible"/>
                                      </p:to>
                                    </p:set>
                                    <p:animEffect filter="randombar(horizontal)" transition="in">
                                      <p:cBhvr>
                                        <p:cTn dur="500" id="15"/>
                                        <p:tgtEl>
                                          <p:spTgt spid="10"/>
                                        </p:tgtEl>
                                      </p:cBhvr>
                                    </p:animEffect>
                                  </p:childTnLst>
                                </p:cTn>
                              </p:par>
                            </p:childTnLst>
                          </p:cTn>
                        </p:par>
                        <p:par>
                          <p:cTn fill="hold" id="16" nodeType="afterGroup">
                            <p:stCondLst>
                              <p:cond delay="1500"/>
                            </p:stCondLst>
                            <p:childTnLst>
                              <p:par>
                                <p:cTn fill="hold" grpId="0" id="17" nodeType="afterEffect" presetClass="entr" presetID="14" presetSubtype="10">
                                  <p:stCondLst>
                                    <p:cond delay="0"/>
                                  </p:stCondLst>
                                  <p:childTnLst>
                                    <p:set>
                                      <p:cBhvr>
                                        <p:cTn dur="1" fill="hold" id="18">
                                          <p:stCondLst>
                                            <p:cond delay="0"/>
                                          </p:stCondLst>
                                        </p:cTn>
                                        <p:tgtEl>
                                          <p:spTgt spid="11"/>
                                        </p:tgtEl>
                                        <p:attrNameLst>
                                          <p:attrName>style.visibility</p:attrName>
                                        </p:attrNameLst>
                                      </p:cBhvr>
                                      <p:to>
                                        <p:strVal val="visible"/>
                                      </p:to>
                                    </p:set>
                                    <p:animEffect filter="randombar(horizontal)" transition="in">
                                      <p:cBhvr>
                                        <p:cTn dur="500" id="19"/>
                                        <p:tgtEl>
                                          <p:spTgt spid="1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1"/>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0" name="图片 9">
            <a:extLst>
              <a:ext uri="{FF2B5EF4-FFF2-40B4-BE49-F238E27FC236}">
                <a16:creationId xmlns:a16="http://schemas.microsoft.com/office/drawing/2014/main" id="{BA1717BD-FFCC-47B3-9BA7-7F4729EE2BDC}"/>
              </a:ext>
            </a:extLst>
          </p:cNvPr>
          <p:cNvPicPr>
            <a:picLocks noChangeAspect="1"/>
          </p:cNvPicPr>
          <p:nvPr/>
        </p:nvPicPr>
        <p:blipFill>
          <a:blip r:embed="rId3">
            <a:extLst>
              <a:ext uri="{28A0092B-C50C-407E-A947-70E740481C1C}">
                <a14:useLocalDpi/>
              </a:ext>
            </a:extLst>
          </a:blip>
          <a:stretch>
            <a:fillRect/>
          </a:stretch>
        </p:blipFill>
        <p:spPr>
          <a:xfrm>
            <a:off x="0" y="-1"/>
            <a:ext cx="12192000" cy="6858000"/>
          </a:xfrm>
          <a:prstGeom prst="rect">
            <a:avLst/>
          </a:prstGeom>
        </p:spPr>
      </p:pic>
      <p:sp>
        <p:nvSpPr>
          <p:cNvPr id="18" name="文本框 17">
            <a:extLst>
              <a:ext uri="{FF2B5EF4-FFF2-40B4-BE49-F238E27FC236}">
                <a16:creationId xmlns:a16="http://schemas.microsoft.com/office/drawing/2014/main" id="{8F4BD971-199B-46A0-88D0-3FC7B73E5152}"/>
              </a:ext>
            </a:extLst>
          </p:cNvPr>
          <p:cNvSpPr txBox="1"/>
          <p:nvPr/>
        </p:nvSpPr>
        <p:spPr>
          <a:xfrm>
            <a:off x="3925887" y="2413073"/>
            <a:ext cx="1057092" cy="2194560"/>
          </a:xfrm>
          <a:prstGeom prst="rect">
            <a:avLst/>
          </a:prstGeom>
          <a:noFill/>
        </p:spPr>
        <p:txBody>
          <a:bodyPr rtlCol="0" wrap="square">
            <a:spAutoFit/>
            <a:scene3d>
              <a:camera prst="orthographicFront"/>
              <a:lightRig dir="t" rig="threePt"/>
            </a:scene3d>
            <a:sp3d contourW="12700"/>
          </a:bodyPr>
          <a:lstStyle/>
          <a:p>
            <a:pPr algn="ctr"/>
            <a:r>
              <a:rPr altLang="zh-CN" lang="en-US" sz="138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1</a:t>
            </a:r>
          </a:p>
        </p:txBody>
      </p:sp>
      <p:sp>
        <p:nvSpPr>
          <p:cNvPr id="2" name="菱形 1"/>
          <p:cNvSpPr/>
          <p:nvPr/>
        </p:nvSpPr>
        <p:spPr>
          <a:xfrm>
            <a:off x="3199174" y="2199135"/>
            <a:ext cx="2643868" cy="2643868"/>
          </a:xfrm>
          <a:prstGeom prst="diamond">
            <a:avLst/>
          </a:prstGeom>
          <a:noFill/>
          <a:ln w="28575">
            <a:solidFill>
              <a:srgbClr val="3B383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2">
                  <a:lumMod val="25000"/>
                </a:schemeClr>
              </a:solidFill>
              <a:latin charset="-122" panose="020b0503020204020204" pitchFamily="34" typeface="微软雅黑"/>
              <a:ea charset="-122" panose="020b0503020204020204" pitchFamily="34" typeface="微软雅黑"/>
              <a:sym charset="-122" panose="02010600030101010101" pitchFamily="2" typeface="宋体"/>
            </a:endParaRPr>
          </a:p>
        </p:txBody>
      </p:sp>
      <p:sp>
        <p:nvSpPr>
          <p:cNvPr id="3" name="菱形 2"/>
          <p:cNvSpPr/>
          <p:nvPr/>
        </p:nvSpPr>
        <p:spPr>
          <a:xfrm>
            <a:off x="5302611" y="1371821"/>
            <a:ext cx="4298496" cy="4298496"/>
          </a:xfrm>
          <a:prstGeom prst="diamond">
            <a:avLst/>
          </a:prstGeom>
          <a:noFill/>
          <a:ln w="28575">
            <a:solidFill>
              <a:srgbClr val="3B383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1" name="文本框 10"/>
          <p:cNvSpPr txBox="1"/>
          <p:nvPr/>
        </p:nvSpPr>
        <p:spPr>
          <a:xfrm>
            <a:off x="5499687" y="2876239"/>
            <a:ext cx="3904343" cy="518160"/>
          </a:xfrm>
          <a:prstGeom prst="rect">
            <a:avLst/>
          </a:prstGeom>
          <a:noFill/>
        </p:spPr>
        <p:txBody>
          <a:bodyPr rtlCol="0" wrap="square">
            <a:spAutoFit/>
            <a:scene3d>
              <a:camera prst="orthographicFront"/>
              <a:lightRig dir="t" rig="threePt"/>
            </a:scene3d>
            <a:sp3d contourW="12700"/>
          </a:bodyPr>
          <a:lstStyle>
            <a:defPPr>
              <a:defRPr lang="en-US"/>
            </a:defPPr>
            <a:lvl1pPr algn="ctr">
              <a:defRPr b="1" sz="2800">
                <a:solidFill>
                  <a:schemeClr val="tx1">
                    <a:lumMod val="75000"/>
                    <a:lumOff val="25000"/>
                  </a:schemeClr>
                </a:solidFill>
                <a:latin charset="0" panose="020b0502020202020204" pitchFamily="34" typeface="Century Gothic"/>
              </a:defRPr>
            </a:lvl1pPr>
          </a:lstStyle>
          <a:p>
            <a:r>
              <a:rPr altLang="en-US" lang="zh-CN">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公司介绍</a:t>
            </a:r>
          </a:p>
        </p:txBody>
      </p:sp>
      <p:sp>
        <p:nvSpPr>
          <p:cNvPr id="12" name="文本框 11"/>
          <p:cNvSpPr txBox="1"/>
          <p:nvPr/>
        </p:nvSpPr>
        <p:spPr>
          <a:xfrm>
            <a:off x="6096001" y="3429000"/>
            <a:ext cx="2711716" cy="530352"/>
          </a:xfrm>
          <a:prstGeom prst="rect">
            <a:avLst/>
          </a:prstGeom>
          <a:noFill/>
        </p:spPr>
        <p:txBody>
          <a:bodyPr rtlCol="0" wrap="square">
            <a:spAutoFit/>
            <a:scene3d>
              <a:camera prst="orthographicFront"/>
              <a:lightRig dir="t" rig="threePt"/>
            </a:scene3d>
            <a:sp3d contourW="12700"/>
          </a:bodyPr>
          <a:lstStyle>
            <a:defPPr>
              <a:defRPr lang="en-US"/>
            </a:defPPr>
            <a:lvl1pPr algn="ctr">
              <a:lnSpc>
                <a:spcPct val="120000"/>
              </a:lnSpc>
              <a:defRPr sz="1100">
                <a:solidFill>
                  <a:schemeClr val="bg1">
                    <a:lumMod val="65000"/>
                  </a:schemeClr>
                </a:solidFill>
                <a:latin charset="0" panose="020b0502020202020204" pitchFamily="34" typeface="Century Gothic"/>
              </a:defRPr>
            </a:lvl1pPr>
          </a:lstStyle>
          <a:p>
            <a:r>
              <a:rPr altLang="en-US" lang="zh-CN" sz="12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输入内容输入内容输入内容输入内容输入内容输入内容</a:t>
            </a:r>
          </a:p>
        </p:txBody>
      </p:sp>
      <p:sp>
        <p:nvSpPr>
          <p:cNvPr id="9" name="文本框 8">
            <a:extLst>
              <a:ext uri="{FF2B5EF4-FFF2-40B4-BE49-F238E27FC236}">
                <a16:creationId xmlns:a16="http://schemas.microsoft.com/office/drawing/2014/main" id="{DF1FF329-DACD-4655-8B3E-E88AC1EAF593}"/>
              </a:ext>
            </a:extLst>
          </p:cNvPr>
          <p:cNvSpPr txBox="1"/>
          <p:nvPr/>
        </p:nvSpPr>
        <p:spPr>
          <a:xfrm>
            <a:off x="3685677" y="3391508"/>
            <a:ext cx="1470024" cy="396240"/>
          </a:xfrm>
          <a:prstGeom prst="rect">
            <a:avLst/>
          </a:prstGeom>
          <a:solidFill>
            <a:schemeClr val="bg1"/>
          </a:solidFill>
        </p:spPr>
        <p:txBody>
          <a:bodyPr rtlCol="0" wrap="square">
            <a:spAutoFit/>
            <a:scene3d>
              <a:camera prst="orthographicFront"/>
              <a:lightRig dir="t" rig="threePt"/>
            </a:scene3d>
            <a:sp3d contourW="12700"/>
          </a:bodyPr>
          <a:lstStyle/>
          <a:p>
            <a:pPr algn="ctr"/>
            <a:r>
              <a:rPr altLang="zh-CN" b="1" lang="en-US" sz="20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PART 01</a:t>
            </a:r>
          </a:p>
        </p:txBody>
      </p:sp>
    </p:spTree>
    <p:extLst>
      <p:ext uri="{BB962C8B-B14F-4D97-AF65-F5344CB8AC3E}">
        <p14:creationId val="2940786938"/>
      </p:ext>
    </p:extLst>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Effect filter="fade" transition="in">
                                      <p:cBhvr>
                                        <p:cTn dur="500" id="9"/>
                                        <p:tgtEl>
                                          <p:spTgt spid="2"/>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11"/>
                                        </p:tgtEl>
                                        <p:attrNameLst>
                                          <p:attrName>style.visibility</p:attrName>
                                        </p:attrNameLst>
                                      </p:cBhvr>
                                      <p:to>
                                        <p:strVal val="visible"/>
                                      </p:to>
                                    </p:set>
                                    <p:anim calcmode="lin" valueType="num">
                                      <p:cBhvr>
                                        <p:cTn dur="500" fill="hold" id="19"/>
                                        <p:tgtEl>
                                          <p:spTgt spid="11"/>
                                        </p:tgtEl>
                                        <p:attrNameLst>
                                          <p:attrName>ppt_w</p:attrName>
                                        </p:attrNameLst>
                                      </p:cBhvr>
                                      <p:tavLst>
                                        <p:tav tm="0">
                                          <p:val>
                                            <p:fltVal val="0"/>
                                          </p:val>
                                        </p:tav>
                                        <p:tav tm="100000">
                                          <p:val>
                                            <p:strVal val="#ppt_w"/>
                                          </p:val>
                                        </p:tav>
                                      </p:tavLst>
                                    </p:anim>
                                    <p:anim calcmode="lin" valueType="num">
                                      <p:cBhvr>
                                        <p:cTn dur="500" fill="hold" id="20"/>
                                        <p:tgtEl>
                                          <p:spTgt spid="11"/>
                                        </p:tgtEl>
                                        <p:attrNameLst>
                                          <p:attrName>ppt_h</p:attrName>
                                        </p:attrNameLst>
                                      </p:cBhvr>
                                      <p:tavLst>
                                        <p:tav tm="0">
                                          <p:val>
                                            <p:fltVal val="0"/>
                                          </p:val>
                                        </p:tav>
                                        <p:tav tm="100000">
                                          <p:val>
                                            <p:strVal val="#ppt_h"/>
                                          </p:val>
                                        </p:tav>
                                      </p:tavLst>
                                    </p:anim>
                                    <p:animEffect filter="fade" transition="in">
                                      <p:cBhvr>
                                        <p:cTn dur="500" id="21"/>
                                        <p:tgtEl>
                                          <p:spTgt spid="11"/>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12"/>
                                        </p:tgtEl>
                                        <p:attrNameLst>
                                          <p:attrName>style.visibility</p:attrName>
                                        </p:attrNameLst>
                                      </p:cBhvr>
                                      <p:to>
                                        <p:strVal val="visible"/>
                                      </p:to>
                                    </p:set>
                                    <p:anim calcmode="lin" valueType="num">
                                      <p:cBhvr>
                                        <p:cTn dur="500" fill="hold" id="25"/>
                                        <p:tgtEl>
                                          <p:spTgt spid="12"/>
                                        </p:tgtEl>
                                        <p:attrNameLst>
                                          <p:attrName>ppt_w</p:attrName>
                                        </p:attrNameLst>
                                      </p:cBhvr>
                                      <p:tavLst>
                                        <p:tav tm="0">
                                          <p:val>
                                            <p:fltVal val="0"/>
                                          </p:val>
                                        </p:tav>
                                        <p:tav tm="100000">
                                          <p:val>
                                            <p:strVal val="#ppt_w"/>
                                          </p:val>
                                        </p:tav>
                                      </p:tavLst>
                                    </p:anim>
                                    <p:anim calcmode="lin" valueType="num">
                                      <p:cBhvr>
                                        <p:cTn dur="500" fill="hold" id="26"/>
                                        <p:tgtEl>
                                          <p:spTgt spid="12"/>
                                        </p:tgtEl>
                                        <p:attrNameLst>
                                          <p:attrName>ppt_h</p:attrName>
                                        </p:attrNameLst>
                                      </p:cBhvr>
                                      <p:tavLst>
                                        <p:tav tm="0">
                                          <p:val>
                                            <p:fltVal val="0"/>
                                          </p:val>
                                        </p:tav>
                                        <p:tav tm="100000">
                                          <p:val>
                                            <p:strVal val="#ppt_h"/>
                                          </p:val>
                                        </p:tav>
                                      </p:tavLst>
                                    </p:anim>
                                    <p:animEffect filter="fade" transition="in">
                                      <p:cBhvr>
                                        <p:cTn dur="500" id="27"/>
                                        <p:tgtEl>
                                          <p:spTgt spid="12"/>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9"/>
                                        </p:tgtEl>
                                        <p:attrNameLst>
                                          <p:attrName>style.visibility</p:attrName>
                                        </p:attrNameLst>
                                      </p:cBhvr>
                                      <p:to>
                                        <p:strVal val="visible"/>
                                      </p:to>
                                    </p:set>
                                    <p:anim calcmode="lin" valueType="num">
                                      <p:cBhvr>
                                        <p:cTn dur="500" fill="hold" id="31"/>
                                        <p:tgtEl>
                                          <p:spTgt spid="9"/>
                                        </p:tgtEl>
                                        <p:attrNameLst>
                                          <p:attrName>ppt_w</p:attrName>
                                        </p:attrNameLst>
                                      </p:cBhvr>
                                      <p:tavLst>
                                        <p:tav tm="0">
                                          <p:val>
                                            <p:fltVal val="0"/>
                                          </p:val>
                                        </p:tav>
                                        <p:tav tm="100000">
                                          <p:val>
                                            <p:strVal val="#ppt_w"/>
                                          </p:val>
                                        </p:tav>
                                      </p:tavLst>
                                    </p:anim>
                                    <p:anim calcmode="lin" valueType="num">
                                      <p:cBhvr>
                                        <p:cTn dur="500" fill="hold" id="32"/>
                                        <p:tgtEl>
                                          <p:spTgt spid="9"/>
                                        </p:tgtEl>
                                        <p:attrNameLst>
                                          <p:attrName>ppt_h</p:attrName>
                                        </p:attrNameLst>
                                      </p:cBhvr>
                                      <p:tavLst>
                                        <p:tav tm="0">
                                          <p:val>
                                            <p:fltVal val="0"/>
                                          </p:val>
                                        </p:tav>
                                        <p:tav tm="100000">
                                          <p:val>
                                            <p:strVal val="#ppt_h"/>
                                          </p:val>
                                        </p:tav>
                                      </p:tavLst>
                                    </p:anim>
                                    <p:animEffect filter="fade" transition="in">
                                      <p:cBhvr>
                                        <p:cTn dur="500" id="33"/>
                                        <p:tgtEl>
                                          <p:spTgt spid="9"/>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18"/>
                                        </p:tgtEl>
                                        <p:attrNameLst>
                                          <p:attrName>style.visibility</p:attrName>
                                        </p:attrNameLst>
                                      </p:cBhvr>
                                      <p:to>
                                        <p:strVal val="visible"/>
                                      </p:to>
                                    </p:set>
                                    <p:anim calcmode="lin" valueType="num">
                                      <p:cBhvr>
                                        <p:cTn dur="500" fill="hold" id="37"/>
                                        <p:tgtEl>
                                          <p:spTgt spid="18"/>
                                        </p:tgtEl>
                                        <p:attrNameLst>
                                          <p:attrName>ppt_w</p:attrName>
                                        </p:attrNameLst>
                                      </p:cBhvr>
                                      <p:tavLst>
                                        <p:tav tm="0">
                                          <p:val>
                                            <p:fltVal val="0"/>
                                          </p:val>
                                        </p:tav>
                                        <p:tav tm="100000">
                                          <p:val>
                                            <p:strVal val="#ppt_w"/>
                                          </p:val>
                                        </p:tav>
                                      </p:tavLst>
                                    </p:anim>
                                    <p:anim calcmode="lin" valueType="num">
                                      <p:cBhvr>
                                        <p:cTn dur="500" fill="hold" id="38"/>
                                        <p:tgtEl>
                                          <p:spTgt spid="18"/>
                                        </p:tgtEl>
                                        <p:attrNameLst>
                                          <p:attrName>ppt_h</p:attrName>
                                        </p:attrNameLst>
                                      </p:cBhvr>
                                      <p:tavLst>
                                        <p:tav tm="0">
                                          <p:val>
                                            <p:fltVal val="0"/>
                                          </p:val>
                                        </p:tav>
                                        <p:tav tm="100000">
                                          <p:val>
                                            <p:strVal val="#ppt_h"/>
                                          </p:val>
                                        </p:tav>
                                      </p:tavLst>
                                    </p:anim>
                                    <p:animEffect filter="fade" transition="in">
                                      <p:cBhvr>
                                        <p:cTn dur="500" id="39"/>
                                        <p:tgtEl>
                                          <p:spTgt spid="18"/>
                                        </p:tgtEl>
                                      </p:cBhvr>
                                    </p:animEffect>
                                  </p:childTnLst>
                                </p:cTn>
                              </p:par>
                            </p:childTnLst>
                          </p:cTn>
                        </p:par>
                        <p:par>
                          <p:cTn fill="hold" id="40" nodeType="afterGroup">
                            <p:stCondLst>
                              <p:cond delay="3000"/>
                            </p:stCondLst>
                            <p:childTnLst>
                              <p:par>
                                <p:cTn fill="hold" id="41" nodeType="afterEffect" presetClass="entr" presetID="53" presetSubtype="0">
                                  <p:stCondLst>
                                    <p:cond delay="0"/>
                                  </p:stCondLst>
                                  <p:childTnLst>
                                    <p:set>
                                      <p:cBhvr>
                                        <p:cTn dur="1" fill="hold" id="42">
                                          <p:stCondLst>
                                            <p:cond delay="0"/>
                                          </p:stCondLst>
                                        </p:cTn>
                                        <p:tgtEl>
                                          <p:spTgt spid="10"/>
                                        </p:tgtEl>
                                        <p:attrNameLst>
                                          <p:attrName>style.visibility</p:attrName>
                                        </p:attrNameLst>
                                      </p:cBhvr>
                                      <p:to>
                                        <p:strVal val="visible"/>
                                      </p:to>
                                    </p:set>
                                    <p:anim calcmode="lin" valueType="num">
                                      <p:cBhvr>
                                        <p:cTn dur="500" fill="hold" id="43"/>
                                        <p:tgtEl>
                                          <p:spTgt spid="10"/>
                                        </p:tgtEl>
                                        <p:attrNameLst>
                                          <p:attrName>ppt_w</p:attrName>
                                        </p:attrNameLst>
                                      </p:cBhvr>
                                      <p:tavLst>
                                        <p:tav tm="0">
                                          <p:val>
                                            <p:fltVal val="0"/>
                                          </p:val>
                                        </p:tav>
                                        <p:tav tm="100000">
                                          <p:val>
                                            <p:strVal val="#ppt_w"/>
                                          </p:val>
                                        </p:tav>
                                      </p:tavLst>
                                    </p:anim>
                                    <p:anim calcmode="lin" valueType="num">
                                      <p:cBhvr>
                                        <p:cTn dur="500" fill="hold" id="44"/>
                                        <p:tgtEl>
                                          <p:spTgt spid="10"/>
                                        </p:tgtEl>
                                        <p:attrNameLst>
                                          <p:attrName>ppt_h</p:attrName>
                                        </p:attrNameLst>
                                      </p:cBhvr>
                                      <p:tavLst>
                                        <p:tav tm="0">
                                          <p:val>
                                            <p:fltVal val="0"/>
                                          </p:val>
                                        </p:tav>
                                        <p:tav tm="100000">
                                          <p:val>
                                            <p:strVal val="#ppt_h"/>
                                          </p:val>
                                        </p:tav>
                                      </p:tavLst>
                                    </p:anim>
                                    <p:animEffect filter="fade" transition="in">
                                      <p:cBhvr>
                                        <p:cTn dur="500" id="45"/>
                                        <p:tgtEl>
                                          <p:spTgt spid="1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2"/>
      <p:bldP grpId="0" spid="3"/>
      <p:bldP grpId="0" spid="11"/>
      <p:bldP grpId="0" spid="12"/>
      <p:bldP grpId="0" spid="9"/>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 name="矩形 47"/>
          <p:cNvSpPr>
            <a:spLocks noChangeArrowheads="1" noChangeAspect="1"/>
          </p:cNvSpPr>
          <p:nvPr/>
        </p:nvSpPr>
        <p:spPr bwMode="auto">
          <a:xfrm>
            <a:off x="1063022" y="1658057"/>
            <a:ext cx="4293741" cy="2187716"/>
          </a:xfrm>
          <a:prstGeom prst="rect">
            <a:avLst/>
          </a:prstGeom>
          <a:blipFill>
            <a:blip r:embed="rId3">
              <a:extLst>
                <a:ext uri="{28A0092B-C50C-407E-A947-70E740481C1C}">
                  <a14:useLocalDpi/>
                </a:ext>
              </a:extLst>
            </a:blip>
            <a:stretch>
              <a:fillRect/>
            </a:stretch>
          </a:blipFill>
          <a:ln>
            <a:noFill/>
          </a:ln>
        </p:spPr>
        <p:txBody>
          <a:bodyPr anchor="ctr" bIns="60956" lIns="121912" rIns="121912" tIns="60956"/>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2400">
              <a:solidFill>
                <a:srgbClr val="FFFFFF"/>
              </a:solidFill>
              <a:sym charset="-122" panose="02020400000000000000" pitchFamily="18" typeface="Source Han Serif SC"/>
            </a:endParaRPr>
          </a:p>
        </p:txBody>
      </p:sp>
      <p:sp>
        <p:nvSpPr>
          <p:cNvPr id="13" name="矩形 1"/>
          <p:cNvSpPr>
            <a:spLocks noChangeArrowheads="1"/>
          </p:cNvSpPr>
          <p:nvPr/>
        </p:nvSpPr>
        <p:spPr bwMode="auto">
          <a:xfrm>
            <a:off x="6099430" y="1658057"/>
            <a:ext cx="5053252" cy="2187716"/>
          </a:xfrm>
          <a:prstGeom prst="rect">
            <a:avLst/>
          </a:prstGeom>
          <a:solidFill>
            <a:schemeClr val="accent2"/>
          </a:solidFill>
          <a:ln>
            <a:noFill/>
          </a:ln>
          <a:extLst/>
        </p:spPr>
        <p:txBody>
          <a:bodyPr anchor="ctr" bIns="60956" lIns="121912" rIns="121912" tIns="60956"/>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2400">
              <a:solidFill>
                <a:srgbClr val="FF8607"/>
              </a:solidFill>
              <a:sym charset="-122" panose="02020400000000000000" pitchFamily="18" typeface="Source Han Serif SC"/>
            </a:endParaRPr>
          </a:p>
        </p:txBody>
      </p:sp>
      <p:sp>
        <p:nvSpPr>
          <p:cNvPr id="14" name="矩形 59"/>
          <p:cNvSpPr>
            <a:spLocks noChangeArrowheads="1"/>
          </p:cNvSpPr>
          <p:nvPr/>
        </p:nvSpPr>
        <p:spPr bwMode="auto">
          <a:xfrm>
            <a:off x="1063022" y="4431234"/>
            <a:ext cx="4293741" cy="2187716"/>
          </a:xfrm>
          <a:prstGeom prst="rect">
            <a:avLst/>
          </a:prstGeom>
          <a:blipFill>
            <a:blip r:embed="rId3">
              <a:extLst>
                <a:ext uri="{28A0092B-C50C-407E-A947-70E740481C1C}">
                  <a14:useLocalDpi/>
                </a:ext>
              </a:extLst>
            </a:blip>
            <a:stretch>
              <a:fillRect/>
            </a:stretch>
          </a:blipFill>
          <a:ln>
            <a:noFill/>
          </a:ln>
          <a:extLst/>
        </p:spPr>
        <p:txBody>
          <a:bodyPr anchor="ctr" bIns="60956" lIns="121912" rIns="121912" tIns="60956"/>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2400">
              <a:solidFill>
                <a:srgbClr val="FFFFFF"/>
              </a:solidFill>
              <a:sym charset="-122" panose="02020400000000000000" pitchFamily="18" typeface="Source Han Serif SC"/>
            </a:endParaRPr>
          </a:p>
        </p:txBody>
      </p:sp>
      <p:grpSp>
        <p:nvGrpSpPr>
          <p:cNvPr id="6" name="组合 5"/>
          <p:cNvGrpSpPr/>
          <p:nvPr/>
        </p:nvGrpSpPr>
        <p:grpSpPr>
          <a:xfrm>
            <a:off x="5708214" y="2360699"/>
            <a:ext cx="782431" cy="782431"/>
            <a:chOff x="4644009" y="1703896"/>
            <a:chExt cx="573732" cy="573732"/>
          </a:xfrm>
        </p:grpSpPr>
        <p:sp>
          <p:nvSpPr>
            <p:cNvPr id="7" name="椭圆 6"/>
            <p:cNvSpPr/>
            <p:nvPr/>
          </p:nvSpPr>
          <p:spPr>
            <a:xfrm>
              <a:off x="4644009" y="1703896"/>
              <a:ext cx="573732" cy="573732"/>
            </a:xfrm>
            <a:prstGeom prst="ellipse">
              <a:avLst/>
            </a:prstGeom>
            <a:solidFill>
              <a:schemeClr val="accent2"/>
            </a:solidFill>
            <a:ln w="25400">
              <a:solidFill>
                <a:srgbClr val="F4F0D2"/>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8" name="右箭头 7"/>
            <p:cNvSpPr/>
            <p:nvPr/>
          </p:nvSpPr>
          <p:spPr>
            <a:xfrm>
              <a:off x="4860032" y="1860175"/>
              <a:ext cx="216024" cy="261173"/>
            </a:xfrm>
            <a:prstGeom prst="rightArrow">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sym charset="-122" panose="02020400000000000000" pitchFamily="18" typeface="Source Han Serif SC"/>
              </a:endParaRPr>
            </a:p>
          </p:txBody>
        </p:sp>
      </p:grpSp>
      <p:sp>
        <p:nvSpPr>
          <p:cNvPr id="15" name="矩形 1"/>
          <p:cNvSpPr>
            <a:spLocks noChangeArrowheads="1"/>
          </p:cNvSpPr>
          <p:nvPr/>
        </p:nvSpPr>
        <p:spPr bwMode="auto">
          <a:xfrm>
            <a:off x="6099430" y="4431234"/>
            <a:ext cx="5053252" cy="2187716"/>
          </a:xfrm>
          <a:prstGeom prst="rect">
            <a:avLst/>
          </a:prstGeom>
          <a:solidFill>
            <a:schemeClr val="accent2"/>
          </a:solidFill>
          <a:ln>
            <a:noFill/>
          </a:ln>
          <a:extLst/>
        </p:spPr>
        <p:txBody>
          <a:bodyPr anchor="ctr" bIns="60956" lIns="121912" rIns="121912" tIns="60956"/>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2400">
              <a:solidFill>
                <a:srgbClr val="FF8607"/>
              </a:solidFill>
              <a:sym charset="-122" panose="02020400000000000000" pitchFamily="18" typeface="Source Han Serif SC"/>
            </a:endParaRPr>
          </a:p>
        </p:txBody>
      </p:sp>
      <p:grpSp>
        <p:nvGrpSpPr>
          <p:cNvPr id="16" name="组合 15"/>
          <p:cNvGrpSpPr/>
          <p:nvPr/>
        </p:nvGrpSpPr>
        <p:grpSpPr>
          <a:xfrm>
            <a:off x="5708214" y="5133876"/>
            <a:ext cx="782431" cy="782431"/>
            <a:chOff x="4644009" y="1703896"/>
            <a:chExt cx="573732" cy="573732"/>
          </a:xfrm>
        </p:grpSpPr>
        <p:sp>
          <p:nvSpPr>
            <p:cNvPr id="17" name="椭圆 16"/>
            <p:cNvSpPr/>
            <p:nvPr/>
          </p:nvSpPr>
          <p:spPr>
            <a:xfrm>
              <a:off x="4644009" y="1703896"/>
              <a:ext cx="573732" cy="573732"/>
            </a:xfrm>
            <a:prstGeom prst="ellipse">
              <a:avLst/>
            </a:prstGeom>
            <a:solidFill>
              <a:schemeClr val="accent2"/>
            </a:solidFill>
            <a:ln w="25400">
              <a:solidFill>
                <a:srgbClr val="F4F0D2"/>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8" name="右箭头 17"/>
            <p:cNvSpPr/>
            <p:nvPr/>
          </p:nvSpPr>
          <p:spPr>
            <a:xfrm>
              <a:off x="4860032" y="1860175"/>
              <a:ext cx="216024" cy="261173"/>
            </a:xfrm>
            <a:prstGeom prst="rightArrow">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sym charset="-122" panose="02020400000000000000" pitchFamily="18" typeface="Source Han Serif SC"/>
              </a:endParaRPr>
            </a:p>
          </p:txBody>
        </p:sp>
      </p:grpSp>
      <p:sp>
        <p:nvSpPr>
          <p:cNvPr id="19" name="TextBox 16"/>
          <p:cNvSpPr txBox="1"/>
          <p:nvPr/>
        </p:nvSpPr>
        <p:spPr bwMode="auto">
          <a:xfrm>
            <a:off x="6699790" y="2425741"/>
            <a:ext cx="4302991" cy="1371600"/>
          </a:xfrm>
          <a:prstGeom prst="rect">
            <a:avLst/>
          </a:prstGeom>
          <a:noFill/>
        </p:spPr>
        <p:txBody>
          <a:bodyPr wrap="square">
            <a:spAutoFit/>
          </a:bodyPr>
          <a:lstStyle/>
          <a:p>
            <a:pPr>
              <a:lnSpc>
                <a:spcPct val="150000"/>
              </a:lnSpc>
            </a:pPr>
            <a:r>
              <a:rPr altLang="en-US" lang="zh-CN" sz="1400">
                <a:solidFill>
                  <a:srgbClr val="FFFFFF"/>
                </a:solidFill>
                <a:latin charset="-122" panose="020b0503020204020204" pitchFamily="34" typeface="微软雅黑"/>
                <a:ea charset="-122" panose="020b0503020204020204" pitchFamily="34" typeface="微软雅黑"/>
                <a:sym charset="-122" panose="02020400000000000000" pitchFamily="18" typeface="Source Han Serif SC"/>
              </a:rPr>
              <a:t>这里输入简单的文字概述这里输入简单文字概述简单的文字概述这里输入简单的文字概述这里输入简单的文字概述这里输入简单文字概述简单的文字概述这里输入简单的文字概述</a:t>
            </a:r>
          </a:p>
        </p:txBody>
      </p:sp>
      <p:sp>
        <p:nvSpPr>
          <p:cNvPr id="20" name="矩形 19"/>
          <p:cNvSpPr/>
          <p:nvPr/>
        </p:nvSpPr>
        <p:spPr bwMode="auto">
          <a:xfrm>
            <a:off x="7519320" y="1789671"/>
            <a:ext cx="2393350" cy="518160"/>
          </a:xfrm>
          <a:prstGeom prst="rect">
            <a:avLst/>
          </a:prstGeom>
          <a:solidFill>
            <a:srgbClr val="FFFFFF"/>
          </a:solidFill>
        </p:spPr>
        <p:txBody>
          <a:bodyPr wrap="square">
            <a:spAutoFit/>
          </a:bodyPr>
          <a:lstStyle/>
          <a:p>
            <a:pPr fontAlgn="auto">
              <a:spcBef>
                <a:spcPct val="0"/>
              </a:spcBef>
              <a:spcAft>
                <a:spcPct val="0"/>
              </a:spcAft>
              <a:defRPr/>
            </a:pPr>
            <a:r>
              <a:rPr altLang="en-US" b="1" lang="zh-CN" sz="2800">
                <a:solidFill>
                  <a:srgbClr val="3B3838"/>
                </a:solidFill>
                <a:latin charset="-122" panose="020b0503020204020204" pitchFamily="34" typeface="微软雅黑"/>
                <a:ea charset="-122" panose="020b0503020204020204" pitchFamily="34" typeface="微软雅黑"/>
                <a:sym charset="-122" panose="02020400000000000000" pitchFamily="18" typeface="Source Han Serif SC"/>
              </a:rPr>
              <a:t>输入相关标题</a:t>
            </a:r>
          </a:p>
        </p:txBody>
      </p:sp>
      <p:sp>
        <p:nvSpPr>
          <p:cNvPr id="21" name="TextBox 16"/>
          <p:cNvSpPr txBox="1"/>
          <p:nvPr/>
        </p:nvSpPr>
        <p:spPr bwMode="auto">
          <a:xfrm>
            <a:off x="6733944" y="5208115"/>
            <a:ext cx="4302991" cy="1371600"/>
          </a:xfrm>
          <a:prstGeom prst="rect">
            <a:avLst/>
          </a:prstGeom>
          <a:noFill/>
        </p:spPr>
        <p:txBody>
          <a:bodyPr wrap="square">
            <a:spAutoFit/>
          </a:bodyPr>
          <a:lstStyle/>
          <a:p>
            <a:pPr>
              <a:lnSpc>
                <a:spcPct val="150000"/>
              </a:lnSpc>
            </a:pPr>
            <a:r>
              <a:rPr altLang="en-US" lang="zh-CN" sz="1400">
                <a:solidFill>
                  <a:srgbClr val="FFFFFF"/>
                </a:solidFill>
                <a:latin charset="-122" panose="020b0503020204020204" pitchFamily="34" typeface="微软雅黑"/>
                <a:ea charset="-122" panose="020b0503020204020204" pitchFamily="34" typeface="微软雅黑"/>
                <a:sym charset="-122" panose="02020400000000000000" pitchFamily="18" typeface="Source Han Serif SC"/>
              </a:rPr>
              <a:t>这里输入简单的文字概述这里输入简单文字概述简单的文字概述这里输入简单的文字概述这里输入简单的文字概述这里输入简单文字概述简单的文字概述这里输入简单的文字概述</a:t>
            </a:r>
          </a:p>
        </p:txBody>
      </p:sp>
      <p:sp>
        <p:nvSpPr>
          <p:cNvPr id="22" name="矩形 21"/>
          <p:cNvSpPr/>
          <p:nvPr/>
        </p:nvSpPr>
        <p:spPr bwMode="auto">
          <a:xfrm>
            <a:off x="7553475" y="4572045"/>
            <a:ext cx="2393350" cy="518160"/>
          </a:xfrm>
          <a:prstGeom prst="rect">
            <a:avLst/>
          </a:prstGeom>
          <a:solidFill>
            <a:srgbClr val="FFFFFF"/>
          </a:solidFill>
        </p:spPr>
        <p:txBody>
          <a:bodyPr wrap="square">
            <a:spAutoFit/>
          </a:bodyPr>
          <a:lstStyle/>
          <a:p>
            <a:pPr fontAlgn="auto">
              <a:spcBef>
                <a:spcPct val="0"/>
              </a:spcBef>
              <a:spcAft>
                <a:spcPct val="0"/>
              </a:spcAft>
              <a:defRPr/>
            </a:pPr>
            <a:r>
              <a:rPr altLang="en-US" b="1" lang="zh-CN" sz="2800">
                <a:solidFill>
                  <a:srgbClr val="3B3838"/>
                </a:solidFill>
                <a:latin charset="-122" panose="020b0503020204020204" pitchFamily="34" typeface="微软雅黑"/>
                <a:ea charset="-122" panose="020b0503020204020204" pitchFamily="34" typeface="微软雅黑"/>
                <a:sym charset="-122" panose="02020400000000000000" pitchFamily="18" typeface="Source Han Serif SC"/>
              </a:rPr>
              <a:t>输入相关标题</a:t>
            </a:r>
          </a:p>
        </p:txBody>
      </p:sp>
      <p:grpSp>
        <p:nvGrpSpPr>
          <p:cNvPr id="23" name="组合 22">
            <a:extLst>
              <a:ext uri="{FF2B5EF4-FFF2-40B4-BE49-F238E27FC236}">
                <a16:creationId xmlns:a16="http://schemas.microsoft.com/office/drawing/2014/main" id="{CD0BF2FE-AD70-486C-9E40-6DA8A5FFB49D}"/>
              </a:ext>
            </a:extLst>
          </p:cNvPr>
          <p:cNvGrpSpPr/>
          <p:nvPr/>
        </p:nvGrpSpPr>
        <p:grpSpPr>
          <a:xfrm>
            <a:off x="3424460" y="220234"/>
            <a:ext cx="5544407" cy="617980"/>
            <a:chOff x="551593" y="497013"/>
            <a:chExt cx="5544407" cy="617980"/>
          </a:xfrm>
        </p:grpSpPr>
        <p:sp>
          <p:nvSpPr>
            <p:cNvPr id="24" name="矩形 23">
              <a:extLst>
                <a:ext uri="{FF2B5EF4-FFF2-40B4-BE49-F238E27FC236}">
                  <a16:creationId xmlns:a16="http://schemas.microsoft.com/office/drawing/2014/main" id="{6D3FE4A9-5D53-4415-BB05-92ED58BD2F3E}"/>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25" name="0 _4">
              <a:extLst>
                <a:ext uri="{FF2B5EF4-FFF2-40B4-BE49-F238E27FC236}">
                  <a16:creationId xmlns:a16="http://schemas.microsoft.com/office/drawing/2014/main" id="{27020C56-84A0-4521-A52D-E71D1771142A}"/>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3654352669"/>
      </p:ext>
    </p:extLst>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4" presetSubtype="10">
                                  <p:stCondLst>
                                    <p:cond delay="0"/>
                                  </p:stCondLst>
                                  <p:childTnLst>
                                    <p:set>
                                      <p:cBhvr>
                                        <p:cTn dur="1" fill="hold" id="6">
                                          <p:stCondLst>
                                            <p:cond delay="0"/>
                                          </p:stCondLst>
                                        </p:cTn>
                                        <p:tgtEl>
                                          <p:spTgt spid="12"/>
                                        </p:tgtEl>
                                        <p:attrNameLst>
                                          <p:attrName>style.visibility</p:attrName>
                                        </p:attrNameLst>
                                      </p:cBhvr>
                                      <p:to>
                                        <p:strVal val="visible"/>
                                      </p:to>
                                    </p:set>
                                    <p:animEffect filter="randombar(horizontal)" transition="in">
                                      <p:cBhvr>
                                        <p:cTn dur="500" id="7"/>
                                        <p:tgtEl>
                                          <p:spTgt spid="12"/>
                                        </p:tgtEl>
                                      </p:cBhvr>
                                    </p:animEffect>
                                  </p:childTnLst>
                                </p:cTn>
                              </p:par>
                            </p:childTnLst>
                          </p:cTn>
                        </p:par>
                        <p:par>
                          <p:cTn fill="hold" id="8" nodeType="afterGroup">
                            <p:stCondLst>
                              <p:cond delay="500"/>
                            </p:stCondLst>
                            <p:childTnLst>
                              <p:par>
                                <p:cTn fill="hold" id="9" nodeType="afterEffect" presetClass="entr" presetID="14" presetSubtype="10">
                                  <p:stCondLst>
                                    <p:cond delay="0"/>
                                  </p:stCondLst>
                                  <p:childTnLst>
                                    <p:set>
                                      <p:cBhvr>
                                        <p:cTn dur="1" fill="hold" id="10">
                                          <p:stCondLst>
                                            <p:cond delay="0"/>
                                          </p:stCondLst>
                                        </p:cTn>
                                        <p:tgtEl>
                                          <p:spTgt spid="6"/>
                                        </p:tgtEl>
                                        <p:attrNameLst>
                                          <p:attrName>style.visibility</p:attrName>
                                        </p:attrNameLst>
                                      </p:cBhvr>
                                      <p:to>
                                        <p:strVal val="visible"/>
                                      </p:to>
                                    </p:set>
                                    <p:animEffect filter="randombar(horizontal)" transition="in">
                                      <p:cBhvr>
                                        <p:cTn dur="500" id="11"/>
                                        <p:tgtEl>
                                          <p:spTgt spid="6"/>
                                        </p:tgtEl>
                                      </p:cBhvr>
                                    </p:animEffect>
                                  </p:childTnLst>
                                </p:cTn>
                              </p:par>
                            </p:childTnLst>
                          </p:cTn>
                        </p:par>
                        <p:par>
                          <p:cTn fill="hold" id="12" nodeType="afterGroup">
                            <p:stCondLst>
                              <p:cond delay="1000"/>
                            </p:stCondLst>
                            <p:childTnLst>
                              <p:par>
                                <p:cTn fill="hold" grpId="0" id="13" nodeType="afterEffect" presetClass="entr" presetID="14" presetSubtype="10">
                                  <p:stCondLst>
                                    <p:cond delay="0"/>
                                  </p:stCondLst>
                                  <p:childTnLst>
                                    <p:set>
                                      <p:cBhvr>
                                        <p:cTn dur="1" fill="hold" id="14">
                                          <p:stCondLst>
                                            <p:cond delay="0"/>
                                          </p:stCondLst>
                                        </p:cTn>
                                        <p:tgtEl>
                                          <p:spTgt spid="13"/>
                                        </p:tgtEl>
                                        <p:attrNameLst>
                                          <p:attrName>style.visibility</p:attrName>
                                        </p:attrNameLst>
                                      </p:cBhvr>
                                      <p:to>
                                        <p:strVal val="visible"/>
                                      </p:to>
                                    </p:set>
                                    <p:animEffect filter="randombar(horizontal)" transition="in">
                                      <p:cBhvr>
                                        <p:cTn dur="500" id="15"/>
                                        <p:tgtEl>
                                          <p:spTgt spid="13"/>
                                        </p:tgtEl>
                                      </p:cBhvr>
                                    </p:animEffect>
                                  </p:childTnLst>
                                </p:cTn>
                              </p:par>
                            </p:childTnLst>
                          </p:cTn>
                        </p:par>
                        <p:par>
                          <p:cTn fill="hold" id="16" nodeType="afterGroup">
                            <p:stCondLst>
                              <p:cond delay="1500"/>
                            </p:stCondLst>
                            <p:childTnLst>
                              <p:par>
                                <p:cTn fill="hold" grpId="0" id="17" nodeType="afterEffect" presetClass="entr" presetID="14" presetSubtype="10">
                                  <p:stCondLst>
                                    <p:cond delay="0"/>
                                  </p:stCondLst>
                                  <p:childTnLst>
                                    <p:set>
                                      <p:cBhvr>
                                        <p:cTn dur="1" fill="hold" id="18">
                                          <p:stCondLst>
                                            <p:cond delay="0"/>
                                          </p:stCondLst>
                                        </p:cTn>
                                        <p:tgtEl>
                                          <p:spTgt spid="20"/>
                                        </p:tgtEl>
                                        <p:attrNameLst>
                                          <p:attrName>style.visibility</p:attrName>
                                        </p:attrNameLst>
                                      </p:cBhvr>
                                      <p:to>
                                        <p:strVal val="visible"/>
                                      </p:to>
                                    </p:set>
                                    <p:animEffect filter="randombar(horizontal)" transition="in">
                                      <p:cBhvr>
                                        <p:cTn dur="500" id="19"/>
                                        <p:tgtEl>
                                          <p:spTgt spid="20"/>
                                        </p:tgtEl>
                                      </p:cBhvr>
                                    </p:animEffect>
                                  </p:childTnLst>
                                </p:cTn>
                              </p:par>
                            </p:childTnLst>
                          </p:cTn>
                        </p:par>
                        <p:par>
                          <p:cTn fill="hold" id="20" nodeType="afterGroup">
                            <p:stCondLst>
                              <p:cond delay="2000"/>
                            </p:stCondLst>
                            <p:childTnLst>
                              <p:par>
                                <p:cTn fill="hold" grpId="0" id="21" nodeType="afterEffect" presetClass="entr" presetID="14" presetSubtype="10">
                                  <p:stCondLst>
                                    <p:cond delay="0"/>
                                  </p:stCondLst>
                                  <p:childTnLst>
                                    <p:set>
                                      <p:cBhvr>
                                        <p:cTn dur="1" fill="hold" id="22">
                                          <p:stCondLst>
                                            <p:cond delay="0"/>
                                          </p:stCondLst>
                                        </p:cTn>
                                        <p:tgtEl>
                                          <p:spTgt spid="19"/>
                                        </p:tgtEl>
                                        <p:attrNameLst>
                                          <p:attrName>style.visibility</p:attrName>
                                        </p:attrNameLst>
                                      </p:cBhvr>
                                      <p:to>
                                        <p:strVal val="visible"/>
                                      </p:to>
                                    </p:set>
                                    <p:animEffect filter="randombar(horizontal)" transition="in">
                                      <p:cBhvr>
                                        <p:cTn dur="500" id="23"/>
                                        <p:tgtEl>
                                          <p:spTgt spid="19"/>
                                        </p:tgtEl>
                                      </p:cBhvr>
                                    </p:animEffect>
                                  </p:childTnLst>
                                </p:cTn>
                              </p:par>
                            </p:childTnLst>
                          </p:cTn>
                        </p:par>
                        <p:par>
                          <p:cTn fill="hold" id="24" nodeType="afterGroup">
                            <p:stCondLst>
                              <p:cond delay="2500"/>
                            </p:stCondLst>
                            <p:childTnLst>
                              <p:par>
                                <p:cTn fill="hold" grpId="0" id="25" nodeType="afterEffect" presetClass="entr" presetID="14" presetSubtype="10">
                                  <p:stCondLst>
                                    <p:cond delay="0"/>
                                  </p:stCondLst>
                                  <p:childTnLst>
                                    <p:set>
                                      <p:cBhvr>
                                        <p:cTn dur="1" fill="hold" id="26">
                                          <p:stCondLst>
                                            <p:cond delay="0"/>
                                          </p:stCondLst>
                                        </p:cTn>
                                        <p:tgtEl>
                                          <p:spTgt spid="14"/>
                                        </p:tgtEl>
                                        <p:attrNameLst>
                                          <p:attrName>style.visibility</p:attrName>
                                        </p:attrNameLst>
                                      </p:cBhvr>
                                      <p:to>
                                        <p:strVal val="visible"/>
                                      </p:to>
                                    </p:set>
                                    <p:animEffect filter="randombar(horizontal)" transition="in">
                                      <p:cBhvr>
                                        <p:cTn dur="500" id="27"/>
                                        <p:tgtEl>
                                          <p:spTgt spid="14"/>
                                        </p:tgtEl>
                                      </p:cBhvr>
                                    </p:animEffect>
                                  </p:childTnLst>
                                </p:cTn>
                              </p:par>
                            </p:childTnLst>
                          </p:cTn>
                        </p:par>
                        <p:par>
                          <p:cTn fill="hold" id="28" nodeType="afterGroup">
                            <p:stCondLst>
                              <p:cond delay="3000"/>
                            </p:stCondLst>
                            <p:childTnLst>
                              <p:par>
                                <p:cTn fill="hold" id="29" nodeType="afterEffect" presetClass="entr" presetID="14" presetSubtype="10">
                                  <p:stCondLst>
                                    <p:cond delay="0"/>
                                  </p:stCondLst>
                                  <p:childTnLst>
                                    <p:set>
                                      <p:cBhvr>
                                        <p:cTn dur="1" fill="hold" id="30">
                                          <p:stCondLst>
                                            <p:cond delay="0"/>
                                          </p:stCondLst>
                                        </p:cTn>
                                        <p:tgtEl>
                                          <p:spTgt spid="16"/>
                                        </p:tgtEl>
                                        <p:attrNameLst>
                                          <p:attrName>style.visibility</p:attrName>
                                        </p:attrNameLst>
                                      </p:cBhvr>
                                      <p:to>
                                        <p:strVal val="visible"/>
                                      </p:to>
                                    </p:set>
                                    <p:animEffect filter="randombar(horizontal)" transition="in">
                                      <p:cBhvr>
                                        <p:cTn dur="500" id="31"/>
                                        <p:tgtEl>
                                          <p:spTgt spid="16"/>
                                        </p:tgtEl>
                                      </p:cBhvr>
                                    </p:animEffect>
                                  </p:childTnLst>
                                </p:cTn>
                              </p:par>
                            </p:childTnLst>
                          </p:cTn>
                        </p:par>
                        <p:par>
                          <p:cTn fill="hold" id="32" nodeType="afterGroup">
                            <p:stCondLst>
                              <p:cond delay="3500"/>
                            </p:stCondLst>
                            <p:childTnLst>
                              <p:par>
                                <p:cTn fill="hold" grpId="0" id="33" nodeType="afterEffect" presetClass="entr" presetID="14" presetSubtype="10">
                                  <p:stCondLst>
                                    <p:cond delay="0"/>
                                  </p:stCondLst>
                                  <p:childTnLst>
                                    <p:set>
                                      <p:cBhvr>
                                        <p:cTn dur="1" fill="hold" id="34">
                                          <p:stCondLst>
                                            <p:cond delay="0"/>
                                          </p:stCondLst>
                                        </p:cTn>
                                        <p:tgtEl>
                                          <p:spTgt spid="15"/>
                                        </p:tgtEl>
                                        <p:attrNameLst>
                                          <p:attrName>style.visibility</p:attrName>
                                        </p:attrNameLst>
                                      </p:cBhvr>
                                      <p:to>
                                        <p:strVal val="visible"/>
                                      </p:to>
                                    </p:set>
                                    <p:animEffect filter="randombar(horizontal)" transition="in">
                                      <p:cBhvr>
                                        <p:cTn dur="500" id="35"/>
                                        <p:tgtEl>
                                          <p:spTgt spid="15"/>
                                        </p:tgtEl>
                                      </p:cBhvr>
                                    </p:animEffect>
                                  </p:childTnLst>
                                </p:cTn>
                              </p:par>
                            </p:childTnLst>
                          </p:cTn>
                        </p:par>
                        <p:par>
                          <p:cTn fill="hold" id="36" nodeType="afterGroup">
                            <p:stCondLst>
                              <p:cond delay="4000"/>
                            </p:stCondLst>
                            <p:childTnLst>
                              <p:par>
                                <p:cTn fill="hold" grpId="0" id="37" nodeType="afterEffect" presetClass="entr" presetID="14" presetSubtype="10">
                                  <p:stCondLst>
                                    <p:cond delay="0"/>
                                  </p:stCondLst>
                                  <p:childTnLst>
                                    <p:set>
                                      <p:cBhvr>
                                        <p:cTn dur="1" fill="hold" id="38">
                                          <p:stCondLst>
                                            <p:cond delay="0"/>
                                          </p:stCondLst>
                                        </p:cTn>
                                        <p:tgtEl>
                                          <p:spTgt spid="22"/>
                                        </p:tgtEl>
                                        <p:attrNameLst>
                                          <p:attrName>style.visibility</p:attrName>
                                        </p:attrNameLst>
                                      </p:cBhvr>
                                      <p:to>
                                        <p:strVal val="visible"/>
                                      </p:to>
                                    </p:set>
                                    <p:animEffect filter="randombar(horizontal)" transition="in">
                                      <p:cBhvr>
                                        <p:cTn dur="500" id="39"/>
                                        <p:tgtEl>
                                          <p:spTgt spid="22"/>
                                        </p:tgtEl>
                                      </p:cBhvr>
                                    </p:animEffect>
                                  </p:childTnLst>
                                </p:cTn>
                              </p:par>
                            </p:childTnLst>
                          </p:cTn>
                        </p:par>
                        <p:par>
                          <p:cTn fill="hold" id="40" nodeType="afterGroup">
                            <p:stCondLst>
                              <p:cond delay="4500"/>
                            </p:stCondLst>
                            <p:childTnLst>
                              <p:par>
                                <p:cTn fill="hold" grpId="0" id="41" nodeType="afterEffect" presetClass="entr" presetID="14" presetSubtype="10">
                                  <p:stCondLst>
                                    <p:cond delay="0"/>
                                  </p:stCondLst>
                                  <p:childTnLst>
                                    <p:set>
                                      <p:cBhvr>
                                        <p:cTn dur="1" fill="hold" id="42">
                                          <p:stCondLst>
                                            <p:cond delay="0"/>
                                          </p:stCondLst>
                                        </p:cTn>
                                        <p:tgtEl>
                                          <p:spTgt spid="21"/>
                                        </p:tgtEl>
                                        <p:attrNameLst>
                                          <p:attrName>style.visibility</p:attrName>
                                        </p:attrNameLst>
                                      </p:cBhvr>
                                      <p:to>
                                        <p:strVal val="visible"/>
                                      </p:to>
                                    </p:set>
                                    <p:animEffect filter="randombar(horizontal)" transition="in">
                                      <p:cBhvr>
                                        <p:cTn dur="500" id="43"/>
                                        <p:tgtEl>
                                          <p:spTgt spid="21"/>
                                        </p:tgtEl>
                                      </p:cBhvr>
                                    </p:animEffect>
                                  </p:childTnLst>
                                </p:cTn>
                              </p:par>
                            </p:childTnLst>
                          </p:cTn>
                        </p:par>
                        <p:par>
                          <p:cTn fill="hold" id="44" nodeType="afterGroup">
                            <p:stCondLst>
                              <p:cond delay="5000"/>
                            </p:stCondLst>
                            <p:childTnLst>
                              <p:par>
                                <p:cTn fill="hold" id="45" nodeType="afterEffect" presetClass="entr" presetID="14" presetSubtype="10">
                                  <p:stCondLst>
                                    <p:cond delay="0"/>
                                  </p:stCondLst>
                                  <p:childTnLst>
                                    <p:set>
                                      <p:cBhvr>
                                        <p:cTn dur="1" fill="hold" id="46">
                                          <p:stCondLst>
                                            <p:cond delay="0"/>
                                          </p:stCondLst>
                                        </p:cTn>
                                        <p:tgtEl>
                                          <p:spTgt spid="23"/>
                                        </p:tgtEl>
                                        <p:attrNameLst>
                                          <p:attrName>style.visibility</p:attrName>
                                        </p:attrNameLst>
                                      </p:cBhvr>
                                      <p:to>
                                        <p:strVal val="visible"/>
                                      </p:to>
                                    </p:set>
                                    <p:animEffect filter="randombar(horizontal)" transition="in">
                                      <p:cBhvr>
                                        <p:cTn dur="500" id="47"/>
                                        <p:tgtEl>
                                          <p:spTgt spid="2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3"/>
      <p:bldP grpId="0" spid="14"/>
      <p:bldP grpId="0" spid="15"/>
      <p:bldP grpId="0" spid="19"/>
      <p:bldP grpId="0" spid="20"/>
      <p:bldP grpId="0" spid="21"/>
      <p:bldP grpId="0" spid="22"/>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 name="箭头3"/>
          <p:cNvSpPr/>
          <p:nvPr/>
        </p:nvSpPr>
        <p:spPr bwMode="gray">
          <a:xfrm flipV="1">
            <a:off x="2489585" y="3825456"/>
            <a:ext cx="1067427" cy="1485101"/>
          </a:xfrm>
          <a:custGeom>
            <a:gdLst>
              <a:gd fmla="*/ 118 w 933" name="T0"/>
              <a:gd fmla="*/ 1044 h 1182" name="T1"/>
              <a:gd fmla="*/ 128 w 933" name="T2"/>
              <a:gd fmla="*/ 340 h 1182" name="T3"/>
              <a:gd fmla="*/ 264 w 933" name="T4"/>
              <a:gd fmla="*/ 210 h 1182" name="T5"/>
              <a:gd fmla="*/ 720 w 933" name="T6"/>
              <a:gd fmla="*/ 202 h 1182" name="T7"/>
              <a:gd fmla="*/ 720 w 933" name="T8"/>
              <a:gd fmla="*/ 320 h 1182" name="T9"/>
              <a:gd fmla="*/ 933 w 933" name="T10"/>
              <a:gd fmla="*/ 153 h 1182" name="T11"/>
              <a:gd fmla="*/ 712 w 933" name="T12"/>
              <a:gd fmla="*/ 0 h 1182" name="T13"/>
              <a:gd fmla="*/ 714 w 933" name="T14"/>
              <a:gd fmla="*/ 92 h 1182" name="T15"/>
              <a:gd fmla="*/ 234 w 933" name="T16"/>
              <a:gd fmla="*/ 94 h 1182" name="T17"/>
              <a:gd fmla="*/ 0 w 933" name="T18"/>
              <a:gd fmla="*/ 298 h 1182" name="T19"/>
              <a:gd fmla="*/ 0 w 933" name="T20"/>
              <a:gd fmla="*/ 1058 h 1182" name="T21"/>
              <a:gd fmla="*/ 118 w 933" name="T22"/>
              <a:gd fmla="*/ 1044 h 118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182" w="933">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accent2"/>
          </a:solidFill>
          <a:ln>
            <a:noFill/>
          </a:ln>
          <a:effectLst/>
        </p:spPr>
        <p:txBody>
          <a:bodyPr anchor="ctr" bIns="40441" lIns="80884" rIns="80884" tIns="40441" wrap="none">
            <a:no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defRPr/>
            </a:pPr>
            <a:endParaRPr altLang="en-US" lang="zh-CN" sz="146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9" name="箭头2"/>
          <p:cNvSpPr/>
          <p:nvPr/>
        </p:nvSpPr>
        <p:spPr bwMode="gray">
          <a:xfrm rot="16200000">
            <a:off x="2770858" y="3207399"/>
            <a:ext cx="317257" cy="1268784"/>
          </a:xfrm>
          <a:custGeom>
            <a:gdLst>
              <a:gd fmla="*/ 37 w 142" name="T0"/>
              <a:gd fmla="*/ 1 h 604" name="T1"/>
              <a:gd fmla="*/ 45 w 142" name="T2"/>
              <a:gd fmla="*/ 472 h 604" name="T3"/>
              <a:gd fmla="*/ 0 w 142" name="T4"/>
              <a:gd fmla="*/ 474 h 604" name="T5"/>
              <a:gd fmla="*/ 72 w 142" name="T6"/>
              <a:gd fmla="*/ 604 h 604" name="T7"/>
              <a:gd fmla="*/ 142 w 142" name="T8"/>
              <a:gd fmla="*/ 474 h 604" name="T9"/>
              <a:gd fmla="*/ 100 w 142" name="T10"/>
              <a:gd fmla="*/ 474 h 604" name="T11"/>
              <a:gd fmla="*/ 99 w 142" name="T12"/>
              <a:gd fmla="*/ 0 h 604" name="T13"/>
              <a:gd fmla="*/ 37 w 142" name="T14"/>
              <a:gd fmla="*/ 1 h 60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04" w="142">
                <a:moveTo>
                  <a:pt x="37" y="1"/>
                </a:moveTo>
                <a:lnTo>
                  <a:pt x="45" y="472"/>
                </a:lnTo>
                <a:lnTo>
                  <a:pt x="0" y="474"/>
                </a:lnTo>
                <a:lnTo>
                  <a:pt x="72" y="604"/>
                </a:lnTo>
                <a:lnTo>
                  <a:pt x="142" y="474"/>
                </a:lnTo>
                <a:lnTo>
                  <a:pt x="100" y="474"/>
                </a:lnTo>
                <a:lnTo>
                  <a:pt x="99" y="0"/>
                </a:lnTo>
                <a:lnTo>
                  <a:pt x="37" y="1"/>
                </a:lnTo>
                <a:close/>
              </a:path>
            </a:pathLst>
          </a:custGeom>
          <a:solidFill>
            <a:schemeClr val="accent2"/>
          </a:solidFill>
          <a:ln>
            <a:noFill/>
          </a:ln>
          <a:effectLst/>
        </p:spPr>
        <p:txBody>
          <a:bodyPr anchor="ctr" bIns="40441" lIns="80884" rIns="80884" tIns="40441" wrap="none">
            <a:no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defRPr/>
            </a:pPr>
            <a:endParaRPr altLang="en-US" lang="zh-CN" sz="146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0" name="箭头1"/>
          <p:cNvSpPr/>
          <p:nvPr/>
        </p:nvSpPr>
        <p:spPr bwMode="gray">
          <a:xfrm>
            <a:off x="2482721" y="2203140"/>
            <a:ext cx="1067427" cy="1720341"/>
          </a:xfrm>
          <a:custGeom>
            <a:gdLst>
              <a:gd fmla="*/ 118 w 933" name="T0"/>
              <a:gd fmla="*/ 1044 h 1182" name="T1"/>
              <a:gd fmla="*/ 128 w 933" name="T2"/>
              <a:gd fmla="*/ 340 h 1182" name="T3"/>
              <a:gd fmla="*/ 264 w 933" name="T4"/>
              <a:gd fmla="*/ 210 h 1182" name="T5"/>
              <a:gd fmla="*/ 720 w 933" name="T6"/>
              <a:gd fmla="*/ 202 h 1182" name="T7"/>
              <a:gd fmla="*/ 720 w 933" name="T8"/>
              <a:gd fmla="*/ 320 h 1182" name="T9"/>
              <a:gd fmla="*/ 933 w 933" name="T10"/>
              <a:gd fmla="*/ 153 h 1182" name="T11"/>
              <a:gd fmla="*/ 712 w 933" name="T12"/>
              <a:gd fmla="*/ 0 h 1182" name="T13"/>
              <a:gd fmla="*/ 714 w 933" name="T14"/>
              <a:gd fmla="*/ 92 h 1182" name="T15"/>
              <a:gd fmla="*/ 234 w 933" name="T16"/>
              <a:gd fmla="*/ 94 h 1182" name="T17"/>
              <a:gd fmla="*/ 0 w 933" name="T18"/>
              <a:gd fmla="*/ 298 h 1182" name="T19"/>
              <a:gd fmla="*/ 0 w 933" name="T20"/>
              <a:gd fmla="*/ 1058 h 1182" name="T21"/>
              <a:gd fmla="*/ 118 w 933" name="T22"/>
              <a:gd fmla="*/ 1044 h 118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182" w="933">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accent2"/>
          </a:solidFill>
          <a:ln>
            <a:noFill/>
          </a:ln>
          <a:effectLst/>
        </p:spPr>
        <p:txBody>
          <a:bodyPr anchor="ctr" bIns="40441" lIns="80884" rIns="80884" tIns="40441" wrap="none">
            <a:no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defRPr/>
            </a:pPr>
            <a:endParaRPr altLang="en-US" lang="zh-CN" sz="146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1" name="文本1"/>
          <p:cNvSpPr>
            <a:spLocks noChangeArrowheads="1"/>
          </p:cNvSpPr>
          <p:nvPr/>
        </p:nvSpPr>
        <p:spPr bwMode="gray">
          <a:xfrm>
            <a:off x="4893831" y="1810561"/>
            <a:ext cx="5773695" cy="1167987"/>
          </a:xfrm>
          <a:prstGeom prst="roundRect">
            <a:avLst>
              <a:gd fmla="val 11505" name="adj"/>
            </a:avLst>
          </a:prstGeom>
          <a:noFill/>
          <a:ln algn="ctr" cap="flat" cmpd="sng" w="15875">
            <a:solidFill>
              <a:schemeClr val="accent3"/>
            </a:solidFill>
            <a:prstDash val="solid"/>
          </a:ln>
          <a:effectLst/>
        </p:spPr>
        <p:txBody>
          <a:bodyPr anchor="ctr" bIns="40441" lIns="80884" rIns="80884" tIns="40441"/>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ct val="120000"/>
              </a:lnSpc>
              <a:spcBef>
                <a:spcPct val="0"/>
              </a:spcBef>
              <a:spcAft>
                <a:spcPct val="0"/>
              </a:spcAft>
              <a:defRPr/>
            </a:pPr>
            <a:r>
              <a:rPr altLang="en-US" lang="zh-CN" sz="1065">
                <a:solidFill>
                  <a:schemeClr val="bg1">
                    <a:lumMod val="50000"/>
                  </a:schemeClr>
                </a:solidFill>
                <a:latin charset="-122" panose="020b0503020204020204" pitchFamily="34" typeface="微软雅黑"/>
                <a:ea charset="-122" panose="020b0503020204020204" pitchFamily="34" typeface="微软雅黑"/>
                <a:sym charset="-122" panose="02020400000000000000" pitchFamily="18" typeface="Source Han Serif SC"/>
              </a:rPr>
              <a:t>您的内容打在这里，或者通过复制您的文本后，在此框中选择粘贴，并选择只保留文字。在此录入上述图表的综合描述说明。您的内容打在这里，或者通过复制您的文本后，在此框中选择粘贴，并选择只保留文字。在此录入上述图表的综合描述说明。</a:t>
            </a:r>
          </a:p>
        </p:txBody>
      </p:sp>
      <p:sp>
        <p:nvSpPr>
          <p:cNvPr id="22" name="文本2"/>
          <p:cNvSpPr>
            <a:spLocks noChangeArrowheads="1"/>
          </p:cNvSpPr>
          <p:nvPr/>
        </p:nvSpPr>
        <p:spPr bwMode="gray">
          <a:xfrm>
            <a:off x="4893831" y="3242852"/>
            <a:ext cx="5773695" cy="1164125"/>
          </a:xfrm>
          <a:prstGeom prst="roundRect">
            <a:avLst>
              <a:gd fmla="val 11505" name="adj"/>
            </a:avLst>
          </a:prstGeom>
          <a:noFill/>
          <a:ln algn="ctr" cap="flat" cmpd="sng" w="15875">
            <a:solidFill>
              <a:schemeClr val="accent1"/>
            </a:solidFill>
            <a:prstDash val="solid"/>
          </a:ln>
          <a:effectLst/>
        </p:spPr>
        <p:txBody>
          <a:bodyPr anchor="ctr" bIns="40441" lIns="80884" rIns="80884" tIns="40441"/>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ct val="120000"/>
              </a:lnSpc>
              <a:spcBef>
                <a:spcPct val="0"/>
              </a:spcBef>
              <a:spcAft>
                <a:spcPct val="0"/>
              </a:spcAft>
              <a:defRPr/>
            </a:pPr>
            <a:r>
              <a:rPr altLang="en-US" lang="zh-CN" sz="1065">
                <a:solidFill>
                  <a:schemeClr val="bg1">
                    <a:lumMod val="50000"/>
                  </a:schemeClr>
                </a:solidFill>
                <a:latin charset="-122" panose="020b0503020204020204" pitchFamily="34" typeface="微软雅黑"/>
                <a:ea charset="-122" panose="020b0503020204020204" pitchFamily="34" typeface="微软雅黑"/>
                <a:sym charset="-122" panose="02020400000000000000" pitchFamily="18" typeface="Source Han Serif SC"/>
              </a:rPr>
              <a:t>您的内容打在这里，或者通过复制您的文本后，在此框中选择粘贴，并选择只保留文字。在此录入上述图表的综合描述说明。您的内容打在这里，或者通过复制您的文本后，在此框中选择粘贴，并选择只保留文字。在此录入上述图表的综合描述说明。</a:t>
            </a:r>
          </a:p>
        </p:txBody>
      </p:sp>
      <p:sp>
        <p:nvSpPr>
          <p:cNvPr id="23" name="文本3"/>
          <p:cNvSpPr>
            <a:spLocks noChangeArrowheads="1"/>
          </p:cNvSpPr>
          <p:nvPr/>
        </p:nvSpPr>
        <p:spPr bwMode="ltGray">
          <a:xfrm>
            <a:off x="4893831" y="4650185"/>
            <a:ext cx="5773695" cy="1153739"/>
          </a:xfrm>
          <a:prstGeom prst="roundRect">
            <a:avLst>
              <a:gd fmla="val 11505" name="adj"/>
            </a:avLst>
          </a:prstGeom>
          <a:noFill/>
          <a:ln algn="ctr" cap="flat" cmpd="sng" w="15875">
            <a:solidFill>
              <a:schemeClr val="accent5"/>
            </a:solidFill>
            <a:prstDash val="solid"/>
          </a:ln>
          <a:effectLst/>
        </p:spPr>
        <p:txBody>
          <a:bodyPr anchor="ctr" bIns="40441" lIns="80884" rIns="80884" tIns="40441"/>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ct val="120000"/>
              </a:lnSpc>
              <a:spcBef>
                <a:spcPct val="0"/>
              </a:spcBef>
              <a:spcAft>
                <a:spcPct val="0"/>
              </a:spcAft>
              <a:defRPr/>
            </a:pPr>
            <a:r>
              <a:rPr altLang="en-US" lang="zh-CN" sz="1065">
                <a:solidFill>
                  <a:schemeClr val="bg1">
                    <a:lumMod val="50000"/>
                  </a:schemeClr>
                </a:solidFill>
                <a:latin charset="-122" panose="020b0503020204020204" pitchFamily="34" typeface="微软雅黑"/>
                <a:ea charset="-122" panose="020b0503020204020204" pitchFamily="34" typeface="微软雅黑"/>
                <a:sym charset="-122" panose="02020400000000000000" pitchFamily="18" typeface="Source Han Serif SC"/>
              </a:rPr>
              <a:t>您的内容打在这里，或者通过复制您的文本后，在此框中选择粘贴，并选择只保留文字。在此录入上述图表的综合描述说明。您的内容打在这里，或者通过复制您的文本后，在此框中选择粘贴，并选择只保留文字。在此录入上述图表的综合描述说明。</a:t>
            </a:r>
          </a:p>
        </p:txBody>
      </p:sp>
      <p:grpSp>
        <p:nvGrpSpPr>
          <p:cNvPr id="24" name="组合 23"/>
          <p:cNvGrpSpPr/>
          <p:nvPr/>
        </p:nvGrpSpPr>
        <p:grpSpPr>
          <a:xfrm>
            <a:off x="1641292" y="3092347"/>
            <a:ext cx="1501497" cy="1501500"/>
            <a:chOff x="2193192" y="1899414"/>
            <a:chExt cx="2421375" cy="2421376"/>
          </a:xfrm>
          <a:effectLst/>
        </p:grpSpPr>
        <p:sp>
          <p:nvSpPr>
            <p:cNvPr id="25" name="椭圆 24"/>
            <p:cNvSpPr/>
            <p:nvPr/>
          </p:nvSpPr>
          <p:spPr>
            <a:xfrm>
              <a:off x="2193192" y="1899414"/>
              <a:ext cx="2421375" cy="2421376"/>
            </a:xfrm>
            <a:prstGeom prst="ellipse">
              <a:avLst/>
            </a:prstGeom>
            <a:solidFill>
              <a:schemeClr val="accent1"/>
            </a:solidFill>
            <a:ln w="3175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defRPr/>
              </a:pPr>
              <a:endParaRPr altLang="en-US" lang="zh-CN" sz="266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6" name="椭圆 25"/>
            <p:cNvSpPr/>
            <p:nvPr/>
          </p:nvSpPr>
          <p:spPr>
            <a:xfrm>
              <a:off x="2386802" y="2093026"/>
              <a:ext cx="2034160" cy="2034160"/>
            </a:xfrm>
            <a:prstGeom prst="ellipse">
              <a:avLst/>
            </a:prstGeom>
            <a:noFill/>
            <a:ln w="50800">
              <a:noFill/>
            </a:ln>
            <a:effectLst>
              <a:outerShdw algn="tl" blurRad="76200" dir="2700000" dist="38100" rotWithShape="0">
                <a:schemeClr val="accent1">
                  <a:lumMod val="50000"/>
                  <a:alpha val="64000"/>
                </a:schemeClr>
              </a:outerShdw>
            </a:effectLst>
            <a:scene3d>
              <a:camera prst="orthographicFront"/>
              <a:lightRig dir="t" rig="threePt"/>
            </a:scene3d>
            <a:sp3d prstMaterial="softEdge">
              <a:bevelT h="12700" prst="angle" w="317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defRPr/>
              </a:pPr>
              <a:endParaRPr altLang="en-US" lang="zh-CN" sz="266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nvGrpSpPr>
          <p:cNvPr id="27" name="组合 26"/>
          <p:cNvGrpSpPr/>
          <p:nvPr/>
        </p:nvGrpSpPr>
        <p:grpSpPr>
          <a:xfrm>
            <a:off x="1769812" y="3516465"/>
            <a:ext cx="1244457" cy="913327"/>
            <a:chOff x="8922207" y="2437732"/>
            <a:chExt cx="1019784" cy="935231"/>
          </a:xfrm>
        </p:grpSpPr>
        <p:sp>
          <p:nvSpPr>
            <p:cNvPr id="28" name="文本框 37"/>
            <p:cNvSpPr txBox="1"/>
            <p:nvPr/>
          </p:nvSpPr>
          <p:spPr>
            <a:xfrm>
              <a:off x="8931338" y="2437732"/>
              <a:ext cx="1010653" cy="926186"/>
            </a:xfrm>
            <a:prstGeom prst="rect">
              <a:avLst/>
            </a:prstGeom>
            <a:noFill/>
          </p:spPr>
          <p:txBody>
            <a:bodyPr rtlCol="0" wrap="square">
              <a:spAutoFit/>
            </a:bodyPr>
            <a:lstStyle/>
            <a:p>
              <a:pPr algn="ctr"/>
              <a:endParaRPr altLang="en-US" lang="zh-CN" sz="5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29" name="文本框 38"/>
            <p:cNvSpPr txBox="1"/>
            <p:nvPr/>
          </p:nvSpPr>
          <p:spPr>
            <a:xfrm>
              <a:off x="8922207" y="2445047"/>
              <a:ext cx="1010653" cy="593009"/>
            </a:xfrm>
            <a:prstGeom prst="rect">
              <a:avLst/>
            </a:prstGeom>
            <a:noFill/>
          </p:spPr>
          <p:txBody>
            <a:bodyPr rtlCol="0"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添加</a:t>
              </a:r>
            </a:p>
            <a:p>
              <a:pPr algn="ctr"/>
              <a:r>
                <a:rPr altLang="en-US" b="1" lang="zh-CN" sz="16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内容</a:t>
              </a:r>
            </a:p>
          </p:txBody>
        </p:sp>
      </p:grpSp>
      <p:grpSp>
        <p:nvGrpSpPr>
          <p:cNvPr id="30" name="组合 29"/>
          <p:cNvGrpSpPr/>
          <p:nvPr/>
        </p:nvGrpSpPr>
        <p:grpSpPr>
          <a:xfrm>
            <a:off x="3616411" y="1782856"/>
            <a:ext cx="1237983" cy="1223397"/>
            <a:chOff x="3237545" y="4561747"/>
            <a:chExt cx="1146960" cy="1146960"/>
          </a:xfrm>
        </p:grpSpPr>
        <p:sp>
          <p:nvSpPr>
            <p:cNvPr id="31" name="圆角矩形 30"/>
            <p:cNvSpPr/>
            <p:nvPr/>
          </p:nvSpPr>
          <p:spPr>
            <a:xfrm>
              <a:off x="3237545" y="4561747"/>
              <a:ext cx="1146960" cy="1146960"/>
            </a:xfrm>
            <a:prstGeom prst="roundRect">
              <a:avLst>
                <a:gd fmla="val 9039" name="adj"/>
              </a:avLst>
            </a:prstGeom>
            <a:solidFill>
              <a:schemeClr val="accent3"/>
            </a:solidFill>
            <a:ln w="3175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32" name="圆角矩形 31"/>
            <p:cNvSpPr/>
            <p:nvPr/>
          </p:nvSpPr>
          <p:spPr>
            <a:xfrm>
              <a:off x="3329042" y="4642031"/>
              <a:ext cx="976147" cy="986387"/>
            </a:xfrm>
            <a:prstGeom prst="roundRect">
              <a:avLst>
                <a:gd fmla="val 9613" name="adj"/>
              </a:avLst>
            </a:prstGeom>
            <a:noFill/>
            <a:ln w="50800">
              <a:noFill/>
            </a:ln>
            <a:effectLst>
              <a:outerShdw algn="tl" blurRad="76200" dir="2700000" dist="38100" rotWithShape="0">
                <a:schemeClr val="tx1">
                  <a:lumMod val="65000"/>
                  <a:lumOff val="35000"/>
                  <a:alpha val="64000"/>
                </a:schemeClr>
              </a:outerShdw>
            </a:effectLst>
            <a:scene3d>
              <a:camera prst="orthographicFront"/>
              <a:lightRig dir="t" rig="threePt"/>
            </a:scene3d>
            <a:sp3d prstMaterial="softEdge">
              <a:bevelT h="12700" prst="angle" w="444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sp>
        <p:nvSpPr>
          <p:cNvPr id="33" name="Text Placeholder 4"/>
          <p:cNvSpPr txBox="1"/>
          <p:nvPr/>
        </p:nvSpPr>
        <p:spPr>
          <a:xfrm>
            <a:off x="3749817" y="2275739"/>
            <a:ext cx="1000647" cy="221287"/>
          </a:xfrm>
          <a:prstGeom prst="rect">
            <a:avLst/>
          </a:prstGeom>
        </p:spPr>
        <p:txBody>
          <a:bodyPr anchor="ctr">
            <a:noAutofit/>
          </a:bodyPr>
          <a:lstStyle>
            <a:lvl1pPr algn="l" defTabSz="914400" eaLnBrk="1" hangingPunct="1" indent="-342900" latinLnBrk="0" marL="342900" rtl="0">
              <a:spcBef>
                <a:spcPct val="20000"/>
              </a:spcBef>
              <a:buFont charset="0" panose="020b0604020202020204"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altLang="en-US" b="1" lang="zh-CN" sz="1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点击输入标题内容</a:t>
            </a:r>
          </a:p>
        </p:txBody>
      </p:sp>
      <p:grpSp>
        <p:nvGrpSpPr>
          <p:cNvPr id="34" name="组合 33"/>
          <p:cNvGrpSpPr/>
          <p:nvPr/>
        </p:nvGrpSpPr>
        <p:grpSpPr>
          <a:xfrm>
            <a:off x="3617097" y="3210816"/>
            <a:ext cx="1237983" cy="1223397"/>
            <a:chOff x="3237545" y="4561747"/>
            <a:chExt cx="1146960" cy="1146960"/>
          </a:xfrm>
        </p:grpSpPr>
        <p:sp>
          <p:nvSpPr>
            <p:cNvPr id="35" name="圆角矩形 34"/>
            <p:cNvSpPr/>
            <p:nvPr/>
          </p:nvSpPr>
          <p:spPr>
            <a:xfrm>
              <a:off x="3237545" y="4561747"/>
              <a:ext cx="1146960" cy="1146960"/>
            </a:xfrm>
            <a:prstGeom prst="roundRect">
              <a:avLst>
                <a:gd fmla="val 9039" name="adj"/>
              </a:avLst>
            </a:prstGeom>
            <a:solidFill>
              <a:schemeClr val="accent1"/>
            </a:solidFill>
            <a:ln w="3175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36" name="圆角矩形 35"/>
            <p:cNvSpPr/>
            <p:nvPr/>
          </p:nvSpPr>
          <p:spPr>
            <a:xfrm>
              <a:off x="3329042" y="4642031"/>
              <a:ext cx="976147" cy="986387"/>
            </a:xfrm>
            <a:prstGeom prst="roundRect">
              <a:avLst>
                <a:gd fmla="val 9613" name="adj"/>
              </a:avLst>
            </a:prstGeom>
            <a:noFill/>
            <a:ln w="50800">
              <a:noFill/>
            </a:ln>
            <a:effectLst>
              <a:outerShdw algn="tl" blurRad="76200" dir="2700000" dist="38100" rotWithShape="0">
                <a:schemeClr val="tx1">
                  <a:lumMod val="65000"/>
                  <a:lumOff val="35000"/>
                  <a:alpha val="64000"/>
                </a:schemeClr>
              </a:outerShdw>
            </a:effectLst>
            <a:scene3d>
              <a:camera prst="orthographicFront"/>
              <a:lightRig dir="t" rig="threePt"/>
            </a:scene3d>
            <a:sp3d prstMaterial="softEdge">
              <a:bevelT h="12700" prst="angle" w="444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sp>
        <p:nvSpPr>
          <p:cNvPr id="37" name="Text Placeholder 4"/>
          <p:cNvSpPr txBox="1"/>
          <p:nvPr/>
        </p:nvSpPr>
        <p:spPr>
          <a:xfrm>
            <a:off x="3750502" y="3703698"/>
            <a:ext cx="1000647" cy="221287"/>
          </a:xfrm>
          <a:prstGeom prst="rect">
            <a:avLst/>
          </a:prstGeom>
        </p:spPr>
        <p:txBody>
          <a:bodyPr anchor="ctr">
            <a:noAutofit/>
          </a:bodyPr>
          <a:lstStyle>
            <a:lvl1pPr algn="l" defTabSz="914400" eaLnBrk="1" hangingPunct="1" indent="-342900" latinLnBrk="0" marL="342900" rtl="0">
              <a:spcBef>
                <a:spcPct val="20000"/>
              </a:spcBef>
              <a:buFont charset="0" panose="020b0604020202020204"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altLang="en-US" b="1" lang="zh-CN" sz="1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点击输入标题内容</a:t>
            </a:r>
          </a:p>
        </p:txBody>
      </p:sp>
      <p:grpSp>
        <p:nvGrpSpPr>
          <p:cNvPr id="38" name="组合 37"/>
          <p:cNvGrpSpPr/>
          <p:nvPr/>
        </p:nvGrpSpPr>
        <p:grpSpPr>
          <a:xfrm>
            <a:off x="3620393" y="4611436"/>
            <a:ext cx="1237983" cy="1223397"/>
            <a:chOff x="3237545" y="4561747"/>
            <a:chExt cx="1146960" cy="1146960"/>
          </a:xfrm>
        </p:grpSpPr>
        <p:sp>
          <p:nvSpPr>
            <p:cNvPr id="39" name="圆角矩形 38"/>
            <p:cNvSpPr/>
            <p:nvPr/>
          </p:nvSpPr>
          <p:spPr>
            <a:xfrm>
              <a:off x="3237545" y="4561747"/>
              <a:ext cx="1146960" cy="1146960"/>
            </a:xfrm>
            <a:prstGeom prst="roundRect">
              <a:avLst>
                <a:gd fmla="val 9039" name="adj"/>
              </a:avLst>
            </a:prstGeom>
            <a:solidFill>
              <a:schemeClr val="accent5"/>
            </a:solidFill>
            <a:ln w="3175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40" name="圆角矩形 39"/>
            <p:cNvSpPr/>
            <p:nvPr/>
          </p:nvSpPr>
          <p:spPr>
            <a:xfrm>
              <a:off x="3329042" y="4642031"/>
              <a:ext cx="976147" cy="986387"/>
            </a:xfrm>
            <a:prstGeom prst="roundRect">
              <a:avLst>
                <a:gd fmla="val 9613" name="adj"/>
              </a:avLst>
            </a:prstGeom>
            <a:noFill/>
            <a:ln w="50800">
              <a:noFill/>
            </a:ln>
            <a:effectLst>
              <a:outerShdw algn="tl" blurRad="76200" dir="2700000" dist="38100" rotWithShape="0">
                <a:schemeClr val="tx1">
                  <a:lumMod val="65000"/>
                  <a:lumOff val="35000"/>
                  <a:alpha val="64000"/>
                </a:schemeClr>
              </a:outerShdw>
            </a:effectLst>
            <a:scene3d>
              <a:camera prst="orthographicFront"/>
              <a:lightRig dir="t" rig="threePt"/>
            </a:scene3d>
            <a:sp3d prstMaterial="softEdge">
              <a:bevelT h="12700" prst="angle" w="444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sp>
        <p:nvSpPr>
          <p:cNvPr id="41" name="Text Placeholder 4"/>
          <p:cNvSpPr txBox="1"/>
          <p:nvPr/>
        </p:nvSpPr>
        <p:spPr>
          <a:xfrm>
            <a:off x="3753797" y="5104319"/>
            <a:ext cx="1000647" cy="221287"/>
          </a:xfrm>
          <a:prstGeom prst="rect">
            <a:avLst/>
          </a:prstGeom>
        </p:spPr>
        <p:txBody>
          <a:bodyPr anchor="ctr">
            <a:noAutofit/>
          </a:bodyPr>
          <a:lstStyle>
            <a:lvl1pPr algn="l" defTabSz="914400" eaLnBrk="1" hangingPunct="1" indent="-342900" latinLnBrk="0" marL="342900" rtl="0">
              <a:spcBef>
                <a:spcPct val="20000"/>
              </a:spcBef>
              <a:buFont charset="0" panose="020b0604020202020204"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altLang="en-US" b="1" lang="zh-CN" sz="14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点击输入标题内容</a:t>
            </a:r>
          </a:p>
        </p:txBody>
      </p:sp>
      <p:grpSp>
        <p:nvGrpSpPr>
          <p:cNvPr id="42" name="组合 41">
            <a:extLst>
              <a:ext uri="{FF2B5EF4-FFF2-40B4-BE49-F238E27FC236}">
                <a16:creationId xmlns:a16="http://schemas.microsoft.com/office/drawing/2014/main" id="{014FF4C0-461C-4326-9E64-6D4C8C5AACC5}"/>
              </a:ext>
            </a:extLst>
          </p:cNvPr>
          <p:cNvGrpSpPr/>
          <p:nvPr/>
        </p:nvGrpSpPr>
        <p:grpSpPr>
          <a:xfrm>
            <a:off x="3424460" y="220234"/>
            <a:ext cx="5544407" cy="617980"/>
            <a:chOff x="551593" y="497013"/>
            <a:chExt cx="5544407" cy="617980"/>
          </a:xfrm>
        </p:grpSpPr>
        <p:sp>
          <p:nvSpPr>
            <p:cNvPr id="43" name="矩形 42">
              <a:extLst>
                <a:ext uri="{FF2B5EF4-FFF2-40B4-BE49-F238E27FC236}">
                  <a16:creationId xmlns:a16="http://schemas.microsoft.com/office/drawing/2014/main" id="{3BB21B3A-2CC2-4A5E-B024-9DB888FDC51B}"/>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44" name="0 _4">
              <a:extLst>
                <a:ext uri="{FF2B5EF4-FFF2-40B4-BE49-F238E27FC236}">
                  <a16:creationId xmlns:a16="http://schemas.microsoft.com/office/drawing/2014/main" id="{957AF64B-43B2-4958-94A2-96DDA0EF06A6}"/>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4"/>
                                        </p:tgtEl>
                                        <p:attrNameLst>
                                          <p:attrName>style.visibility</p:attrName>
                                        </p:attrNameLst>
                                      </p:cBhvr>
                                      <p:to>
                                        <p:strVal val="visible"/>
                                      </p:to>
                                    </p:set>
                                    <p:anim calcmode="lin" valueType="num">
                                      <p:cBhvr>
                                        <p:cTn dur="500" fill="hold" id="7"/>
                                        <p:tgtEl>
                                          <p:spTgt spid="24"/>
                                        </p:tgtEl>
                                        <p:attrNameLst>
                                          <p:attrName>ppt_w</p:attrName>
                                        </p:attrNameLst>
                                      </p:cBhvr>
                                      <p:tavLst>
                                        <p:tav tm="0">
                                          <p:val>
                                            <p:fltVal val="0"/>
                                          </p:val>
                                        </p:tav>
                                        <p:tav tm="100000">
                                          <p:val>
                                            <p:strVal val="#ppt_w"/>
                                          </p:val>
                                        </p:tav>
                                      </p:tavLst>
                                    </p:anim>
                                    <p:anim calcmode="lin" valueType="num">
                                      <p:cBhvr>
                                        <p:cTn dur="500" fill="hold" id="8"/>
                                        <p:tgtEl>
                                          <p:spTgt spid="24"/>
                                        </p:tgtEl>
                                        <p:attrNameLst>
                                          <p:attrName>ppt_h</p:attrName>
                                        </p:attrNameLst>
                                      </p:cBhvr>
                                      <p:tavLst>
                                        <p:tav tm="0">
                                          <p:val>
                                            <p:fltVal val="0"/>
                                          </p:val>
                                        </p:tav>
                                        <p:tav tm="100000">
                                          <p:val>
                                            <p:strVal val="#ppt_h"/>
                                          </p:val>
                                        </p:tav>
                                      </p:tavLst>
                                    </p:anim>
                                    <p:animEffect filter="fade" transition="in">
                                      <p:cBhvr>
                                        <p:cTn dur="500" id="9"/>
                                        <p:tgtEl>
                                          <p:spTgt spid="24"/>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27"/>
                                        </p:tgtEl>
                                        <p:attrNameLst>
                                          <p:attrName>style.visibility</p:attrName>
                                        </p:attrNameLst>
                                      </p:cBhvr>
                                      <p:to>
                                        <p:strVal val="visible"/>
                                      </p:to>
                                    </p:set>
                                    <p:anim calcmode="lin" valueType="num">
                                      <p:cBhvr>
                                        <p:cTn dur="500" fill="hold" id="13"/>
                                        <p:tgtEl>
                                          <p:spTgt spid="27"/>
                                        </p:tgtEl>
                                        <p:attrNameLst>
                                          <p:attrName>ppt_w</p:attrName>
                                        </p:attrNameLst>
                                      </p:cBhvr>
                                      <p:tavLst>
                                        <p:tav tm="0">
                                          <p:val>
                                            <p:fltVal val="0"/>
                                          </p:val>
                                        </p:tav>
                                        <p:tav tm="100000">
                                          <p:val>
                                            <p:strVal val="#ppt_w"/>
                                          </p:val>
                                        </p:tav>
                                      </p:tavLst>
                                    </p:anim>
                                    <p:anim calcmode="lin" valueType="num">
                                      <p:cBhvr>
                                        <p:cTn dur="500" fill="hold" id="14"/>
                                        <p:tgtEl>
                                          <p:spTgt spid="27"/>
                                        </p:tgtEl>
                                        <p:attrNameLst>
                                          <p:attrName>ppt_h</p:attrName>
                                        </p:attrNameLst>
                                      </p:cBhvr>
                                      <p:tavLst>
                                        <p:tav tm="0">
                                          <p:val>
                                            <p:fltVal val="0"/>
                                          </p:val>
                                        </p:tav>
                                        <p:tav tm="100000">
                                          <p:val>
                                            <p:strVal val="#ppt_h"/>
                                          </p:val>
                                        </p:tav>
                                      </p:tavLst>
                                    </p:anim>
                                    <p:animEffect filter="fade" transition="in">
                                      <p:cBhvr>
                                        <p:cTn dur="500" id="15"/>
                                        <p:tgtEl>
                                          <p:spTgt spid="27"/>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20"/>
                                        </p:tgtEl>
                                        <p:attrNameLst>
                                          <p:attrName>style.visibility</p:attrName>
                                        </p:attrNameLst>
                                      </p:cBhvr>
                                      <p:to>
                                        <p:strVal val="visible"/>
                                      </p:to>
                                    </p:set>
                                    <p:anim calcmode="lin" valueType="num">
                                      <p:cBhvr>
                                        <p:cTn dur="500" fill="hold" id="19"/>
                                        <p:tgtEl>
                                          <p:spTgt spid="20"/>
                                        </p:tgtEl>
                                        <p:attrNameLst>
                                          <p:attrName>ppt_w</p:attrName>
                                        </p:attrNameLst>
                                      </p:cBhvr>
                                      <p:tavLst>
                                        <p:tav tm="0">
                                          <p:val>
                                            <p:fltVal val="0"/>
                                          </p:val>
                                        </p:tav>
                                        <p:tav tm="100000">
                                          <p:val>
                                            <p:strVal val="#ppt_w"/>
                                          </p:val>
                                        </p:tav>
                                      </p:tavLst>
                                    </p:anim>
                                    <p:anim calcmode="lin" valueType="num">
                                      <p:cBhvr>
                                        <p:cTn dur="500" fill="hold" id="20"/>
                                        <p:tgtEl>
                                          <p:spTgt spid="20"/>
                                        </p:tgtEl>
                                        <p:attrNameLst>
                                          <p:attrName>ppt_h</p:attrName>
                                        </p:attrNameLst>
                                      </p:cBhvr>
                                      <p:tavLst>
                                        <p:tav tm="0">
                                          <p:val>
                                            <p:fltVal val="0"/>
                                          </p:val>
                                        </p:tav>
                                        <p:tav tm="100000">
                                          <p:val>
                                            <p:strVal val="#ppt_h"/>
                                          </p:val>
                                        </p:tav>
                                      </p:tavLst>
                                    </p:anim>
                                    <p:animEffect filter="fade" transition="in">
                                      <p:cBhvr>
                                        <p:cTn dur="500" id="21"/>
                                        <p:tgtEl>
                                          <p:spTgt spid="20"/>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19"/>
                                        </p:tgtEl>
                                        <p:attrNameLst>
                                          <p:attrName>style.visibility</p:attrName>
                                        </p:attrNameLst>
                                      </p:cBhvr>
                                      <p:to>
                                        <p:strVal val="visible"/>
                                      </p:to>
                                    </p:set>
                                    <p:anim calcmode="lin" valueType="num">
                                      <p:cBhvr>
                                        <p:cTn dur="500" fill="hold" id="25"/>
                                        <p:tgtEl>
                                          <p:spTgt spid="19"/>
                                        </p:tgtEl>
                                        <p:attrNameLst>
                                          <p:attrName>ppt_w</p:attrName>
                                        </p:attrNameLst>
                                      </p:cBhvr>
                                      <p:tavLst>
                                        <p:tav tm="0">
                                          <p:val>
                                            <p:fltVal val="0"/>
                                          </p:val>
                                        </p:tav>
                                        <p:tav tm="100000">
                                          <p:val>
                                            <p:strVal val="#ppt_w"/>
                                          </p:val>
                                        </p:tav>
                                      </p:tavLst>
                                    </p:anim>
                                    <p:anim calcmode="lin" valueType="num">
                                      <p:cBhvr>
                                        <p:cTn dur="500" fill="hold" id="26"/>
                                        <p:tgtEl>
                                          <p:spTgt spid="19"/>
                                        </p:tgtEl>
                                        <p:attrNameLst>
                                          <p:attrName>ppt_h</p:attrName>
                                        </p:attrNameLst>
                                      </p:cBhvr>
                                      <p:tavLst>
                                        <p:tav tm="0">
                                          <p:val>
                                            <p:fltVal val="0"/>
                                          </p:val>
                                        </p:tav>
                                        <p:tav tm="100000">
                                          <p:val>
                                            <p:strVal val="#ppt_h"/>
                                          </p:val>
                                        </p:tav>
                                      </p:tavLst>
                                    </p:anim>
                                    <p:animEffect filter="fade" transition="in">
                                      <p:cBhvr>
                                        <p:cTn dur="500" id="27"/>
                                        <p:tgtEl>
                                          <p:spTgt spid="19"/>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18"/>
                                        </p:tgtEl>
                                        <p:attrNameLst>
                                          <p:attrName>style.visibility</p:attrName>
                                        </p:attrNameLst>
                                      </p:cBhvr>
                                      <p:to>
                                        <p:strVal val="visible"/>
                                      </p:to>
                                    </p:set>
                                    <p:anim calcmode="lin" valueType="num">
                                      <p:cBhvr>
                                        <p:cTn dur="500" fill="hold" id="31"/>
                                        <p:tgtEl>
                                          <p:spTgt spid="18"/>
                                        </p:tgtEl>
                                        <p:attrNameLst>
                                          <p:attrName>ppt_w</p:attrName>
                                        </p:attrNameLst>
                                      </p:cBhvr>
                                      <p:tavLst>
                                        <p:tav tm="0">
                                          <p:val>
                                            <p:fltVal val="0"/>
                                          </p:val>
                                        </p:tav>
                                        <p:tav tm="100000">
                                          <p:val>
                                            <p:strVal val="#ppt_w"/>
                                          </p:val>
                                        </p:tav>
                                      </p:tavLst>
                                    </p:anim>
                                    <p:anim calcmode="lin" valueType="num">
                                      <p:cBhvr>
                                        <p:cTn dur="500" fill="hold" id="32"/>
                                        <p:tgtEl>
                                          <p:spTgt spid="18"/>
                                        </p:tgtEl>
                                        <p:attrNameLst>
                                          <p:attrName>ppt_h</p:attrName>
                                        </p:attrNameLst>
                                      </p:cBhvr>
                                      <p:tavLst>
                                        <p:tav tm="0">
                                          <p:val>
                                            <p:fltVal val="0"/>
                                          </p:val>
                                        </p:tav>
                                        <p:tav tm="100000">
                                          <p:val>
                                            <p:strVal val="#ppt_h"/>
                                          </p:val>
                                        </p:tav>
                                      </p:tavLst>
                                    </p:anim>
                                    <p:animEffect filter="fade" transition="in">
                                      <p:cBhvr>
                                        <p:cTn dur="500" id="33"/>
                                        <p:tgtEl>
                                          <p:spTgt spid="18"/>
                                        </p:tgtEl>
                                      </p:cBhvr>
                                    </p:animEffect>
                                  </p:childTnLst>
                                </p:cTn>
                              </p:par>
                            </p:childTnLst>
                          </p:cTn>
                        </p:par>
                        <p:par>
                          <p:cTn fill="hold" id="34" nodeType="afterGroup">
                            <p:stCondLst>
                              <p:cond delay="2500"/>
                            </p:stCondLst>
                            <p:childTnLst>
                              <p:par>
                                <p:cTn fill="hold" id="35" nodeType="afterEffect" presetClass="entr" presetID="53" presetSubtype="0">
                                  <p:stCondLst>
                                    <p:cond delay="0"/>
                                  </p:stCondLst>
                                  <p:childTnLst>
                                    <p:set>
                                      <p:cBhvr>
                                        <p:cTn dur="1" fill="hold" id="36">
                                          <p:stCondLst>
                                            <p:cond delay="0"/>
                                          </p:stCondLst>
                                        </p:cTn>
                                        <p:tgtEl>
                                          <p:spTgt spid="30"/>
                                        </p:tgtEl>
                                        <p:attrNameLst>
                                          <p:attrName>style.visibility</p:attrName>
                                        </p:attrNameLst>
                                      </p:cBhvr>
                                      <p:to>
                                        <p:strVal val="visible"/>
                                      </p:to>
                                    </p:set>
                                    <p:anim calcmode="lin" valueType="num">
                                      <p:cBhvr>
                                        <p:cTn dur="500" fill="hold" id="37"/>
                                        <p:tgtEl>
                                          <p:spTgt spid="30"/>
                                        </p:tgtEl>
                                        <p:attrNameLst>
                                          <p:attrName>ppt_w</p:attrName>
                                        </p:attrNameLst>
                                      </p:cBhvr>
                                      <p:tavLst>
                                        <p:tav tm="0">
                                          <p:val>
                                            <p:fltVal val="0"/>
                                          </p:val>
                                        </p:tav>
                                        <p:tav tm="100000">
                                          <p:val>
                                            <p:strVal val="#ppt_w"/>
                                          </p:val>
                                        </p:tav>
                                      </p:tavLst>
                                    </p:anim>
                                    <p:anim calcmode="lin" valueType="num">
                                      <p:cBhvr>
                                        <p:cTn dur="500" fill="hold" id="38"/>
                                        <p:tgtEl>
                                          <p:spTgt spid="30"/>
                                        </p:tgtEl>
                                        <p:attrNameLst>
                                          <p:attrName>ppt_h</p:attrName>
                                        </p:attrNameLst>
                                      </p:cBhvr>
                                      <p:tavLst>
                                        <p:tav tm="0">
                                          <p:val>
                                            <p:fltVal val="0"/>
                                          </p:val>
                                        </p:tav>
                                        <p:tav tm="100000">
                                          <p:val>
                                            <p:strVal val="#ppt_h"/>
                                          </p:val>
                                        </p:tav>
                                      </p:tavLst>
                                    </p:anim>
                                    <p:animEffect filter="fade" transition="in">
                                      <p:cBhvr>
                                        <p:cTn dur="500" id="39"/>
                                        <p:tgtEl>
                                          <p:spTgt spid="30"/>
                                        </p:tgtEl>
                                      </p:cBhvr>
                                    </p:animEffect>
                                  </p:childTnLst>
                                </p:cTn>
                              </p:par>
                            </p:childTnLst>
                          </p:cTn>
                        </p:par>
                        <p:par>
                          <p:cTn fill="hold" id="40" nodeType="afterGroup">
                            <p:stCondLst>
                              <p:cond delay="3000"/>
                            </p:stCondLst>
                            <p:childTnLst>
                              <p:par>
                                <p:cTn fill="hold" grpId="0" id="41" nodeType="afterEffect" presetClass="entr" presetID="53" presetSubtype="0">
                                  <p:stCondLst>
                                    <p:cond delay="0"/>
                                  </p:stCondLst>
                                  <p:childTnLst>
                                    <p:set>
                                      <p:cBhvr>
                                        <p:cTn dur="1" fill="hold" id="42">
                                          <p:stCondLst>
                                            <p:cond delay="0"/>
                                          </p:stCondLst>
                                        </p:cTn>
                                        <p:tgtEl>
                                          <p:spTgt spid="33"/>
                                        </p:tgtEl>
                                        <p:attrNameLst>
                                          <p:attrName>style.visibility</p:attrName>
                                        </p:attrNameLst>
                                      </p:cBhvr>
                                      <p:to>
                                        <p:strVal val="visible"/>
                                      </p:to>
                                    </p:set>
                                    <p:anim calcmode="lin" valueType="num">
                                      <p:cBhvr>
                                        <p:cTn dur="500" fill="hold" id="43"/>
                                        <p:tgtEl>
                                          <p:spTgt spid="33"/>
                                        </p:tgtEl>
                                        <p:attrNameLst>
                                          <p:attrName>ppt_w</p:attrName>
                                        </p:attrNameLst>
                                      </p:cBhvr>
                                      <p:tavLst>
                                        <p:tav tm="0">
                                          <p:val>
                                            <p:fltVal val="0"/>
                                          </p:val>
                                        </p:tav>
                                        <p:tav tm="100000">
                                          <p:val>
                                            <p:strVal val="#ppt_w"/>
                                          </p:val>
                                        </p:tav>
                                      </p:tavLst>
                                    </p:anim>
                                    <p:anim calcmode="lin" valueType="num">
                                      <p:cBhvr>
                                        <p:cTn dur="500" fill="hold" id="44"/>
                                        <p:tgtEl>
                                          <p:spTgt spid="33"/>
                                        </p:tgtEl>
                                        <p:attrNameLst>
                                          <p:attrName>ppt_h</p:attrName>
                                        </p:attrNameLst>
                                      </p:cBhvr>
                                      <p:tavLst>
                                        <p:tav tm="0">
                                          <p:val>
                                            <p:fltVal val="0"/>
                                          </p:val>
                                        </p:tav>
                                        <p:tav tm="100000">
                                          <p:val>
                                            <p:strVal val="#ppt_h"/>
                                          </p:val>
                                        </p:tav>
                                      </p:tavLst>
                                    </p:anim>
                                    <p:animEffect filter="fade" transition="in">
                                      <p:cBhvr>
                                        <p:cTn dur="500" id="45"/>
                                        <p:tgtEl>
                                          <p:spTgt spid="33"/>
                                        </p:tgtEl>
                                      </p:cBhvr>
                                    </p:animEffect>
                                  </p:childTnLst>
                                </p:cTn>
                              </p:par>
                            </p:childTnLst>
                          </p:cTn>
                        </p:par>
                        <p:par>
                          <p:cTn fill="hold" id="46" nodeType="afterGroup">
                            <p:stCondLst>
                              <p:cond delay="3500"/>
                            </p:stCondLst>
                            <p:childTnLst>
                              <p:par>
                                <p:cTn fill="hold" grpId="0" id="47" nodeType="afterEffect" presetClass="entr" presetID="53" presetSubtype="0">
                                  <p:stCondLst>
                                    <p:cond delay="0"/>
                                  </p:stCondLst>
                                  <p:childTnLst>
                                    <p:set>
                                      <p:cBhvr>
                                        <p:cTn dur="1" fill="hold" id="48">
                                          <p:stCondLst>
                                            <p:cond delay="0"/>
                                          </p:stCondLst>
                                        </p:cTn>
                                        <p:tgtEl>
                                          <p:spTgt spid="21"/>
                                        </p:tgtEl>
                                        <p:attrNameLst>
                                          <p:attrName>style.visibility</p:attrName>
                                        </p:attrNameLst>
                                      </p:cBhvr>
                                      <p:to>
                                        <p:strVal val="visible"/>
                                      </p:to>
                                    </p:set>
                                    <p:anim calcmode="lin" valueType="num">
                                      <p:cBhvr>
                                        <p:cTn dur="500" fill="hold" id="49"/>
                                        <p:tgtEl>
                                          <p:spTgt spid="21"/>
                                        </p:tgtEl>
                                        <p:attrNameLst>
                                          <p:attrName>ppt_w</p:attrName>
                                        </p:attrNameLst>
                                      </p:cBhvr>
                                      <p:tavLst>
                                        <p:tav tm="0">
                                          <p:val>
                                            <p:fltVal val="0"/>
                                          </p:val>
                                        </p:tav>
                                        <p:tav tm="100000">
                                          <p:val>
                                            <p:strVal val="#ppt_w"/>
                                          </p:val>
                                        </p:tav>
                                      </p:tavLst>
                                    </p:anim>
                                    <p:anim calcmode="lin" valueType="num">
                                      <p:cBhvr>
                                        <p:cTn dur="500" fill="hold" id="50"/>
                                        <p:tgtEl>
                                          <p:spTgt spid="21"/>
                                        </p:tgtEl>
                                        <p:attrNameLst>
                                          <p:attrName>ppt_h</p:attrName>
                                        </p:attrNameLst>
                                      </p:cBhvr>
                                      <p:tavLst>
                                        <p:tav tm="0">
                                          <p:val>
                                            <p:fltVal val="0"/>
                                          </p:val>
                                        </p:tav>
                                        <p:tav tm="100000">
                                          <p:val>
                                            <p:strVal val="#ppt_h"/>
                                          </p:val>
                                        </p:tav>
                                      </p:tavLst>
                                    </p:anim>
                                    <p:animEffect filter="fade" transition="in">
                                      <p:cBhvr>
                                        <p:cTn dur="500" id="51"/>
                                        <p:tgtEl>
                                          <p:spTgt spid="21"/>
                                        </p:tgtEl>
                                      </p:cBhvr>
                                    </p:animEffect>
                                  </p:childTnLst>
                                </p:cTn>
                              </p:par>
                            </p:childTnLst>
                          </p:cTn>
                        </p:par>
                        <p:par>
                          <p:cTn fill="hold" id="52" nodeType="afterGroup">
                            <p:stCondLst>
                              <p:cond delay="4000"/>
                            </p:stCondLst>
                            <p:childTnLst>
                              <p:par>
                                <p:cTn fill="hold" id="53" nodeType="afterEffect" presetClass="entr" presetID="53" presetSubtype="0">
                                  <p:stCondLst>
                                    <p:cond delay="0"/>
                                  </p:stCondLst>
                                  <p:childTnLst>
                                    <p:set>
                                      <p:cBhvr>
                                        <p:cTn dur="1" fill="hold" id="54">
                                          <p:stCondLst>
                                            <p:cond delay="0"/>
                                          </p:stCondLst>
                                        </p:cTn>
                                        <p:tgtEl>
                                          <p:spTgt spid="34"/>
                                        </p:tgtEl>
                                        <p:attrNameLst>
                                          <p:attrName>style.visibility</p:attrName>
                                        </p:attrNameLst>
                                      </p:cBhvr>
                                      <p:to>
                                        <p:strVal val="visible"/>
                                      </p:to>
                                    </p:set>
                                    <p:anim calcmode="lin" valueType="num">
                                      <p:cBhvr>
                                        <p:cTn dur="500" fill="hold" id="55"/>
                                        <p:tgtEl>
                                          <p:spTgt spid="34"/>
                                        </p:tgtEl>
                                        <p:attrNameLst>
                                          <p:attrName>ppt_w</p:attrName>
                                        </p:attrNameLst>
                                      </p:cBhvr>
                                      <p:tavLst>
                                        <p:tav tm="0">
                                          <p:val>
                                            <p:fltVal val="0"/>
                                          </p:val>
                                        </p:tav>
                                        <p:tav tm="100000">
                                          <p:val>
                                            <p:strVal val="#ppt_w"/>
                                          </p:val>
                                        </p:tav>
                                      </p:tavLst>
                                    </p:anim>
                                    <p:anim calcmode="lin" valueType="num">
                                      <p:cBhvr>
                                        <p:cTn dur="500" fill="hold" id="56"/>
                                        <p:tgtEl>
                                          <p:spTgt spid="34"/>
                                        </p:tgtEl>
                                        <p:attrNameLst>
                                          <p:attrName>ppt_h</p:attrName>
                                        </p:attrNameLst>
                                      </p:cBhvr>
                                      <p:tavLst>
                                        <p:tav tm="0">
                                          <p:val>
                                            <p:fltVal val="0"/>
                                          </p:val>
                                        </p:tav>
                                        <p:tav tm="100000">
                                          <p:val>
                                            <p:strVal val="#ppt_h"/>
                                          </p:val>
                                        </p:tav>
                                      </p:tavLst>
                                    </p:anim>
                                    <p:animEffect filter="fade" transition="in">
                                      <p:cBhvr>
                                        <p:cTn dur="500" id="57"/>
                                        <p:tgtEl>
                                          <p:spTgt spid="34"/>
                                        </p:tgtEl>
                                      </p:cBhvr>
                                    </p:animEffect>
                                  </p:childTnLst>
                                </p:cTn>
                              </p:par>
                            </p:childTnLst>
                          </p:cTn>
                        </p:par>
                        <p:par>
                          <p:cTn fill="hold" id="58" nodeType="afterGroup">
                            <p:stCondLst>
                              <p:cond delay="4500"/>
                            </p:stCondLst>
                            <p:childTnLst>
                              <p:par>
                                <p:cTn fill="hold" grpId="0" id="59" nodeType="afterEffect" presetClass="entr" presetID="53" presetSubtype="0">
                                  <p:stCondLst>
                                    <p:cond delay="0"/>
                                  </p:stCondLst>
                                  <p:childTnLst>
                                    <p:set>
                                      <p:cBhvr>
                                        <p:cTn dur="1" fill="hold" id="60">
                                          <p:stCondLst>
                                            <p:cond delay="0"/>
                                          </p:stCondLst>
                                        </p:cTn>
                                        <p:tgtEl>
                                          <p:spTgt spid="37"/>
                                        </p:tgtEl>
                                        <p:attrNameLst>
                                          <p:attrName>style.visibility</p:attrName>
                                        </p:attrNameLst>
                                      </p:cBhvr>
                                      <p:to>
                                        <p:strVal val="visible"/>
                                      </p:to>
                                    </p:set>
                                    <p:anim calcmode="lin" valueType="num">
                                      <p:cBhvr>
                                        <p:cTn dur="500" fill="hold" id="61"/>
                                        <p:tgtEl>
                                          <p:spTgt spid="37"/>
                                        </p:tgtEl>
                                        <p:attrNameLst>
                                          <p:attrName>ppt_w</p:attrName>
                                        </p:attrNameLst>
                                      </p:cBhvr>
                                      <p:tavLst>
                                        <p:tav tm="0">
                                          <p:val>
                                            <p:fltVal val="0"/>
                                          </p:val>
                                        </p:tav>
                                        <p:tav tm="100000">
                                          <p:val>
                                            <p:strVal val="#ppt_w"/>
                                          </p:val>
                                        </p:tav>
                                      </p:tavLst>
                                    </p:anim>
                                    <p:anim calcmode="lin" valueType="num">
                                      <p:cBhvr>
                                        <p:cTn dur="500" fill="hold" id="62"/>
                                        <p:tgtEl>
                                          <p:spTgt spid="37"/>
                                        </p:tgtEl>
                                        <p:attrNameLst>
                                          <p:attrName>ppt_h</p:attrName>
                                        </p:attrNameLst>
                                      </p:cBhvr>
                                      <p:tavLst>
                                        <p:tav tm="0">
                                          <p:val>
                                            <p:fltVal val="0"/>
                                          </p:val>
                                        </p:tav>
                                        <p:tav tm="100000">
                                          <p:val>
                                            <p:strVal val="#ppt_h"/>
                                          </p:val>
                                        </p:tav>
                                      </p:tavLst>
                                    </p:anim>
                                    <p:animEffect filter="fade" transition="in">
                                      <p:cBhvr>
                                        <p:cTn dur="500" id="63"/>
                                        <p:tgtEl>
                                          <p:spTgt spid="37"/>
                                        </p:tgtEl>
                                      </p:cBhvr>
                                    </p:animEffect>
                                  </p:childTnLst>
                                </p:cTn>
                              </p:par>
                            </p:childTnLst>
                          </p:cTn>
                        </p:par>
                        <p:par>
                          <p:cTn fill="hold" id="64" nodeType="afterGroup">
                            <p:stCondLst>
                              <p:cond delay="5000"/>
                            </p:stCondLst>
                            <p:childTnLst>
                              <p:par>
                                <p:cTn fill="hold" grpId="0" id="65" nodeType="afterEffect" presetClass="entr" presetID="53" presetSubtype="0">
                                  <p:stCondLst>
                                    <p:cond delay="0"/>
                                  </p:stCondLst>
                                  <p:childTnLst>
                                    <p:set>
                                      <p:cBhvr>
                                        <p:cTn dur="1" fill="hold" id="66">
                                          <p:stCondLst>
                                            <p:cond delay="0"/>
                                          </p:stCondLst>
                                        </p:cTn>
                                        <p:tgtEl>
                                          <p:spTgt spid="22"/>
                                        </p:tgtEl>
                                        <p:attrNameLst>
                                          <p:attrName>style.visibility</p:attrName>
                                        </p:attrNameLst>
                                      </p:cBhvr>
                                      <p:to>
                                        <p:strVal val="visible"/>
                                      </p:to>
                                    </p:set>
                                    <p:anim calcmode="lin" valueType="num">
                                      <p:cBhvr>
                                        <p:cTn dur="500" fill="hold" id="67"/>
                                        <p:tgtEl>
                                          <p:spTgt spid="22"/>
                                        </p:tgtEl>
                                        <p:attrNameLst>
                                          <p:attrName>ppt_w</p:attrName>
                                        </p:attrNameLst>
                                      </p:cBhvr>
                                      <p:tavLst>
                                        <p:tav tm="0">
                                          <p:val>
                                            <p:fltVal val="0"/>
                                          </p:val>
                                        </p:tav>
                                        <p:tav tm="100000">
                                          <p:val>
                                            <p:strVal val="#ppt_w"/>
                                          </p:val>
                                        </p:tav>
                                      </p:tavLst>
                                    </p:anim>
                                    <p:anim calcmode="lin" valueType="num">
                                      <p:cBhvr>
                                        <p:cTn dur="500" fill="hold" id="68"/>
                                        <p:tgtEl>
                                          <p:spTgt spid="22"/>
                                        </p:tgtEl>
                                        <p:attrNameLst>
                                          <p:attrName>ppt_h</p:attrName>
                                        </p:attrNameLst>
                                      </p:cBhvr>
                                      <p:tavLst>
                                        <p:tav tm="0">
                                          <p:val>
                                            <p:fltVal val="0"/>
                                          </p:val>
                                        </p:tav>
                                        <p:tav tm="100000">
                                          <p:val>
                                            <p:strVal val="#ppt_h"/>
                                          </p:val>
                                        </p:tav>
                                      </p:tavLst>
                                    </p:anim>
                                    <p:animEffect filter="fade" transition="in">
                                      <p:cBhvr>
                                        <p:cTn dur="500" id="69"/>
                                        <p:tgtEl>
                                          <p:spTgt spid="22"/>
                                        </p:tgtEl>
                                      </p:cBhvr>
                                    </p:animEffect>
                                  </p:childTnLst>
                                </p:cTn>
                              </p:par>
                            </p:childTnLst>
                          </p:cTn>
                        </p:par>
                        <p:par>
                          <p:cTn fill="hold" id="70" nodeType="afterGroup">
                            <p:stCondLst>
                              <p:cond delay="5500"/>
                            </p:stCondLst>
                            <p:childTnLst>
                              <p:par>
                                <p:cTn fill="hold" id="71" nodeType="afterEffect" presetClass="entr" presetID="53" presetSubtype="0">
                                  <p:stCondLst>
                                    <p:cond delay="0"/>
                                  </p:stCondLst>
                                  <p:childTnLst>
                                    <p:set>
                                      <p:cBhvr>
                                        <p:cTn dur="1" fill="hold" id="72">
                                          <p:stCondLst>
                                            <p:cond delay="0"/>
                                          </p:stCondLst>
                                        </p:cTn>
                                        <p:tgtEl>
                                          <p:spTgt spid="38"/>
                                        </p:tgtEl>
                                        <p:attrNameLst>
                                          <p:attrName>style.visibility</p:attrName>
                                        </p:attrNameLst>
                                      </p:cBhvr>
                                      <p:to>
                                        <p:strVal val="visible"/>
                                      </p:to>
                                    </p:set>
                                    <p:anim calcmode="lin" valueType="num">
                                      <p:cBhvr>
                                        <p:cTn dur="500" fill="hold" id="73"/>
                                        <p:tgtEl>
                                          <p:spTgt spid="38"/>
                                        </p:tgtEl>
                                        <p:attrNameLst>
                                          <p:attrName>ppt_w</p:attrName>
                                        </p:attrNameLst>
                                      </p:cBhvr>
                                      <p:tavLst>
                                        <p:tav tm="0">
                                          <p:val>
                                            <p:fltVal val="0"/>
                                          </p:val>
                                        </p:tav>
                                        <p:tav tm="100000">
                                          <p:val>
                                            <p:strVal val="#ppt_w"/>
                                          </p:val>
                                        </p:tav>
                                      </p:tavLst>
                                    </p:anim>
                                    <p:anim calcmode="lin" valueType="num">
                                      <p:cBhvr>
                                        <p:cTn dur="500" fill="hold" id="74"/>
                                        <p:tgtEl>
                                          <p:spTgt spid="38"/>
                                        </p:tgtEl>
                                        <p:attrNameLst>
                                          <p:attrName>ppt_h</p:attrName>
                                        </p:attrNameLst>
                                      </p:cBhvr>
                                      <p:tavLst>
                                        <p:tav tm="0">
                                          <p:val>
                                            <p:fltVal val="0"/>
                                          </p:val>
                                        </p:tav>
                                        <p:tav tm="100000">
                                          <p:val>
                                            <p:strVal val="#ppt_h"/>
                                          </p:val>
                                        </p:tav>
                                      </p:tavLst>
                                    </p:anim>
                                    <p:animEffect filter="fade" transition="in">
                                      <p:cBhvr>
                                        <p:cTn dur="500" id="75"/>
                                        <p:tgtEl>
                                          <p:spTgt spid="38"/>
                                        </p:tgtEl>
                                      </p:cBhvr>
                                    </p:animEffect>
                                  </p:childTnLst>
                                </p:cTn>
                              </p:par>
                            </p:childTnLst>
                          </p:cTn>
                        </p:par>
                        <p:par>
                          <p:cTn fill="hold" id="76" nodeType="afterGroup">
                            <p:stCondLst>
                              <p:cond delay="6000"/>
                            </p:stCondLst>
                            <p:childTnLst>
                              <p:par>
                                <p:cTn fill="hold" grpId="0" id="77" nodeType="afterEffect" presetClass="entr" presetID="53" presetSubtype="0">
                                  <p:stCondLst>
                                    <p:cond delay="0"/>
                                  </p:stCondLst>
                                  <p:childTnLst>
                                    <p:set>
                                      <p:cBhvr>
                                        <p:cTn dur="1" fill="hold" id="78">
                                          <p:stCondLst>
                                            <p:cond delay="0"/>
                                          </p:stCondLst>
                                        </p:cTn>
                                        <p:tgtEl>
                                          <p:spTgt spid="41"/>
                                        </p:tgtEl>
                                        <p:attrNameLst>
                                          <p:attrName>style.visibility</p:attrName>
                                        </p:attrNameLst>
                                      </p:cBhvr>
                                      <p:to>
                                        <p:strVal val="visible"/>
                                      </p:to>
                                    </p:set>
                                    <p:anim calcmode="lin" valueType="num">
                                      <p:cBhvr>
                                        <p:cTn dur="500" fill="hold" id="79"/>
                                        <p:tgtEl>
                                          <p:spTgt spid="41"/>
                                        </p:tgtEl>
                                        <p:attrNameLst>
                                          <p:attrName>ppt_w</p:attrName>
                                        </p:attrNameLst>
                                      </p:cBhvr>
                                      <p:tavLst>
                                        <p:tav tm="0">
                                          <p:val>
                                            <p:fltVal val="0"/>
                                          </p:val>
                                        </p:tav>
                                        <p:tav tm="100000">
                                          <p:val>
                                            <p:strVal val="#ppt_w"/>
                                          </p:val>
                                        </p:tav>
                                      </p:tavLst>
                                    </p:anim>
                                    <p:anim calcmode="lin" valueType="num">
                                      <p:cBhvr>
                                        <p:cTn dur="500" fill="hold" id="80"/>
                                        <p:tgtEl>
                                          <p:spTgt spid="41"/>
                                        </p:tgtEl>
                                        <p:attrNameLst>
                                          <p:attrName>ppt_h</p:attrName>
                                        </p:attrNameLst>
                                      </p:cBhvr>
                                      <p:tavLst>
                                        <p:tav tm="0">
                                          <p:val>
                                            <p:fltVal val="0"/>
                                          </p:val>
                                        </p:tav>
                                        <p:tav tm="100000">
                                          <p:val>
                                            <p:strVal val="#ppt_h"/>
                                          </p:val>
                                        </p:tav>
                                      </p:tavLst>
                                    </p:anim>
                                    <p:animEffect filter="fade" transition="in">
                                      <p:cBhvr>
                                        <p:cTn dur="500" id="81"/>
                                        <p:tgtEl>
                                          <p:spTgt spid="41"/>
                                        </p:tgtEl>
                                      </p:cBhvr>
                                    </p:animEffect>
                                  </p:childTnLst>
                                </p:cTn>
                              </p:par>
                            </p:childTnLst>
                          </p:cTn>
                        </p:par>
                        <p:par>
                          <p:cTn fill="hold" id="82" nodeType="afterGroup">
                            <p:stCondLst>
                              <p:cond delay="6500"/>
                            </p:stCondLst>
                            <p:childTnLst>
                              <p:par>
                                <p:cTn fill="hold" grpId="0" id="83" nodeType="afterEffect" presetClass="entr" presetID="53" presetSubtype="0">
                                  <p:stCondLst>
                                    <p:cond delay="0"/>
                                  </p:stCondLst>
                                  <p:childTnLst>
                                    <p:set>
                                      <p:cBhvr>
                                        <p:cTn dur="1" fill="hold" id="84">
                                          <p:stCondLst>
                                            <p:cond delay="0"/>
                                          </p:stCondLst>
                                        </p:cTn>
                                        <p:tgtEl>
                                          <p:spTgt spid="23"/>
                                        </p:tgtEl>
                                        <p:attrNameLst>
                                          <p:attrName>style.visibility</p:attrName>
                                        </p:attrNameLst>
                                      </p:cBhvr>
                                      <p:to>
                                        <p:strVal val="visible"/>
                                      </p:to>
                                    </p:set>
                                    <p:anim calcmode="lin" valueType="num">
                                      <p:cBhvr>
                                        <p:cTn dur="500" fill="hold" id="85"/>
                                        <p:tgtEl>
                                          <p:spTgt spid="23"/>
                                        </p:tgtEl>
                                        <p:attrNameLst>
                                          <p:attrName>ppt_w</p:attrName>
                                        </p:attrNameLst>
                                      </p:cBhvr>
                                      <p:tavLst>
                                        <p:tav tm="0">
                                          <p:val>
                                            <p:fltVal val="0"/>
                                          </p:val>
                                        </p:tav>
                                        <p:tav tm="100000">
                                          <p:val>
                                            <p:strVal val="#ppt_w"/>
                                          </p:val>
                                        </p:tav>
                                      </p:tavLst>
                                    </p:anim>
                                    <p:anim calcmode="lin" valueType="num">
                                      <p:cBhvr>
                                        <p:cTn dur="500" fill="hold" id="86"/>
                                        <p:tgtEl>
                                          <p:spTgt spid="23"/>
                                        </p:tgtEl>
                                        <p:attrNameLst>
                                          <p:attrName>ppt_h</p:attrName>
                                        </p:attrNameLst>
                                      </p:cBhvr>
                                      <p:tavLst>
                                        <p:tav tm="0">
                                          <p:val>
                                            <p:fltVal val="0"/>
                                          </p:val>
                                        </p:tav>
                                        <p:tav tm="100000">
                                          <p:val>
                                            <p:strVal val="#ppt_h"/>
                                          </p:val>
                                        </p:tav>
                                      </p:tavLst>
                                    </p:anim>
                                    <p:animEffect filter="fade" transition="in">
                                      <p:cBhvr>
                                        <p:cTn dur="500" id="87"/>
                                        <p:tgtEl>
                                          <p:spTgt spid="23"/>
                                        </p:tgtEl>
                                      </p:cBhvr>
                                    </p:animEffect>
                                  </p:childTnLst>
                                </p:cTn>
                              </p:par>
                            </p:childTnLst>
                          </p:cTn>
                        </p:par>
                        <p:par>
                          <p:cTn fill="hold" id="88" nodeType="afterGroup">
                            <p:stCondLst>
                              <p:cond delay="7000"/>
                            </p:stCondLst>
                            <p:childTnLst>
                              <p:par>
                                <p:cTn fill="hold" id="89" nodeType="afterEffect" presetClass="entr" presetID="53" presetSubtype="0">
                                  <p:stCondLst>
                                    <p:cond delay="0"/>
                                  </p:stCondLst>
                                  <p:childTnLst>
                                    <p:set>
                                      <p:cBhvr>
                                        <p:cTn dur="1" fill="hold" id="90">
                                          <p:stCondLst>
                                            <p:cond delay="0"/>
                                          </p:stCondLst>
                                        </p:cTn>
                                        <p:tgtEl>
                                          <p:spTgt spid="42"/>
                                        </p:tgtEl>
                                        <p:attrNameLst>
                                          <p:attrName>style.visibility</p:attrName>
                                        </p:attrNameLst>
                                      </p:cBhvr>
                                      <p:to>
                                        <p:strVal val="visible"/>
                                      </p:to>
                                    </p:set>
                                    <p:anim calcmode="lin" valueType="num">
                                      <p:cBhvr>
                                        <p:cTn dur="500" fill="hold" id="91"/>
                                        <p:tgtEl>
                                          <p:spTgt spid="42"/>
                                        </p:tgtEl>
                                        <p:attrNameLst>
                                          <p:attrName>ppt_w</p:attrName>
                                        </p:attrNameLst>
                                      </p:cBhvr>
                                      <p:tavLst>
                                        <p:tav tm="0">
                                          <p:val>
                                            <p:fltVal val="0"/>
                                          </p:val>
                                        </p:tav>
                                        <p:tav tm="100000">
                                          <p:val>
                                            <p:strVal val="#ppt_w"/>
                                          </p:val>
                                        </p:tav>
                                      </p:tavLst>
                                    </p:anim>
                                    <p:anim calcmode="lin" valueType="num">
                                      <p:cBhvr>
                                        <p:cTn dur="500" fill="hold" id="92"/>
                                        <p:tgtEl>
                                          <p:spTgt spid="42"/>
                                        </p:tgtEl>
                                        <p:attrNameLst>
                                          <p:attrName>ppt_h</p:attrName>
                                        </p:attrNameLst>
                                      </p:cBhvr>
                                      <p:tavLst>
                                        <p:tav tm="0">
                                          <p:val>
                                            <p:fltVal val="0"/>
                                          </p:val>
                                        </p:tav>
                                        <p:tav tm="100000">
                                          <p:val>
                                            <p:strVal val="#ppt_h"/>
                                          </p:val>
                                        </p:tav>
                                      </p:tavLst>
                                    </p:anim>
                                    <p:animEffect filter="fade" transition="in">
                                      <p:cBhvr>
                                        <p:cTn dur="500" id="93"/>
                                        <p:tgtEl>
                                          <p:spTgt spid="4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19"/>
      <p:bldP grpId="0" spid="20"/>
      <p:bldP grpId="0" spid="21"/>
      <p:bldP grpId="0" spid="22"/>
      <p:bldP grpId="0" spid="23"/>
      <p:bldP grpId="0" spid="33"/>
      <p:bldP grpId="0" spid="37"/>
      <p:bldP grpId="0" spid="41"/>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4"/>
          <p:cNvGrpSpPr/>
          <p:nvPr/>
        </p:nvGrpSpPr>
        <p:grpSpPr>
          <a:xfrm>
            <a:off x="5379145" y="3062299"/>
            <a:ext cx="1414667" cy="1619124"/>
            <a:chOff x="5379142" y="2991066"/>
            <a:chExt cx="1414667" cy="1619124"/>
          </a:xfrm>
          <a:solidFill>
            <a:schemeClr val="accent1"/>
          </a:solidFill>
        </p:grpSpPr>
        <p:sp>
          <p:nvSpPr>
            <p:cNvPr id="3" name="Shape 1723"/>
            <p:cNvSpPr/>
            <p:nvPr/>
          </p:nvSpPr>
          <p:spPr>
            <a:xfrm rot="18900000">
              <a:off x="5379143" y="2991066"/>
              <a:ext cx="1414666" cy="1414666"/>
            </a:xfrm>
            <a:prstGeom prst="roundRect">
              <a:avLst>
                <a:gd fmla="val 15000" name="adj"/>
              </a:avLst>
            </a:prstGeom>
            <a:solidFill>
              <a:schemeClr val="bg1">
                <a:lumMod val="85000"/>
              </a:schemeClr>
            </a:solidFill>
            <a:ln w="12700">
              <a:noFill/>
              <a:miter lim="400000"/>
            </a:ln>
          </p:spPr>
          <p:txBody>
            <a:bodyPr anchor="ctr" bIns="67733" lIns="67733" rIns="67733" tIns="67733"/>
            <a:lstStyle/>
            <a:p>
              <a:pPr>
                <a:spcBef>
                  <a:spcPts val="4500"/>
                </a:spcBef>
                <a:defRPr sz="2500">
                  <a:latin typeface="Aller Light"/>
                  <a:ea typeface="Aller Light"/>
                  <a:cs typeface="Aller Light"/>
                  <a:sym typeface="Aller Light"/>
                </a:defRPr>
              </a:pPr>
              <a:endParaRPr sz="3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4" name="Shape 1726"/>
            <p:cNvSpPr/>
            <p:nvPr/>
          </p:nvSpPr>
          <p:spPr>
            <a:xfrm rot="18900000">
              <a:off x="5379142" y="3195523"/>
              <a:ext cx="1414666" cy="1414667"/>
            </a:xfrm>
            <a:prstGeom prst="roundRect">
              <a:avLst>
                <a:gd fmla="val 15000" name="adj"/>
              </a:avLst>
            </a:prstGeom>
            <a:grpFill/>
            <a:ln cap="flat" w="38100">
              <a:noFill/>
              <a:miter lim="400000"/>
            </a:ln>
            <a:effectLst/>
          </p:spPr>
          <p:txBody>
            <a:bodyPr anchor="ctr" bIns="67733" lIns="67733" numCol="1" rIns="67733" tIns="67733" wrap="square">
              <a:noAutofit/>
            </a:bodyPr>
            <a:lstStyle/>
            <a:p>
              <a:pPr>
                <a:spcBef>
                  <a:spcPts val="4500"/>
                </a:spcBef>
                <a:defRPr sz="2500">
                  <a:latin typeface="Aller Light"/>
                  <a:ea typeface="Aller Light"/>
                  <a:cs typeface="Aller Light"/>
                  <a:sym typeface="Aller Light"/>
                </a:defRPr>
              </a:pPr>
              <a:endParaRPr sz="3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nvGrpSpPr>
          <p:cNvPr id="5" name="Group 12"/>
          <p:cNvGrpSpPr/>
          <p:nvPr/>
        </p:nvGrpSpPr>
        <p:grpSpPr>
          <a:xfrm>
            <a:off x="3563873" y="3270643"/>
            <a:ext cx="1414667" cy="1619124"/>
            <a:chOff x="3563871" y="3199409"/>
            <a:chExt cx="1414666" cy="1619124"/>
          </a:xfrm>
          <a:solidFill>
            <a:schemeClr val="accent1"/>
          </a:solidFill>
        </p:grpSpPr>
        <p:sp>
          <p:nvSpPr>
            <p:cNvPr id="6" name="Shape 1722"/>
            <p:cNvSpPr/>
            <p:nvPr/>
          </p:nvSpPr>
          <p:spPr>
            <a:xfrm rot="8100000">
              <a:off x="3563871" y="3403867"/>
              <a:ext cx="1414666" cy="1414666"/>
            </a:xfrm>
            <a:prstGeom prst="roundRect">
              <a:avLst>
                <a:gd fmla="val 15000" name="adj"/>
              </a:avLst>
            </a:prstGeom>
            <a:solidFill>
              <a:schemeClr val="bg1">
                <a:lumMod val="85000"/>
              </a:schemeClr>
            </a:solidFill>
            <a:ln w="12700">
              <a:miter lim="400000"/>
            </a:ln>
          </p:spPr>
          <p:txBody>
            <a:bodyPr anchor="ctr" bIns="67733" lIns="67733" rIns="67733" tIns="67733"/>
            <a:lstStyle/>
            <a:p>
              <a:pPr>
                <a:spcBef>
                  <a:spcPts val="4500"/>
                </a:spcBef>
                <a:defRPr sz="2500">
                  <a:latin typeface="Aller Light"/>
                  <a:ea typeface="Aller Light"/>
                  <a:cs typeface="Aller Light"/>
                  <a:sym typeface="Aller Light"/>
                </a:defRPr>
              </a:pPr>
              <a:endParaRPr sz="3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7" name="Shape 1729"/>
            <p:cNvSpPr/>
            <p:nvPr/>
          </p:nvSpPr>
          <p:spPr>
            <a:xfrm rot="8100000">
              <a:off x="3563871" y="3199409"/>
              <a:ext cx="1414666" cy="1414667"/>
            </a:xfrm>
            <a:prstGeom prst="roundRect">
              <a:avLst>
                <a:gd fmla="val 15000" name="adj"/>
              </a:avLst>
            </a:prstGeom>
            <a:solidFill>
              <a:schemeClr val="accent2"/>
            </a:solidFill>
            <a:ln cap="flat" w="38100">
              <a:noFill/>
              <a:miter lim="400000"/>
            </a:ln>
            <a:effectLst/>
          </p:spPr>
          <p:txBody>
            <a:bodyPr anchor="ctr" bIns="67733" lIns="67733" numCol="1" rIns="67733" tIns="67733" wrap="square">
              <a:noAutofit/>
            </a:bodyPr>
            <a:lstStyle/>
            <a:p>
              <a:pPr>
                <a:spcBef>
                  <a:spcPts val="4500"/>
                </a:spcBef>
                <a:defRPr sz="2500">
                  <a:latin typeface="Aller Light"/>
                  <a:ea typeface="Aller Light"/>
                  <a:cs typeface="Aller Light"/>
                  <a:sym typeface="Aller Light"/>
                </a:defRPr>
              </a:pPr>
              <a:endParaRPr sz="3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nvGrpSpPr>
          <p:cNvPr id="8" name="Group 11"/>
          <p:cNvGrpSpPr/>
          <p:nvPr/>
        </p:nvGrpSpPr>
        <p:grpSpPr>
          <a:xfrm>
            <a:off x="1674444" y="3045311"/>
            <a:ext cx="1414667" cy="1619124"/>
            <a:chOff x="1743076" y="2991066"/>
            <a:chExt cx="1414666" cy="1619124"/>
          </a:xfrm>
          <a:solidFill>
            <a:schemeClr val="accent1"/>
          </a:solidFill>
        </p:grpSpPr>
        <p:sp>
          <p:nvSpPr>
            <p:cNvPr id="9" name="Shape 1721"/>
            <p:cNvSpPr/>
            <p:nvPr/>
          </p:nvSpPr>
          <p:spPr>
            <a:xfrm rot="18900000">
              <a:off x="1743076" y="2991066"/>
              <a:ext cx="1414666" cy="1414666"/>
            </a:xfrm>
            <a:prstGeom prst="roundRect">
              <a:avLst>
                <a:gd fmla="val 15000" name="adj"/>
              </a:avLst>
            </a:prstGeom>
            <a:solidFill>
              <a:schemeClr val="bg1">
                <a:lumMod val="85000"/>
              </a:schemeClr>
            </a:solidFill>
            <a:ln w="12700">
              <a:miter lim="400000"/>
            </a:ln>
          </p:spPr>
          <p:txBody>
            <a:bodyPr anchor="ctr" bIns="67733" lIns="67733" rIns="67733" tIns="67733"/>
            <a:lstStyle/>
            <a:p>
              <a:pPr>
                <a:spcBef>
                  <a:spcPts val="4500"/>
                </a:spcBef>
                <a:defRPr sz="2500">
                  <a:latin typeface="Aller Light"/>
                  <a:ea typeface="Aller Light"/>
                  <a:cs typeface="Aller Light"/>
                  <a:sym typeface="Aller Light"/>
                </a:defRPr>
              </a:pPr>
              <a:endParaRPr sz="3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0" name="Shape 1732"/>
            <p:cNvSpPr/>
            <p:nvPr/>
          </p:nvSpPr>
          <p:spPr>
            <a:xfrm rot="18900000">
              <a:off x="1743076" y="3195523"/>
              <a:ext cx="1414666" cy="1414667"/>
            </a:xfrm>
            <a:prstGeom prst="roundRect">
              <a:avLst>
                <a:gd fmla="val 15000" name="adj"/>
              </a:avLst>
            </a:prstGeom>
            <a:grpFill/>
            <a:ln cap="flat" w="50800">
              <a:noFill/>
              <a:miter lim="400000"/>
            </a:ln>
            <a:effectLst/>
          </p:spPr>
          <p:txBody>
            <a:bodyPr anchor="ctr" bIns="67733" lIns="67733" numCol="1" rIns="67733" tIns="67733" wrap="square">
              <a:noAutofit/>
            </a:bodyPr>
            <a:lstStyle/>
            <a:p>
              <a:pPr>
                <a:spcBef>
                  <a:spcPts val="4500"/>
                </a:spcBef>
                <a:defRPr sz="2500">
                  <a:latin typeface="Aller Light"/>
                  <a:ea typeface="Aller Light"/>
                  <a:cs typeface="Aller Light"/>
                  <a:sym typeface="Aller Light"/>
                </a:defRPr>
              </a:pPr>
              <a:endParaRPr sz="3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nvGrpSpPr>
          <p:cNvPr id="11" name="Group 15"/>
          <p:cNvGrpSpPr/>
          <p:nvPr/>
        </p:nvGrpSpPr>
        <p:grpSpPr>
          <a:xfrm>
            <a:off x="7199937" y="3270644"/>
            <a:ext cx="1414667" cy="1619125"/>
            <a:chOff x="7199937" y="3199409"/>
            <a:chExt cx="1414666" cy="1619125"/>
          </a:xfrm>
          <a:solidFill>
            <a:schemeClr val="accent1"/>
          </a:solidFill>
        </p:grpSpPr>
        <p:sp>
          <p:nvSpPr>
            <p:cNvPr id="12" name="Shape 1724"/>
            <p:cNvSpPr/>
            <p:nvPr/>
          </p:nvSpPr>
          <p:spPr>
            <a:xfrm rot="8100000">
              <a:off x="7199937" y="3403868"/>
              <a:ext cx="1414666" cy="1414666"/>
            </a:xfrm>
            <a:prstGeom prst="roundRect">
              <a:avLst>
                <a:gd fmla="val 15000" name="adj"/>
              </a:avLst>
            </a:prstGeom>
            <a:solidFill>
              <a:schemeClr val="bg1">
                <a:lumMod val="85000"/>
              </a:schemeClr>
            </a:solidFill>
            <a:ln w="12700">
              <a:miter lim="400000"/>
            </a:ln>
          </p:spPr>
          <p:txBody>
            <a:bodyPr anchor="ctr" bIns="67733" lIns="67733" rIns="67733" tIns="67733"/>
            <a:lstStyle/>
            <a:p>
              <a:pPr>
                <a:spcBef>
                  <a:spcPts val="4500"/>
                </a:spcBef>
                <a:defRPr sz="2500">
                  <a:latin typeface="Aller Light"/>
                  <a:ea typeface="Aller Light"/>
                  <a:cs typeface="Aller Light"/>
                  <a:sym typeface="Aller Light"/>
                </a:defRPr>
              </a:pPr>
              <a:endParaRPr sz="3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3" name="Shape 1735"/>
            <p:cNvSpPr/>
            <p:nvPr/>
          </p:nvSpPr>
          <p:spPr>
            <a:xfrm rot="8100000">
              <a:off x="7199937" y="3199409"/>
              <a:ext cx="1414666" cy="1414667"/>
            </a:xfrm>
            <a:prstGeom prst="roundRect">
              <a:avLst>
                <a:gd fmla="val 15000" name="adj"/>
              </a:avLst>
            </a:prstGeom>
            <a:solidFill>
              <a:schemeClr val="accent2"/>
            </a:solidFill>
            <a:ln cap="flat" w="38100">
              <a:noFill/>
              <a:miter lim="400000"/>
            </a:ln>
            <a:effectLst/>
          </p:spPr>
          <p:txBody>
            <a:bodyPr anchor="ctr" bIns="67733" lIns="67733" numCol="1" rIns="67733" tIns="67733" wrap="square">
              <a:noAutofit/>
            </a:bodyPr>
            <a:lstStyle/>
            <a:p>
              <a:pPr>
                <a:spcBef>
                  <a:spcPts val="4500"/>
                </a:spcBef>
                <a:defRPr sz="2500">
                  <a:latin typeface="Aller Light"/>
                  <a:ea typeface="Aller Light"/>
                  <a:cs typeface="Aller Light"/>
                  <a:sym typeface="Aller Light"/>
                </a:defRPr>
              </a:pPr>
              <a:endParaRPr sz="3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grpSp>
        <p:nvGrpSpPr>
          <p:cNvPr id="14" name="Group 16"/>
          <p:cNvGrpSpPr/>
          <p:nvPr/>
        </p:nvGrpSpPr>
        <p:grpSpPr>
          <a:xfrm>
            <a:off x="9015209" y="3062299"/>
            <a:ext cx="1414667" cy="1619124"/>
            <a:chOff x="9015209" y="2991066"/>
            <a:chExt cx="1414666" cy="1619124"/>
          </a:xfrm>
          <a:solidFill>
            <a:schemeClr val="accent1"/>
          </a:solidFill>
        </p:grpSpPr>
        <p:sp>
          <p:nvSpPr>
            <p:cNvPr id="15" name="Shape 1725"/>
            <p:cNvSpPr/>
            <p:nvPr/>
          </p:nvSpPr>
          <p:spPr>
            <a:xfrm rot="18900000">
              <a:off x="9015209" y="2991066"/>
              <a:ext cx="1414666" cy="1414666"/>
            </a:xfrm>
            <a:prstGeom prst="roundRect">
              <a:avLst>
                <a:gd fmla="val 15000" name="adj"/>
              </a:avLst>
            </a:prstGeom>
            <a:solidFill>
              <a:schemeClr val="bg1">
                <a:lumMod val="85000"/>
              </a:schemeClr>
            </a:solidFill>
            <a:ln w="12700">
              <a:noFill/>
              <a:miter lim="400000"/>
            </a:ln>
          </p:spPr>
          <p:txBody>
            <a:bodyPr anchor="ctr" bIns="67733" lIns="67733" rIns="67733" tIns="67733"/>
            <a:lstStyle/>
            <a:p>
              <a:pPr>
                <a:spcBef>
                  <a:spcPts val="4500"/>
                </a:spcBef>
                <a:defRPr sz="2500">
                  <a:latin typeface="Aller Light"/>
                  <a:ea typeface="Aller Light"/>
                  <a:cs typeface="Aller Light"/>
                  <a:sym typeface="Aller Light"/>
                </a:defRPr>
              </a:pPr>
              <a:endParaRPr sz="3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6" name="Shape 1738"/>
            <p:cNvSpPr/>
            <p:nvPr/>
          </p:nvSpPr>
          <p:spPr>
            <a:xfrm rot="18900000">
              <a:off x="9015209" y="3195523"/>
              <a:ext cx="1414666" cy="1414667"/>
            </a:xfrm>
            <a:prstGeom prst="roundRect">
              <a:avLst>
                <a:gd fmla="val 15000" name="adj"/>
              </a:avLst>
            </a:prstGeom>
            <a:grpFill/>
            <a:ln cap="flat" w="38100">
              <a:noFill/>
              <a:miter lim="400000"/>
            </a:ln>
            <a:effectLst/>
          </p:spPr>
          <p:txBody>
            <a:bodyPr anchor="ctr" bIns="67733" lIns="67733" numCol="1" rIns="67733" tIns="67733" wrap="square">
              <a:noAutofit/>
            </a:bodyPr>
            <a:lstStyle/>
            <a:p>
              <a:pPr>
                <a:spcBef>
                  <a:spcPts val="4500"/>
                </a:spcBef>
                <a:defRPr sz="2500">
                  <a:latin typeface="Aller Light"/>
                  <a:ea typeface="Aller Light"/>
                  <a:cs typeface="Aller Light"/>
                  <a:sym typeface="Aller Light"/>
                </a:defRPr>
              </a:pPr>
              <a:endParaRPr sz="33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grpSp>
      <p:sp>
        <p:nvSpPr>
          <p:cNvPr id="17" name="Text Placeholder 4"/>
          <p:cNvSpPr txBox="1"/>
          <p:nvPr/>
        </p:nvSpPr>
        <p:spPr>
          <a:xfrm>
            <a:off x="1781433" y="3840207"/>
            <a:ext cx="1210819" cy="267765"/>
          </a:xfrm>
          <a:prstGeom prst="rect">
            <a:avLst/>
          </a:prstGeom>
        </p:spPr>
        <p:txBody>
          <a:bodyPr anchor="ctr" bIns="60959" lIns="121917" rIns="121917" tIns="60959">
            <a:noAutofit/>
          </a:bodyPr>
          <a:lstStyle>
            <a:lvl1pPr algn="l" defTabSz="914400" eaLnBrk="1" hangingPunct="1" indent="-342900" latinLnBrk="0" marL="342900" rtl="0">
              <a:spcBef>
                <a:spcPct val="20000"/>
              </a:spcBef>
              <a:buFont charset="0" panose="020b0604020202020204"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altLang="en-US" lang="zh-CN" sz="16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点击输入标题内容</a:t>
            </a:r>
          </a:p>
        </p:txBody>
      </p:sp>
      <p:sp>
        <p:nvSpPr>
          <p:cNvPr id="18" name="Text Placeholder 4"/>
          <p:cNvSpPr txBox="1"/>
          <p:nvPr/>
        </p:nvSpPr>
        <p:spPr>
          <a:xfrm>
            <a:off x="3663033" y="3840207"/>
            <a:ext cx="1210819" cy="267765"/>
          </a:xfrm>
          <a:prstGeom prst="rect">
            <a:avLst/>
          </a:prstGeom>
        </p:spPr>
        <p:txBody>
          <a:bodyPr anchor="ctr" bIns="60959" lIns="121917" rIns="121917" tIns="60959">
            <a:noAutofit/>
          </a:bodyPr>
          <a:lstStyle>
            <a:lvl1pPr algn="l" defTabSz="914400" eaLnBrk="1" hangingPunct="1" indent="-342900" latinLnBrk="0" marL="342900" rtl="0">
              <a:spcBef>
                <a:spcPct val="20000"/>
              </a:spcBef>
              <a:buFont charset="0" panose="020b0604020202020204"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altLang="en-US" lang="zh-CN" sz="16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点击输入标题内容</a:t>
            </a:r>
          </a:p>
        </p:txBody>
      </p:sp>
      <p:sp>
        <p:nvSpPr>
          <p:cNvPr id="19" name="Text Placeholder 4"/>
          <p:cNvSpPr txBox="1"/>
          <p:nvPr/>
        </p:nvSpPr>
        <p:spPr>
          <a:xfrm>
            <a:off x="5480353" y="3840207"/>
            <a:ext cx="1210819" cy="267765"/>
          </a:xfrm>
          <a:prstGeom prst="rect">
            <a:avLst/>
          </a:prstGeom>
        </p:spPr>
        <p:txBody>
          <a:bodyPr anchor="ctr" bIns="60959" lIns="121917" rIns="121917" tIns="60959">
            <a:noAutofit/>
          </a:bodyPr>
          <a:lstStyle>
            <a:lvl1pPr algn="l" defTabSz="914400" eaLnBrk="1" hangingPunct="1" indent="-342900" latinLnBrk="0" marL="342900" rtl="0">
              <a:spcBef>
                <a:spcPct val="20000"/>
              </a:spcBef>
              <a:buFont charset="0" panose="020b0604020202020204"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altLang="en-US" lang="zh-CN" sz="16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点击输入标题内容</a:t>
            </a:r>
          </a:p>
        </p:txBody>
      </p:sp>
      <p:sp>
        <p:nvSpPr>
          <p:cNvPr id="20" name="Text Placeholder 4"/>
          <p:cNvSpPr txBox="1"/>
          <p:nvPr/>
        </p:nvSpPr>
        <p:spPr>
          <a:xfrm>
            <a:off x="7298385" y="3840207"/>
            <a:ext cx="1210819" cy="267765"/>
          </a:xfrm>
          <a:prstGeom prst="rect">
            <a:avLst/>
          </a:prstGeom>
        </p:spPr>
        <p:txBody>
          <a:bodyPr anchor="ctr" bIns="60959" lIns="121917" rIns="121917" tIns="60959">
            <a:noAutofit/>
          </a:bodyPr>
          <a:lstStyle>
            <a:lvl1pPr algn="l" defTabSz="914400" eaLnBrk="1" hangingPunct="1" indent="-342900" latinLnBrk="0" marL="342900" rtl="0">
              <a:spcBef>
                <a:spcPct val="20000"/>
              </a:spcBef>
              <a:buFont charset="0" panose="020b0604020202020204"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altLang="en-US" lang="zh-CN" sz="16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点击输入标题内容</a:t>
            </a:r>
          </a:p>
        </p:txBody>
      </p:sp>
      <p:sp>
        <p:nvSpPr>
          <p:cNvPr id="21" name="Text Placeholder 4"/>
          <p:cNvSpPr txBox="1"/>
          <p:nvPr/>
        </p:nvSpPr>
        <p:spPr>
          <a:xfrm>
            <a:off x="9117133" y="3840207"/>
            <a:ext cx="1210819" cy="267765"/>
          </a:xfrm>
          <a:prstGeom prst="rect">
            <a:avLst/>
          </a:prstGeom>
        </p:spPr>
        <p:txBody>
          <a:bodyPr anchor="ctr" bIns="60959" lIns="121917" rIns="121917" tIns="60959">
            <a:noAutofit/>
          </a:bodyPr>
          <a:lstStyle>
            <a:lvl1pPr algn="l" defTabSz="914400" eaLnBrk="1" hangingPunct="1" indent="-342900" latinLnBrk="0" marL="342900" rtl="0">
              <a:spcBef>
                <a:spcPct val="20000"/>
              </a:spcBef>
              <a:buFont charset="0" panose="020b0604020202020204"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altLang="en-US" lang="zh-CN" sz="1600">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点击输入标题内容</a:t>
            </a:r>
          </a:p>
        </p:txBody>
      </p:sp>
      <p:sp>
        <p:nvSpPr>
          <p:cNvPr id="22" name="TextBox 127"/>
          <p:cNvSpPr txBox="1"/>
          <p:nvPr/>
        </p:nvSpPr>
        <p:spPr>
          <a:xfrm>
            <a:off x="1295470" y="1747264"/>
            <a:ext cx="2328369" cy="976579"/>
          </a:xfrm>
          <a:prstGeom prst="rect">
            <a:avLst/>
          </a:prstGeom>
          <a:noFill/>
        </p:spPr>
        <p:txBody>
          <a:bodyPr bIns="0" lIns="0" rIns="0" rtlCol="0" tIns="0" wrap="square">
            <a:spAutoFit/>
          </a:bodyPr>
          <a:lstStyle/>
          <a:p>
            <a:pPr algn="just">
              <a:lnSpc>
                <a:spcPct val="120000"/>
              </a:lnSpc>
            </a:pPr>
            <a:r>
              <a:rPr altLang="en-US" lang="zh-CN" sz="1335">
                <a:solidFill>
                  <a:schemeClr val="bg1">
                    <a:lumMod val="50000"/>
                  </a:schemeClr>
                </a:solidFill>
                <a:latin charset="-122" panose="020b0503020204020204" pitchFamily="34" typeface="微软雅黑"/>
                <a:ea charset="-122" panose="020b0503020204020204" pitchFamily="34" typeface="微软雅黑"/>
                <a:sym charset="-122" panose="02020400000000000000" pitchFamily="18" typeface="Source Han Serif SC"/>
              </a:rPr>
              <a:t>详写内容……点击输入本栏的具体文字，简明扼要的说明分项内容，此为概念图解，请根据您的具体内容酌情修改。</a:t>
            </a:r>
          </a:p>
        </p:txBody>
      </p:sp>
      <p:sp>
        <p:nvSpPr>
          <p:cNvPr id="23" name="TextBox 128"/>
          <p:cNvSpPr txBox="1"/>
          <p:nvPr/>
        </p:nvSpPr>
        <p:spPr>
          <a:xfrm>
            <a:off x="3119674" y="5228424"/>
            <a:ext cx="2328369" cy="976579"/>
          </a:xfrm>
          <a:prstGeom prst="rect">
            <a:avLst/>
          </a:prstGeom>
          <a:noFill/>
        </p:spPr>
        <p:txBody>
          <a:bodyPr bIns="0" lIns="0" rIns="0" rtlCol="0" tIns="0" wrap="square">
            <a:spAutoFit/>
          </a:bodyPr>
          <a:lstStyle/>
          <a:p>
            <a:pPr algn="just">
              <a:lnSpc>
                <a:spcPct val="120000"/>
              </a:lnSpc>
            </a:pPr>
            <a:r>
              <a:rPr altLang="en-US" lang="zh-CN" sz="1335">
                <a:solidFill>
                  <a:schemeClr val="bg1">
                    <a:lumMod val="50000"/>
                  </a:schemeClr>
                </a:solidFill>
                <a:latin charset="-122" panose="020b0503020204020204" pitchFamily="34" typeface="微软雅黑"/>
                <a:ea charset="-122" panose="020b0503020204020204" pitchFamily="34" typeface="微软雅黑"/>
                <a:sym charset="-122" panose="02020400000000000000" pitchFamily="18" typeface="Source Han Serif SC"/>
              </a:rPr>
              <a:t>详写内容……点击输入本栏的具体文字，简明扼要的说明分项内容，此为概念图解，请根据您的具体内容酌情修改。</a:t>
            </a:r>
          </a:p>
        </p:txBody>
      </p:sp>
      <p:sp>
        <p:nvSpPr>
          <p:cNvPr id="24" name="TextBox 129"/>
          <p:cNvSpPr txBox="1"/>
          <p:nvPr/>
        </p:nvSpPr>
        <p:spPr>
          <a:xfrm>
            <a:off x="4936091" y="1747264"/>
            <a:ext cx="2328369" cy="976579"/>
          </a:xfrm>
          <a:prstGeom prst="rect">
            <a:avLst/>
          </a:prstGeom>
          <a:noFill/>
        </p:spPr>
        <p:txBody>
          <a:bodyPr bIns="0" lIns="0" rIns="0" rtlCol="0" tIns="0" wrap="square">
            <a:spAutoFit/>
          </a:bodyPr>
          <a:lstStyle/>
          <a:p>
            <a:pPr algn="just">
              <a:lnSpc>
                <a:spcPct val="120000"/>
              </a:lnSpc>
            </a:pPr>
            <a:r>
              <a:rPr altLang="en-US" lang="zh-CN" sz="1335">
                <a:solidFill>
                  <a:schemeClr val="bg1">
                    <a:lumMod val="50000"/>
                  </a:schemeClr>
                </a:solidFill>
                <a:latin charset="-122" panose="020b0503020204020204" pitchFamily="34" typeface="微软雅黑"/>
                <a:ea charset="-122" panose="020b0503020204020204" pitchFamily="34" typeface="微软雅黑"/>
                <a:sym charset="-122" panose="02020400000000000000" pitchFamily="18" typeface="Source Han Serif SC"/>
              </a:rPr>
              <a:t>详写内容……点击输入本栏的具体文字，简明扼要的说明分项内容，此为概念图解，请根据您的具体内容酌情修改。</a:t>
            </a:r>
          </a:p>
        </p:txBody>
      </p:sp>
      <p:sp>
        <p:nvSpPr>
          <p:cNvPr id="25" name="TextBox 130"/>
          <p:cNvSpPr txBox="1"/>
          <p:nvPr/>
        </p:nvSpPr>
        <p:spPr>
          <a:xfrm>
            <a:off x="6753877" y="5228424"/>
            <a:ext cx="2328369" cy="976579"/>
          </a:xfrm>
          <a:prstGeom prst="rect">
            <a:avLst/>
          </a:prstGeom>
          <a:noFill/>
        </p:spPr>
        <p:txBody>
          <a:bodyPr bIns="0" lIns="0" rIns="0" rtlCol="0" tIns="0" wrap="square">
            <a:spAutoFit/>
          </a:bodyPr>
          <a:lstStyle/>
          <a:p>
            <a:pPr algn="just">
              <a:lnSpc>
                <a:spcPct val="120000"/>
              </a:lnSpc>
            </a:pPr>
            <a:r>
              <a:rPr altLang="en-US" lang="zh-CN" sz="1335">
                <a:solidFill>
                  <a:schemeClr val="bg1">
                    <a:lumMod val="50000"/>
                  </a:schemeClr>
                </a:solidFill>
                <a:latin charset="-122" panose="020b0503020204020204" pitchFamily="34" typeface="微软雅黑"/>
                <a:ea charset="-122" panose="020b0503020204020204" pitchFamily="34" typeface="微软雅黑"/>
                <a:sym charset="-122" panose="02020400000000000000" pitchFamily="18" typeface="Source Han Serif SC"/>
              </a:rPr>
              <a:t>详写内容……点击输入本栏的具体文字，简明扼要的说明分项内容，此为概念图解，请根据您的具体内容酌情修改。</a:t>
            </a:r>
          </a:p>
        </p:txBody>
      </p:sp>
      <p:sp>
        <p:nvSpPr>
          <p:cNvPr id="26" name="TextBox 131"/>
          <p:cNvSpPr txBox="1"/>
          <p:nvPr/>
        </p:nvSpPr>
        <p:spPr>
          <a:xfrm>
            <a:off x="8552760" y="1747264"/>
            <a:ext cx="2328369" cy="976579"/>
          </a:xfrm>
          <a:prstGeom prst="rect">
            <a:avLst/>
          </a:prstGeom>
          <a:noFill/>
        </p:spPr>
        <p:txBody>
          <a:bodyPr bIns="0" lIns="0" rIns="0" rtlCol="0" tIns="0" wrap="square">
            <a:spAutoFit/>
          </a:bodyPr>
          <a:lstStyle/>
          <a:p>
            <a:pPr algn="just">
              <a:lnSpc>
                <a:spcPct val="120000"/>
              </a:lnSpc>
            </a:pPr>
            <a:r>
              <a:rPr altLang="en-US" lang="zh-CN" sz="1335">
                <a:solidFill>
                  <a:schemeClr val="bg1">
                    <a:lumMod val="50000"/>
                  </a:schemeClr>
                </a:solidFill>
                <a:latin charset="-122" panose="020b0503020204020204" pitchFamily="34" typeface="微软雅黑"/>
                <a:ea charset="-122" panose="020b0503020204020204" pitchFamily="34" typeface="微软雅黑"/>
                <a:sym charset="-122" panose="02020400000000000000" pitchFamily="18" typeface="Source Han Serif SC"/>
              </a:rPr>
              <a:t>详写内容……点击输入本栏的具体文字，简明扼要的说明分项内容，此为概念图解，请根据您的具体内容酌情修改。</a:t>
            </a:r>
          </a:p>
        </p:txBody>
      </p:sp>
      <p:grpSp>
        <p:nvGrpSpPr>
          <p:cNvPr id="27" name="组合 26">
            <a:extLst>
              <a:ext uri="{FF2B5EF4-FFF2-40B4-BE49-F238E27FC236}">
                <a16:creationId xmlns:a16="http://schemas.microsoft.com/office/drawing/2014/main" id="{6B10E724-3B3C-4301-8F20-6928748DD85E}"/>
              </a:ext>
            </a:extLst>
          </p:cNvPr>
          <p:cNvGrpSpPr/>
          <p:nvPr/>
        </p:nvGrpSpPr>
        <p:grpSpPr>
          <a:xfrm>
            <a:off x="3424460" y="220234"/>
            <a:ext cx="5544407" cy="617980"/>
            <a:chOff x="551593" y="497013"/>
            <a:chExt cx="5544407" cy="617980"/>
          </a:xfrm>
        </p:grpSpPr>
        <p:sp>
          <p:nvSpPr>
            <p:cNvPr id="28" name="矩形 27">
              <a:extLst>
                <a:ext uri="{FF2B5EF4-FFF2-40B4-BE49-F238E27FC236}">
                  <a16:creationId xmlns:a16="http://schemas.microsoft.com/office/drawing/2014/main" id="{FDC3945B-D3C4-46E0-B987-B8B05F87C8A3}"/>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29" name="0 _4">
              <a:extLst>
                <a:ext uri="{FF2B5EF4-FFF2-40B4-BE49-F238E27FC236}">
                  <a16:creationId xmlns:a16="http://schemas.microsoft.com/office/drawing/2014/main" id="{152CEC40-56BD-47AA-94AA-3D7B6E2FDFF3}"/>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8"/>
                                        </p:tgtEl>
                                        <p:attrNameLst>
                                          <p:attrName>style.visibility</p:attrName>
                                        </p:attrNameLst>
                                      </p:cBhvr>
                                      <p:to>
                                        <p:strVal val="visible"/>
                                      </p:to>
                                    </p:set>
                                    <p:anim calcmode="lin" valueType="num">
                                      <p:cBhvr>
                                        <p:cTn dur="500" fill="hold" id="7"/>
                                        <p:tgtEl>
                                          <p:spTgt spid="8"/>
                                        </p:tgtEl>
                                        <p:attrNameLst>
                                          <p:attrName>ppt_w</p:attrName>
                                        </p:attrNameLst>
                                      </p:cBhvr>
                                      <p:tavLst>
                                        <p:tav tm="0">
                                          <p:val>
                                            <p:fltVal val="0"/>
                                          </p:val>
                                        </p:tav>
                                        <p:tav tm="100000">
                                          <p:val>
                                            <p:strVal val="#ppt_w"/>
                                          </p:val>
                                        </p:tav>
                                      </p:tavLst>
                                    </p:anim>
                                    <p:anim calcmode="lin" valueType="num">
                                      <p:cBhvr>
                                        <p:cTn dur="500" fill="hold" id="8"/>
                                        <p:tgtEl>
                                          <p:spTgt spid="8"/>
                                        </p:tgtEl>
                                        <p:attrNameLst>
                                          <p:attrName>ppt_h</p:attrName>
                                        </p:attrNameLst>
                                      </p:cBhvr>
                                      <p:tavLst>
                                        <p:tav tm="0">
                                          <p:val>
                                            <p:fltVal val="0"/>
                                          </p:val>
                                        </p:tav>
                                        <p:tav tm="100000">
                                          <p:val>
                                            <p:strVal val="#ppt_h"/>
                                          </p:val>
                                        </p:tav>
                                      </p:tavLst>
                                    </p:anim>
                                    <p:animEffect filter="fade" transition="in">
                                      <p:cBhvr>
                                        <p:cTn dur="500" id="9"/>
                                        <p:tgtEl>
                                          <p:spTgt spid="8"/>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17"/>
                                        </p:tgtEl>
                                        <p:attrNameLst>
                                          <p:attrName>style.visibility</p:attrName>
                                        </p:attrNameLst>
                                      </p:cBhvr>
                                      <p:to>
                                        <p:strVal val="visible"/>
                                      </p:to>
                                    </p:set>
                                    <p:anim calcmode="lin" valueType="num">
                                      <p:cBhvr>
                                        <p:cTn dur="500" fill="hold" id="13"/>
                                        <p:tgtEl>
                                          <p:spTgt spid="17"/>
                                        </p:tgtEl>
                                        <p:attrNameLst>
                                          <p:attrName>ppt_w</p:attrName>
                                        </p:attrNameLst>
                                      </p:cBhvr>
                                      <p:tavLst>
                                        <p:tav tm="0">
                                          <p:val>
                                            <p:fltVal val="0"/>
                                          </p:val>
                                        </p:tav>
                                        <p:tav tm="100000">
                                          <p:val>
                                            <p:strVal val="#ppt_w"/>
                                          </p:val>
                                        </p:tav>
                                      </p:tavLst>
                                    </p:anim>
                                    <p:anim calcmode="lin" valueType="num">
                                      <p:cBhvr>
                                        <p:cTn dur="500" fill="hold" id="14"/>
                                        <p:tgtEl>
                                          <p:spTgt spid="17"/>
                                        </p:tgtEl>
                                        <p:attrNameLst>
                                          <p:attrName>ppt_h</p:attrName>
                                        </p:attrNameLst>
                                      </p:cBhvr>
                                      <p:tavLst>
                                        <p:tav tm="0">
                                          <p:val>
                                            <p:fltVal val="0"/>
                                          </p:val>
                                        </p:tav>
                                        <p:tav tm="100000">
                                          <p:val>
                                            <p:strVal val="#ppt_h"/>
                                          </p:val>
                                        </p:tav>
                                      </p:tavLst>
                                    </p:anim>
                                    <p:animEffect filter="fade" transition="in">
                                      <p:cBhvr>
                                        <p:cTn dur="500" id="15"/>
                                        <p:tgtEl>
                                          <p:spTgt spid="17"/>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22"/>
                                        </p:tgtEl>
                                        <p:attrNameLst>
                                          <p:attrName>style.visibility</p:attrName>
                                        </p:attrNameLst>
                                      </p:cBhvr>
                                      <p:to>
                                        <p:strVal val="visible"/>
                                      </p:to>
                                    </p:set>
                                    <p:anim calcmode="lin" valueType="num">
                                      <p:cBhvr>
                                        <p:cTn dur="500" fill="hold" id="19"/>
                                        <p:tgtEl>
                                          <p:spTgt spid="22"/>
                                        </p:tgtEl>
                                        <p:attrNameLst>
                                          <p:attrName>ppt_w</p:attrName>
                                        </p:attrNameLst>
                                      </p:cBhvr>
                                      <p:tavLst>
                                        <p:tav tm="0">
                                          <p:val>
                                            <p:fltVal val="0"/>
                                          </p:val>
                                        </p:tav>
                                        <p:tav tm="100000">
                                          <p:val>
                                            <p:strVal val="#ppt_w"/>
                                          </p:val>
                                        </p:tav>
                                      </p:tavLst>
                                    </p:anim>
                                    <p:anim calcmode="lin" valueType="num">
                                      <p:cBhvr>
                                        <p:cTn dur="500" fill="hold" id="20"/>
                                        <p:tgtEl>
                                          <p:spTgt spid="22"/>
                                        </p:tgtEl>
                                        <p:attrNameLst>
                                          <p:attrName>ppt_h</p:attrName>
                                        </p:attrNameLst>
                                      </p:cBhvr>
                                      <p:tavLst>
                                        <p:tav tm="0">
                                          <p:val>
                                            <p:fltVal val="0"/>
                                          </p:val>
                                        </p:tav>
                                        <p:tav tm="100000">
                                          <p:val>
                                            <p:strVal val="#ppt_h"/>
                                          </p:val>
                                        </p:tav>
                                      </p:tavLst>
                                    </p:anim>
                                    <p:animEffect filter="fade" transition="in">
                                      <p:cBhvr>
                                        <p:cTn dur="500" id="21"/>
                                        <p:tgtEl>
                                          <p:spTgt spid="22"/>
                                        </p:tgtEl>
                                      </p:cBhvr>
                                    </p:animEffect>
                                  </p:childTnLst>
                                </p:cTn>
                              </p:par>
                            </p:childTnLst>
                          </p:cTn>
                        </p:par>
                        <p:par>
                          <p:cTn fill="hold" id="22" nodeType="afterGroup">
                            <p:stCondLst>
                              <p:cond delay="1500"/>
                            </p:stCondLst>
                            <p:childTnLst>
                              <p:par>
                                <p:cTn fill="hold" id="23" nodeType="afterEffect" presetClass="entr" presetID="53" presetSubtype="0">
                                  <p:stCondLst>
                                    <p:cond delay="0"/>
                                  </p:stCondLst>
                                  <p:childTnLst>
                                    <p:set>
                                      <p:cBhvr>
                                        <p:cTn dur="1" fill="hold" id="24">
                                          <p:stCondLst>
                                            <p:cond delay="0"/>
                                          </p:stCondLst>
                                        </p:cTn>
                                        <p:tgtEl>
                                          <p:spTgt spid="5"/>
                                        </p:tgtEl>
                                        <p:attrNameLst>
                                          <p:attrName>style.visibility</p:attrName>
                                        </p:attrNameLst>
                                      </p:cBhvr>
                                      <p:to>
                                        <p:strVal val="visible"/>
                                      </p:to>
                                    </p:set>
                                    <p:anim calcmode="lin" valueType="num">
                                      <p:cBhvr>
                                        <p:cTn dur="500" fill="hold" id="25"/>
                                        <p:tgtEl>
                                          <p:spTgt spid="5"/>
                                        </p:tgtEl>
                                        <p:attrNameLst>
                                          <p:attrName>ppt_w</p:attrName>
                                        </p:attrNameLst>
                                      </p:cBhvr>
                                      <p:tavLst>
                                        <p:tav tm="0">
                                          <p:val>
                                            <p:fltVal val="0"/>
                                          </p:val>
                                        </p:tav>
                                        <p:tav tm="100000">
                                          <p:val>
                                            <p:strVal val="#ppt_w"/>
                                          </p:val>
                                        </p:tav>
                                      </p:tavLst>
                                    </p:anim>
                                    <p:anim calcmode="lin" valueType="num">
                                      <p:cBhvr>
                                        <p:cTn dur="500" fill="hold" id="26"/>
                                        <p:tgtEl>
                                          <p:spTgt spid="5"/>
                                        </p:tgtEl>
                                        <p:attrNameLst>
                                          <p:attrName>ppt_h</p:attrName>
                                        </p:attrNameLst>
                                      </p:cBhvr>
                                      <p:tavLst>
                                        <p:tav tm="0">
                                          <p:val>
                                            <p:fltVal val="0"/>
                                          </p:val>
                                        </p:tav>
                                        <p:tav tm="100000">
                                          <p:val>
                                            <p:strVal val="#ppt_h"/>
                                          </p:val>
                                        </p:tav>
                                      </p:tavLst>
                                    </p:anim>
                                    <p:animEffect filter="fade" transition="in">
                                      <p:cBhvr>
                                        <p:cTn dur="500" id="27"/>
                                        <p:tgtEl>
                                          <p:spTgt spid="5"/>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18"/>
                                        </p:tgtEl>
                                        <p:attrNameLst>
                                          <p:attrName>style.visibility</p:attrName>
                                        </p:attrNameLst>
                                      </p:cBhvr>
                                      <p:to>
                                        <p:strVal val="visible"/>
                                      </p:to>
                                    </p:set>
                                    <p:anim calcmode="lin" valueType="num">
                                      <p:cBhvr>
                                        <p:cTn dur="500" fill="hold" id="31"/>
                                        <p:tgtEl>
                                          <p:spTgt spid="18"/>
                                        </p:tgtEl>
                                        <p:attrNameLst>
                                          <p:attrName>ppt_w</p:attrName>
                                        </p:attrNameLst>
                                      </p:cBhvr>
                                      <p:tavLst>
                                        <p:tav tm="0">
                                          <p:val>
                                            <p:fltVal val="0"/>
                                          </p:val>
                                        </p:tav>
                                        <p:tav tm="100000">
                                          <p:val>
                                            <p:strVal val="#ppt_w"/>
                                          </p:val>
                                        </p:tav>
                                      </p:tavLst>
                                    </p:anim>
                                    <p:anim calcmode="lin" valueType="num">
                                      <p:cBhvr>
                                        <p:cTn dur="500" fill="hold" id="32"/>
                                        <p:tgtEl>
                                          <p:spTgt spid="18"/>
                                        </p:tgtEl>
                                        <p:attrNameLst>
                                          <p:attrName>ppt_h</p:attrName>
                                        </p:attrNameLst>
                                      </p:cBhvr>
                                      <p:tavLst>
                                        <p:tav tm="0">
                                          <p:val>
                                            <p:fltVal val="0"/>
                                          </p:val>
                                        </p:tav>
                                        <p:tav tm="100000">
                                          <p:val>
                                            <p:strVal val="#ppt_h"/>
                                          </p:val>
                                        </p:tav>
                                      </p:tavLst>
                                    </p:anim>
                                    <p:animEffect filter="fade" transition="in">
                                      <p:cBhvr>
                                        <p:cTn dur="500" id="33"/>
                                        <p:tgtEl>
                                          <p:spTgt spid="18"/>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23"/>
                                        </p:tgtEl>
                                        <p:attrNameLst>
                                          <p:attrName>style.visibility</p:attrName>
                                        </p:attrNameLst>
                                      </p:cBhvr>
                                      <p:to>
                                        <p:strVal val="visible"/>
                                      </p:to>
                                    </p:set>
                                    <p:anim calcmode="lin" valueType="num">
                                      <p:cBhvr>
                                        <p:cTn dur="500" fill="hold" id="37"/>
                                        <p:tgtEl>
                                          <p:spTgt spid="23"/>
                                        </p:tgtEl>
                                        <p:attrNameLst>
                                          <p:attrName>ppt_w</p:attrName>
                                        </p:attrNameLst>
                                      </p:cBhvr>
                                      <p:tavLst>
                                        <p:tav tm="0">
                                          <p:val>
                                            <p:fltVal val="0"/>
                                          </p:val>
                                        </p:tav>
                                        <p:tav tm="100000">
                                          <p:val>
                                            <p:strVal val="#ppt_w"/>
                                          </p:val>
                                        </p:tav>
                                      </p:tavLst>
                                    </p:anim>
                                    <p:anim calcmode="lin" valueType="num">
                                      <p:cBhvr>
                                        <p:cTn dur="500" fill="hold" id="38"/>
                                        <p:tgtEl>
                                          <p:spTgt spid="23"/>
                                        </p:tgtEl>
                                        <p:attrNameLst>
                                          <p:attrName>ppt_h</p:attrName>
                                        </p:attrNameLst>
                                      </p:cBhvr>
                                      <p:tavLst>
                                        <p:tav tm="0">
                                          <p:val>
                                            <p:fltVal val="0"/>
                                          </p:val>
                                        </p:tav>
                                        <p:tav tm="100000">
                                          <p:val>
                                            <p:strVal val="#ppt_h"/>
                                          </p:val>
                                        </p:tav>
                                      </p:tavLst>
                                    </p:anim>
                                    <p:animEffect filter="fade" transition="in">
                                      <p:cBhvr>
                                        <p:cTn dur="500" id="39"/>
                                        <p:tgtEl>
                                          <p:spTgt spid="23"/>
                                        </p:tgtEl>
                                      </p:cBhvr>
                                    </p:animEffect>
                                  </p:childTnLst>
                                </p:cTn>
                              </p:par>
                            </p:childTnLst>
                          </p:cTn>
                        </p:par>
                        <p:par>
                          <p:cTn fill="hold" id="40" nodeType="afterGroup">
                            <p:stCondLst>
                              <p:cond delay="3000"/>
                            </p:stCondLst>
                            <p:childTnLst>
                              <p:par>
                                <p:cTn fill="hold" id="41" nodeType="afterEffect" presetClass="entr" presetID="53" presetSubtype="0">
                                  <p:stCondLst>
                                    <p:cond delay="0"/>
                                  </p:stCondLst>
                                  <p:childTnLst>
                                    <p:set>
                                      <p:cBhvr>
                                        <p:cTn dur="1" fill="hold" id="42">
                                          <p:stCondLst>
                                            <p:cond delay="0"/>
                                          </p:stCondLst>
                                        </p:cTn>
                                        <p:tgtEl>
                                          <p:spTgt spid="2"/>
                                        </p:tgtEl>
                                        <p:attrNameLst>
                                          <p:attrName>style.visibility</p:attrName>
                                        </p:attrNameLst>
                                      </p:cBhvr>
                                      <p:to>
                                        <p:strVal val="visible"/>
                                      </p:to>
                                    </p:set>
                                    <p:anim calcmode="lin" valueType="num">
                                      <p:cBhvr>
                                        <p:cTn dur="500" fill="hold" id="43"/>
                                        <p:tgtEl>
                                          <p:spTgt spid="2"/>
                                        </p:tgtEl>
                                        <p:attrNameLst>
                                          <p:attrName>ppt_w</p:attrName>
                                        </p:attrNameLst>
                                      </p:cBhvr>
                                      <p:tavLst>
                                        <p:tav tm="0">
                                          <p:val>
                                            <p:fltVal val="0"/>
                                          </p:val>
                                        </p:tav>
                                        <p:tav tm="100000">
                                          <p:val>
                                            <p:strVal val="#ppt_w"/>
                                          </p:val>
                                        </p:tav>
                                      </p:tavLst>
                                    </p:anim>
                                    <p:anim calcmode="lin" valueType="num">
                                      <p:cBhvr>
                                        <p:cTn dur="500" fill="hold" id="44"/>
                                        <p:tgtEl>
                                          <p:spTgt spid="2"/>
                                        </p:tgtEl>
                                        <p:attrNameLst>
                                          <p:attrName>ppt_h</p:attrName>
                                        </p:attrNameLst>
                                      </p:cBhvr>
                                      <p:tavLst>
                                        <p:tav tm="0">
                                          <p:val>
                                            <p:fltVal val="0"/>
                                          </p:val>
                                        </p:tav>
                                        <p:tav tm="100000">
                                          <p:val>
                                            <p:strVal val="#ppt_h"/>
                                          </p:val>
                                        </p:tav>
                                      </p:tavLst>
                                    </p:anim>
                                    <p:animEffect filter="fade" transition="in">
                                      <p:cBhvr>
                                        <p:cTn dur="500" id="45"/>
                                        <p:tgtEl>
                                          <p:spTgt spid="2"/>
                                        </p:tgtEl>
                                      </p:cBhvr>
                                    </p:animEffect>
                                  </p:childTnLst>
                                </p:cTn>
                              </p:par>
                            </p:childTnLst>
                          </p:cTn>
                        </p:par>
                        <p:par>
                          <p:cTn fill="hold" id="46" nodeType="afterGroup">
                            <p:stCondLst>
                              <p:cond delay="3500"/>
                            </p:stCondLst>
                            <p:childTnLst>
                              <p:par>
                                <p:cTn fill="hold" grpId="0" id="47" nodeType="afterEffect" presetClass="entr" presetID="53" presetSubtype="0">
                                  <p:stCondLst>
                                    <p:cond delay="0"/>
                                  </p:stCondLst>
                                  <p:childTnLst>
                                    <p:set>
                                      <p:cBhvr>
                                        <p:cTn dur="1" fill="hold" id="48">
                                          <p:stCondLst>
                                            <p:cond delay="0"/>
                                          </p:stCondLst>
                                        </p:cTn>
                                        <p:tgtEl>
                                          <p:spTgt spid="19"/>
                                        </p:tgtEl>
                                        <p:attrNameLst>
                                          <p:attrName>style.visibility</p:attrName>
                                        </p:attrNameLst>
                                      </p:cBhvr>
                                      <p:to>
                                        <p:strVal val="visible"/>
                                      </p:to>
                                    </p:set>
                                    <p:anim calcmode="lin" valueType="num">
                                      <p:cBhvr>
                                        <p:cTn dur="500" fill="hold" id="49"/>
                                        <p:tgtEl>
                                          <p:spTgt spid="19"/>
                                        </p:tgtEl>
                                        <p:attrNameLst>
                                          <p:attrName>ppt_w</p:attrName>
                                        </p:attrNameLst>
                                      </p:cBhvr>
                                      <p:tavLst>
                                        <p:tav tm="0">
                                          <p:val>
                                            <p:fltVal val="0"/>
                                          </p:val>
                                        </p:tav>
                                        <p:tav tm="100000">
                                          <p:val>
                                            <p:strVal val="#ppt_w"/>
                                          </p:val>
                                        </p:tav>
                                      </p:tavLst>
                                    </p:anim>
                                    <p:anim calcmode="lin" valueType="num">
                                      <p:cBhvr>
                                        <p:cTn dur="500" fill="hold" id="50"/>
                                        <p:tgtEl>
                                          <p:spTgt spid="19"/>
                                        </p:tgtEl>
                                        <p:attrNameLst>
                                          <p:attrName>ppt_h</p:attrName>
                                        </p:attrNameLst>
                                      </p:cBhvr>
                                      <p:tavLst>
                                        <p:tav tm="0">
                                          <p:val>
                                            <p:fltVal val="0"/>
                                          </p:val>
                                        </p:tav>
                                        <p:tav tm="100000">
                                          <p:val>
                                            <p:strVal val="#ppt_h"/>
                                          </p:val>
                                        </p:tav>
                                      </p:tavLst>
                                    </p:anim>
                                    <p:animEffect filter="fade" transition="in">
                                      <p:cBhvr>
                                        <p:cTn dur="500" id="51"/>
                                        <p:tgtEl>
                                          <p:spTgt spid="19"/>
                                        </p:tgtEl>
                                      </p:cBhvr>
                                    </p:animEffect>
                                  </p:childTnLst>
                                </p:cTn>
                              </p:par>
                            </p:childTnLst>
                          </p:cTn>
                        </p:par>
                        <p:par>
                          <p:cTn fill="hold" id="52" nodeType="afterGroup">
                            <p:stCondLst>
                              <p:cond delay="4000"/>
                            </p:stCondLst>
                            <p:childTnLst>
                              <p:par>
                                <p:cTn fill="hold" grpId="0" id="53" nodeType="afterEffect" presetClass="entr" presetID="53" presetSubtype="0">
                                  <p:stCondLst>
                                    <p:cond delay="0"/>
                                  </p:stCondLst>
                                  <p:childTnLst>
                                    <p:set>
                                      <p:cBhvr>
                                        <p:cTn dur="1" fill="hold" id="54">
                                          <p:stCondLst>
                                            <p:cond delay="0"/>
                                          </p:stCondLst>
                                        </p:cTn>
                                        <p:tgtEl>
                                          <p:spTgt spid="24"/>
                                        </p:tgtEl>
                                        <p:attrNameLst>
                                          <p:attrName>style.visibility</p:attrName>
                                        </p:attrNameLst>
                                      </p:cBhvr>
                                      <p:to>
                                        <p:strVal val="visible"/>
                                      </p:to>
                                    </p:set>
                                    <p:anim calcmode="lin" valueType="num">
                                      <p:cBhvr>
                                        <p:cTn dur="500" fill="hold" id="55"/>
                                        <p:tgtEl>
                                          <p:spTgt spid="24"/>
                                        </p:tgtEl>
                                        <p:attrNameLst>
                                          <p:attrName>ppt_w</p:attrName>
                                        </p:attrNameLst>
                                      </p:cBhvr>
                                      <p:tavLst>
                                        <p:tav tm="0">
                                          <p:val>
                                            <p:fltVal val="0"/>
                                          </p:val>
                                        </p:tav>
                                        <p:tav tm="100000">
                                          <p:val>
                                            <p:strVal val="#ppt_w"/>
                                          </p:val>
                                        </p:tav>
                                      </p:tavLst>
                                    </p:anim>
                                    <p:anim calcmode="lin" valueType="num">
                                      <p:cBhvr>
                                        <p:cTn dur="500" fill="hold" id="56"/>
                                        <p:tgtEl>
                                          <p:spTgt spid="24"/>
                                        </p:tgtEl>
                                        <p:attrNameLst>
                                          <p:attrName>ppt_h</p:attrName>
                                        </p:attrNameLst>
                                      </p:cBhvr>
                                      <p:tavLst>
                                        <p:tav tm="0">
                                          <p:val>
                                            <p:fltVal val="0"/>
                                          </p:val>
                                        </p:tav>
                                        <p:tav tm="100000">
                                          <p:val>
                                            <p:strVal val="#ppt_h"/>
                                          </p:val>
                                        </p:tav>
                                      </p:tavLst>
                                    </p:anim>
                                    <p:animEffect filter="fade" transition="in">
                                      <p:cBhvr>
                                        <p:cTn dur="500" id="57"/>
                                        <p:tgtEl>
                                          <p:spTgt spid="24"/>
                                        </p:tgtEl>
                                      </p:cBhvr>
                                    </p:animEffect>
                                  </p:childTnLst>
                                </p:cTn>
                              </p:par>
                            </p:childTnLst>
                          </p:cTn>
                        </p:par>
                        <p:par>
                          <p:cTn fill="hold" id="58" nodeType="afterGroup">
                            <p:stCondLst>
                              <p:cond delay="4500"/>
                            </p:stCondLst>
                            <p:childTnLst>
                              <p:par>
                                <p:cTn fill="hold" id="59" nodeType="afterEffect" presetClass="entr" presetID="53" presetSubtype="0">
                                  <p:stCondLst>
                                    <p:cond delay="0"/>
                                  </p:stCondLst>
                                  <p:childTnLst>
                                    <p:set>
                                      <p:cBhvr>
                                        <p:cTn dur="1" fill="hold" id="60">
                                          <p:stCondLst>
                                            <p:cond delay="0"/>
                                          </p:stCondLst>
                                        </p:cTn>
                                        <p:tgtEl>
                                          <p:spTgt spid="11"/>
                                        </p:tgtEl>
                                        <p:attrNameLst>
                                          <p:attrName>style.visibility</p:attrName>
                                        </p:attrNameLst>
                                      </p:cBhvr>
                                      <p:to>
                                        <p:strVal val="visible"/>
                                      </p:to>
                                    </p:set>
                                    <p:anim calcmode="lin" valueType="num">
                                      <p:cBhvr>
                                        <p:cTn dur="500" fill="hold" id="61"/>
                                        <p:tgtEl>
                                          <p:spTgt spid="11"/>
                                        </p:tgtEl>
                                        <p:attrNameLst>
                                          <p:attrName>ppt_w</p:attrName>
                                        </p:attrNameLst>
                                      </p:cBhvr>
                                      <p:tavLst>
                                        <p:tav tm="0">
                                          <p:val>
                                            <p:fltVal val="0"/>
                                          </p:val>
                                        </p:tav>
                                        <p:tav tm="100000">
                                          <p:val>
                                            <p:strVal val="#ppt_w"/>
                                          </p:val>
                                        </p:tav>
                                      </p:tavLst>
                                    </p:anim>
                                    <p:anim calcmode="lin" valueType="num">
                                      <p:cBhvr>
                                        <p:cTn dur="500" fill="hold" id="62"/>
                                        <p:tgtEl>
                                          <p:spTgt spid="11"/>
                                        </p:tgtEl>
                                        <p:attrNameLst>
                                          <p:attrName>ppt_h</p:attrName>
                                        </p:attrNameLst>
                                      </p:cBhvr>
                                      <p:tavLst>
                                        <p:tav tm="0">
                                          <p:val>
                                            <p:fltVal val="0"/>
                                          </p:val>
                                        </p:tav>
                                        <p:tav tm="100000">
                                          <p:val>
                                            <p:strVal val="#ppt_h"/>
                                          </p:val>
                                        </p:tav>
                                      </p:tavLst>
                                    </p:anim>
                                    <p:animEffect filter="fade" transition="in">
                                      <p:cBhvr>
                                        <p:cTn dur="500" id="63"/>
                                        <p:tgtEl>
                                          <p:spTgt spid="11"/>
                                        </p:tgtEl>
                                      </p:cBhvr>
                                    </p:animEffect>
                                  </p:childTnLst>
                                </p:cTn>
                              </p:par>
                            </p:childTnLst>
                          </p:cTn>
                        </p:par>
                        <p:par>
                          <p:cTn fill="hold" id="64" nodeType="afterGroup">
                            <p:stCondLst>
                              <p:cond delay="5000"/>
                            </p:stCondLst>
                            <p:childTnLst>
                              <p:par>
                                <p:cTn fill="hold" grpId="0" id="65" nodeType="afterEffect" presetClass="entr" presetID="53" presetSubtype="0">
                                  <p:stCondLst>
                                    <p:cond delay="0"/>
                                  </p:stCondLst>
                                  <p:childTnLst>
                                    <p:set>
                                      <p:cBhvr>
                                        <p:cTn dur="1" fill="hold" id="66">
                                          <p:stCondLst>
                                            <p:cond delay="0"/>
                                          </p:stCondLst>
                                        </p:cTn>
                                        <p:tgtEl>
                                          <p:spTgt spid="20"/>
                                        </p:tgtEl>
                                        <p:attrNameLst>
                                          <p:attrName>style.visibility</p:attrName>
                                        </p:attrNameLst>
                                      </p:cBhvr>
                                      <p:to>
                                        <p:strVal val="visible"/>
                                      </p:to>
                                    </p:set>
                                    <p:anim calcmode="lin" valueType="num">
                                      <p:cBhvr>
                                        <p:cTn dur="500" fill="hold" id="67"/>
                                        <p:tgtEl>
                                          <p:spTgt spid="20"/>
                                        </p:tgtEl>
                                        <p:attrNameLst>
                                          <p:attrName>ppt_w</p:attrName>
                                        </p:attrNameLst>
                                      </p:cBhvr>
                                      <p:tavLst>
                                        <p:tav tm="0">
                                          <p:val>
                                            <p:fltVal val="0"/>
                                          </p:val>
                                        </p:tav>
                                        <p:tav tm="100000">
                                          <p:val>
                                            <p:strVal val="#ppt_w"/>
                                          </p:val>
                                        </p:tav>
                                      </p:tavLst>
                                    </p:anim>
                                    <p:anim calcmode="lin" valueType="num">
                                      <p:cBhvr>
                                        <p:cTn dur="500" fill="hold" id="68"/>
                                        <p:tgtEl>
                                          <p:spTgt spid="20"/>
                                        </p:tgtEl>
                                        <p:attrNameLst>
                                          <p:attrName>ppt_h</p:attrName>
                                        </p:attrNameLst>
                                      </p:cBhvr>
                                      <p:tavLst>
                                        <p:tav tm="0">
                                          <p:val>
                                            <p:fltVal val="0"/>
                                          </p:val>
                                        </p:tav>
                                        <p:tav tm="100000">
                                          <p:val>
                                            <p:strVal val="#ppt_h"/>
                                          </p:val>
                                        </p:tav>
                                      </p:tavLst>
                                    </p:anim>
                                    <p:animEffect filter="fade" transition="in">
                                      <p:cBhvr>
                                        <p:cTn dur="500" id="69"/>
                                        <p:tgtEl>
                                          <p:spTgt spid="20"/>
                                        </p:tgtEl>
                                      </p:cBhvr>
                                    </p:animEffect>
                                  </p:childTnLst>
                                </p:cTn>
                              </p:par>
                            </p:childTnLst>
                          </p:cTn>
                        </p:par>
                        <p:par>
                          <p:cTn fill="hold" id="70" nodeType="afterGroup">
                            <p:stCondLst>
                              <p:cond delay="5500"/>
                            </p:stCondLst>
                            <p:childTnLst>
                              <p:par>
                                <p:cTn fill="hold" grpId="0" id="71" nodeType="afterEffect" presetClass="entr" presetID="53" presetSubtype="0">
                                  <p:stCondLst>
                                    <p:cond delay="0"/>
                                  </p:stCondLst>
                                  <p:childTnLst>
                                    <p:set>
                                      <p:cBhvr>
                                        <p:cTn dur="1" fill="hold" id="72">
                                          <p:stCondLst>
                                            <p:cond delay="0"/>
                                          </p:stCondLst>
                                        </p:cTn>
                                        <p:tgtEl>
                                          <p:spTgt spid="25"/>
                                        </p:tgtEl>
                                        <p:attrNameLst>
                                          <p:attrName>style.visibility</p:attrName>
                                        </p:attrNameLst>
                                      </p:cBhvr>
                                      <p:to>
                                        <p:strVal val="visible"/>
                                      </p:to>
                                    </p:set>
                                    <p:anim calcmode="lin" valueType="num">
                                      <p:cBhvr>
                                        <p:cTn dur="500" fill="hold" id="73"/>
                                        <p:tgtEl>
                                          <p:spTgt spid="25"/>
                                        </p:tgtEl>
                                        <p:attrNameLst>
                                          <p:attrName>ppt_w</p:attrName>
                                        </p:attrNameLst>
                                      </p:cBhvr>
                                      <p:tavLst>
                                        <p:tav tm="0">
                                          <p:val>
                                            <p:fltVal val="0"/>
                                          </p:val>
                                        </p:tav>
                                        <p:tav tm="100000">
                                          <p:val>
                                            <p:strVal val="#ppt_w"/>
                                          </p:val>
                                        </p:tav>
                                      </p:tavLst>
                                    </p:anim>
                                    <p:anim calcmode="lin" valueType="num">
                                      <p:cBhvr>
                                        <p:cTn dur="500" fill="hold" id="74"/>
                                        <p:tgtEl>
                                          <p:spTgt spid="25"/>
                                        </p:tgtEl>
                                        <p:attrNameLst>
                                          <p:attrName>ppt_h</p:attrName>
                                        </p:attrNameLst>
                                      </p:cBhvr>
                                      <p:tavLst>
                                        <p:tav tm="0">
                                          <p:val>
                                            <p:fltVal val="0"/>
                                          </p:val>
                                        </p:tav>
                                        <p:tav tm="100000">
                                          <p:val>
                                            <p:strVal val="#ppt_h"/>
                                          </p:val>
                                        </p:tav>
                                      </p:tavLst>
                                    </p:anim>
                                    <p:animEffect filter="fade" transition="in">
                                      <p:cBhvr>
                                        <p:cTn dur="500" id="75"/>
                                        <p:tgtEl>
                                          <p:spTgt spid="25"/>
                                        </p:tgtEl>
                                      </p:cBhvr>
                                    </p:animEffect>
                                  </p:childTnLst>
                                </p:cTn>
                              </p:par>
                            </p:childTnLst>
                          </p:cTn>
                        </p:par>
                        <p:par>
                          <p:cTn fill="hold" id="76" nodeType="afterGroup">
                            <p:stCondLst>
                              <p:cond delay="6000"/>
                            </p:stCondLst>
                            <p:childTnLst>
                              <p:par>
                                <p:cTn fill="hold" id="77" nodeType="afterEffect" presetClass="entr" presetID="53" presetSubtype="0">
                                  <p:stCondLst>
                                    <p:cond delay="0"/>
                                  </p:stCondLst>
                                  <p:childTnLst>
                                    <p:set>
                                      <p:cBhvr>
                                        <p:cTn dur="1" fill="hold" id="78">
                                          <p:stCondLst>
                                            <p:cond delay="0"/>
                                          </p:stCondLst>
                                        </p:cTn>
                                        <p:tgtEl>
                                          <p:spTgt spid="14"/>
                                        </p:tgtEl>
                                        <p:attrNameLst>
                                          <p:attrName>style.visibility</p:attrName>
                                        </p:attrNameLst>
                                      </p:cBhvr>
                                      <p:to>
                                        <p:strVal val="visible"/>
                                      </p:to>
                                    </p:set>
                                    <p:anim calcmode="lin" valueType="num">
                                      <p:cBhvr>
                                        <p:cTn dur="500" fill="hold" id="79"/>
                                        <p:tgtEl>
                                          <p:spTgt spid="14"/>
                                        </p:tgtEl>
                                        <p:attrNameLst>
                                          <p:attrName>ppt_w</p:attrName>
                                        </p:attrNameLst>
                                      </p:cBhvr>
                                      <p:tavLst>
                                        <p:tav tm="0">
                                          <p:val>
                                            <p:fltVal val="0"/>
                                          </p:val>
                                        </p:tav>
                                        <p:tav tm="100000">
                                          <p:val>
                                            <p:strVal val="#ppt_w"/>
                                          </p:val>
                                        </p:tav>
                                      </p:tavLst>
                                    </p:anim>
                                    <p:anim calcmode="lin" valueType="num">
                                      <p:cBhvr>
                                        <p:cTn dur="500" fill="hold" id="80"/>
                                        <p:tgtEl>
                                          <p:spTgt spid="14"/>
                                        </p:tgtEl>
                                        <p:attrNameLst>
                                          <p:attrName>ppt_h</p:attrName>
                                        </p:attrNameLst>
                                      </p:cBhvr>
                                      <p:tavLst>
                                        <p:tav tm="0">
                                          <p:val>
                                            <p:fltVal val="0"/>
                                          </p:val>
                                        </p:tav>
                                        <p:tav tm="100000">
                                          <p:val>
                                            <p:strVal val="#ppt_h"/>
                                          </p:val>
                                        </p:tav>
                                      </p:tavLst>
                                    </p:anim>
                                    <p:animEffect filter="fade" transition="in">
                                      <p:cBhvr>
                                        <p:cTn dur="500" id="81"/>
                                        <p:tgtEl>
                                          <p:spTgt spid="14"/>
                                        </p:tgtEl>
                                      </p:cBhvr>
                                    </p:animEffect>
                                  </p:childTnLst>
                                </p:cTn>
                              </p:par>
                            </p:childTnLst>
                          </p:cTn>
                        </p:par>
                        <p:par>
                          <p:cTn fill="hold" id="82" nodeType="afterGroup">
                            <p:stCondLst>
                              <p:cond delay="6500"/>
                            </p:stCondLst>
                            <p:childTnLst>
                              <p:par>
                                <p:cTn fill="hold" grpId="0" id="83" nodeType="afterEffect" presetClass="entr" presetID="53" presetSubtype="0">
                                  <p:stCondLst>
                                    <p:cond delay="0"/>
                                  </p:stCondLst>
                                  <p:childTnLst>
                                    <p:set>
                                      <p:cBhvr>
                                        <p:cTn dur="1" fill="hold" id="84">
                                          <p:stCondLst>
                                            <p:cond delay="0"/>
                                          </p:stCondLst>
                                        </p:cTn>
                                        <p:tgtEl>
                                          <p:spTgt spid="21"/>
                                        </p:tgtEl>
                                        <p:attrNameLst>
                                          <p:attrName>style.visibility</p:attrName>
                                        </p:attrNameLst>
                                      </p:cBhvr>
                                      <p:to>
                                        <p:strVal val="visible"/>
                                      </p:to>
                                    </p:set>
                                    <p:anim calcmode="lin" valueType="num">
                                      <p:cBhvr>
                                        <p:cTn dur="500" fill="hold" id="85"/>
                                        <p:tgtEl>
                                          <p:spTgt spid="21"/>
                                        </p:tgtEl>
                                        <p:attrNameLst>
                                          <p:attrName>ppt_w</p:attrName>
                                        </p:attrNameLst>
                                      </p:cBhvr>
                                      <p:tavLst>
                                        <p:tav tm="0">
                                          <p:val>
                                            <p:fltVal val="0"/>
                                          </p:val>
                                        </p:tav>
                                        <p:tav tm="100000">
                                          <p:val>
                                            <p:strVal val="#ppt_w"/>
                                          </p:val>
                                        </p:tav>
                                      </p:tavLst>
                                    </p:anim>
                                    <p:anim calcmode="lin" valueType="num">
                                      <p:cBhvr>
                                        <p:cTn dur="500" fill="hold" id="86"/>
                                        <p:tgtEl>
                                          <p:spTgt spid="21"/>
                                        </p:tgtEl>
                                        <p:attrNameLst>
                                          <p:attrName>ppt_h</p:attrName>
                                        </p:attrNameLst>
                                      </p:cBhvr>
                                      <p:tavLst>
                                        <p:tav tm="0">
                                          <p:val>
                                            <p:fltVal val="0"/>
                                          </p:val>
                                        </p:tav>
                                        <p:tav tm="100000">
                                          <p:val>
                                            <p:strVal val="#ppt_h"/>
                                          </p:val>
                                        </p:tav>
                                      </p:tavLst>
                                    </p:anim>
                                    <p:animEffect filter="fade" transition="in">
                                      <p:cBhvr>
                                        <p:cTn dur="500" id="87"/>
                                        <p:tgtEl>
                                          <p:spTgt spid="21"/>
                                        </p:tgtEl>
                                      </p:cBhvr>
                                    </p:animEffect>
                                  </p:childTnLst>
                                </p:cTn>
                              </p:par>
                            </p:childTnLst>
                          </p:cTn>
                        </p:par>
                        <p:par>
                          <p:cTn fill="hold" id="88" nodeType="afterGroup">
                            <p:stCondLst>
                              <p:cond delay="7000"/>
                            </p:stCondLst>
                            <p:childTnLst>
                              <p:par>
                                <p:cTn fill="hold" grpId="0" id="89" nodeType="afterEffect" presetClass="entr" presetID="53" presetSubtype="0">
                                  <p:stCondLst>
                                    <p:cond delay="0"/>
                                  </p:stCondLst>
                                  <p:childTnLst>
                                    <p:set>
                                      <p:cBhvr>
                                        <p:cTn dur="1" fill="hold" id="90">
                                          <p:stCondLst>
                                            <p:cond delay="0"/>
                                          </p:stCondLst>
                                        </p:cTn>
                                        <p:tgtEl>
                                          <p:spTgt spid="26"/>
                                        </p:tgtEl>
                                        <p:attrNameLst>
                                          <p:attrName>style.visibility</p:attrName>
                                        </p:attrNameLst>
                                      </p:cBhvr>
                                      <p:to>
                                        <p:strVal val="visible"/>
                                      </p:to>
                                    </p:set>
                                    <p:anim calcmode="lin" valueType="num">
                                      <p:cBhvr>
                                        <p:cTn dur="500" fill="hold" id="91"/>
                                        <p:tgtEl>
                                          <p:spTgt spid="26"/>
                                        </p:tgtEl>
                                        <p:attrNameLst>
                                          <p:attrName>ppt_w</p:attrName>
                                        </p:attrNameLst>
                                      </p:cBhvr>
                                      <p:tavLst>
                                        <p:tav tm="0">
                                          <p:val>
                                            <p:fltVal val="0"/>
                                          </p:val>
                                        </p:tav>
                                        <p:tav tm="100000">
                                          <p:val>
                                            <p:strVal val="#ppt_w"/>
                                          </p:val>
                                        </p:tav>
                                      </p:tavLst>
                                    </p:anim>
                                    <p:anim calcmode="lin" valueType="num">
                                      <p:cBhvr>
                                        <p:cTn dur="500" fill="hold" id="92"/>
                                        <p:tgtEl>
                                          <p:spTgt spid="26"/>
                                        </p:tgtEl>
                                        <p:attrNameLst>
                                          <p:attrName>ppt_h</p:attrName>
                                        </p:attrNameLst>
                                      </p:cBhvr>
                                      <p:tavLst>
                                        <p:tav tm="0">
                                          <p:val>
                                            <p:fltVal val="0"/>
                                          </p:val>
                                        </p:tav>
                                        <p:tav tm="100000">
                                          <p:val>
                                            <p:strVal val="#ppt_h"/>
                                          </p:val>
                                        </p:tav>
                                      </p:tavLst>
                                    </p:anim>
                                    <p:animEffect filter="fade" transition="in">
                                      <p:cBhvr>
                                        <p:cTn dur="500" id="93"/>
                                        <p:tgtEl>
                                          <p:spTgt spid="26"/>
                                        </p:tgtEl>
                                      </p:cBhvr>
                                    </p:animEffect>
                                  </p:childTnLst>
                                </p:cTn>
                              </p:par>
                            </p:childTnLst>
                          </p:cTn>
                        </p:par>
                        <p:par>
                          <p:cTn fill="hold" id="94" nodeType="afterGroup">
                            <p:stCondLst>
                              <p:cond delay="7500"/>
                            </p:stCondLst>
                            <p:childTnLst>
                              <p:par>
                                <p:cTn fill="hold" id="95" nodeType="afterEffect" presetClass="entr" presetID="53" presetSubtype="0">
                                  <p:stCondLst>
                                    <p:cond delay="0"/>
                                  </p:stCondLst>
                                  <p:childTnLst>
                                    <p:set>
                                      <p:cBhvr>
                                        <p:cTn dur="1" fill="hold" id="96">
                                          <p:stCondLst>
                                            <p:cond delay="0"/>
                                          </p:stCondLst>
                                        </p:cTn>
                                        <p:tgtEl>
                                          <p:spTgt spid="27"/>
                                        </p:tgtEl>
                                        <p:attrNameLst>
                                          <p:attrName>style.visibility</p:attrName>
                                        </p:attrNameLst>
                                      </p:cBhvr>
                                      <p:to>
                                        <p:strVal val="visible"/>
                                      </p:to>
                                    </p:set>
                                    <p:anim calcmode="lin" valueType="num">
                                      <p:cBhvr>
                                        <p:cTn dur="500" fill="hold" id="97"/>
                                        <p:tgtEl>
                                          <p:spTgt spid="27"/>
                                        </p:tgtEl>
                                        <p:attrNameLst>
                                          <p:attrName>ppt_w</p:attrName>
                                        </p:attrNameLst>
                                      </p:cBhvr>
                                      <p:tavLst>
                                        <p:tav tm="0">
                                          <p:val>
                                            <p:fltVal val="0"/>
                                          </p:val>
                                        </p:tav>
                                        <p:tav tm="100000">
                                          <p:val>
                                            <p:strVal val="#ppt_w"/>
                                          </p:val>
                                        </p:tav>
                                      </p:tavLst>
                                    </p:anim>
                                    <p:anim calcmode="lin" valueType="num">
                                      <p:cBhvr>
                                        <p:cTn dur="500" fill="hold" id="98"/>
                                        <p:tgtEl>
                                          <p:spTgt spid="27"/>
                                        </p:tgtEl>
                                        <p:attrNameLst>
                                          <p:attrName>ppt_h</p:attrName>
                                        </p:attrNameLst>
                                      </p:cBhvr>
                                      <p:tavLst>
                                        <p:tav tm="0">
                                          <p:val>
                                            <p:fltVal val="0"/>
                                          </p:val>
                                        </p:tav>
                                        <p:tav tm="100000">
                                          <p:val>
                                            <p:strVal val="#ppt_h"/>
                                          </p:val>
                                        </p:tav>
                                      </p:tavLst>
                                    </p:anim>
                                    <p:animEffect filter="fade" transition="in">
                                      <p:cBhvr>
                                        <p:cTn dur="500" id="99"/>
                                        <p:tgtEl>
                                          <p:spTgt spid="2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8"/>
      <p:bldP grpId="0" spid="19"/>
      <p:bldP grpId="0" spid="20"/>
      <p:bldP grpId="0" spid="21"/>
      <p:bldP grpId="0" spid="22"/>
      <p:bldP grpId="0" spid="23"/>
      <p:bldP grpId="0" spid="24"/>
      <p:bldP grpId="0" spid="25"/>
      <p:bldP grpId="0" spid="26"/>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72" name="饼形 171"/>
          <p:cNvSpPr/>
          <p:nvPr/>
        </p:nvSpPr>
        <p:spPr>
          <a:xfrm>
            <a:off x="1539913" y="2616685"/>
            <a:ext cx="2086475" cy="2088667"/>
          </a:xfrm>
          <a:prstGeom prst="pie">
            <a:avLst>
              <a:gd fmla="val 0" name="adj1"/>
              <a:gd fmla="val 17817387" name="adj2"/>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tIns="45695"/>
          <a:lstStyle/>
          <a:p>
            <a:pPr algn="ctr">
              <a:defRPr/>
            </a:pPr>
            <a:endParaRPr altLang="en-US" lang="zh-CN" sz="2400">
              <a:solidFill>
                <a:schemeClr val="accent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73" name="饼形 172"/>
          <p:cNvSpPr/>
          <p:nvPr/>
        </p:nvSpPr>
        <p:spPr>
          <a:xfrm rot="17792836">
            <a:off x="1359421" y="2214741"/>
            <a:ext cx="2798115" cy="2700519"/>
          </a:xfrm>
          <a:prstGeom prst="pie">
            <a:avLst>
              <a:gd fmla="val 0" name="adj1"/>
              <a:gd fmla="val 3873493" name="adj2"/>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tIns="45695"/>
          <a:lstStyle/>
          <a:p>
            <a:pPr algn="ctr">
              <a:defRPr/>
            </a:pPr>
            <a:endParaRPr altLang="en-US" lang="zh-CN" sz="2400">
              <a:solidFill>
                <a:schemeClr val="tx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74" name="饼形 173"/>
          <p:cNvSpPr/>
          <p:nvPr/>
        </p:nvSpPr>
        <p:spPr>
          <a:xfrm>
            <a:off x="4979823" y="2621450"/>
            <a:ext cx="2088063" cy="2087079"/>
          </a:xfrm>
          <a:prstGeom prst="pie">
            <a:avLst>
              <a:gd fmla="val 0" name="adj1"/>
              <a:gd fmla="val 15031858" name="adj2"/>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tIns="45695"/>
          <a:lstStyle/>
          <a:p>
            <a:pPr algn="ctr">
              <a:defRPr/>
            </a:pPr>
            <a:endParaRPr altLang="en-US" lang="zh-CN" sz="2400">
              <a:solidFill>
                <a:schemeClr val="accent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75" name="饼形 174"/>
          <p:cNvSpPr/>
          <p:nvPr/>
        </p:nvSpPr>
        <p:spPr>
          <a:xfrm rot="17792836">
            <a:off x="4711269" y="2194902"/>
            <a:ext cx="2798115" cy="2702105"/>
          </a:xfrm>
          <a:prstGeom prst="pie">
            <a:avLst>
              <a:gd fmla="val 18826865" name="adj1"/>
              <a:gd fmla="val 3873493" name="adj2"/>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tIns="45695"/>
          <a:lstStyle/>
          <a:p>
            <a:pPr algn="ctr">
              <a:defRPr/>
            </a:pPr>
            <a:endParaRPr altLang="en-US" lang="zh-CN" sz="2400">
              <a:solidFill>
                <a:schemeClr val="tx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76" name="文本框 24"/>
          <p:cNvSpPr txBox="1">
            <a:spLocks noChangeArrowheads="1"/>
          </p:cNvSpPr>
          <p:nvPr/>
        </p:nvSpPr>
        <p:spPr bwMode="auto">
          <a:xfrm>
            <a:off x="1960633" y="3683912"/>
            <a:ext cx="1513561" cy="660604"/>
          </a:xfrm>
          <a:prstGeom prst="rect">
            <a:avLst/>
          </a:prstGeom>
          <a:noFill/>
          <a:ln w="9525">
            <a:noFill/>
            <a:miter lim="800000"/>
          </a:ln>
        </p:spPr>
        <p:txBody>
          <a:bodyPr bIns="45695" lIns="91388" rIns="91388" tIns="45695" wrap="square">
            <a:spAutoFit/>
          </a:bodyPr>
          <a:lstStyle/>
          <a:p>
            <a:pPr algn="ctr"/>
            <a:r>
              <a:rPr altLang="zh-CN" lang="en-US" sz="3735">
                <a:solidFill>
                  <a:schemeClr val="bg1"/>
                </a:solidFill>
                <a:latin charset="-122" panose="020b0503020204020204" pitchFamily="34" typeface="微软雅黑"/>
                <a:ea charset="-122" panose="020b0503020204020204" pitchFamily="34" typeface="微软雅黑"/>
                <a:sym charset="-122" panose="02020400000000000000" pitchFamily="18" typeface="Source Han Serif SC"/>
              </a:rPr>
              <a:t>17%</a:t>
            </a:r>
          </a:p>
        </p:txBody>
      </p:sp>
      <p:sp>
        <p:nvSpPr>
          <p:cNvPr id="177" name="文本框 25"/>
          <p:cNvSpPr txBox="1">
            <a:spLocks noChangeArrowheads="1"/>
          </p:cNvSpPr>
          <p:nvPr/>
        </p:nvSpPr>
        <p:spPr bwMode="auto">
          <a:xfrm>
            <a:off x="5406798" y="3683912"/>
            <a:ext cx="1680287" cy="660604"/>
          </a:xfrm>
          <a:prstGeom prst="rect">
            <a:avLst/>
          </a:prstGeom>
          <a:noFill/>
          <a:ln w="9525">
            <a:noFill/>
            <a:miter lim="800000"/>
          </a:ln>
        </p:spPr>
        <p:txBody>
          <a:bodyPr bIns="45695" lIns="91388" rIns="91388" tIns="45695" wrap="square">
            <a:spAutoFit/>
          </a:bodyPr>
          <a:lstStyle>
            <a:defPPr>
              <a:defRPr lang="zh-CN"/>
            </a:defPPr>
            <a:lvl1pPr>
              <a:defRPr sz="44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pPr algn="ctr"/>
            <a:r>
              <a:rPr altLang="zh-CN" lang="en-US" sz="3735">
                <a:solidFill>
                  <a:schemeClr val="bg1"/>
                </a:solidFill>
                <a:sym charset="-122" panose="02020400000000000000" pitchFamily="18" typeface="Source Han Serif SC"/>
              </a:rPr>
              <a:t>32%</a:t>
            </a:r>
          </a:p>
        </p:txBody>
      </p:sp>
      <p:sp>
        <p:nvSpPr>
          <p:cNvPr id="178" name="饼形 177"/>
          <p:cNvSpPr/>
          <p:nvPr/>
        </p:nvSpPr>
        <p:spPr>
          <a:xfrm>
            <a:off x="8362611" y="2661125"/>
            <a:ext cx="2088063" cy="2088667"/>
          </a:xfrm>
          <a:prstGeom prst="pie">
            <a:avLst>
              <a:gd fmla="val 0" name="adj1"/>
              <a:gd fmla="val 19042771" name="adj2"/>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tIns="45695"/>
          <a:lstStyle/>
          <a:p>
            <a:pPr algn="ctr">
              <a:defRPr/>
            </a:pPr>
            <a:endParaRPr altLang="en-US" lang="zh-CN" sz="2400">
              <a:solidFill>
                <a:schemeClr val="accent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79" name="饼形 178"/>
          <p:cNvSpPr/>
          <p:nvPr/>
        </p:nvSpPr>
        <p:spPr>
          <a:xfrm rot="16431819">
            <a:off x="8540789" y="2592383"/>
            <a:ext cx="2217224" cy="2053156"/>
          </a:xfrm>
          <a:prstGeom prst="pie">
            <a:avLst>
              <a:gd fmla="val 2758241" name="adj1"/>
              <a:gd fmla="val 5162176" name="adj2"/>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95" lIns="91388" rIns="91388" tIns="45695"/>
          <a:lstStyle/>
          <a:p>
            <a:pPr algn="ctr">
              <a:defRPr/>
            </a:pPr>
            <a:endParaRPr altLang="en-US" lang="zh-CN" sz="2400">
              <a:solidFill>
                <a:schemeClr val="tx1"/>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80" name="文本框 30"/>
          <p:cNvSpPr txBox="1">
            <a:spLocks noChangeArrowheads="1"/>
          </p:cNvSpPr>
          <p:nvPr/>
        </p:nvSpPr>
        <p:spPr bwMode="auto">
          <a:xfrm>
            <a:off x="8790510" y="3683912"/>
            <a:ext cx="1543244" cy="660604"/>
          </a:xfrm>
          <a:prstGeom prst="rect">
            <a:avLst/>
          </a:prstGeom>
          <a:noFill/>
          <a:ln w="9525">
            <a:noFill/>
            <a:miter lim="800000"/>
          </a:ln>
        </p:spPr>
        <p:txBody>
          <a:bodyPr bIns="45695" lIns="91388" rIns="91388" tIns="45695" wrap="square">
            <a:spAutoFit/>
          </a:bodyPr>
          <a:lstStyle>
            <a:defPPr>
              <a:defRPr lang="zh-CN"/>
            </a:defPPr>
            <a:lvl1pPr>
              <a:defRPr sz="44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pPr algn="ctr"/>
            <a:r>
              <a:rPr altLang="zh-CN" lang="en-US" sz="3735">
                <a:solidFill>
                  <a:schemeClr val="bg1"/>
                </a:solidFill>
                <a:sym charset="-122" panose="02020400000000000000" pitchFamily="18" typeface="Source Han Serif SC"/>
              </a:rPr>
              <a:t>13%</a:t>
            </a:r>
          </a:p>
        </p:txBody>
      </p:sp>
      <p:sp>
        <p:nvSpPr>
          <p:cNvPr id="181" name="文本框 34"/>
          <p:cNvSpPr txBox="1">
            <a:spLocks noChangeArrowheads="1"/>
          </p:cNvSpPr>
          <p:nvPr/>
        </p:nvSpPr>
        <p:spPr bwMode="auto">
          <a:xfrm>
            <a:off x="1454745" y="5236602"/>
            <a:ext cx="2367483" cy="620218"/>
          </a:xfrm>
          <a:prstGeom prst="rect">
            <a:avLst/>
          </a:prstGeom>
          <a:noFill/>
          <a:ln w="9525">
            <a:noFill/>
            <a:miter lim="800000"/>
          </a:ln>
        </p:spPr>
        <p:txBody>
          <a:bodyPr bIns="45695" lIns="91388" rIns="91388" tIns="45695" wrap="square">
            <a:spAutoFit/>
          </a:bodyPr>
          <a:lstStyle/>
          <a:p>
            <a:r>
              <a:rPr altLang="en-US" lang="zh-CN" sz="1735">
                <a:solidFill>
                  <a:schemeClr val="tx2"/>
                </a:solidFill>
                <a:latin charset="-122" panose="020b0503020204020204" pitchFamily="34" typeface="微软雅黑"/>
                <a:ea charset="-122" panose="020b0503020204020204" pitchFamily="34" typeface="微软雅黑"/>
                <a:cs typeface="造字工房悦黑体验版常规体"/>
                <a:sym charset="-122" panose="02020400000000000000" pitchFamily="18" typeface="Source Han Serif SC"/>
              </a:rPr>
              <a:t>请输入您想要的文字</a:t>
            </a:r>
          </a:p>
          <a:p>
            <a:r>
              <a:rPr altLang="en-US" lang="zh-CN" sz="1735">
                <a:solidFill>
                  <a:schemeClr val="tx2"/>
                </a:solidFill>
                <a:latin charset="-122" panose="020b0503020204020204" pitchFamily="34" typeface="微软雅黑"/>
                <a:ea charset="-122" panose="020b0503020204020204" pitchFamily="34" typeface="微软雅黑"/>
                <a:cs typeface="造字工房悦黑体验版常规体"/>
                <a:sym charset="-122" panose="02020400000000000000" pitchFamily="18" typeface="Source Han Serif SC"/>
              </a:rPr>
              <a:t>请输入您想要的文字</a:t>
            </a:r>
          </a:p>
        </p:txBody>
      </p:sp>
      <p:sp>
        <p:nvSpPr>
          <p:cNvPr id="182" name="文本框 36"/>
          <p:cNvSpPr txBox="1">
            <a:spLocks noChangeArrowheads="1"/>
          </p:cNvSpPr>
          <p:nvPr/>
        </p:nvSpPr>
        <p:spPr bwMode="auto">
          <a:xfrm>
            <a:off x="4924803" y="5233428"/>
            <a:ext cx="2351508" cy="620218"/>
          </a:xfrm>
          <a:prstGeom prst="rect">
            <a:avLst/>
          </a:prstGeom>
          <a:noFill/>
          <a:ln w="9525">
            <a:noFill/>
            <a:miter lim="800000"/>
          </a:ln>
        </p:spPr>
        <p:txBody>
          <a:bodyPr bIns="45695" lIns="91388" rIns="91388" tIns="45695" wrap="square">
            <a:spAutoFit/>
          </a:bodyPr>
          <a:lstStyle>
            <a:defPPr>
              <a:defRPr lang="zh-CN"/>
            </a:defPPr>
            <a:lvl1pPr>
              <a:defRPr>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typeface="造字工房悦黑体验版常规体"/>
              </a:defRPr>
            </a:lvl1pPr>
          </a:lstStyle>
          <a:p>
            <a:r>
              <a:rPr altLang="en-US" lang="zh-CN" sz="1735">
                <a:solidFill>
                  <a:schemeClr val="tx2"/>
                </a:solidFill>
                <a:sym charset="-122" panose="02020400000000000000" pitchFamily="18" typeface="Source Han Serif SC"/>
              </a:rPr>
              <a:t>请输入您想要的文字</a:t>
            </a:r>
          </a:p>
          <a:p>
            <a:r>
              <a:rPr altLang="en-US" lang="zh-CN" sz="1735">
                <a:solidFill>
                  <a:schemeClr val="tx2"/>
                </a:solidFill>
                <a:sym charset="-122" panose="02020400000000000000" pitchFamily="18" typeface="Source Han Serif SC"/>
              </a:rPr>
              <a:t>请输入您想要的文字</a:t>
            </a:r>
          </a:p>
        </p:txBody>
      </p:sp>
      <p:sp>
        <p:nvSpPr>
          <p:cNvPr id="183" name="文本框 38"/>
          <p:cNvSpPr txBox="1">
            <a:spLocks noChangeArrowheads="1"/>
          </p:cNvSpPr>
          <p:nvPr/>
        </p:nvSpPr>
        <p:spPr bwMode="auto">
          <a:xfrm>
            <a:off x="8451975" y="5227079"/>
            <a:ext cx="2322108" cy="620218"/>
          </a:xfrm>
          <a:prstGeom prst="rect">
            <a:avLst/>
          </a:prstGeom>
          <a:noFill/>
          <a:ln w="9525">
            <a:noFill/>
            <a:miter lim="800000"/>
          </a:ln>
        </p:spPr>
        <p:txBody>
          <a:bodyPr bIns="45695" lIns="91388" rIns="91388" tIns="45695" wrap="square">
            <a:spAutoFit/>
          </a:bodyPr>
          <a:lstStyle>
            <a:defPPr>
              <a:defRPr lang="zh-CN"/>
            </a:defPPr>
            <a:lvl1pPr>
              <a:defRPr>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typeface="造字工房悦黑体验版常规体"/>
              </a:defRPr>
            </a:lvl1pPr>
          </a:lstStyle>
          <a:p>
            <a:r>
              <a:rPr altLang="en-US" lang="zh-CN" sz="1735">
                <a:solidFill>
                  <a:schemeClr val="tx2"/>
                </a:solidFill>
                <a:sym charset="-122" panose="02020400000000000000" pitchFamily="18" typeface="Source Han Serif SC"/>
              </a:rPr>
              <a:t>请输入您想要的文字</a:t>
            </a:r>
          </a:p>
          <a:p>
            <a:r>
              <a:rPr altLang="en-US" lang="zh-CN" sz="1735">
                <a:solidFill>
                  <a:schemeClr val="tx2"/>
                </a:solidFill>
                <a:sym charset="-122" panose="02020400000000000000" pitchFamily="18" typeface="Source Han Serif SC"/>
              </a:rPr>
              <a:t>请输入您想要的文字</a:t>
            </a:r>
          </a:p>
        </p:txBody>
      </p:sp>
      <p:grpSp>
        <p:nvGrpSpPr>
          <p:cNvPr id="14" name="组合 13">
            <a:extLst>
              <a:ext uri="{FF2B5EF4-FFF2-40B4-BE49-F238E27FC236}">
                <a16:creationId xmlns:a16="http://schemas.microsoft.com/office/drawing/2014/main" id="{885CBC61-B9EB-49F6-BA68-4CBF7F8236D4}"/>
              </a:ext>
            </a:extLst>
          </p:cNvPr>
          <p:cNvGrpSpPr/>
          <p:nvPr/>
        </p:nvGrpSpPr>
        <p:grpSpPr>
          <a:xfrm>
            <a:off x="3424460" y="220234"/>
            <a:ext cx="5544407" cy="617980"/>
            <a:chOff x="551593" y="497013"/>
            <a:chExt cx="5544407" cy="617980"/>
          </a:xfrm>
        </p:grpSpPr>
        <p:sp>
          <p:nvSpPr>
            <p:cNvPr id="15" name="矩形 14">
              <a:extLst>
                <a:ext uri="{FF2B5EF4-FFF2-40B4-BE49-F238E27FC236}">
                  <a16:creationId xmlns:a16="http://schemas.microsoft.com/office/drawing/2014/main" id="{FDE064BF-BE6E-4760-A776-4DB31793F5A3}"/>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16" name="0 _4">
              <a:extLst>
                <a:ext uri="{FF2B5EF4-FFF2-40B4-BE49-F238E27FC236}">
                  <a16:creationId xmlns:a16="http://schemas.microsoft.com/office/drawing/2014/main" id="{9262B832-338C-48F9-AFFE-FFBF297028E9}"/>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172"/>
                                        </p:tgtEl>
                                        <p:attrNameLst>
                                          <p:attrName>style.visibility</p:attrName>
                                        </p:attrNameLst>
                                      </p:cBhvr>
                                      <p:to>
                                        <p:strVal val="visible"/>
                                      </p:to>
                                    </p:set>
                                    <p:anim calcmode="lin" valueType="num">
                                      <p:cBhvr>
                                        <p:cTn dur="500" fill="hold" id="7"/>
                                        <p:tgtEl>
                                          <p:spTgt spid="172"/>
                                        </p:tgtEl>
                                        <p:attrNameLst>
                                          <p:attrName>ppt_w</p:attrName>
                                        </p:attrNameLst>
                                      </p:cBhvr>
                                      <p:tavLst>
                                        <p:tav tm="0">
                                          <p:val>
                                            <p:fltVal val="0"/>
                                          </p:val>
                                        </p:tav>
                                        <p:tav tm="100000">
                                          <p:val>
                                            <p:strVal val="#ppt_w"/>
                                          </p:val>
                                        </p:tav>
                                      </p:tavLst>
                                    </p:anim>
                                    <p:anim calcmode="lin" valueType="num">
                                      <p:cBhvr>
                                        <p:cTn dur="500" fill="hold" id="8"/>
                                        <p:tgtEl>
                                          <p:spTgt spid="172"/>
                                        </p:tgtEl>
                                        <p:attrNameLst>
                                          <p:attrName>ppt_h</p:attrName>
                                        </p:attrNameLst>
                                      </p:cBhvr>
                                      <p:tavLst>
                                        <p:tav tm="0">
                                          <p:val>
                                            <p:fltVal val="0"/>
                                          </p:val>
                                        </p:tav>
                                        <p:tav tm="100000">
                                          <p:val>
                                            <p:strVal val="#ppt_h"/>
                                          </p:val>
                                        </p:tav>
                                      </p:tavLst>
                                    </p:anim>
                                    <p:animEffect filter="fade" transition="in">
                                      <p:cBhvr>
                                        <p:cTn dur="500" id="9"/>
                                        <p:tgtEl>
                                          <p:spTgt spid="172"/>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173"/>
                                        </p:tgtEl>
                                        <p:attrNameLst>
                                          <p:attrName>style.visibility</p:attrName>
                                        </p:attrNameLst>
                                      </p:cBhvr>
                                      <p:to>
                                        <p:strVal val="visible"/>
                                      </p:to>
                                    </p:set>
                                    <p:anim calcmode="lin" valueType="num">
                                      <p:cBhvr>
                                        <p:cTn dur="500" fill="hold" id="13"/>
                                        <p:tgtEl>
                                          <p:spTgt spid="173"/>
                                        </p:tgtEl>
                                        <p:attrNameLst>
                                          <p:attrName>ppt_w</p:attrName>
                                        </p:attrNameLst>
                                      </p:cBhvr>
                                      <p:tavLst>
                                        <p:tav tm="0">
                                          <p:val>
                                            <p:fltVal val="0"/>
                                          </p:val>
                                        </p:tav>
                                        <p:tav tm="100000">
                                          <p:val>
                                            <p:strVal val="#ppt_w"/>
                                          </p:val>
                                        </p:tav>
                                      </p:tavLst>
                                    </p:anim>
                                    <p:anim calcmode="lin" valueType="num">
                                      <p:cBhvr>
                                        <p:cTn dur="500" fill="hold" id="14"/>
                                        <p:tgtEl>
                                          <p:spTgt spid="173"/>
                                        </p:tgtEl>
                                        <p:attrNameLst>
                                          <p:attrName>ppt_h</p:attrName>
                                        </p:attrNameLst>
                                      </p:cBhvr>
                                      <p:tavLst>
                                        <p:tav tm="0">
                                          <p:val>
                                            <p:fltVal val="0"/>
                                          </p:val>
                                        </p:tav>
                                        <p:tav tm="100000">
                                          <p:val>
                                            <p:strVal val="#ppt_h"/>
                                          </p:val>
                                        </p:tav>
                                      </p:tavLst>
                                    </p:anim>
                                    <p:animEffect filter="fade" transition="in">
                                      <p:cBhvr>
                                        <p:cTn dur="500" id="15"/>
                                        <p:tgtEl>
                                          <p:spTgt spid="173"/>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176"/>
                                        </p:tgtEl>
                                        <p:attrNameLst>
                                          <p:attrName>style.visibility</p:attrName>
                                        </p:attrNameLst>
                                      </p:cBhvr>
                                      <p:to>
                                        <p:strVal val="visible"/>
                                      </p:to>
                                    </p:set>
                                    <p:anim calcmode="lin" valueType="num">
                                      <p:cBhvr>
                                        <p:cTn dur="500" fill="hold" id="19"/>
                                        <p:tgtEl>
                                          <p:spTgt spid="176"/>
                                        </p:tgtEl>
                                        <p:attrNameLst>
                                          <p:attrName>ppt_w</p:attrName>
                                        </p:attrNameLst>
                                      </p:cBhvr>
                                      <p:tavLst>
                                        <p:tav tm="0">
                                          <p:val>
                                            <p:fltVal val="0"/>
                                          </p:val>
                                        </p:tav>
                                        <p:tav tm="100000">
                                          <p:val>
                                            <p:strVal val="#ppt_w"/>
                                          </p:val>
                                        </p:tav>
                                      </p:tavLst>
                                    </p:anim>
                                    <p:anim calcmode="lin" valueType="num">
                                      <p:cBhvr>
                                        <p:cTn dur="500" fill="hold" id="20"/>
                                        <p:tgtEl>
                                          <p:spTgt spid="176"/>
                                        </p:tgtEl>
                                        <p:attrNameLst>
                                          <p:attrName>ppt_h</p:attrName>
                                        </p:attrNameLst>
                                      </p:cBhvr>
                                      <p:tavLst>
                                        <p:tav tm="0">
                                          <p:val>
                                            <p:fltVal val="0"/>
                                          </p:val>
                                        </p:tav>
                                        <p:tav tm="100000">
                                          <p:val>
                                            <p:strVal val="#ppt_h"/>
                                          </p:val>
                                        </p:tav>
                                      </p:tavLst>
                                    </p:anim>
                                    <p:animEffect filter="fade" transition="in">
                                      <p:cBhvr>
                                        <p:cTn dur="500" id="21"/>
                                        <p:tgtEl>
                                          <p:spTgt spid="176"/>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181"/>
                                        </p:tgtEl>
                                        <p:attrNameLst>
                                          <p:attrName>style.visibility</p:attrName>
                                        </p:attrNameLst>
                                      </p:cBhvr>
                                      <p:to>
                                        <p:strVal val="visible"/>
                                      </p:to>
                                    </p:set>
                                    <p:anim calcmode="lin" valueType="num">
                                      <p:cBhvr>
                                        <p:cTn dur="500" fill="hold" id="25"/>
                                        <p:tgtEl>
                                          <p:spTgt spid="181"/>
                                        </p:tgtEl>
                                        <p:attrNameLst>
                                          <p:attrName>ppt_w</p:attrName>
                                        </p:attrNameLst>
                                      </p:cBhvr>
                                      <p:tavLst>
                                        <p:tav tm="0">
                                          <p:val>
                                            <p:fltVal val="0"/>
                                          </p:val>
                                        </p:tav>
                                        <p:tav tm="100000">
                                          <p:val>
                                            <p:strVal val="#ppt_w"/>
                                          </p:val>
                                        </p:tav>
                                      </p:tavLst>
                                    </p:anim>
                                    <p:anim calcmode="lin" valueType="num">
                                      <p:cBhvr>
                                        <p:cTn dur="500" fill="hold" id="26"/>
                                        <p:tgtEl>
                                          <p:spTgt spid="181"/>
                                        </p:tgtEl>
                                        <p:attrNameLst>
                                          <p:attrName>ppt_h</p:attrName>
                                        </p:attrNameLst>
                                      </p:cBhvr>
                                      <p:tavLst>
                                        <p:tav tm="0">
                                          <p:val>
                                            <p:fltVal val="0"/>
                                          </p:val>
                                        </p:tav>
                                        <p:tav tm="100000">
                                          <p:val>
                                            <p:strVal val="#ppt_h"/>
                                          </p:val>
                                        </p:tav>
                                      </p:tavLst>
                                    </p:anim>
                                    <p:animEffect filter="fade" transition="in">
                                      <p:cBhvr>
                                        <p:cTn dur="500" id="27"/>
                                        <p:tgtEl>
                                          <p:spTgt spid="181"/>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174"/>
                                        </p:tgtEl>
                                        <p:attrNameLst>
                                          <p:attrName>style.visibility</p:attrName>
                                        </p:attrNameLst>
                                      </p:cBhvr>
                                      <p:to>
                                        <p:strVal val="visible"/>
                                      </p:to>
                                    </p:set>
                                    <p:anim calcmode="lin" valueType="num">
                                      <p:cBhvr>
                                        <p:cTn dur="500" fill="hold" id="31"/>
                                        <p:tgtEl>
                                          <p:spTgt spid="174"/>
                                        </p:tgtEl>
                                        <p:attrNameLst>
                                          <p:attrName>ppt_w</p:attrName>
                                        </p:attrNameLst>
                                      </p:cBhvr>
                                      <p:tavLst>
                                        <p:tav tm="0">
                                          <p:val>
                                            <p:fltVal val="0"/>
                                          </p:val>
                                        </p:tav>
                                        <p:tav tm="100000">
                                          <p:val>
                                            <p:strVal val="#ppt_w"/>
                                          </p:val>
                                        </p:tav>
                                      </p:tavLst>
                                    </p:anim>
                                    <p:anim calcmode="lin" valueType="num">
                                      <p:cBhvr>
                                        <p:cTn dur="500" fill="hold" id="32"/>
                                        <p:tgtEl>
                                          <p:spTgt spid="174"/>
                                        </p:tgtEl>
                                        <p:attrNameLst>
                                          <p:attrName>ppt_h</p:attrName>
                                        </p:attrNameLst>
                                      </p:cBhvr>
                                      <p:tavLst>
                                        <p:tav tm="0">
                                          <p:val>
                                            <p:fltVal val="0"/>
                                          </p:val>
                                        </p:tav>
                                        <p:tav tm="100000">
                                          <p:val>
                                            <p:strVal val="#ppt_h"/>
                                          </p:val>
                                        </p:tav>
                                      </p:tavLst>
                                    </p:anim>
                                    <p:animEffect filter="fade" transition="in">
                                      <p:cBhvr>
                                        <p:cTn dur="500" id="33"/>
                                        <p:tgtEl>
                                          <p:spTgt spid="174"/>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175"/>
                                        </p:tgtEl>
                                        <p:attrNameLst>
                                          <p:attrName>style.visibility</p:attrName>
                                        </p:attrNameLst>
                                      </p:cBhvr>
                                      <p:to>
                                        <p:strVal val="visible"/>
                                      </p:to>
                                    </p:set>
                                    <p:anim calcmode="lin" valueType="num">
                                      <p:cBhvr>
                                        <p:cTn dur="500" fill="hold" id="37"/>
                                        <p:tgtEl>
                                          <p:spTgt spid="175"/>
                                        </p:tgtEl>
                                        <p:attrNameLst>
                                          <p:attrName>ppt_w</p:attrName>
                                        </p:attrNameLst>
                                      </p:cBhvr>
                                      <p:tavLst>
                                        <p:tav tm="0">
                                          <p:val>
                                            <p:fltVal val="0"/>
                                          </p:val>
                                        </p:tav>
                                        <p:tav tm="100000">
                                          <p:val>
                                            <p:strVal val="#ppt_w"/>
                                          </p:val>
                                        </p:tav>
                                      </p:tavLst>
                                    </p:anim>
                                    <p:anim calcmode="lin" valueType="num">
                                      <p:cBhvr>
                                        <p:cTn dur="500" fill="hold" id="38"/>
                                        <p:tgtEl>
                                          <p:spTgt spid="175"/>
                                        </p:tgtEl>
                                        <p:attrNameLst>
                                          <p:attrName>ppt_h</p:attrName>
                                        </p:attrNameLst>
                                      </p:cBhvr>
                                      <p:tavLst>
                                        <p:tav tm="0">
                                          <p:val>
                                            <p:fltVal val="0"/>
                                          </p:val>
                                        </p:tav>
                                        <p:tav tm="100000">
                                          <p:val>
                                            <p:strVal val="#ppt_h"/>
                                          </p:val>
                                        </p:tav>
                                      </p:tavLst>
                                    </p:anim>
                                    <p:animEffect filter="fade" transition="in">
                                      <p:cBhvr>
                                        <p:cTn dur="500" id="39"/>
                                        <p:tgtEl>
                                          <p:spTgt spid="175"/>
                                        </p:tgtEl>
                                      </p:cBhvr>
                                    </p:animEffect>
                                  </p:childTnLst>
                                </p:cTn>
                              </p:par>
                            </p:childTnLst>
                          </p:cTn>
                        </p:par>
                        <p:par>
                          <p:cTn fill="hold" id="40" nodeType="afterGroup">
                            <p:stCondLst>
                              <p:cond delay="3000"/>
                            </p:stCondLst>
                            <p:childTnLst>
                              <p:par>
                                <p:cTn fill="hold" grpId="0" id="41" nodeType="afterEffect" presetClass="entr" presetID="53" presetSubtype="0">
                                  <p:stCondLst>
                                    <p:cond delay="0"/>
                                  </p:stCondLst>
                                  <p:childTnLst>
                                    <p:set>
                                      <p:cBhvr>
                                        <p:cTn dur="1" fill="hold" id="42">
                                          <p:stCondLst>
                                            <p:cond delay="0"/>
                                          </p:stCondLst>
                                        </p:cTn>
                                        <p:tgtEl>
                                          <p:spTgt spid="177"/>
                                        </p:tgtEl>
                                        <p:attrNameLst>
                                          <p:attrName>style.visibility</p:attrName>
                                        </p:attrNameLst>
                                      </p:cBhvr>
                                      <p:to>
                                        <p:strVal val="visible"/>
                                      </p:to>
                                    </p:set>
                                    <p:anim calcmode="lin" valueType="num">
                                      <p:cBhvr>
                                        <p:cTn dur="500" fill="hold" id="43"/>
                                        <p:tgtEl>
                                          <p:spTgt spid="177"/>
                                        </p:tgtEl>
                                        <p:attrNameLst>
                                          <p:attrName>ppt_w</p:attrName>
                                        </p:attrNameLst>
                                      </p:cBhvr>
                                      <p:tavLst>
                                        <p:tav tm="0">
                                          <p:val>
                                            <p:fltVal val="0"/>
                                          </p:val>
                                        </p:tav>
                                        <p:tav tm="100000">
                                          <p:val>
                                            <p:strVal val="#ppt_w"/>
                                          </p:val>
                                        </p:tav>
                                      </p:tavLst>
                                    </p:anim>
                                    <p:anim calcmode="lin" valueType="num">
                                      <p:cBhvr>
                                        <p:cTn dur="500" fill="hold" id="44"/>
                                        <p:tgtEl>
                                          <p:spTgt spid="177"/>
                                        </p:tgtEl>
                                        <p:attrNameLst>
                                          <p:attrName>ppt_h</p:attrName>
                                        </p:attrNameLst>
                                      </p:cBhvr>
                                      <p:tavLst>
                                        <p:tav tm="0">
                                          <p:val>
                                            <p:fltVal val="0"/>
                                          </p:val>
                                        </p:tav>
                                        <p:tav tm="100000">
                                          <p:val>
                                            <p:strVal val="#ppt_h"/>
                                          </p:val>
                                        </p:tav>
                                      </p:tavLst>
                                    </p:anim>
                                    <p:animEffect filter="fade" transition="in">
                                      <p:cBhvr>
                                        <p:cTn dur="500" id="45"/>
                                        <p:tgtEl>
                                          <p:spTgt spid="177"/>
                                        </p:tgtEl>
                                      </p:cBhvr>
                                    </p:animEffect>
                                  </p:childTnLst>
                                </p:cTn>
                              </p:par>
                            </p:childTnLst>
                          </p:cTn>
                        </p:par>
                        <p:par>
                          <p:cTn fill="hold" id="46" nodeType="afterGroup">
                            <p:stCondLst>
                              <p:cond delay="3500"/>
                            </p:stCondLst>
                            <p:childTnLst>
                              <p:par>
                                <p:cTn fill="hold" grpId="0" id="47" nodeType="afterEffect" presetClass="entr" presetID="53" presetSubtype="0">
                                  <p:stCondLst>
                                    <p:cond delay="0"/>
                                  </p:stCondLst>
                                  <p:childTnLst>
                                    <p:set>
                                      <p:cBhvr>
                                        <p:cTn dur="1" fill="hold" id="48">
                                          <p:stCondLst>
                                            <p:cond delay="0"/>
                                          </p:stCondLst>
                                        </p:cTn>
                                        <p:tgtEl>
                                          <p:spTgt spid="182"/>
                                        </p:tgtEl>
                                        <p:attrNameLst>
                                          <p:attrName>style.visibility</p:attrName>
                                        </p:attrNameLst>
                                      </p:cBhvr>
                                      <p:to>
                                        <p:strVal val="visible"/>
                                      </p:to>
                                    </p:set>
                                    <p:anim calcmode="lin" valueType="num">
                                      <p:cBhvr>
                                        <p:cTn dur="500" fill="hold" id="49"/>
                                        <p:tgtEl>
                                          <p:spTgt spid="182"/>
                                        </p:tgtEl>
                                        <p:attrNameLst>
                                          <p:attrName>ppt_w</p:attrName>
                                        </p:attrNameLst>
                                      </p:cBhvr>
                                      <p:tavLst>
                                        <p:tav tm="0">
                                          <p:val>
                                            <p:fltVal val="0"/>
                                          </p:val>
                                        </p:tav>
                                        <p:tav tm="100000">
                                          <p:val>
                                            <p:strVal val="#ppt_w"/>
                                          </p:val>
                                        </p:tav>
                                      </p:tavLst>
                                    </p:anim>
                                    <p:anim calcmode="lin" valueType="num">
                                      <p:cBhvr>
                                        <p:cTn dur="500" fill="hold" id="50"/>
                                        <p:tgtEl>
                                          <p:spTgt spid="182"/>
                                        </p:tgtEl>
                                        <p:attrNameLst>
                                          <p:attrName>ppt_h</p:attrName>
                                        </p:attrNameLst>
                                      </p:cBhvr>
                                      <p:tavLst>
                                        <p:tav tm="0">
                                          <p:val>
                                            <p:fltVal val="0"/>
                                          </p:val>
                                        </p:tav>
                                        <p:tav tm="100000">
                                          <p:val>
                                            <p:strVal val="#ppt_h"/>
                                          </p:val>
                                        </p:tav>
                                      </p:tavLst>
                                    </p:anim>
                                    <p:animEffect filter="fade" transition="in">
                                      <p:cBhvr>
                                        <p:cTn dur="500" id="51"/>
                                        <p:tgtEl>
                                          <p:spTgt spid="182"/>
                                        </p:tgtEl>
                                      </p:cBhvr>
                                    </p:animEffect>
                                  </p:childTnLst>
                                </p:cTn>
                              </p:par>
                            </p:childTnLst>
                          </p:cTn>
                        </p:par>
                        <p:par>
                          <p:cTn fill="hold" id="52" nodeType="afterGroup">
                            <p:stCondLst>
                              <p:cond delay="4000"/>
                            </p:stCondLst>
                            <p:childTnLst>
                              <p:par>
                                <p:cTn fill="hold" grpId="0" id="53" nodeType="afterEffect" presetClass="entr" presetID="53" presetSubtype="0">
                                  <p:stCondLst>
                                    <p:cond delay="0"/>
                                  </p:stCondLst>
                                  <p:childTnLst>
                                    <p:set>
                                      <p:cBhvr>
                                        <p:cTn dur="1" fill="hold" id="54">
                                          <p:stCondLst>
                                            <p:cond delay="0"/>
                                          </p:stCondLst>
                                        </p:cTn>
                                        <p:tgtEl>
                                          <p:spTgt spid="178"/>
                                        </p:tgtEl>
                                        <p:attrNameLst>
                                          <p:attrName>style.visibility</p:attrName>
                                        </p:attrNameLst>
                                      </p:cBhvr>
                                      <p:to>
                                        <p:strVal val="visible"/>
                                      </p:to>
                                    </p:set>
                                    <p:anim calcmode="lin" valueType="num">
                                      <p:cBhvr>
                                        <p:cTn dur="500" fill="hold" id="55"/>
                                        <p:tgtEl>
                                          <p:spTgt spid="178"/>
                                        </p:tgtEl>
                                        <p:attrNameLst>
                                          <p:attrName>ppt_w</p:attrName>
                                        </p:attrNameLst>
                                      </p:cBhvr>
                                      <p:tavLst>
                                        <p:tav tm="0">
                                          <p:val>
                                            <p:fltVal val="0"/>
                                          </p:val>
                                        </p:tav>
                                        <p:tav tm="100000">
                                          <p:val>
                                            <p:strVal val="#ppt_w"/>
                                          </p:val>
                                        </p:tav>
                                      </p:tavLst>
                                    </p:anim>
                                    <p:anim calcmode="lin" valueType="num">
                                      <p:cBhvr>
                                        <p:cTn dur="500" fill="hold" id="56"/>
                                        <p:tgtEl>
                                          <p:spTgt spid="178"/>
                                        </p:tgtEl>
                                        <p:attrNameLst>
                                          <p:attrName>ppt_h</p:attrName>
                                        </p:attrNameLst>
                                      </p:cBhvr>
                                      <p:tavLst>
                                        <p:tav tm="0">
                                          <p:val>
                                            <p:fltVal val="0"/>
                                          </p:val>
                                        </p:tav>
                                        <p:tav tm="100000">
                                          <p:val>
                                            <p:strVal val="#ppt_h"/>
                                          </p:val>
                                        </p:tav>
                                      </p:tavLst>
                                    </p:anim>
                                    <p:animEffect filter="fade" transition="in">
                                      <p:cBhvr>
                                        <p:cTn dur="500" id="57"/>
                                        <p:tgtEl>
                                          <p:spTgt spid="178"/>
                                        </p:tgtEl>
                                      </p:cBhvr>
                                    </p:animEffect>
                                  </p:childTnLst>
                                </p:cTn>
                              </p:par>
                            </p:childTnLst>
                          </p:cTn>
                        </p:par>
                        <p:par>
                          <p:cTn fill="hold" id="58" nodeType="afterGroup">
                            <p:stCondLst>
                              <p:cond delay="4500"/>
                            </p:stCondLst>
                            <p:childTnLst>
                              <p:par>
                                <p:cTn fill="hold" grpId="0" id="59" nodeType="afterEffect" presetClass="entr" presetID="53" presetSubtype="0">
                                  <p:stCondLst>
                                    <p:cond delay="0"/>
                                  </p:stCondLst>
                                  <p:childTnLst>
                                    <p:set>
                                      <p:cBhvr>
                                        <p:cTn dur="1" fill="hold" id="60">
                                          <p:stCondLst>
                                            <p:cond delay="0"/>
                                          </p:stCondLst>
                                        </p:cTn>
                                        <p:tgtEl>
                                          <p:spTgt spid="179"/>
                                        </p:tgtEl>
                                        <p:attrNameLst>
                                          <p:attrName>style.visibility</p:attrName>
                                        </p:attrNameLst>
                                      </p:cBhvr>
                                      <p:to>
                                        <p:strVal val="visible"/>
                                      </p:to>
                                    </p:set>
                                    <p:anim calcmode="lin" valueType="num">
                                      <p:cBhvr>
                                        <p:cTn dur="500" fill="hold" id="61"/>
                                        <p:tgtEl>
                                          <p:spTgt spid="179"/>
                                        </p:tgtEl>
                                        <p:attrNameLst>
                                          <p:attrName>ppt_w</p:attrName>
                                        </p:attrNameLst>
                                      </p:cBhvr>
                                      <p:tavLst>
                                        <p:tav tm="0">
                                          <p:val>
                                            <p:fltVal val="0"/>
                                          </p:val>
                                        </p:tav>
                                        <p:tav tm="100000">
                                          <p:val>
                                            <p:strVal val="#ppt_w"/>
                                          </p:val>
                                        </p:tav>
                                      </p:tavLst>
                                    </p:anim>
                                    <p:anim calcmode="lin" valueType="num">
                                      <p:cBhvr>
                                        <p:cTn dur="500" fill="hold" id="62"/>
                                        <p:tgtEl>
                                          <p:spTgt spid="179"/>
                                        </p:tgtEl>
                                        <p:attrNameLst>
                                          <p:attrName>ppt_h</p:attrName>
                                        </p:attrNameLst>
                                      </p:cBhvr>
                                      <p:tavLst>
                                        <p:tav tm="0">
                                          <p:val>
                                            <p:fltVal val="0"/>
                                          </p:val>
                                        </p:tav>
                                        <p:tav tm="100000">
                                          <p:val>
                                            <p:strVal val="#ppt_h"/>
                                          </p:val>
                                        </p:tav>
                                      </p:tavLst>
                                    </p:anim>
                                    <p:animEffect filter="fade" transition="in">
                                      <p:cBhvr>
                                        <p:cTn dur="500" id="63"/>
                                        <p:tgtEl>
                                          <p:spTgt spid="179"/>
                                        </p:tgtEl>
                                      </p:cBhvr>
                                    </p:animEffect>
                                  </p:childTnLst>
                                </p:cTn>
                              </p:par>
                            </p:childTnLst>
                          </p:cTn>
                        </p:par>
                        <p:par>
                          <p:cTn fill="hold" id="64" nodeType="afterGroup">
                            <p:stCondLst>
                              <p:cond delay="5000"/>
                            </p:stCondLst>
                            <p:childTnLst>
                              <p:par>
                                <p:cTn fill="hold" grpId="0" id="65" nodeType="afterEffect" presetClass="entr" presetID="53" presetSubtype="0">
                                  <p:stCondLst>
                                    <p:cond delay="0"/>
                                  </p:stCondLst>
                                  <p:childTnLst>
                                    <p:set>
                                      <p:cBhvr>
                                        <p:cTn dur="1" fill="hold" id="66">
                                          <p:stCondLst>
                                            <p:cond delay="0"/>
                                          </p:stCondLst>
                                        </p:cTn>
                                        <p:tgtEl>
                                          <p:spTgt spid="180"/>
                                        </p:tgtEl>
                                        <p:attrNameLst>
                                          <p:attrName>style.visibility</p:attrName>
                                        </p:attrNameLst>
                                      </p:cBhvr>
                                      <p:to>
                                        <p:strVal val="visible"/>
                                      </p:to>
                                    </p:set>
                                    <p:anim calcmode="lin" valueType="num">
                                      <p:cBhvr>
                                        <p:cTn dur="500" fill="hold" id="67"/>
                                        <p:tgtEl>
                                          <p:spTgt spid="180"/>
                                        </p:tgtEl>
                                        <p:attrNameLst>
                                          <p:attrName>ppt_w</p:attrName>
                                        </p:attrNameLst>
                                      </p:cBhvr>
                                      <p:tavLst>
                                        <p:tav tm="0">
                                          <p:val>
                                            <p:fltVal val="0"/>
                                          </p:val>
                                        </p:tav>
                                        <p:tav tm="100000">
                                          <p:val>
                                            <p:strVal val="#ppt_w"/>
                                          </p:val>
                                        </p:tav>
                                      </p:tavLst>
                                    </p:anim>
                                    <p:anim calcmode="lin" valueType="num">
                                      <p:cBhvr>
                                        <p:cTn dur="500" fill="hold" id="68"/>
                                        <p:tgtEl>
                                          <p:spTgt spid="180"/>
                                        </p:tgtEl>
                                        <p:attrNameLst>
                                          <p:attrName>ppt_h</p:attrName>
                                        </p:attrNameLst>
                                      </p:cBhvr>
                                      <p:tavLst>
                                        <p:tav tm="0">
                                          <p:val>
                                            <p:fltVal val="0"/>
                                          </p:val>
                                        </p:tav>
                                        <p:tav tm="100000">
                                          <p:val>
                                            <p:strVal val="#ppt_h"/>
                                          </p:val>
                                        </p:tav>
                                      </p:tavLst>
                                    </p:anim>
                                    <p:animEffect filter="fade" transition="in">
                                      <p:cBhvr>
                                        <p:cTn dur="500" id="69"/>
                                        <p:tgtEl>
                                          <p:spTgt spid="180"/>
                                        </p:tgtEl>
                                      </p:cBhvr>
                                    </p:animEffect>
                                  </p:childTnLst>
                                </p:cTn>
                              </p:par>
                            </p:childTnLst>
                          </p:cTn>
                        </p:par>
                        <p:par>
                          <p:cTn fill="hold" id="70" nodeType="afterGroup">
                            <p:stCondLst>
                              <p:cond delay="5500"/>
                            </p:stCondLst>
                            <p:childTnLst>
                              <p:par>
                                <p:cTn fill="hold" grpId="0" id="71" nodeType="afterEffect" presetClass="entr" presetID="53" presetSubtype="0">
                                  <p:stCondLst>
                                    <p:cond delay="0"/>
                                  </p:stCondLst>
                                  <p:childTnLst>
                                    <p:set>
                                      <p:cBhvr>
                                        <p:cTn dur="1" fill="hold" id="72">
                                          <p:stCondLst>
                                            <p:cond delay="0"/>
                                          </p:stCondLst>
                                        </p:cTn>
                                        <p:tgtEl>
                                          <p:spTgt spid="183"/>
                                        </p:tgtEl>
                                        <p:attrNameLst>
                                          <p:attrName>style.visibility</p:attrName>
                                        </p:attrNameLst>
                                      </p:cBhvr>
                                      <p:to>
                                        <p:strVal val="visible"/>
                                      </p:to>
                                    </p:set>
                                    <p:anim calcmode="lin" valueType="num">
                                      <p:cBhvr>
                                        <p:cTn dur="500" fill="hold" id="73"/>
                                        <p:tgtEl>
                                          <p:spTgt spid="183"/>
                                        </p:tgtEl>
                                        <p:attrNameLst>
                                          <p:attrName>ppt_w</p:attrName>
                                        </p:attrNameLst>
                                      </p:cBhvr>
                                      <p:tavLst>
                                        <p:tav tm="0">
                                          <p:val>
                                            <p:fltVal val="0"/>
                                          </p:val>
                                        </p:tav>
                                        <p:tav tm="100000">
                                          <p:val>
                                            <p:strVal val="#ppt_w"/>
                                          </p:val>
                                        </p:tav>
                                      </p:tavLst>
                                    </p:anim>
                                    <p:anim calcmode="lin" valueType="num">
                                      <p:cBhvr>
                                        <p:cTn dur="500" fill="hold" id="74"/>
                                        <p:tgtEl>
                                          <p:spTgt spid="183"/>
                                        </p:tgtEl>
                                        <p:attrNameLst>
                                          <p:attrName>ppt_h</p:attrName>
                                        </p:attrNameLst>
                                      </p:cBhvr>
                                      <p:tavLst>
                                        <p:tav tm="0">
                                          <p:val>
                                            <p:fltVal val="0"/>
                                          </p:val>
                                        </p:tav>
                                        <p:tav tm="100000">
                                          <p:val>
                                            <p:strVal val="#ppt_h"/>
                                          </p:val>
                                        </p:tav>
                                      </p:tavLst>
                                    </p:anim>
                                    <p:animEffect filter="fade" transition="in">
                                      <p:cBhvr>
                                        <p:cTn dur="500" id="75"/>
                                        <p:tgtEl>
                                          <p:spTgt spid="183"/>
                                        </p:tgtEl>
                                      </p:cBhvr>
                                    </p:animEffect>
                                  </p:childTnLst>
                                </p:cTn>
                              </p:par>
                            </p:childTnLst>
                          </p:cTn>
                        </p:par>
                        <p:par>
                          <p:cTn fill="hold" id="76" nodeType="afterGroup">
                            <p:stCondLst>
                              <p:cond delay="6000"/>
                            </p:stCondLst>
                            <p:childTnLst>
                              <p:par>
                                <p:cTn fill="hold" id="77" nodeType="afterEffect" presetClass="entr" presetID="53" presetSubtype="0">
                                  <p:stCondLst>
                                    <p:cond delay="0"/>
                                  </p:stCondLst>
                                  <p:childTnLst>
                                    <p:set>
                                      <p:cBhvr>
                                        <p:cTn dur="1" fill="hold" id="78">
                                          <p:stCondLst>
                                            <p:cond delay="0"/>
                                          </p:stCondLst>
                                        </p:cTn>
                                        <p:tgtEl>
                                          <p:spTgt spid="14"/>
                                        </p:tgtEl>
                                        <p:attrNameLst>
                                          <p:attrName>style.visibility</p:attrName>
                                        </p:attrNameLst>
                                      </p:cBhvr>
                                      <p:to>
                                        <p:strVal val="visible"/>
                                      </p:to>
                                    </p:set>
                                    <p:anim calcmode="lin" valueType="num">
                                      <p:cBhvr>
                                        <p:cTn dur="500" fill="hold" id="79"/>
                                        <p:tgtEl>
                                          <p:spTgt spid="14"/>
                                        </p:tgtEl>
                                        <p:attrNameLst>
                                          <p:attrName>ppt_w</p:attrName>
                                        </p:attrNameLst>
                                      </p:cBhvr>
                                      <p:tavLst>
                                        <p:tav tm="0">
                                          <p:val>
                                            <p:fltVal val="0"/>
                                          </p:val>
                                        </p:tav>
                                        <p:tav tm="100000">
                                          <p:val>
                                            <p:strVal val="#ppt_w"/>
                                          </p:val>
                                        </p:tav>
                                      </p:tavLst>
                                    </p:anim>
                                    <p:anim calcmode="lin" valueType="num">
                                      <p:cBhvr>
                                        <p:cTn dur="500" fill="hold" id="80"/>
                                        <p:tgtEl>
                                          <p:spTgt spid="14"/>
                                        </p:tgtEl>
                                        <p:attrNameLst>
                                          <p:attrName>ppt_h</p:attrName>
                                        </p:attrNameLst>
                                      </p:cBhvr>
                                      <p:tavLst>
                                        <p:tav tm="0">
                                          <p:val>
                                            <p:fltVal val="0"/>
                                          </p:val>
                                        </p:tav>
                                        <p:tav tm="100000">
                                          <p:val>
                                            <p:strVal val="#ppt_h"/>
                                          </p:val>
                                        </p:tav>
                                      </p:tavLst>
                                    </p:anim>
                                    <p:animEffect filter="fade" transition="in">
                                      <p:cBhvr>
                                        <p:cTn dur="500" id="81"/>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2"/>
      <p:bldP grpId="0" spid="173"/>
      <p:bldP grpId="0" spid="174"/>
      <p:bldP grpId="0" spid="175"/>
      <p:bldP grpId="0" spid="176"/>
      <p:bldP grpId="0" spid="177"/>
      <p:bldP grpId="0" spid="178"/>
      <p:bldP grpId="0" spid="179"/>
      <p:bldP grpId="0" spid="180"/>
      <p:bldP grpId="0" spid="181"/>
      <p:bldP grpId="0" spid="182"/>
      <p:bldP grpId="0" spid="183"/>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0" name="图片 9">
            <a:extLst>
              <a:ext uri="{FF2B5EF4-FFF2-40B4-BE49-F238E27FC236}">
                <a16:creationId xmlns:a16="http://schemas.microsoft.com/office/drawing/2014/main" id="{BA1717BD-FFCC-47B3-9BA7-7F4729EE2BDC}"/>
              </a:ext>
            </a:extLst>
          </p:cNvPr>
          <p:cNvPicPr>
            <a:picLocks noChangeAspect="1"/>
          </p:cNvPicPr>
          <p:nvPr/>
        </p:nvPicPr>
        <p:blipFill>
          <a:blip r:embed="rId3">
            <a:extLst>
              <a:ext uri="{28A0092B-C50C-407E-A947-70E740481C1C}">
                <a14:useLocalDpi/>
              </a:ext>
            </a:extLst>
          </a:blip>
          <a:stretch>
            <a:fillRect/>
          </a:stretch>
        </p:blipFill>
        <p:spPr>
          <a:xfrm>
            <a:off x="0" y="-1"/>
            <a:ext cx="12192000" cy="6858000"/>
          </a:xfrm>
          <a:prstGeom prst="rect">
            <a:avLst/>
          </a:prstGeom>
        </p:spPr>
      </p:pic>
      <p:sp>
        <p:nvSpPr>
          <p:cNvPr id="18" name="文本框 17">
            <a:extLst>
              <a:ext uri="{FF2B5EF4-FFF2-40B4-BE49-F238E27FC236}">
                <a16:creationId xmlns:a16="http://schemas.microsoft.com/office/drawing/2014/main" id="{8F4BD971-199B-46A0-88D0-3FC7B73E5152}"/>
              </a:ext>
            </a:extLst>
          </p:cNvPr>
          <p:cNvSpPr txBox="1"/>
          <p:nvPr/>
        </p:nvSpPr>
        <p:spPr>
          <a:xfrm>
            <a:off x="3925887" y="2413073"/>
            <a:ext cx="1057092" cy="2194560"/>
          </a:xfrm>
          <a:prstGeom prst="rect">
            <a:avLst/>
          </a:prstGeom>
          <a:noFill/>
        </p:spPr>
        <p:txBody>
          <a:bodyPr rtlCol="0" wrap="square">
            <a:spAutoFit/>
            <a:scene3d>
              <a:camera prst="orthographicFront"/>
              <a:lightRig dir="t" rig="threePt"/>
            </a:scene3d>
            <a:sp3d contourW="12700"/>
          </a:bodyPr>
          <a:lstStyle/>
          <a:p>
            <a:pPr algn="ctr"/>
            <a:r>
              <a:rPr altLang="zh-CN" lang="en-US" sz="138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2</a:t>
            </a:r>
          </a:p>
        </p:txBody>
      </p:sp>
      <p:sp>
        <p:nvSpPr>
          <p:cNvPr id="2" name="菱形 1"/>
          <p:cNvSpPr/>
          <p:nvPr/>
        </p:nvSpPr>
        <p:spPr>
          <a:xfrm>
            <a:off x="3199174" y="2199135"/>
            <a:ext cx="2643868" cy="2643868"/>
          </a:xfrm>
          <a:prstGeom prst="diamond">
            <a:avLst/>
          </a:prstGeom>
          <a:noFill/>
          <a:ln w="28575">
            <a:solidFill>
              <a:srgbClr val="3B383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3" name="菱形 2"/>
          <p:cNvSpPr/>
          <p:nvPr/>
        </p:nvSpPr>
        <p:spPr>
          <a:xfrm>
            <a:off x="5302611" y="1371821"/>
            <a:ext cx="4298496" cy="4298496"/>
          </a:xfrm>
          <a:prstGeom prst="diamond">
            <a:avLst/>
          </a:prstGeom>
          <a:noFill/>
          <a:ln w="28575">
            <a:solidFill>
              <a:srgbClr val="3B383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11" name="文本框 10"/>
          <p:cNvSpPr txBox="1"/>
          <p:nvPr/>
        </p:nvSpPr>
        <p:spPr>
          <a:xfrm>
            <a:off x="5499687" y="2876239"/>
            <a:ext cx="3904343" cy="518160"/>
          </a:xfrm>
          <a:prstGeom prst="rect">
            <a:avLst/>
          </a:prstGeom>
          <a:noFill/>
        </p:spPr>
        <p:txBody>
          <a:bodyPr rtlCol="0" wrap="square">
            <a:spAutoFit/>
            <a:scene3d>
              <a:camera prst="orthographicFront"/>
              <a:lightRig dir="t" rig="threePt"/>
            </a:scene3d>
            <a:sp3d contourW="12700"/>
          </a:bodyPr>
          <a:lstStyle>
            <a:defPPr>
              <a:defRPr lang="en-US"/>
            </a:defPPr>
            <a:lvl1pPr algn="ctr">
              <a:defRPr b="1" sz="2800">
                <a:solidFill>
                  <a:schemeClr val="tx1">
                    <a:lumMod val="75000"/>
                    <a:lumOff val="25000"/>
                  </a:schemeClr>
                </a:solidFill>
                <a:latin charset="0" panose="020b0502020202020204" pitchFamily="34" typeface="Century Gothic"/>
              </a:defRPr>
            </a:lvl1pPr>
          </a:lstStyle>
          <a:p>
            <a:r>
              <a:rPr altLang="en-US" lang="zh-CN">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发展历程</a:t>
            </a:r>
          </a:p>
        </p:txBody>
      </p:sp>
      <p:sp>
        <p:nvSpPr>
          <p:cNvPr id="12" name="文本框 11"/>
          <p:cNvSpPr txBox="1"/>
          <p:nvPr/>
        </p:nvSpPr>
        <p:spPr>
          <a:xfrm>
            <a:off x="6096001" y="3429000"/>
            <a:ext cx="2711716" cy="530352"/>
          </a:xfrm>
          <a:prstGeom prst="rect">
            <a:avLst/>
          </a:prstGeom>
          <a:noFill/>
        </p:spPr>
        <p:txBody>
          <a:bodyPr rtlCol="0" wrap="square">
            <a:spAutoFit/>
            <a:scene3d>
              <a:camera prst="orthographicFront"/>
              <a:lightRig dir="t" rig="threePt"/>
            </a:scene3d>
            <a:sp3d contourW="12700"/>
          </a:bodyPr>
          <a:lstStyle>
            <a:defPPr>
              <a:defRPr lang="en-US"/>
            </a:defPPr>
            <a:lvl1pPr algn="ctr">
              <a:lnSpc>
                <a:spcPct val="120000"/>
              </a:lnSpc>
              <a:defRPr sz="1100">
                <a:solidFill>
                  <a:schemeClr val="bg1">
                    <a:lumMod val="65000"/>
                  </a:schemeClr>
                </a:solidFill>
                <a:latin charset="0" panose="020b0502020202020204" pitchFamily="34" typeface="Century Gothic"/>
              </a:defRPr>
            </a:lvl1pPr>
          </a:lstStyle>
          <a:p>
            <a:r>
              <a:rPr altLang="en-US" lang="zh-CN" sz="12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输入内容输入内容输入内容输入内容输入内容输入内容</a:t>
            </a:r>
          </a:p>
        </p:txBody>
      </p:sp>
      <p:sp>
        <p:nvSpPr>
          <p:cNvPr id="9" name="文本框 8">
            <a:extLst>
              <a:ext uri="{FF2B5EF4-FFF2-40B4-BE49-F238E27FC236}">
                <a16:creationId xmlns:a16="http://schemas.microsoft.com/office/drawing/2014/main" id="{DF1FF329-DACD-4655-8B3E-E88AC1EAF593}"/>
              </a:ext>
            </a:extLst>
          </p:cNvPr>
          <p:cNvSpPr txBox="1"/>
          <p:nvPr/>
        </p:nvSpPr>
        <p:spPr>
          <a:xfrm>
            <a:off x="3685677" y="3391508"/>
            <a:ext cx="1470024" cy="396240"/>
          </a:xfrm>
          <a:prstGeom prst="rect">
            <a:avLst/>
          </a:prstGeom>
          <a:solidFill>
            <a:schemeClr val="bg1"/>
          </a:solidFill>
        </p:spPr>
        <p:txBody>
          <a:bodyPr rtlCol="0" wrap="square">
            <a:spAutoFit/>
            <a:scene3d>
              <a:camera prst="orthographicFront"/>
              <a:lightRig dir="t" rig="threePt"/>
            </a:scene3d>
            <a:sp3d contourW="12700"/>
          </a:bodyPr>
          <a:lstStyle/>
          <a:p>
            <a:pPr algn="ctr"/>
            <a:r>
              <a:rPr altLang="zh-CN" b="1" lang="en-US" sz="2000">
                <a:solidFill>
                  <a:schemeClr val="bg2">
                    <a:lumMod val="25000"/>
                  </a:schemeClr>
                </a:solidFill>
                <a:latin charset="-122" panose="020b0503020204020204" pitchFamily="34" typeface="微软雅黑"/>
                <a:ea charset="-122" panose="020b0503020204020204" pitchFamily="34" typeface="微软雅黑"/>
                <a:sym charset="-122" panose="02020400000000000000" pitchFamily="18" typeface="Source Han Serif SC"/>
              </a:rPr>
              <a:t>PART 02</a:t>
            </a:r>
          </a:p>
        </p:txBody>
      </p:sp>
    </p:spTree>
    <p:extLst>
      <p:ext uri="{BB962C8B-B14F-4D97-AF65-F5344CB8AC3E}">
        <p14:creationId val="4027228542"/>
      </p:ext>
    </p:extLst>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Effect filter="fade" transition="in">
                                      <p:cBhvr>
                                        <p:cTn dur="500" id="9"/>
                                        <p:tgtEl>
                                          <p:spTgt spid="2"/>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3"/>
                                        </p:tgtEl>
                                        <p:attrNameLst>
                                          <p:attrName>style.visibility</p:attrName>
                                        </p:attrNameLst>
                                      </p:cBhvr>
                                      <p:to>
                                        <p:strVal val="visible"/>
                                      </p:to>
                                    </p:set>
                                    <p:anim calcmode="lin" valueType="num">
                                      <p:cBhvr>
                                        <p:cTn dur="500" fill="hold" id="13"/>
                                        <p:tgtEl>
                                          <p:spTgt spid="3"/>
                                        </p:tgtEl>
                                        <p:attrNameLst>
                                          <p:attrName>ppt_w</p:attrName>
                                        </p:attrNameLst>
                                      </p:cBhvr>
                                      <p:tavLst>
                                        <p:tav tm="0">
                                          <p:val>
                                            <p:fltVal val="0"/>
                                          </p:val>
                                        </p:tav>
                                        <p:tav tm="100000">
                                          <p:val>
                                            <p:strVal val="#ppt_w"/>
                                          </p:val>
                                        </p:tav>
                                      </p:tavLst>
                                    </p:anim>
                                    <p:anim calcmode="lin" valueType="num">
                                      <p:cBhvr>
                                        <p:cTn dur="500" fill="hold" id="14"/>
                                        <p:tgtEl>
                                          <p:spTgt spid="3"/>
                                        </p:tgtEl>
                                        <p:attrNameLst>
                                          <p:attrName>ppt_h</p:attrName>
                                        </p:attrNameLst>
                                      </p:cBhvr>
                                      <p:tavLst>
                                        <p:tav tm="0">
                                          <p:val>
                                            <p:fltVal val="0"/>
                                          </p:val>
                                        </p:tav>
                                        <p:tav tm="100000">
                                          <p:val>
                                            <p:strVal val="#ppt_h"/>
                                          </p:val>
                                        </p:tav>
                                      </p:tavLst>
                                    </p:anim>
                                    <p:animEffect filter="fade" transition="in">
                                      <p:cBhvr>
                                        <p:cTn dur="500" id="15"/>
                                        <p:tgtEl>
                                          <p:spTgt spid="3"/>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11"/>
                                        </p:tgtEl>
                                        <p:attrNameLst>
                                          <p:attrName>style.visibility</p:attrName>
                                        </p:attrNameLst>
                                      </p:cBhvr>
                                      <p:to>
                                        <p:strVal val="visible"/>
                                      </p:to>
                                    </p:set>
                                    <p:anim calcmode="lin" valueType="num">
                                      <p:cBhvr>
                                        <p:cTn dur="500" fill="hold" id="19"/>
                                        <p:tgtEl>
                                          <p:spTgt spid="11"/>
                                        </p:tgtEl>
                                        <p:attrNameLst>
                                          <p:attrName>ppt_w</p:attrName>
                                        </p:attrNameLst>
                                      </p:cBhvr>
                                      <p:tavLst>
                                        <p:tav tm="0">
                                          <p:val>
                                            <p:fltVal val="0"/>
                                          </p:val>
                                        </p:tav>
                                        <p:tav tm="100000">
                                          <p:val>
                                            <p:strVal val="#ppt_w"/>
                                          </p:val>
                                        </p:tav>
                                      </p:tavLst>
                                    </p:anim>
                                    <p:anim calcmode="lin" valueType="num">
                                      <p:cBhvr>
                                        <p:cTn dur="500" fill="hold" id="20"/>
                                        <p:tgtEl>
                                          <p:spTgt spid="11"/>
                                        </p:tgtEl>
                                        <p:attrNameLst>
                                          <p:attrName>ppt_h</p:attrName>
                                        </p:attrNameLst>
                                      </p:cBhvr>
                                      <p:tavLst>
                                        <p:tav tm="0">
                                          <p:val>
                                            <p:fltVal val="0"/>
                                          </p:val>
                                        </p:tav>
                                        <p:tav tm="100000">
                                          <p:val>
                                            <p:strVal val="#ppt_h"/>
                                          </p:val>
                                        </p:tav>
                                      </p:tavLst>
                                    </p:anim>
                                    <p:animEffect filter="fade" transition="in">
                                      <p:cBhvr>
                                        <p:cTn dur="500" id="21"/>
                                        <p:tgtEl>
                                          <p:spTgt spid="11"/>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12"/>
                                        </p:tgtEl>
                                        <p:attrNameLst>
                                          <p:attrName>style.visibility</p:attrName>
                                        </p:attrNameLst>
                                      </p:cBhvr>
                                      <p:to>
                                        <p:strVal val="visible"/>
                                      </p:to>
                                    </p:set>
                                    <p:anim calcmode="lin" valueType="num">
                                      <p:cBhvr>
                                        <p:cTn dur="500" fill="hold" id="25"/>
                                        <p:tgtEl>
                                          <p:spTgt spid="12"/>
                                        </p:tgtEl>
                                        <p:attrNameLst>
                                          <p:attrName>ppt_w</p:attrName>
                                        </p:attrNameLst>
                                      </p:cBhvr>
                                      <p:tavLst>
                                        <p:tav tm="0">
                                          <p:val>
                                            <p:fltVal val="0"/>
                                          </p:val>
                                        </p:tav>
                                        <p:tav tm="100000">
                                          <p:val>
                                            <p:strVal val="#ppt_w"/>
                                          </p:val>
                                        </p:tav>
                                      </p:tavLst>
                                    </p:anim>
                                    <p:anim calcmode="lin" valueType="num">
                                      <p:cBhvr>
                                        <p:cTn dur="500" fill="hold" id="26"/>
                                        <p:tgtEl>
                                          <p:spTgt spid="12"/>
                                        </p:tgtEl>
                                        <p:attrNameLst>
                                          <p:attrName>ppt_h</p:attrName>
                                        </p:attrNameLst>
                                      </p:cBhvr>
                                      <p:tavLst>
                                        <p:tav tm="0">
                                          <p:val>
                                            <p:fltVal val="0"/>
                                          </p:val>
                                        </p:tav>
                                        <p:tav tm="100000">
                                          <p:val>
                                            <p:strVal val="#ppt_h"/>
                                          </p:val>
                                        </p:tav>
                                      </p:tavLst>
                                    </p:anim>
                                    <p:animEffect filter="fade" transition="in">
                                      <p:cBhvr>
                                        <p:cTn dur="500" id="27"/>
                                        <p:tgtEl>
                                          <p:spTgt spid="12"/>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9"/>
                                        </p:tgtEl>
                                        <p:attrNameLst>
                                          <p:attrName>style.visibility</p:attrName>
                                        </p:attrNameLst>
                                      </p:cBhvr>
                                      <p:to>
                                        <p:strVal val="visible"/>
                                      </p:to>
                                    </p:set>
                                    <p:anim calcmode="lin" valueType="num">
                                      <p:cBhvr>
                                        <p:cTn dur="500" fill="hold" id="31"/>
                                        <p:tgtEl>
                                          <p:spTgt spid="9"/>
                                        </p:tgtEl>
                                        <p:attrNameLst>
                                          <p:attrName>ppt_w</p:attrName>
                                        </p:attrNameLst>
                                      </p:cBhvr>
                                      <p:tavLst>
                                        <p:tav tm="0">
                                          <p:val>
                                            <p:fltVal val="0"/>
                                          </p:val>
                                        </p:tav>
                                        <p:tav tm="100000">
                                          <p:val>
                                            <p:strVal val="#ppt_w"/>
                                          </p:val>
                                        </p:tav>
                                      </p:tavLst>
                                    </p:anim>
                                    <p:anim calcmode="lin" valueType="num">
                                      <p:cBhvr>
                                        <p:cTn dur="500" fill="hold" id="32"/>
                                        <p:tgtEl>
                                          <p:spTgt spid="9"/>
                                        </p:tgtEl>
                                        <p:attrNameLst>
                                          <p:attrName>ppt_h</p:attrName>
                                        </p:attrNameLst>
                                      </p:cBhvr>
                                      <p:tavLst>
                                        <p:tav tm="0">
                                          <p:val>
                                            <p:fltVal val="0"/>
                                          </p:val>
                                        </p:tav>
                                        <p:tav tm="100000">
                                          <p:val>
                                            <p:strVal val="#ppt_h"/>
                                          </p:val>
                                        </p:tav>
                                      </p:tavLst>
                                    </p:anim>
                                    <p:animEffect filter="fade" transition="in">
                                      <p:cBhvr>
                                        <p:cTn dur="500" id="33"/>
                                        <p:tgtEl>
                                          <p:spTgt spid="9"/>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18"/>
                                        </p:tgtEl>
                                        <p:attrNameLst>
                                          <p:attrName>style.visibility</p:attrName>
                                        </p:attrNameLst>
                                      </p:cBhvr>
                                      <p:to>
                                        <p:strVal val="visible"/>
                                      </p:to>
                                    </p:set>
                                    <p:anim calcmode="lin" valueType="num">
                                      <p:cBhvr>
                                        <p:cTn dur="500" fill="hold" id="37"/>
                                        <p:tgtEl>
                                          <p:spTgt spid="18"/>
                                        </p:tgtEl>
                                        <p:attrNameLst>
                                          <p:attrName>ppt_w</p:attrName>
                                        </p:attrNameLst>
                                      </p:cBhvr>
                                      <p:tavLst>
                                        <p:tav tm="0">
                                          <p:val>
                                            <p:fltVal val="0"/>
                                          </p:val>
                                        </p:tav>
                                        <p:tav tm="100000">
                                          <p:val>
                                            <p:strVal val="#ppt_w"/>
                                          </p:val>
                                        </p:tav>
                                      </p:tavLst>
                                    </p:anim>
                                    <p:anim calcmode="lin" valueType="num">
                                      <p:cBhvr>
                                        <p:cTn dur="500" fill="hold" id="38"/>
                                        <p:tgtEl>
                                          <p:spTgt spid="18"/>
                                        </p:tgtEl>
                                        <p:attrNameLst>
                                          <p:attrName>ppt_h</p:attrName>
                                        </p:attrNameLst>
                                      </p:cBhvr>
                                      <p:tavLst>
                                        <p:tav tm="0">
                                          <p:val>
                                            <p:fltVal val="0"/>
                                          </p:val>
                                        </p:tav>
                                        <p:tav tm="100000">
                                          <p:val>
                                            <p:strVal val="#ppt_h"/>
                                          </p:val>
                                        </p:tav>
                                      </p:tavLst>
                                    </p:anim>
                                    <p:animEffect filter="fade" transition="in">
                                      <p:cBhvr>
                                        <p:cTn dur="500" id="39"/>
                                        <p:tgtEl>
                                          <p:spTgt spid="18"/>
                                        </p:tgtEl>
                                      </p:cBhvr>
                                    </p:animEffect>
                                  </p:childTnLst>
                                </p:cTn>
                              </p:par>
                            </p:childTnLst>
                          </p:cTn>
                        </p:par>
                        <p:par>
                          <p:cTn fill="hold" id="40" nodeType="afterGroup">
                            <p:stCondLst>
                              <p:cond delay="3000"/>
                            </p:stCondLst>
                            <p:childTnLst>
                              <p:par>
                                <p:cTn fill="hold" id="41" nodeType="afterEffect" presetClass="entr" presetID="53" presetSubtype="0">
                                  <p:stCondLst>
                                    <p:cond delay="0"/>
                                  </p:stCondLst>
                                  <p:childTnLst>
                                    <p:set>
                                      <p:cBhvr>
                                        <p:cTn dur="1" fill="hold" id="42">
                                          <p:stCondLst>
                                            <p:cond delay="0"/>
                                          </p:stCondLst>
                                        </p:cTn>
                                        <p:tgtEl>
                                          <p:spTgt spid="10"/>
                                        </p:tgtEl>
                                        <p:attrNameLst>
                                          <p:attrName>style.visibility</p:attrName>
                                        </p:attrNameLst>
                                      </p:cBhvr>
                                      <p:to>
                                        <p:strVal val="visible"/>
                                      </p:to>
                                    </p:set>
                                    <p:anim calcmode="lin" valueType="num">
                                      <p:cBhvr>
                                        <p:cTn dur="500" fill="hold" id="43"/>
                                        <p:tgtEl>
                                          <p:spTgt spid="10"/>
                                        </p:tgtEl>
                                        <p:attrNameLst>
                                          <p:attrName>ppt_w</p:attrName>
                                        </p:attrNameLst>
                                      </p:cBhvr>
                                      <p:tavLst>
                                        <p:tav tm="0">
                                          <p:val>
                                            <p:fltVal val="0"/>
                                          </p:val>
                                        </p:tav>
                                        <p:tav tm="100000">
                                          <p:val>
                                            <p:strVal val="#ppt_w"/>
                                          </p:val>
                                        </p:tav>
                                      </p:tavLst>
                                    </p:anim>
                                    <p:anim calcmode="lin" valueType="num">
                                      <p:cBhvr>
                                        <p:cTn dur="500" fill="hold" id="44"/>
                                        <p:tgtEl>
                                          <p:spTgt spid="10"/>
                                        </p:tgtEl>
                                        <p:attrNameLst>
                                          <p:attrName>ppt_h</p:attrName>
                                        </p:attrNameLst>
                                      </p:cBhvr>
                                      <p:tavLst>
                                        <p:tav tm="0">
                                          <p:val>
                                            <p:fltVal val="0"/>
                                          </p:val>
                                        </p:tav>
                                        <p:tav tm="100000">
                                          <p:val>
                                            <p:strVal val="#ppt_h"/>
                                          </p:val>
                                        </p:tav>
                                      </p:tavLst>
                                    </p:anim>
                                    <p:animEffect filter="fade" transition="in">
                                      <p:cBhvr>
                                        <p:cTn dur="500" id="45"/>
                                        <p:tgtEl>
                                          <p:spTgt spid="1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2"/>
      <p:bldP grpId="0" spid="3"/>
      <p:bldP grpId="0" spid="11"/>
      <p:bldP grpId="0" spid="12"/>
      <p:bldP grpId="0" spid="9"/>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6" name="矩形 15"/>
          <p:cNvSpPr/>
          <p:nvPr/>
        </p:nvSpPr>
        <p:spPr>
          <a:xfrm flipH="1">
            <a:off x="5190629" y="4067646"/>
            <a:ext cx="4667250" cy="2260602"/>
          </a:xfrm>
          <a:prstGeom prst="rect">
            <a:avLst/>
          </a:prstGeom>
          <a:gradFill>
            <a:gsLst>
              <a:gs pos="0">
                <a:schemeClr val="accent1">
                  <a:lumMod val="5000"/>
                  <a:lumOff val="95000"/>
                  <a:alpha val="0"/>
                </a:schemeClr>
              </a:gs>
              <a:gs pos="65000">
                <a:schemeClr val="bg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3020204020204" pitchFamily="34" typeface="微软雅黑"/>
              <a:ea charset="-122" panose="020b0503020204020204" pitchFamily="34" typeface="微软雅黑"/>
              <a:sym charset="-122" panose="02020400000000000000" pitchFamily="18" typeface="Source Han Serif SC"/>
            </a:endParaRPr>
          </a:p>
        </p:txBody>
      </p:sp>
      <p:sp>
        <p:nvSpPr>
          <p:cNvPr id="6" name="矩形 42"/>
          <p:cNvSpPr>
            <a:spLocks noChangeArrowheads="1"/>
          </p:cNvSpPr>
          <p:nvPr/>
        </p:nvSpPr>
        <p:spPr bwMode="auto">
          <a:xfrm>
            <a:off x="9980912" y="4067648"/>
            <a:ext cx="922867" cy="2260600"/>
          </a:xfrm>
          <a:prstGeom prst="rect">
            <a:avLst/>
          </a:prstGeom>
          <a:solidFill>
            <a:schemeClr val="accent2"/>
          </a:solidFill>
          <a:ln>
            <a:noFill/>
          </a:ln>
          <a:extLst/>
        </p:spPr>
        <p:txBody>
          <a:bodyPr anchor="ctr" bIns="60956" lIns="121912" rIns="121912" tIns="60956"/>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2400">
              <a:solidFill>
                <a:srgbClr val="FFFFFF"/>
              </a:solidFill>
              <a:sym charset="-122" panose="02020400000000000000" pitchFamily="18" typeface="Source Han Serif SC"/>
            </a:endParaRPr>
          </a:p>
        </p:txBody>
      </p:sp>
      <p:sp>
        <p:nvSpPr>
          <p:cNvPr id="8" name="矩形 46"/>
          <p:cNvSpPr>
            <a:spLocks noChangeArrowheads="1" noChangeAspect="1"/>
          </p:cNvSpPr>
          <p:nvPr/>
        </p:nvSpPr>
        <p:spPr bwMode="auto">
          <a:xfrm>
            <a:off x="1064303" y="4067648"/>
            <a:ext cx="4005409" cy="2260600"/>
          </a:xfrm>
          <a:prstGeom prst="rect">
            <a:avLst/>
          </a:prstGeom>
          <a:blipFill>
            <a:blip r:embed="rId3">
              <a:extLst>
                <a:ext uri="{28A0092B-C50C-407E-A947-70E740481C1C}">
                  <a14:useLocalDpi/>
                </a:ext>
              </a:extLst>
            </a:blip>
            <a:stretch>
              <a:fillRect/>
            </a:stretch>
          </a:blipFill>
          <a:ln>
            <a:noFill/>
          </a:ln>
        </p:spPr>
        <p:txBody>
          <a:bodyPr anchor="ctr" bIns="60956" lIns="121912" rIns="121912" tIns="60956"/>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2400">
              <a:solidFill>
                <a:srgbClr val="FFFFFF"/>
              </a:solidFill>
              <a:sym charset="-122" panose="02020400000000000000" pitchFamily="18" typeface="Source Han Serif SC"/>
            </a:endParaRPr>
          </a:p>
        </p:txBody>
      </p:sp>
      <p:sp>
        <p:nvSpPr>
          <p:cNvPr id="9" name="矩形 47"/>
          <p:cNvSpPr>
            <a:spLocks noChangeArrowheads="1" noChangeAspect="1"/>
          </p:cNvSpPr>
          <p:nvPr/>
        </p:nvSpPr>
        <p:spPr bwMode="auto">
          <a:xfrm>
            <a:off x="4034928" y="1715767"/>
            <a:ext cx="3386667" cy="2258483"/>
          </a:xfrm>
          <a:prstGeom prst="rect">
            <a:avLst/>
          </a:prstGeom>
          <a:blipFill>
            <a:blip r:embed="rId4">
              <a:extLst>
                <a:ext uri="{28A0092B-C50C-407E-A947-70E740481C1C}">
                  <a14:useLocalDpi/>
                </a:ext>
              </a:extLst>
            </a:blip>
            <a:stretch>
              <a:fillRect/>
            </a:stretch>
          </a:blipFill>
          <a:ln>
            <a:noFill/>
          </a:ln>
        </p:spPr>
        <p:txBody>
          <a:bodyPr anchor="ctr" bIns="60956" lIns="121912" rIns="121912" tIns="60956"/>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2400">
              <a:solidFill>
                <a:srgbClr val="FFFFFF"/>
              </a:solidFill>
              <a:sym charset="-122" panose="02020400000000000000" pitchFamily="18" typeface="Source Han Serif SC"/>
            </a:endParaRPr>
          </a:p>
        </p:txBody>
      </p:sp>
      <p:sp>
        <p:nvSpPr>
          <p:cNvPr id="10" name="矩形 1"/>
          <p:cNvSpPr>
            <a:spLocks noChangeArrowheads="1"/>
          </p:cNvSpPr>
          <p:nvPr/>
        </p:nvSpPr>
        <p:spPr bwMode="auto">
          <a:xfrm>
            <a:off x="1064303" y="1713648"/>
            <a:ext cx="2877228" cy="2260600"/>
          </a:xfrm>
          <a:prstGeom prst="rect">
            <a:avLst/>
          </a:prstGeom>
          <a:solidFill>
            <a:schemeClr val="accent1"/>
          </a:solidFill>
          <a:ln>
            <a:noFill/>
          </a:ln>
          <a:extLst/>
        </p:spPr>
        <p:txBody>
          <a:bodyPr anchor="ctr" bIns="60956" lIns="121912" rIns="121912" tIns="60956"/>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2400">
              <a:solidFill>
                <a:srgbClr val="FF8607"/>
              </a:solidFill>
              <a:sym charset="-122" panose="02020400000000000000" pitchFamily="18" typeface="Source Han Serif SC"/>
            </a:endParaRPr>
          </a:p>
        </p:txBody>
      </p:sp>
      <p:sp>
        <p:nvSpPr>
          <p:cNvPr id="11" name="矩形 59"/>
          <p:cNvSpPr>
            <a:spLocks noChangeArrowheads="1" noChangeAspect="1"/>
          </p:cNvSpPr>
          <p:nvPr/>
        </p:nvSpPr>
        <p:spPr bwMode="auto">
          <a:xfrm>
            <a:off x="7514995" y="1713648"/>
            <a:ext cx="3388783" cy="2260600"/>
          </a:xfrm>
          <a:prstGeom prst="rect">
            <a:avLst/>
          </a:prstGeom>
          <a:blipFill>
            <a:blip r:embed="rId5">
              <a:extLst>
                <a:ext uri="{28A0092B-C50C-407E-A947-70E740481C1C}">
                  <a14:useLocalDpi/>
                </a:ext>
              </a:extLst>
            </a:blip>
            <a:stretch>
              <a:fillRect/>
            </a:stretch>
          </a:blipFill>
          <a:ln>
            <a:noFill/>
          </a:ln>
          <a:extLst/>
        </p:spPr>
        <p:txBody>
          <a:bodyPr anchor="ctr" bIns="60956" lIns="121912" rIns="121912" tIns="60956"/>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ctr" defTabSz="914273">
              <a:spcBef>
                <a:spcPct val="0"/>
              </a:spcBef>
              <a:buNone/>
            </a:pPr>
            <a:endParaRPr altLang="zh-CN" lang="zh-CN" sz="2400">
              <a:solidFill>
                <a:srgbClr val="FFFFFF"/>
              </a:solidFill>
              <a:sym charset="-122" panose="02020400000000000000" pitchFamily="18" typeface="Source Han Serif SC"/>
            </a:endParaRPr>
          </a:p>
        </p:txBody>
      </p:sp>
      <p:sp>
        <p:nvSpPr>
          <p:cNvPr id="12" name="矩形 56"/>
          <p:cNvSpPr>
            <a:spLocks noChangeArrowheads="1"/>
          </p:cNvSpPr>
          <p:nvPr/>
        </p:nvSpPr>
        <p:spPr bwMode="auto">
          <a:xfrm>
            <a:off x="1680930" y="1809941"/>
            <a:ext cx="2152121" cy="67055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60956" lIns="121912" rIns="121912" tIns="60956">
            <a:spAutoFit/>
          </a:bodyPr>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algn="r" defTabSz="914273">
              <a:spcBef>
                <a:spcPct val="0"/>
              </a:spcBef>
              <a:buNone/>
            </a:pPr>
            <a:r>
              <a:rPr altLang="en-US" b="1" lang="zh-CN" sz="3600">
                <a:solidFill>
                  <a:prstClr val="white"/>
                </a:solidFill>
                <a:sym charset="-122" panose="02020400000000000000" pitchFamily="18" typeface="Source Han Serif SC"/>
              </a:rPr>
              <a:t>添加主题</a:t>
            </a:r>
          </a:p>
        </p:txBody>
      </p:sp>
      <p:sp>
        <p:nvSpPr>
          <p:cNvPr id="14" name="矩形 44"/>
          <p:cNvSpPr>
            <a:spLocks noChangeArrowheads="1"/>
          </p:cNvSpPr>
          <p:nvPr/>
        </p:nvSpPr>
        <p:spPr bwMode="auto">
          <a:xfrm>
            <a:off x="5321719" y="4208943"/>
            <a:ext cx="3098655" cy="54863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60956" lIns="121912" rIns="121912" tIns="60956">
            <a:spAutoFit/>
          </a:bodyPr>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defTabSz="914273">
              <a:spcBef>
                <a:spcPct val="0"/>
              </a:spcBef>
              <a:buNone/>
            </a:pPr>
            <a:r>
              <a:rPr altLang="en-US" b="1" lang="zh-CN" sz="2800">
                <a:solidFill>
                  <a:schemeClr val="tx1">
                    <a:lumMod val="85000"/>
                    <a:lumOff val="15000"/>
                  </a:schemeClr>
                </a:solidFill>
                <a:sym charset="-122" panose="02020400000000000000" pitchFamily="18" typeface="Source Han Serif SC"/>
              </a:rPr>
              <a:t>添加主题</a:t>
            </a:r>
          </a:p>
        </p:txBody>
      </p:sp>
      <p:sp>
        <p:nvSpPr>
          <p:cNvPr id="15" name="矩形 45"/>
          <p:cNvSpPr>
            <a:spLocks noChangeArrowheads="1"/>
          </p:cNvSpPr>
          <p:nvPr/>
        </p:nvSpPr>
        <p:spPr bwMode="auto">
          <a:xfrm>
            <a:off x="5321719" y="5022374"/>
            <a:ext cx="4280712" cy="10363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60956" lIns="121912" rIns="121912" tIns="60956">
            <a:spAutoFit/>
          </a:bodyPr>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defTabSz="914273">
              <a:spcBef>
                <a:spcPct val="0"/>
              </a:spcBef>
              <a:buNone/>
            </a:pPr>
            <a:r>
              <a:rPr altLang="en-US" lang="zh-CN" sz="2000">
                <a:solidFill>
                  <a:schemeClr val="tx1">
                    <a:lumMod val="85000"/>
                    <a:lumOff val="15000"/>
                  </a:schemeClr>
                </a:solidFill>
                <a:sym charset="-122" panose="02020400000000000000" pitchFamily="18" typeface="Source Han Serif SC"/>
              </a:rPr>
              <a:t>在此录入上述图表的综合分析说明，在此录入上述图表的综合分析说明，在此录入上述图表的综合分析说明。 </a:t>
            </a:r>
          </a:p>
        </p:txBody>
      </p:sp>
      <p:sp>
        <p:nvSpPr>
          <p:cNvPr id="19" name="矩形 45"/>
          <p:cNvSpPr>
            <a:spLocks noChangeArrowheads="1"/>
          </p:cNvSpPr>
          <p:nvPr/>
        </p:nvSpPr>
        <p:spPr bwMode="auto">
          <a:xfrm>
            <a:off x="1186932" y="2718046"/>
            <a:ext cx="2754596" cy="109727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60956" lIns="121912" rIns="121912" tIns="60956" wrap="square">
            <a:spAutoFit/>
          </a:bodyPr>
          <a:lstStyle>
            <a:lvl1pPr>
              <a:spcBef>
                <a:spcPct val="20000"/>
              </a:spcBef>
              <a:buFont typeface="Arial"/>
              <a:buChar char="•"/>
              <a:defRPr sz="3200">
                <a:solidFill>
                  <a:schemeClr val="tx1"/>
                </a:solidFill>
                <a:latin charset="-122" panose="020b0503020204020204" pitchFamily="34" typeface="微软雅黑"/>
                <a:ea charset="-122" panose="020b0503020204020204" pitchFamily="34" typeface="微软雅黑"/>
                <a:sym charset="0" pitchFamily="34" typeface="Calibri"/>
              </a:defRPr>
            </a:lvl1pPr>
            <a:lvl2pPr indent="-285750" marL="742950">
              <a:spcBef>
                <a:spcPct val="20000"/>
              </a:spcBef>
              <a:buFont typeface="Arial"/>
              <a:buChar char="–"/>
              <a:defRPr sz="2800">
                <a:solidFill>
                  <a:schemeClr val="tx1"/>
                </a:solidFill>
                <a:latin charset="-122" panose="020b0503020204020204" pitchFamily="34" typeface="微软雅黑"/>
                <a:ea charset="-122" panose="020b0503020204020204" pitchFamily="34" typeface="微软雅黑"/>
                <a:sym charset="0" pitchFamily="34" typeface="Calibri"/>
              </a:defRPr>
            </a:lvl2pPr>
            <a:lvl3pPr indent="-228600" marL="1143000">
              <a:spcBef>
                <a:spcPct val="20000"/>
              </a:spcBef>
              <a:buFont typeface="Arial"/>
              <a:buChar char="•"/>
              <a:defRPr sz="2400">
                <a:solidFill>
                  <a:schemeClr val="tx1"/>
                </a:solidFill>
                <a:latin charset="-122" panose="020b0503020204020204" pitchFamily="34" typeface="微软雅黑"/>
                <a:ea charset="-122" panose="020b0503020204020204" pitchFamily="34" typeface="微软雅黑"/>
                <a:sym charset="0" pitchFamily="34" typeface="Calibri"/>
              </a:defRPr>
            </a:lvl3pPr>
            <a:lvl4pPr indent="-228600" marL="16002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4pPr>
            <a:lvl5pPr indent="-228600" marL="2057400">
              <a:spcBef>
                <a:spcPct val="20000"/>
              </a:spcBef>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5pPr>
            <a:lvl6pPr eaLnBrk="0" fontAlgn="base" hangingPunct="0" indent="-228600" marL="25146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6pPr>
            <a:lvl7pPr eaLnBrk="0" fontAlgn="base" hangingPunct="0" indent="-228600" marL="29718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7pPr>
            <a:lvl8pPr eaLnBrk="0" fontAlgn="base" hangingPunct="0" indent="-228600" marL="34290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8pPr>
            <a:lvl9pPr eaLnBrk="0" fontAlgn="base" hangingPunct="0" indent="-228600" marL="3886200">
              <a:spcBef>
                <a:spcPct val="20000"/>
              </a:spcBef>
              <a:spcAft>
                <a:spcPct val="0"/>
              </a:spcAft>
              <a:buFont typeface="Arial"/>
              <a:buChar char="»"/>
              <a:defRPr sz="2000">
                <a:solidFill>
                  <a:schemeClr val="tx1"/>
                </a:solidFill>
                <a:latin charset="-122" panose="020b0503020204020204" pitchFamily="34" typeface="微软雅黑"/>
                <a:ea charset="-122" panose="020b0503020204020204" pitchFamily="34" typeface="微软雅黑"/>
                <a:sym charset="0" pitchFamily="34" typeface="Calibri"/>
              </a:defRPr>
            </a:lvl9pPr>
          </a:lstStyle>
          <a:p>
            <a:pPr defTabSz="914273">
              <a:spcBef>
                <a:spcPct val="0"/>
              </a:spcBef>
              <a:buNone/>
            </a:pPr>
            <a:r>
              <a:rPr altLang="en-US" lang="zh-CN" sz="1600">
                <a:solidFill>
                  <a:schemeClr val="bg1"/>
                </a:solidFill>
                <a:sym charset="-122" panose="02020400000000000000" pitchFamily="18" typeface="Source Han Serif SC"/>
              </a:rPr>
              <a:t>在此录入上述图表的综合分析说明，在此录入上述图表的综合分析说明，在此录入上述图表的综合分析说明。 </a:t>
            </a:r>
          </a:p>
        </p:txBody>
      </p:sp>
      <p:grpSp>
        <p:nvGrpSpPr>
          <p:cNvPr id="17" name="组合 16">
            <a:extLst>
              <a:ext uri="{FF2B5EF4-FFF2-40B4-BE49-F238E27FC236}">
                <a16:creationId xmlns:a16="http://schemas.microsoft.com/office/drawing/2014/main" id="{134D69AA-7E8D-4730-8418-BC28E8D22E00}"/>
              </a:ext>
            </a:extLst>
          </p:cNvPr>
          <p:cNvGrpSpPr/>
          <p:nvPr/>
        </p:nvGrpSpPr>
        <p:grpSpPr>
          <a:xfrm>
            <a:off x="3424460" y="220234"/>
            <a:ext cx="5544407" cy="617980"/>
            <a:chOff x="551593" y="497013"/>
            <a:chExt cx="5544407" cy="617980"/>
          </a:xfrm>
        </p:grpSpPr>
        <p:sp>
          <p:nvSpPr>
            <p:cNvPr id="18" name="矩形 17">
              <a:extLst>
                <a:ext uri="{FF2B5EF4-FFF2-40B4-BE49-F238E27FC236}">
                  <a16:creationId xmlns:a16="http://schemas.microsoft.com/office/drawing/2014/main" id="{DFC737E2-B756-4755-9374-88BA8BE11513}"/>
                </a:ext>
              </a:extLst>
            </p:cNvPr>
            <p:cNvSpPr/>
            <p:nvPr/>
          </p:nvSpPr>
          <p:spPr>
            <a:xfrm>
              <a:off x="551593" y="497013"/>
              <a:ext cx="5544407" cy="579120"/>
            </a:xfrm>
            <a:prstGeom prst="rect">
              <a:avLst/>
            </a:prstGeom>
            <a:noFill/>
          </p:spPr>
          <p:txBody>
            <a:bodyPr rtlCol="0"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3200" u="none">
                  <a:ln>
                    <a:noFill/>
                  </a:ln>
                  <a:solidFill>
                    <a:srgbClr val="3B3838"/>
                  </a:solidFill>
                  <a:effectLst/>
                  <a:uLnTx/>
                  <a:uFillTx/>
                  <a:latin charset="-122" panose="020b0503020204020204" pitchFamily="34" typeface="微软雅黑"/>
                  <a:ea charset="-122" panose="020b0503020204020204" pitchFamily="34" typeface="微软雅黑"/>
                  <a:sym charset="-122" panose="02020400000000000000" pitchFamily="18" typeface="Source Han Serif SC"/>
                </a:rPr>
                <a:t>点击添加标题文字</a:t>
              </a:r>
            </a:p>
          </p:txBody>
        </p:sp>
        <p:cxnSp>
          <p:nvCxnSpPr>
            <p:cNvPr id="20" name="0 _4">
              <a:extLst>
                <a:ext uri="{FF2B5EF4-FFF2-40B4-BE49-F238E27FC236}">
                  <a16:creationId xmlns:a16="http://schemas.microsoft.com/office/drawing/2014/main" id="{76F846F4-8BC8-4F37-AE3E-B5E804098ACF}"/>
                </a:ext>
              </a:extLst>
            </p:cNvPr>
            <p:cNvCxnSpPr/>
            <p:nvPr/>
          </p:nvCxnSpPr>
          <p:spPr>
            <a:xfrm>
              <a:off x="715475" y="1114993"/>
              <a:ext cx="5119805" cy="0"/>
            </a:xfrm>
            <a:prstGeom prst="line">
              <a:avLst/>
            </a:prstGeom>
            <a:ln w="25400">
              <a:gradFill>
                <a:gsLst>
                  <a:gs pos="49000">
                    <a:srgbClr val="3B3838"/>
                  </a:gs>
                  <a:gs pos="0">
                    <a:schemeClr val="bg1">
                      <a:alpha val="0"/>
                    </a:schemeClr>
                  </a:gs>
                  <a:gs pos="100000">
                    <a:schemeClr val="bg1">
                      <a:alpha val="3000"/>
                    </a:schemeClr>
                  </a:gs>
                </a:gsLst>
                <a:lin ang="0" scaled="0"/>
              </a:gra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2749753030"/>
      </p:ext>
    </p:extLst>
  </p:cSld>
  <p:clrMapOvr>
    <a:masterClrMapping/>
  </p:clrMapOvr>
  <mc:AlternateContent>
    <mc:Choice Requires="p15">
      <p:transition p14:dur="1250" spd="slow">
        <p15:prstTrans prst="airplan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9"/>
                                        </p:tgtEl>
                                        <p:attrNameLst>
                                          <p:attrName>style.visibility</p:attrName>
                                        </p:attrNameLst>
                                      </p:cBhvr>
                                      <p:to>
                                        <p:strVal val="visible"/>
                                      </p:to>
                                    </p:set>
                                    <p:anim calcmode="lin" valueType="num">
                                      <p:cBhvr>
                                        <p:cTn dur="500" fill="hold" id="7"/>
                                        <p:tgtEl>
                                          <p:spTgt spid="9"/>
                                        </p:tgtEl>
                                        <p:attrNameLst>
                                          <p:attrName>ppt_w</p:attrName>
                                        </p:attrNameLst>
                                      </p:cBhvr>
                                      <p:tavLst>
                                        <p:tav tm="0">
                                          <p:val>
                                            <p:fltVal val="0"/>
                                          </p:val>
                                        </p:tav>
                                        <p:tav tm="100000">
                                          <p:val>
                                            <p:strVal val="#ppt_w"/>
                                          </p:val>
                                        </p:tav>
                                      </p:tavLst>
                                    </p:anim>
                                    <p:anim calcmode="lin" valueType="num">
                                      <p:cBhvr>
                                        <p:cTn dur="500" fill="hold" id="8"/>
                                        <p:tgtEl>
                                          <p:spTgt spid="9"/>
                                        </p:tgtEl>
                                        <p:attrNameLst>
                                          <p:attrName>ppt_h</p:attrName>
                                        </p:attrNameLst>
                                      </p:cBhvr>
                                      <p:tavLst>
                                        <p:tav tm="0">
                                          <p:val>
                                            <p:fltVal val="0"/>
                                          </p:val>
                                        </p:tav>
                                        <p:tav tm="100000">
                                          <p:val>
                                            <p:strVal val="#ppt_h"/>
                                          </p:val>
                                        </p:tav>
                                      </p:tavLst>
                                    </p:anim>
                                    <p:animEffect filter="fade" transition="in">
                                      <p:cBhvr>
                                        <p:cTn dur="500" id="9"/>
                                        <p:tgtEl>
                                          <p:spTgt spid="9"/>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11"/>
                                        </p:tgtEl>
                                        <p:attrNameLst>
                                          <p:attrName>style.visibility</p:attrName>
                                        </p:attrNameLst>
                                      </p:cBhvr>
                                      <p:to>
                                        <p:strVal val="visible"/>
                                      </p:to>
                                    </p:set>
                                    <p:anim calcmode="lin" valueType="num">
                                      <p:cBhvr>
                                        <p:cTn dur="500" fill="hold" id="13"/>
                                        <p:tgtEl>
                                          <p:spTgt spid="11"/>
                                        </p:tgtEl>
                                        <p:attrNameLst>
                                          <p:attrName>ppt_w</p:attrName>
                                        </p:attrNameLst>
                                      </p:cBhvr>
                                      <p:tavLst>
                                        <p:tav tm="0">
                                          <p:val>
                                            <p:fltVal val="0"/>
                                          </p:val>
                                        </p:tav>
                                        <p:tav tm="100000">
                                          <p:val>
                                            <p:strVal val="#ppt_w"/>
                                          </p:val>
                                        </p:tav>
                                      </p:tavLst>
                                    </p:anim>
                                    <p:anim calcmode="lin" valueType="num">
                                      <p:cBhvr>
                                        <p:cTn dur="500" fill="hold" id="14"/>
                                        <p:tgtEl>
                                          <p:spTgt spid="11"/>
                                        </p:tgtEl>
                                        <p:attrNameLst>
                                          <p:attrName>ppt_h</p:attrName>
                                        </p:attrNameLst>
                                      </p:cBhvr>
                                      <p:tavLst>
                                        <p:tav tm="0">
                                          <p:val>
                                            <p:fltVal val="0"/>
                                          </p:val>
                                        </p:tav>
                                        <p:tav tm="100000">
                                          <p:val>
                                            <p:strVal val="#ppt_h"/>
                                          </p:val>
                                        </p:tav>
                                      </p:tavLst>
                                    </p:anim>
                                    <p:animEffect filter="fade" transition="in">
                                      <p:cBhvr>
                                        <p:cTn dur="500" id="15"/>
                                        <p:tgtEl>
                                          <p:spTgt spid="11"/>
                                        </p:tgtEl>
                                      </p:cBhvr>
                                    </p:animEffect>
                                  </p:childTnLst>
                                </p:cTn>
                              </p:par>
                            </p:childTnLst>
                          </p:cTn>
                        </p:par>
                        <p:par>
                          <p:cTn fill="hold" id="16" nodeType="afterGroup">
                            <p:stCondLst>
                              <p:cond delay="1000"/>
                            </p:stCondLst>
                            <p:childTnLst>
                              <p:par>
                                <p:cTn fill="hold" grpId="0" id="17" nodeType="afterEffect" presetClass="entr" presetID="53" presetSubtype="0">
                                  <p:stCondLst>
                                    <p:cond delay="0"/>
                                  </p:stCondLst>
                                  <p:childTnLst>
                                    <p:set>
                                      <p:cBhvr>
                                        <p:cTn dur="1" fill="hold" id="18">
                                          <p:stCondLst>
                                            <p:cond delay="0"/>
                                          </p:stCondLst>
                                        </p:cTn>
                                        <p:tgtEl>
                                          <p:spTgt spid="8"/>
                                        </p:tgtEl>
                                        <p:attrNameLst>
                                          <p:attrName>style.visibility</p:attrName>
                                        </p:attrNameLst>
                                      </p:cBhvr>
                                      <p:to>
                                        <p:strVal val="visible"/>
                                      </p:to>
                                    </p:set>
                                    <p:anim calcmode="lin" valueType="num">
                                      <p:cBhvr>
                                        <p:cTn dur="500" fill="hold" id="19"/>
                                        <p:tgtEl>
                                          <p:spTgt spid="8"/>
                                        </p:tgtEl>
                                        <p:attrNameLst>
                                          <p:attrName>ppt_w</p:attrName>
                                        </p:attrNameLst>
                                      </p:cBhvr>
                                      <p:tavLst>
                                        <p:tav tm="0">
                                          <p:val>
                                            <p:fltVal val="0"/>
                                          </p:val>
                                        </p:tav>
                                        <p:tav tm="100000">
                                          <p:val>
                                            <p:strVal val="#ppt_w"/>
                                          </p:val>
                                        </p:tav>
                                      </p:tavLst>
                                    </p:anim>
                                    <p:anim calcmode="lin" valueType="num">
                                      <p:cBhvr>
                                        <p:cTn dur="500" fill="hold" id="20"/>
                                        <p:tgtEl>
                                          <p:spTgt spid="8"/>
                                        </p:tgtEl>
                                        <p:attrNameLst>
                                          <p:attrName>ppt_h</p:attrName>
                                        </p:attrNameLst>
                                      </p:cBhvr>
                                      <p:tavLst>
                                        <p:tav tm="0">
                                          <p:val>
                                            <p:fltVal val="0"/>
                                          </p:val>
                                        </p:tav>
                                        <p:tav tm="100000">
                                          <p:val>
                                            <p:strVal val="#ppt_h"/>
                                          </p:val>
                                        </p:tav>
                                      </p:tavLst>
                                    </p:anim>
                                    <p:animEffect filter="fade" transition="in">
                                      <p:cBhvr>
                                        <p:cTn dur="500" id="21"/>
                                        <p:tgtEl>
                                          <p:spTgt spid="8"/>
                                        </p:tgtEl>
                                      </p:cBhvr>
                                    </p:animEffect>
                                  </p:childTnLst>
                                </p:cTn>
                              </p:par>
                            </p:childTnLst>
                          </p:cTn>
                        </p:par>
                        <p:par>
                          <p:cTn fill="hold" id="22" nodeType="afterGroup">
                            <p:stCondLst>
                              <p:cond delay="1500"/>
                            </p:stCondLst>
                            <p:childTnLst>
                              <p:par>
                                <p:cTn fill="hold" grpId="0" id="23" nodeType="afterEffect" presetClass="entr" presetID="53" presetSubtype="0">
                                  <p:stCondLst>
                                    <p:cond delay="0"/>
                                  </p:stCondLst>
                                  <p:childTnLst>
                                    <p:set>
                                      <p:cBhvr>
                                        <p:cTn dur="1" fill="hold" id="24">
                                          <p:stCondLst>
                                            <p:cond delay="0"/>
                                          </p:stCondLst>
                                        </p:cTn>
                                        <p:tgtEl>
                                          <p:spTgt spid="6"/>
                                        </p:tgtEl>
                                        <p:attrNameLst>
                                          <p:attrName>style.visibility</p:attrName>
                                        </p:attrNameLst>
                                      </p:cBhvr>
                                      <p:to>
                                        <p:strVal val="visible"/>
                                      </p:to>
                                    </p:set>
                                    <p:anim calcmode="lin" valueType="num">
                                      <p:cBhvr>
                                        <p:cTn dur="500" fill="hold" id="25"/>
                                        <p:tgtEl>
                                          <p:spTgt spid="6"/>
                                        </p:tgtEl>
                                        <p:attrNameLst>
                                          <p:attrName>ppt_w</p:attrName>
                                        </p:attrNameLst>
                                      </p:cBhvr>
                                      <p:tavLst>
                                        <p:tav tm="0">
                                          <p:val>
                                            <p:fltVal val="0"/>
                                          </p:val>
                                        </p:tav>
                                        <p:tav tm="100000">
                                          <p:val>
                                            <p:strVal val="#ppt_w"/>
                                          </p:val>
                                        </p:tav>
                                      </p:tavLst>
                                    </p:anim>
                                    <p:anim calcmode="lin" valueType="num">
                                      <p:cBhvr>
                                        <p:cTn dur="500" fill="hold" id="26"/>
                                        <p:tgtEl>
                                          <p:spTgt spid="6"/>
                                        </p:tgtEl>
                                        <p:attrNameLst>
                                          <p:attrName>ppt_h</p:attrName>
                                        </p:attrNameLst>
                                      </p:cBhvr>
                                      <p:tavLst>
                                        <p:tav tm="0">
                                          <p:val>
                                            <p:fltVal val="0"/>
                                          </p:val>
                                        </p:tav>
                                        <p:tav tm="100000">
                                          <p:val>
                                            <p:strVal val="#ppt_h"/>
                                          </p:val>
                                        </p:tav>
                                      </p:tavLst>
                                    </p:anim>
                                    <p:animEffect filter="fade" transition="in">
                                      <p:cBhvr>
                                        <p:cTn dur="500" id="27"/>
                                        <p:tgtEl>
                                          <p:spTgt spid="6"/>
                                        </p:tgtEl>
                                      </p:cBhvr>
                                    </p:animEffect>
                                  </p:childTnLst>
                                </p:cTn>
                              </p:par>
                            </p:childTnLst>
                          </p:cTn>
                        </p:par>
                        <p:par>
                          <p:cTn fill="hold" id="28" nodeType="afterGroup">
                            <p:stCondLst>
                              <p:cond delay="2000"/>
                            </p:stCondLst>
                            <p:childTnLst>
                              <p:par>
                                <p:cTn fill="hold" grpId="0" id="29" nodeType="afterEffect" presetClass="entr" presetID="53" presetSubtype="0">
                                  <p:stCondLst>
                                    <p:cond delay="0"/>
                                  </p:stCondLst>
                                  <p:childTnLst>
                                    <p:set>
                                      <p:cBhvr>
                                        <p:cTn dur="1" fill="hold" id="30">
                                          <p:stCondLst>
                                            <p:cond delay="0"/>
                                          </p:stCondLst>
                                        </p:cTn>
                                        <p:tgtEl>
                                          <p:spTgt spid="16"/>
                                        </p:tgtEl>
                                        <p:attrNameLst>
                                          <p:attrName>style.visibility</p:attrName>
                                        </p:attrNameLst>
                                      </p:cBhvr>
                                      <p:to>
                                        <p:strVal val="visible"/>
                                      </p:to>
                                    </p:set>
                                    <p:anim calcmode="lin" valueType="num">
                                      <p:cBhvr>
                                        <p:cTn dur="500" fill="hold" id="31"/>
                                        <p:tgtEl>
                                          <p:spTgt spid="16"/>
                                        </p:tgtEl>
                                        <p:attrNameLst>
                                          <p:attrName>ppt_w</p:attrName>
                                        </p:attrNameLst>
                                      </p:cBhvr>
                                      <p:tavLst>
                                        <p:tav tm="0">
                                          <p:val>
                                            <p:fltVal val="0"/>
                                          </p:val>
                                        </p:tav>
                                        <p:tav tm="100000">
                                          <p:val>
                                            <p:strVal val="#ppt_w"/>
                                          </p:val>
                                        </p:tav>
                                      </p:tavLst>
                                    </p:anim>
                                    <p:anim calcmode="lin" valueType="num">
                                      <p:cBhvr>
                                        <p:cTn dur="500" fill="hold" id="32"/>
                                        <p:tgtEl>
                                          <p:spTgt spid="16"/>
                                        </p:tgtEl>
                                        <p:attrNameLst>
                                          <p:attrName>ppt_h</p:attrName>
                                        </p:attrNameLst>
                                      </p:cBhvr>
                                      <p:tavLst>
                                        <p:tav tm="0">
                                          <p:val>
                                            <p:fltVal val="0"/>
                                          </p:val>
                                        </p:tav>
                                        <p:tav tm="100000">
                                          <p:val>
                                            <p:strVal val="#ppt_h"/>
                                          </p:val>
                                        </p:tav>
                                      </p:tavLst>
                                    </p:anim>
                                    <p:animEffect filter="fade" transition="in">
                                      <p:cBhvr>
                                        <p:cTn dur="500" id="33"/>
                                        <p:tgtEl>
                                          <p:spTgt spid="16"/>
                                        </p:tgtEl>
                                      </p:cBhvr>
                                    </p:animEffect>
                                  </p:childTnLst>
                                </p:cTn>
                              </p:par>
                            </p:childTnLst>
                          </p:cTn>
                        </p:par>
                        <p:par>
                          <p:cTn fill="hold" id="34" nodeType="afterGroup">
                            <p:stCondLst>
                              <p:cond delay="2500"/>
                            </p:stCondLst>
                            <p:childTnLst>
                              <p:par>
                                <p:cTn fill="hold" grpId="0" id="35" nodeType="afterEffect" presetClass="entr" presetID="53" presetSubtype="0">
                                  <p:stCondLst>
                                    <p:cond delay="0"/>
                                  </p:stCondLst>
                                  <p:childTnLst>
                                    <p:set>
                                      <p:cBhvr>
                                        <p:cTn dur="1" fill="hold" id="36">
                                          <p:stCondLst>
                                            <p:cond delay="0"/>
                                          </p:stCondLst>
                                        </p:cTn>
                                        <p:tgtEl>
                                          <p:spTgt spid="10"/>
                                        </p:tgtEl>
                                        <p:attrNameLst>
                                          <p:attrName>style.visibility</p:attrName>
                                        </p:attrNameLst>
                                      </p:cBhvr>
                                      <p:to>
                                        <p:strVal val="visible"/>
                                      </p:to>
                                    </p:set>
                                    <p:anim calcmode="lin" valueType="num">
                                      <p:cBhvr>
                                        <p:cTn dur="500" fill="hold" id="37"/>
                                        <p:tgtEl>
                                          <p:spTgt spid="10"/>
                                        </p:tgtEl>
                                        <p:attrNameLst>
                                          <p:attrName>ppt_w</p:attrName>
                                        </p:attrNameLst>
                                      </p:cBhvr>
                                      <p:tavLst>
                                        <p:tav tm="0">
                                          <p:val>
                                            <p:fltVal val="0"/>
                                          </p:val>
                                        </p:tav>
                                        <p:tav tm="100000">
                                          <p:val>
                                            <p:strVal val="#ppt_w"/>
                                          </p:val>
                                        </p:tav>
                                      </p:tavLst>
                                    </p:anim>
                                    <p:anim calcmode="lin" valueType="num">
                                      <p:cBhvr>
                                        <p:cTn dur="500" fill="hold" id="38"/>
                                        <p:tgtEl>
                                          <p:spTgt spid="10"/>
                                        </p:tgtEl>
                                        <p:attrNameLst>
                                          <p:attrName>ppt_h</p:attrName>
                                        </p:attrNameLst>
                                      </p:cBhvr>
                                      <p:tavLst>
                                        <p:tav tm="0">
                                          <p:val>
                                            <p:fltVal val="0"/>
                                          </p:val>
                                        </p:tav>
                                        <p:tav tm="100000">
                                          <p:val>
                                            <p:strVal val="#ppt_h"/>
                                          </p:val>
                                        </p:tav>
                                      </p:tavLst>
                                    </p:anim>
                                    <p:animEffect filter="fade" transition="in">
                                      <p:cBhvr>
                                        <p:cTn dur="500" id="39"/>
                                        <p:tgtEl>
                                          <p:spTgt spid="10"/>
                                        </p:tgtEl>
                                      </p:cBhvr>
                                    </p:animEffect>
                                  </p:childTnLst>
                                </p:cTn>
                              </p:par>
                            </p:childTnLst>
                          </p:cTn>
                        </p:par>
                        <p:par>
                          <p:cTn fill="hold" id="40" nodeType="afterGroup">
                            <p:stCondLst>
                              <p:cond delay="3000"/>
                            </p:stCondLst>
                            <p:childTnLst>
                              <p:par>
                                <p:cTn fill="hold" grpId="0" id="41" nodeType="afterEffect" presetClass="entr" presetID="53" presetSubtype="0">
                                  <p:stCondLst>
                                    <p:cond delay="0"/>
                                  </p:stCondLst>
                                  <p:childTnLst>
                                    <p:set>
                                      <p:cBhvr>
                                        <p:cTn dur="1" fill="hold" id="42">
                                          <p:stCondLst>
                                            <p:cond delay="0"/>
                                          </p:stCondLst>
                                        </p:cTn>
                                        <p:tgtEl>
                                          <p:spTgt spid="12"/>
                                        </p:tgtEl>
                                        <p:attrNameLst>
                                          <p:attrName>style.visibility</p:attrName>
                                        </p:attrNameLst>
                                      </p:cBhvr>
                                      <p:to>
                                        <p:strVal val="visible"/>
                                      </p:to>
                                    </p:set>
                                    <p:anim calcmode="lin" valueType="num">
                                      <p:cBhvr>
                                        <p:cTn dur="500" fill="hold" id="43"/>
                                        <p:tgtEl>
                                          <p:spTgt spid="12"/>
                                        </p:tgtEl>
                                        <p:attrNameLst>
                                          <p:attrName>ppt_w</p:attrName>
                                        </p:attrNameLst>
                                      </p:cBhvr>
                                      <p:tavLst>
                                        <p:tav tm="0">
                                          <p:val>
                                            <p:fltVal val="0"/>
                                          </p:val>
                                        </p:tav>
                                        <p:tav tm="100000">
                                          <p:val>
                                            <p:strVal val="#ppt_w"/>
                                          </p:val>
                                        </p:tav>
                                      </p:tavLst>
                                    </p:anim>
                                    <p:anim calcmode="lin" valueType="num">
                                      <p:cBhvr>
                                        <p:cTn dur="500" fill="hold" id="44"/>
                                        <p:tgtEl>
                                          <p:spTgt spid="12"/>
                                        </p:tgtEl>
                                        <p:attrNameLst>
                                          <p:attrName>ppt_h</p:attrName>
                                        </p:attrNameLst>
                                      </p:cBhvr>
                                      <p:tavLst>
                                        <p:tav tm="0">
                                          <p:val>
                                            <p:fltVal val="0"/>
                                          </p:val>
                                        </p:tav>
                                        <p:tav tm="100000">
                                          <p:val>
                                            <p:strVal val="#ppt_h"/>
                                          </p:val>
                                        </p:tav>
                                      </p:tavLst>
                                    </p:anim>
                                    <p:animEffect filter="fade" transition="in">
                                      <p:cBhvr>
                                        <p:cTn dur="500" id="45"/>
                                        <p:tgtEl>
                                          <p:spTgt spid="12"/>
                                        </p:tgtEl>
                                      </p:cBhvr>
                                    </p:animEffect>
                                  </p:childTnLst>
                                </p:cTn>
                              </p:par>
                            </p:childTnLst>
                          </p:cTn>
                        </p:par>
                        <p:par>
                          <p:cTn fill="hold" id="46" nodeType="afterGroup">
                            <p:stCondLst>
                              <p:cond delay="3500"/>
                            </p:stCondLst>
                            <p:childTnLst>
                              <p:par>
                                <p:cTn fill="hold" grpId="0" id="47" nodeType="afterEffect" presetClass="entr" presetID="53" presetSubtype="0">
                                  <p:stCondLst>
                                    <p:cond delay="0"/>
                                  </p:stCondLst>
                                  <p:childTnLst>
                                    <p:set>
                                      <p:cBhvr>
                                        <p:cTn dur="1" fill="hold" id="48">
                                          <p:stCondLst>
                                            <p:cond delay="0"/>
                                          </p:stCondLst>
                                        </p:cTn>
                                        <p:tgtEl>
                                          <p:spTgt spid="19"/>
                                        </p:tgtEl>
                                        <p:attrNameLst>
                                          <p:attrName>style.visibility</p:attrName>
                                        </p:attrNameLst>
                                      </p:cBhvr>
                                      <p:to>
                                        <p:strVal val="visible"/>
                                      </p:to>
                                    </p:set>
                                    <p:anim calcmode="lin" valueType="num">
                                      <p:cBhvr>
                                        <p:cTn dur="500" fill="hold" id="49"/>
                                        <p:tgtEl>
                                          <p:spTgt spid="19"/>
                                        </p:tgtEl>
                                        <p:attrNameLst>
                                          <p:attrName>ppt_w</p:attrName>
                                        </p:attrNameLst>
                                      </p:cBhvr>
                                      <p:tavLst>
                                        <p:tav tm="0">
                                          <p:val>
                                            <p:fltVal val="0"/>
                                          </p:val>
                                        </p:tav>
                                        <p:tav tm="100000">
                                          <p:val>
                                            <p:strVal val="#ppt_w"/>
                                          </p:val>
                                        </p:tav>
                                      </p:tavLst>
                                    </p:anim>
                                    <p:anim calcmode="lin" valueType="num">
                                      <p:cBhvr>
                                        <p:cTn dur="500" fill="hold" id="50"/>
                                        <p:tgtEl>
                                          <p:spTgt spid="19"/>
                                        </p:tgtEl>
                                        <p:attrNameLst>
                                          <p:attrName>ppt_h</p:attrName>
                                        </p:attrNameLst>
                                      </p:cBhvr>
                                      <p:tavLst>
                                        <p:tav tm="0">
                                          <p:val>
                                            <p:fltVal val="0"/>
                                          </p:val>
                                        </p:tav>
                                        <p:tav tm="100000">
                                          <p:val>
                                            <p:strVal val="#ppt_h"/>
                                          </p:val>
                                        </p:tav>
                                      </p:tavLst>
                                    </p:anim>
                                    <p:animEffect filter="fade" transition="in">
                                      <p:cBhvr>
                                        <p:cTn dur="500" id="51"/>
                                        <p:tgtEl>
                                          <p:spTgt spid="19"/>
                                        </p:tgtEl>
                                      </p:cBhvr>
                                    </p:animEffect>
                                  </p:childTnLst>
                                </p:cTn>
                              </p:par>
                            </p:childTnLst>
                          </p:cTn>
                        </p:par>
                        <p:par>
                          <p:cTn fill="hold" id="52" nodeType="afterGroup">
                            <p:stCondLst>
                              <p:cond delay="4000"/>
                            </p:stCondLst>
                            <p:childTnLst>
                              <p:par>
                                <p:cTn fill="hold" grpId="0" id="53" nodeType="afterEffect" presetClass="entr" presetID="53" presetSubtype="0">
                                  <p:stCondLst>
                                    <p:cond delay="0"/>
                                  </p:stCondLst>
                                  <p:childTnLst>
                                    <p:set>
                                      <p:cBhvr>
                                        <p:cTn dur="1" fill="hold" id="54">
                                          <p:stCondLst>
                                            <p:cond delay="0"/>
                                          </p:stCondLst>
                                        </p:cTn>
                                        <p:tgtEl>
                                          <p:spTgt spid="14"/>
                                        </p:tgtEl>
                                        <p:attrNameLst>
                                          <p:attrName>style.visibility</p:attrName>
                                        </p:attrNameLst>
                                      </p:cBhvr>
                                      <p:to>
                                        <p:strVal val="visible"/>
                                      </p:to>
                                    </p:set>
                                    <p:anim calcmode="lin" valueType="num">
                                      <p:cBhvr>
                                        <p:cTn dur="500" fill="hold" id="55"/>
                                        <p:tgtEl>
                                          <p:spTgt spid="14"/>
                                        </p:tgtEl>
                                        <p:attrNameLst>
                                          <p:attrName>ppt_w</p:attrName>
                                        </p:attrNameLst>
                                      </p:cBhvr>
                                      <p:tavLst>
                                        <p:tav tm="0">
                                          <p:val>
                                            <p:fltVal val="0"/>
                                          </p:val>
                                        </p:tav>
                                        <p:tav tm="100000">
                                          <p:val>
                                            <p:strVal val="#ppt_w"/>
                                          </p:val>
                                        </p:tav>
                                      </p:tavLst>
                                    </p:anim>
                                    <p:anim calcmode="lin" valueType="num">
                                      <p:cBhvr>
                                        <p:cTn dur="500" fill="hold" id="56"/>
                                        <p:tgtEl>
                                          <p:spTgt spid="14"/>
                                        </p:tgtEl>
                                        <p:attrNameLst>
                                          <p:attrName>ppt_h</p:attrName>
                                        </p:attrNameLst>
                                      </p:cBhvr>
                                      <p:tavLst>
                                        <p:tav tm="0">
                                          <p:val>
                                            <p:fltVal val="0"/>
                                          </p:val>
                                        </p:tav>
                                        <p:tav tm="100000">
                                          <p:val>
                                            <p:strVal val="#ppt_h"/>
                                          </p:val>
                                        </p:tav>
                                      </p:tavLst>
                                    </p:anim>
                                    <p:animEffect filter="fade" transition="in">
                                      <p:cBhvr>
                                        <p:cTn dur="500" id="57"/>
                                        <p:tgtEl>
                                          <p:spTgt spid="14"/>
                                        </p:tgtEl>
                                      </p:cBhvr>
                                    </p:animEffect>
                                  </p:childTnLst>
                                </p:cTn>
                              </p:par>
                            </p:childTnLst>
                          </p:cTn>
                        </p:par>
                        <p:par>
                          <p:cTn fill="hold" id="58" nodeType="afterGroup">
                            <p:stCondLst>
                              <p:cond delay="4500"/>
                            </p:stCondLst>
                            <p:childTnLst>
                              <p:par>
                                <p:cTn fill="hold" grpId="0" id="59" nodeType="afterEffect" presetClass="entr" presetID="53" presetSubtype="0">
                                  <p:stCondLst>
                                    <p:cond delay="0"/>
                                  </p:stCondLst>
                                  <p:childTnLst>
                                    <p:set>
                                      <p:cBhvr>
                                        <p:cTn dur="1" fill="hold" id="60">
                                          <p:stCondLst>
                                            <p:cond delay="0"/>
                                          </p:stCondLst>
                                        </p:cTn>
                                        <p:tgtEl>
                                          <p:spTgt spid="15"/>
                                        </p:tgtEl>
                                        <p:attrNameLst>
                                          <p:attrName>style.visibility</p:attrName>
                                        </p:attrNameLst>
                                      </p:cBhvr>
                                      <p:to>
                                        <p:strVal val="visible"/>
                                      </p:to>
                                    </p:set>
                                    <p:anim calcmode="lin" valueType="num">
                                      <p:cBhvr>
                                        <p:cTn dur="500" fill="hold" id="61"/>
                                        <p:tgtEl>
                                          <p:spTgt spid="15"/>
                                        </p:tgtEl>
                                        <p:attrNameLst>
                                          <p:attrName>ppt_w</p:attrName>
                                        </p:attrNameLst>
                                      </p:cBhvr>
                                      <p:tavLst>
                                        <p:tav tm="0">
                                          <p:val>
                                            <p:fltVal val="0"/>
                                          </p:val>
                                        </p:tav>
                                        <p:tav tm="100000">
                                          <p:val>
                                            <p:strVal val="#ppt_w"/>
                                          </p:val>
                                        </p:tav>
                                      </p:tavLst>
                                    </p:anim>
                                    <p:anim calcmode="lin" valueType="num">
                                      <p:cBhvr>
                                        <p:cTn dur="500" fill="hold" id="62"/>
                                        <p:tgtEl>
                                          <p:spTgt spid="15"/>
                                        </p:tgtEl>
                                        <p:attrNameLst>
                                          <p:attrName>ppt_h</p:attrName>
                                        </p:attrNameLst>
                                      </p:cBhvr>
                                      <p:tavLst>
                                        <p:tav tm="0">
                                          <p:val>
                                            <p:fltVal val="0"/>
                                          </p:val>
                                        </p:tav>
                                        <p:tav tm="100000">
                                          <p:val>
                                            <p:strVal val="#ppt_h"/>
                                          </p:val>
                                        </p:tav>
                                      </p:tavLst>
                                    </p:anim>
                                    <p:animEffect filter="fade" transition="in">
                                      <p:cBhvr>
                                        <p:cTn dur="500" id="63"/>
                                        <p:tgtEl>
                                          <p:spTgt spid="15"/>
                                        </p:tgtEl>
                                      </p:cBhvr>
                                    </p:animEffect>
                                  </p:childTnLst>
                                </p:cTn>
                              </p:par>
                            </p:childTnLst>
                          </p:cTn>
                        </p:par>
                        <p:par>
                          <p:cTn fill="hold" id="64" nodeType="afterGroup">
                            <p:stCondLst>
                              <p:cond delay="5000"/>
                            </p:stCondLst>
                            <p:childTnLst>
                              <p:par>
                                <p:cTn fill="hold" id="65" nodeType="afterEffect" presetClass="entr" presetID="53" presetSubtype="0">
                                  <p:stCondLst>
                                    <p:cond delay="0"/>
                                  </p:stCondLst>
                                  <p:childTnLst>
                                    <p:set>
                                      <p:cBhvr>
                                        <p:cTn dur="1" fill="hold" id="66">
                                          <p:stCondLst>
                                            <p:cond delay="0"/>
                                          </p:stCondLst>
                                        </p:cTn>
                                        <p:tgtEl>
                                          <p:spTgt spid="17"/>
                                        </p:tgtEl>
                                        <p:attrNameLst>
                                          <p:attrName>style.visibility</p:attrName>
                                        </p:attrNameLst>
                                      </p:cBhvr>
                                      <p:to>
                                        <p:strVal val="visible"/>
                                      </p:to>
                                    </p:set>
                                    <p:anim calcmode="lin" valueType="num">
                                      <p:cBhvr>
                                        <p:cTn dur="500" fill="hold" id="67"/>
                                        <p:tgtEl>
                                          <p:spTgt spid="17"/>
                                        </p:tgtEl>
                                        <p:attrNameLst>
                                          <p:attrName>ppt_w</p:attrName>
                                        </p:attrNameLst>
                                      </p:cBhvr>
                                      <p:tavLst>
                                        <p:tav tm="0">
                                          <p:val>
                                            <p:fltVal val="0"/>
                                          </p:val>
                                        </p:tav>
                                        <p:tav tm="100000">
                                          <p:val>
                                            <p:strVal val="#ppt_w"/>
                                          </p:val>
                                        </p:tav>
                                      </p:tavLst>
                                    </p:anim>
                                    <p:anim calcmode="lin" valueType="num">
                                      <p:cBhvr>
                                        <p:cTn dur="500" fill="hold" id="68"/>
                                        <p:tgtEl>
                                          <p:spTgt spid="17"/>
                                        </p:tgtEl>
                                        <p:attrNameLst>
                                          <p:attrName>ppt_h</p:attrName>
                                        </p:attrNameLst>
                                      </p:cBhvr>
                                      <p:tavLst>
                                        <p:tav tm="0">
                                          <p:val>
                                            <p:fltVal val="0"/>
                                          </p:val>
                                        </p:tav>
                                        <p:tav tm="100000">
                                          <p:val>
                                            <p:strVal val="#ppt_h"/>
                                          </p:val>
                                        </p:tav>
                                      </p:tavLst>
                                    </p:anim>
                                    <p:animEffect filter="fade" transition="in">
                                      <p:cBhvr>
                                        <p:cTn dur="500" id="69"/>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6"/>
      <p:bldP grpId="0" spid="6"/>
      <p:bldP grpId="0" spid="8"/>
      <p:bldP grpId="0" spid="9"/>
      <p:bldP grpId="0" spid="10"/>
      <p:bldP grpId="0" spid="11"/>
      <p:bldP grpId="0" spid="12"/>
      <p:bldP grpId="0" spid="14"/>
      <p:bldP grpId="0" spid="15"/>
      <p:bldP grpId="0" spid="19"/>
    </p:bldLst>
  </p:timing>
</p:sld>
</file>

<file path=ppt/tags/tag1.xml><?xml version="1.0" encoding="utf-8"?>
<p:tagLst xmlns:p="http://schemas.openxmlformats.org/presentationml/2006/main">
  <p:tag name="PA" val="v4.0.0"/>
</p:tagLst>
</file>

<file path=ppt/tags/tag2.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自定义 91">
      <a:dk1>
        <a:sysClr val="windowText" lastClr="000000"/>
      </a:dk1>
      <a:lt1>
        <a:sysClr val="window" lastClr="FFFFFF"/>
      </a:lt1>
      <a:dk2>
        <a:srgbClr val="44546A"/>
      </a:dk2>
      <a:lt2>
        <a:srgbClr val="E7E6E6"/>
      </a:lt2>
      <a:accent1>
        <a:srgbClr val="504D47"/>
      </a:accent1>
      <a:accent2>
        <a:srgbClr val="504D47"/>
      </a:accent2>
      <a:accent3>
        <a:srgbClr val="504D47"/>
      </a:accent3>
      <a:accent4>
        <a:srgbClr val="504D47"/>
      </a:accent4>
      <a:accent5>
        <a:srgbClr val="504D47"/>
      </a:accent5>
      <a:accent6>
        <a:srgbClr val="504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226</Paragraphs>
  <Slides>24</Slides>
  <Notes>22</Notes>
  <TotalTime>34</TotalTime>
  <HiddenSlides>0</HiddenSlides>
  <MMClips>0</MMClips>
  <ScaleCrop>0</ScaleCrop>
  <HeadingPairs>
    <vt:vector baseType="variant" size="6">
      <vt:variant>
        <vt:lpstr>Fonts used</vt:lpstr>
      </vt:variant>
      <vt:variant>
        <vt:i4>14</vt:i4>
      </vt:variant>
      <vt:variant>
        <vt:lpstr>Theme</vt:lpstr>
      </vt:variant>
      <vt:variant>
        <vt:i4>1</vt:i4>
      </vt:variant>
      <vt:variant>
        <vt:lpstr>Slide Titles</vt:lpstr>
      </vt:variant>
      <vt:variant>
        <vt:i4>24</vt:i4>
      </vt:variant>
    </vt:vector>
  </HeadingPairs>
  <TitlesOfParts>
    <vt:vector baseType="lpstr" size="39">
      <vt:lpstr>Arial</vt:lpstr>
      <vt:lpstr>等线 Light</vt:lpstr>
      <vt:lpstr>等线</vt:lpstr>
      <vt:lpstr>Calibri</vt:lpstr>
      <vt:lpstr>宋体</vt:lpstr>
      <vt:lpstr>Calibri Light</vt:lpstr>
      <vt:lpstr>微软雅黑</vt:lpstr>
      <vt:lpstr>Source Han Serif SC</vt:lpstr>
      <vt:lpstr>Century Gothic</vt:lpstr>
      <vt:lpstr>Aller Light</vt:lpstr>
      <vt:lpstr>造字工房悦黑体验版常规体</vt:lpstr>
      <vt:lpstr>Agency FB</vt:lpstr>
      <vt:lpstr>Times New Roman</vt:lpstr>
      <vt:lpstr>Roboto Black</vt:lpstr>
      <vt:lpstr>第一PPT，www.1ppt.com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2019-01-17T09:32:26Z</dcterms:created>
  <cp:lastModifiedBy>kan</cp:lastModifiedBy>
  <dcterms:modified xsi:type="dcterms:W3CDTF">2021-08-20T11:01:58Z</dcterms:modified>
  <cp:revision>16</cp:revision>
  <dc:title>PowerPoint 演示文稿</dc:title>
</cp:coreProperties>
</file>