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8" r:id="rId2"/>
  </p:sldMasterIdLst>
  <p:notesMasterIdLst>
    <p:notesMasterId r:id="rId3"/>
  </p:notesMasterIdLst>
  <p:sldIdLst>
    <p:sldId id="256" r:id="rId4"/>
    <p:sldId id="258" r:id="rId5"/>
    <p:sldId id="259" r:id="rId6"/>
    <p:sldId id="271" r:id="rId7"/>
    <p:sldId id="272" r:id="rId8"/>
    <p:sldId id="273" r:id="rId9"/>
    <p:sldId id="269" r:id="rId10"/>
    <p:sldId id="274" r:id="rId11"/>
    <p:sldId id="260" r:id="rId12"/>
    <p:sldId id="275" r:id="rId13"/>
    <p:sldId id="284" r:id="rId14"/>
    <p:sldId id="277" r:id="rId15"/>
    <p:sldId id="278" r:id="rId16"/>
    <p:sldId id="279" r:id="rId17"/>
    <p:sldId id="280" r:id="rId18"/>
    <p:sldId id="281" r:id="rId19"/>
    <p:sldId id="261" r:id="rId20"/>
    <p:sldId id="267" r:id="rId21"/>
    <p:sldId id="266" r:id="rId22"/>
    <p:sldId id="262" r:id="rId23"/>
    <p:sldId id="283" r:id="rId24"/>
    <p:sldId id="282"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0" autoAdjust="0"/>
    <p:restoredTop sz="94660"/>
  </p:normalViewPr>
  <p:slideViewPr>
    <p:cSldViewPr snapToGrid="0">
      <p:cViewPr varScale="1">
        <p:scale>
          <a:sx n="88" d="100"/>
          <a:sy n="88" d="100"/>
        </p:scale>
        <p:origin x="26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7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32"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scatterChart>
        <c:scatterStyle val="smoothMarker"/>
        <c:varyColors val="0"/>
        <c:ser>
          <c:idx val="0"/>
          <c:order val="0"/>
          <c:tx>
            <c:strRef>
              <c:f>Sheet1!$B$1</c:f>
              <c:strCache>
                <c:ptCount val="1"/>
                <c:pt idx="0">
                  <c:v>Series 1</c:v>
                </c:pt>
              </c:strCache>
            </c:strRef>
          </c:tx>
          <c:spPr>
            <a:ln>
              <a:solidFill>
                <a:schemeClr val="tx1">
                  <a:lumMod val="65000"/>
                  <a:lumOff val="35000"/>
                </a:schemeClr>
              </a:solidFill>
            </a:ln>
          </c:spPr>
          <c:marker>
            <c:spPr>
              <a:solidFill>
                <a:schemeClr val="tx1">
                  <a:lumMod val="65000"/>
                  <a:lumOff val="35000"/>
                </a:schemeClr>
              </a:solidFill>
              <a:ln>
                <a:solidFill>
                  <a:schemeClr val="tx1">
                    <a:lumMod val="65000"/>
                    <a:lumOff val="35000"/>
                  </a:schemeClr>
                </a:solidFill>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689F-4F53-ADC4-6D12AF3E7C2B}"/>
            </c:ext>
          </c:extLst>
        </c:ser>
        <c:ser>
          <c:idx val="1"/>
          <c:order val="1"/>
          <c:tx>
            <c:strRef>
              <c:f>Sheet1!$C$1</c:f>
              <c:strCache>
                <c:ptCount val="1"/>
                <c:pt idx="0">
                  <c:v>Series 2</c:v>
                </c:pt>
              </c:strCache>
            </c:strRef>
          </c:tx>
          <c:spPr>
            <a:ln>
              <a:solidFill>
                <a:srgbClr val="2C3460"/>
              </a:solidFill>
            </a:ln>
          </c:spPr>
          <c:marker>
            <c:spPr>
              <a:solidFill>
                <a:srgbClr val="2C3460"/>
              </a:solidFill>
              <a:ln>
                <a:solidFill>
                  <a:srgbClr val="2C3460"/>
                </a:solidFill>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c:v>
                </c:pt>
                <c:pt idx="2">
                  <c:v>1.8</c:v>
                </c:pt>
                <c:pt idx="3">
                  <c:v>2.8</c:v>
                </c:pt>
              </c:numCache>
            </c:numRef>
          </c:yVal>
          <c:smooth val="1"/>
          <c:extLst>
            <c:ext xmlns:c16="http://schemas.microsoft.com/office/drawing/2014/chart" uri="{C3380CC4-5D6E-409C-BE32-E72D297353CC}">
              <c16:uniqueId val="{00000001-689F-4F53-ADC4-6D12AF3E7C2B}"/>
            </c:ext>
          </c:extLst>
        </c:ser>
        <c:ser>
          <c:idx val="2"/>
          <c:order val="2"/>
          <c:tx>
            <c:strRef>
              <c:f>Sheet1!$D$1</c:f>
              <c:strCache>
                <c:ptCount val="1"/>
                <c:pt idx="0">
                  <c:v>Series 3</c:v>
                </c:pt>
              </c:strCache>
            </c:strRef>
          </c:tx>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6="http://schemas.microsoft.com/office/drawing/2014/chart" uri="{C3380CC4-5D6E-409C-BE32-E72D297353CC}">
              <c16:uniqueId val="{00000002-689F-4F53-ADC4-6D12AF3E7C2B}"/>
            </c:ext>
          </c:extLst>
        </c:ser>
        <c:dLbls>
          <c:showLegendKey val="0"/>
          <c:showVal val="0"/>
          <c:showCatName val="0"/>
          <c:showSerName val="0"/>
          <c:showPercent val="0"/>
          <c:showBubbleSize val="0"/>
          <c:showLeaderLines val="0"/>
        </c:dLbls>
        <c:axId val="695258400"/>
        <c:axId val="695258960"/>
      </c:scatterChart>
      <c:valAx>
        <c:axId val="695258400"/>
        <c:scaling>
          <c:orientation/>
        </c:scaling>
        <c:delete val="0"/>
        <c:axPos val="b"/>
        <c:numFmt formatCode="General" sourceLinked="1"/>
        <c:majorTickMark val="out"/>
        <c:minorTickMark val="none"/>
        <c:crossAx val="695258960"/>
        <c:crosses val="autoZero"/>
        <c:crossBetween val="midCat"/>
      </c:valAx>
      <c:valAx>
        <c:axId val="695258960"/>
        <c:scaling>
          <c:orientation/>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crossAx val="695258400"/>
        <c:crosses val="autoZero"/>
        <c:crossBetween val="midCat"/>
      </c:valAx>
    </c:plotArea>
    <c:legend>
      <c:legendPos/>
      <c:layout>
        <c:manualLayout>
          <c:xMode val="edge"/>
          <c:yMode val="edge"/>
          <c:x val="0.90420013666152954"/>
          <c:y val="0.12473498284816742"/>
          <c:w val="0.078720197081565857"/>
          <c:h val="0.2561296820640564"/>
        </c:manualLayout>
      </c:layout>
      <c:overlay val="0"/>
      <c:spPr>
        <a:noFill/>
      </c:spPr>
      <c:txPr>
        <a:bodyPr/>
        <a:p>
          <a:pPr>
            <a:defRPr sz="1050" smtId="4294967295"/>
          </a:pPr>
          <a:endParaRPr sz="1050" smtId="4294967295"/>
        </a:p>
      </c:txPr>
    </c:legend>
    <c:plotVisOnly val="1"/>
    <c:dispBlanksAs/>
    <c:showDLblsOverMax val="0"/>
  </c:chart>
  <c:txPr>
    <a:bodyPr/>
    <a:p>
      <a:pPr>
        <a:defRPr sz="800" smtId="4294967295">
          <a:solidFill>
            <a:schemeClr val="bg1">
              <a:lumMod val="65000"/>
            </a:schemeClr>
          </a:solidFill>
        </a:defRPr>
      </a:pPr>
      <a:endParaRPr sz="800" smtId="4294967295">
        <a:solidFill>
          <a:schemeClr val="bg1">
            <a:lumMod val="65000"/>
          </a:schemeClr>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67133739590644836"/>
          <c:y val="0.047187335789203644"/>
          <c:w val="0.86973494291305542"/>
          <c:h val="0.81483364105224609"/>
        </c:manualLayout>
      </c:layout>
      <c:lineChart>
        <c:grouping/>
        <c:varyColors val="0"/>
        <c:ser>
          <c:idx val="0"/>
          <c:order val="0"/>
          <c:tx>
            <c:strRef>
              <c:f>Sheet1!$B$1</c:f>
              <c:strCache>
                <c:ptCount val="1"/>
                <c:pt idx="0">
                  <c:v>Series 1</c:v>
                </c:pt>
              </c:strCache>
            </c:strRef>
          </c:tx>
          <c:spPr>
            <a:ln>
              <a:solidFill>
                <a:schemeClr val="bg1">
                  <a:lumMod val="50000"/>
                </a:schemeClr>
              </a:solidFill>
            </a:ln>
          </c:spPr>
          <c:marker>
            <c:symbol val="none"/>
          </c:marker>
          <c:cat>
            <c:strRef>
              <c:f>Sheet1!$A$2:$A$5</c:f>
              <c:strCache>
                <c:ptCount val="4"/>
                <c:pt idx="0">
                  <c:v>APRIL</c:v>
                </c:pt>
                <c:pt idx="1">
                  <c:v>MAY</c:v>
                </c:pt>
                <c:pt idx="2">
                  <c:v>JUNI</c:v>
                </c:pt>
                <c:pt idx="3">
                  <c:v>JULY</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96C-4041-9EED-FA664C15D718}"/>
            </c:ext>
          </c:extLst>
        </c:ser>
        <c:ser>
          <c:idx val="1"/>
          <c:order val="1"/>
          <c:tx>
            <c:strRef>
              <c:f>Sheet1!$C$1</c:f>
              <c:strCache>
                <c:ptCount val="1"/>
                <c:pt idx="0">
                  <c:v>Series 2</c:v>
                </c:pt>
              </c:strCache>
            </c:strRef>
          </c:tx>
          <c:spPr>
            <a:ln>
              <a:solidFill>
                <a:schemeClr val="bg1"/>
              </a:solidFill>
            </a:ln>
          </c:spPr>
          <c:marker>
            <c:symbol val="none"/>
          </c:marker>
          <c:cat>
            <c:strRef>
              <c:f>Sheet1!$A$2:$A$5</c:f>
              <c:strCache>
                <c:ptCount val="4"/>
                <c:pt idx="0">
                  <c:v>APRIL</c:v>
                </c:pt>
                <c:pt idx="1">
                  <c:v>MAY</c:v>
                </c:pt>
                <c:pt idx="2">
                  <c:v>JUNI</c:v>
                </c:pt>
                <c:pt idx="3">
                  <c:v>JULY</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096C-4041-9EED-FA664C15D718}"/>
            </c:ext>
          </c:extLst>
        </c:ser>
        <c:ser>
          <c:idx val="2"/>
          <c:order val="2"/>
          <c:tx>
            <c:strRef>
              <c:f>Sheet1!$D$1</c:f>
              <c:strCache>
                <c:ptCount val="1"/>
                <c:pt idx="0">
                  <c:v>Series 3</c:v>
                </c:pt>
              </c:strCache>
            </c:strRef>
          </c:tx>
          <c:spPr>
            <a:ln>
              <a:solidFill>
                <a:schemeClr val="bg2">
                  <a:lumMod val="10000"/>
                </a:schemeClr>
              </a:solidFill>
            </a:ln>
          </c:spPr>
          <c:marker>
            <c:symbol val="none"/>
          </c:marker>
          <c:cat>
            <c:strRef>
              <c:f>Sheet1!$A$2:$A$5</c:f>
              <c:strCache>
                <c:ptCount val="4"/>
                <c:pt idx="0">
                  <c:v>APRIL</c:v>
                </c:pt>
                <c:pt idx="1">
                  <c:v>MAY</c:v>
                </c:pt>
                <c:pt idx="2">
                  <c:v>JUNI</c:v>
                </c:pt>
                <c:pt idx="3">
                  <c:v>JULY</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96C-4041-9EED-FA664C15D718}"/>
            </c:ext>
          </c:extLst>
        </c:ser>
        <c:dLbls>
          <c:showLegendKey val="0"/>
          <c:showVal val="0"/>
          <c:showCatName val="0"/>
          <c:showSerName val="0"/>
          <c:showPercent val="0"/>
          <c:showBubbleSize val="0"/>
          <c:showLeaderLines val="0"/>
        </c:dLbls>
        <c:axId val="695781568"/>
        <c:axId val="695785488"/>
      </c:lineChart>
      <c:catAx>
        <c:axId val="695781568"/>
        <c:scaling>
          <c:orientation/>
        </c:scaling>
        <c:delete val="0"/>
        <c:axPos val="b"/>
        <c:numFmt formatCode="General" sourceLinked="0"/>
        <c:majorTickMark val="none"/>
        <c:minorTickMark val="none"/>
        <c:spPr>
          <a:noFill/>
          <a:ln>
            <a:solidFill>
              <a:srgbClr val="626262"/>
            </a:solidFill>
          </a:ln>
        </c:spPr>
        <c:crossAx val="695785488"/>
        <c:crosses val="autoZero"/>
        <c:auto val="0"/>
        <c:lblAlgn val="ctr"/>
        <c:lblOffset/>
        <c:noMultiLvlLbl val="0"/>
      </c:catAx>
      <c:valAx>
        <c:axId val="695785488"/>
        <c:scaling>
          <c:orientation/>
        </c:scaling>
        <c:delete val="0"/>
        <c:axPos val="l"/>
        <c:numFmt formatCode="General" sourceLinked="1"/>
        <c:majorTickMark val="none"/>
        <c:minorTickMark val="none"/>
        <c:spPr>
          <a:ln>
            <a:solidFill>
              <a:schemeClr val="bg2">
                <a:lumMod val="10000"/>
              </a:schemeClr>
            </a:solidFill>
          </a:ln>
        </c:spPr>
        <c:crossAx val="695781568"/>
        <c:crosses val="autoZero"/>
        <c:crossBetween val="between"/>
      </c:valAx>
    </c:plotArea>
    <c:plotVisOnly val="1"/>
    <c:dispBlanksAs val="gap"/>
    <c:showDLblsOverMax val="0"/>
  </c:chart>
  <c:txPr>
    <a:bodyPr/>
    <a:p>
      <a:pPr>
        <a:defRPr sz="800" smtId="4294967295">
          <a:solidFill>
            <a:schemeClr val="bg2">
              <a:lumMod val="10000"/>
            </a:schemeClr>
          </a:solidFill>
          <a:latin typeface="+mn-lt"/>
          <a:ea typeface="+mn-ea"/>
          <a:cs typeface="+mn-ea"/>
          <a:sym typeface="+mn-lt"/>
        </a:defRPr>
      </a:pPr>
      <a:endParaRPr sz="800" smtId="4294967295">
        <a:solidFill>
          <a:schemeClr val="bg2">
            <a:lumMod val="10000"/>
          </a:schemeClr>
        </a:solidFill>
        <a:latin typeface="+mn-lt"/>
        <a:ea typeface="+mn-ea"/>
        <a:cs typeface="+mn-ea"/>
        <a:sym typeface="+mn-lt"/>
      </a:endParaRPr>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31CDFD29-5600-451F-91B5-2109C28768B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2C53C54F-5B24-4F71-A2BF-9FBAE97FE0CD}" type="parTrans" cxnId="{80B40725-9D6F-4889-805C-4186467F858A}">
      <dgm:prSet/>
      <dgm:spPr/>
      <dgm:t>
        <a:bodyPr/>
        <a:lstStyle/>
        <a:p>
          <a:endParaRPr lang="en-US"/>
        </a:p>
      </dgm:t>
    </dgm:pt>
    <dgm:pt modelId="{8F50B8B5-888D-4864-9E59-5AE47A8EC6C0}">
      <dgm:prSet phldrT="[Text]" custT="1"/>
      <dgm:spPr/>
      <dgm:t>
        <a:bodyPr/>
        <a:lstStyle/>
        <a:p>
          <a:r>
            <a:rPr lang="en-US" sz="1000">
              <a:latin typeface="+mn-lt"/>
              <a:ea typeface="+mn-ea"/>
              <a:cs typeface="+mn-ea"/>
              <a:sym typeface="+mn-lt"/>
            </a:rPr>
            <a:t> </a:t>
          </a:r>
        </a:p>
      </dgm:t>
    </dgm:pt>
    <dgm:pt modelId="{60BC0E20-D399-476A-9392-464DF2C45E71}" type="sibTrans" cxnId="{80B40725-9D6F-4889-805C-4186467F858A}">
      <dgm:prSet/>
      <dgm:spPr/>
      <dgm:t>
        <a:bodyPr/>
        <a:lstStyle/>
        <a:p>
          <a:endParaRPr lang="en-US"/>
        </a:p>
      </dgm:t>
    </dgm:pt>
    <dgm:pt modelId="{5212712A-32B4-4C10-AF30-09620D0BE98C}" type="parTrans" cxnId="{BDCF9540-9AB1-45AB-8924-FB71832E1272}">
      <dgm:prSet/>
      <dgm:spPr/>
      <dgm:t>
        <a:bodyPr/>
        <a:lstStyle/>
        <a:p>
          <a:endParaRPr lang="en-US"/>
        </a:p>
      </dgm:t>
    </dgm:pt>
    <dgm:pt modelId="{0C90414D-D9D7-4FE1-A564-EA9D368CF73D}">
      <dgm:prSet phldrT="[Text]" custT="1"/>
      <dgm:spPr>
        <a:solidFill>
          <a:schemeClr val="accent3"/>
        </a:solidFill>
      </dgm:spPr>
      <dgm:t>
        <a:bodyPr/>
        <a:lstStyle/>
        <a:p>
          <a:r>
            <a:rPr lang="en-US" sz="1000">
              <a:latin typeface="+mn-lt"/>
              <a:ea typeface="+mn-ea"/>
              <a:cs typeface="+mn-ea"/>
              <a:sym typeface="+mn-lt"/>
            </a:rPr>
            <a:t> </a:t>
          </a:r>
        </a:p>
      </dgm:t>
    </dgm:pt>
    <dgm:pt modelId="{463130C0-7F28-4B70-BBBE-5813EDDD52DD}" type="sibTrans" cxnId="{BDCF9540-9AB1-45AB-8924-FB71832E1272}">
      <dgm:prSet/>
      <dgm:spPr/>
      <dgm:t>
        <a:bodyPr/>
        <a:lstStyle/>
        <a:p>
          <a:endParaRPr lang="en-US"/>
        </a:p>
      </dgm:t>
    </dgm:pt>
    <dgm:pt modelId="{0CAC87AC-3D72-4FDC-AF53-5444962E6414}" type="parTrans" cxnId="{A3C354D5-B93A-4DB1-A480-484248A6DC1C}">
      <dgm:prSet/>
      <dgm:spPr/>
      <dgm:t>
        <a:bodyPr/>
        <a:lstStyle/>
        <a:p>
          <a:endParaRPr lang="en-US"/>
        </a:p>
      </dgm:t>
    </dgm:pt>
    <dgm:pt modelId="{1983DEEF-2178-49E4-AC73-9D26197ABA4D}">
      <dgm:prSet phldrT="[Text]" custT="1"/>
      <dgm:spPr>
        <a:solidFill>
          <a:srgbClr val="A5A5A5"/>
        </a:solidFill>
      </dgm:spPr>
      <dgm:t>
        <a:bodyPr/>
        <a:lstStyle/>
        <a:p>
          <a:r>
            <a:rPr lang="en-US" sz="1000">
              <a:latin typeface="+mn-lt"/>
              <a:ea typeface="+mn-ea"/>
              <a:cs typeface="+mn-ea"/>
              <a:sym typeface="+mn-lt"/>
            </a:rPr>
            <a:t> </a:t>
          </a:r>
        </a:p>
      </dgm:t>
    </dgm:pt>
    <dgm:pt modelId="{756D256D-8589-4A16-8F37-B6CC7E81711B}" type="sibTrans" cxnId="{A3C354D5-B93A-4DB1-A480-484248A6DC1C}">
      <dgm:prSet/>
      <dgm:spPr/>
      <dgm:t>
        <a:bodyPr/>
        <a:lstStyle/>
        <a:p>
          <a:endParaRPr lang="en-US"/>
        </a:p>
      </dgm:t>
    </dgm:pt>
    <dgm:pt modelId="{DF2E454A-F4B1-4803-97B7-58472CEADBEB}" type="parTrans" cxnId="{33D5C5EF-A02A-40CA-9DDD-0383E2AB1652}">
      <dgm:prSet/>
      <dgm:spPr/>
      <dgm:t>
        <a:bodyPr/>
        <a:lstStyle/>
        <a:p>
          <a:endParaRPr lang="en-US"/>
        </a:p>
      </dgm:t>
    </dgm:pt>
    <dgm:pt modelId="{CB20022C-5AD3-4067-916D-15599D927FC5}">
      <dgm:prSet phldrT="[Text]" custT="1"/>
      <dgm:spPr>
        <a:solidFill>
          <a:srgbClr val="063D54"/>
        </a:solidFill>
      </dgm:spPr>
      <dgm:t>
        <a:bodyPr/>
        <a:lstStyle/>
        <a:p>
          <a:r>
            <a:rPr lang="en-US" sz="1000">
              <a:latin typeface="+mn-lt"/>
              <a:ea typeface="+mn-ea"/>
              <a:cs typeface="+mn-ea"/>
              <a:sym typeface="+mn-lt"/>
            </a:rPr>
            <a:t> </a:t>
          </a:r>
        </a:p>
      </dgm:t>
    </dgm:pt>
    <dgm:pt modelId="{8A55484D-B6D0-4A7B-98BA-C0A38181BA63}" type="sibTrans" cxnId="{33D5C5EF-A02A-40CA-9DDD-0383E2AB1652}">
      <dgm:prSet/>
      <dgm:spPr/>
      <dgm:t>
        <a:bodyPr/>
        <a:lstStyle/>
        <a:p>
          <a:endParaRPr lang="en-US"/>
        </a:p>
      </dgm:t>
    </dgm:pt>
    <dgm:pt modelId="{14090DB9-0A23-4C3E-963F-AC6488D34277}" type="pres">
      <dgm:prSet presAssocID="{31CDFD29-5600-451F-91B5-2109C28768B9}" presName="matrix">
        <dgm:presLayoutVars>
          <dgm:chMax val="1"/>
          <dgm:dir/>
          <dgm:resizeHandles val="exact"/>
        </dgm:presLayoutVars>
      </dgm:prSet>
      <dgm:spPr/>
      <dgm:t>
        <a:bodyPr/>
        <a:lstStyle/>
        <a:p>
          <a:endParaRPr lang="zh-CN" altLang="en-US"/>
        </a:p>
      </dgm:t>
    </dgm:pt>
    <dgm:pt modelId="{8F782FA5-10F4-4D7C-B52F-BDC2F0BC9843}" type="pres">
      <dgm:prSet presAssocID="{31CDFD29-5600-451F-91B5-2109C28768B9}" presName="axisShape" presStyleLbl="bgShp" presStyleCnt="1"/>
      <dgm:spPr>
        <a:solidFill>
          <a:schemeClr val="bg1">
            <a:lumMod val="95000"/>
          </a:schemeClr>
        </a:solidFill>
      </dgm:spPr>
      <dgm:t>
        <a:bodyPr/>
        <a:lstStyle/>
        <a:p/>
      </dgm:t>
    </dgm:pt>
    <dgm:pt modelId="{B8CA5C69-06DE-4B06-B0A3-7BB569CBF1A4}" type="pres">
      <dgm:prSet presAssocID="{31CDFD29-5600-451F-91B5-2109C28768B9}" presName="rect1" presStyleLbl="node1" presStyleCnt="4">
        <dgm:presLayoutVars>
          <dgm:chMax val="0"/>
          <dgm:chPref val="0"/>
          <dgm:bulletEnabled val="1"/>
        </dgm:presLayoutVars>
      </dgm:prSet>
      <dgm:spPr>
        <a:prstGeom prst="ellipse">
          <a:avLst/>
        </a:prstGeom>
      </dgm:spPr>
      <dgm:t>
        <a:bodyPr/>
        <a:lstStyle/>
        <a:p>
          <a:endParaRPr lang="zh-CN" alt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zh-CN" alt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zh-CN" alt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zh-CN" altLang="en-US"/>
        </a:p>
      </dgm:t>
    </dgm:pt>
  </dgm:ptLst>
  <dgm:cxnLst>
    <dgm:cxn modelId="{80B40725-9D6F-4889-805C-4186467F858A}" srcId="{31CDFD29-5600-451F-91B5-2109C28768B9}" destId="{8F50B8B5-888D-4864-9E59-5AE47A8EC6C0}" srcOrd="0" destOrd="0" parTransId="{2C53C54F-5B24-4F71-A2BF-9FBAE97FE0CD}" sibTransId="{60BC0E20-D399-476A-9392-464DF2C45E71}"/>
    <dgm:cxn modelId="{BDCF9540-9AB1-45AB-8924-FB71832E1272}" srcId="{31CDFD29-5600-451F-91B5-2109C28768B9}" destId="{0C90414D-D9D7-4FE1-A564-EA9D368CF73D}" srcOrd="1" destOrd="0" parTransId="{5212712A-32B4-4C10-AF30-09620D0BE98C}" sibTransId="{463130C0-7F28-4B70-BBBE-5813EDDD52DD}"/>
    <dgm:cxn modelId="{A3C354D5-B93A-4DB1-A480-484248A6DC1C}" srcId="{31CDFD29-5600-451F-91B5-2109C28768B9}" destId="{1983DEEF-2178-49E4-AC73-9D26197ABA4D}" srcOrd="2" destOrd="0" parTransId="{0CAC87AC-3D72-4FDC-AF53-5444962E6414}" sibTransId="{756D256D-8589-4A16-8F37-B6CC7E81711B}"/>
    <dgm:cxn modelId="{33D5C5EF-A02A-40CA-9DDD-0383E2AB1652}" srcId="{31CDFD29-5600-451F-91B5-2109C28768B9}" destId="{CB20022C-5AD3-4067-916D-15599D927FC5}" srcOrd="3" destOrd="0" parTransId="{DF2E454A-F4B1-4803-97B7-58472CEADBEB}" sibTransId="{8A55484D-B6D0-4A7B-98BA-C0A38181BA63}"/>
    <dgm:cxn modelId="{80C2296B-CC92-4A51-91A2-6D45A5EE54ED}" type="presOf" srcId="{31CDFD29-5600-451F-91B5-2109C28768B9}" destId="{14090DB9-0A23-4C3E-963F-AC6488D34277}" srcOrd="0" destOrd="0" presId="urn:microsoft.com/office/officeart/2005/8/layout/matrix2"/>
    <dgm:cxn modelId="{854BA0D8-B919-47CE-B66C-F7E080BEF813}" type="presParOf" srcId="{14090DB9-0A23-4C3E-963F-AC6488D34277}" destId="{8F782FA5-10F4-4D7C-B52F-BDC2F0BC9843}" srcOrd="0" destOrd="0" presId="urn:microsoft.com/office/officeart/2005/8/layout/matrix2"/>
    <dgm:cxn modelId="{4FC11A37-C68C-4E65-91A1-0EE5EF364363}" type="presParOf" srcId="{14090DB9-0A23-4C3E-963F-AC6488D34277}" destId="{B8CA5C69-06DE-4B06-B0A3-7BB569CBF1A4}" srcOrd="1" destOrd="0" presId="urn:microsoft.com/office/officeart/2005/8/layout/matrix2"/>
    <dgm:cxn modelId="{F9EC54D8-7233-47F8-9399-AEB3E0C43A78}" type="presOf" srcId="{8F50B8B5-888D-4864-9E59-5AE47A8EC6C0}" destId="{B8CA5C69-06DE-4B06-B0A3-7BB569CBF1A4}" srcOrd="0" destOrd="0" presId="urn:microsoft.com/office/officeart/2005/8/layout/matrix2"/>
    <dgm:cxn modelId="{65B51D75-6959-4646-9D23-3A204A0F8B36}" type="presParOf" srcId="{14090DB9-0A23-4C3E-963F-AC6488D34277}" destId="{6B02FEFB-1E12-4B61-8DB6-EF3EC71E4AA3}" srcOrd="2" destOrd="0" presId="urn:microsoft.com/office/officeart/2005/8/layout/matrix2"/>
    <dgm:cxn modelId="{66F0956B-6E82-4429-9422-B0175CAAE6CC}" type="presOf" srcId="{0C90414D-D9D7-4FE1-A564-EA9D368CF73D}" destId="{6B02FEFB-1E12-4B61-8DB6-EF3EC71E4AA3}" srcOrd="0" destOrd="0" presId="urn:microsoft.com/office/officeart/2005/8/layout/matrix2"/>
    <dgm:cxn modelId="{010B18C0-097D-4E63-9B40-F602ED13C233}" type="presParOf" srcId="{14090DB9-0A23-4C3E-963F-AC6488D34277}" destId="{4461674B-7841-4BB7-8DDF-01A840B3B8AA}" srcOrd="3" destOrd="0" presId="urn:microsoft.com/office/officeart/2005/8/layout/matrix2"/>
    <dgm:cxn modelId="{6280BE82-DA80-46D7-8199-B19A18B5D7A4}" type="presOf" srcId="{1983DEEF-2178-49E4-AC73-9D26197ABA4D}" destId="{4461674B-7841-4BB7-8DDF-01A840B3B8AA}" srcOrd="0" destOrd="0" presId="urn:microsoft.com/office/officeart/2005/8/layout/matrix2"/>
    <dgm:cxn modelId="{C1D1F6AD-7710-4662-B624-787A77D71599}" type="presParOf" srcId="{14090DB9-0A23-4C3E-963F-AC6488D34277}" destId="{B2D5FB7F-98A4-4FE8-8120-F832B0FED003}" srcOrd="4" destOrd="0" presId="urn:microsoft.com/office/officeart/2005/8/layout/matrix2"/>
    <dgm:cxn modelId="{D5998F83-A1B9-4131-A5E2-1803ACBBF4E5}" type="presOf" srcId="{CB20022C-5AD3-4067-916D-15599D927FC5}" destId="{B2D5FB7F-98A4-4FE8-8120-F832B0FED003}" srcOrd="0" destOrd="0" presId="urn:microsoft.com/office/officeart/2005/8/layout/matrix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97" name=""/>
      <dsp:cNvGrpSpPr/>
    </dsp:nvGrpSpPr>
    <dsp:grpSpPr/>
    <dsp:sp modelId="{8F782FA5-10F4-4D7C-B52F-BDC2F0BC9843}">
      <dsp:nvSpPr>
        <dsp:cNvPr id="98" name=""/>
        <dsp:cNvSpPr/>
      </dsp:nvSpPr>
      <dsp:spPr>
        <a:xfrm>
          <a:off x="1018282" y="0"/>
          <a:ext cx="4073133" cy="4073133"/>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B8CA5C69-06DE-4B06-B0A3-7BB569CBF1A4}">
      <dsp:nvSpPr>
        <dsp:cNvPr id="99" name=""/>
        <dsp:cNvSpPr/>
      </dsp:nvSpPr>
      <dsp:spPr>
        <a:xfrm>
          <a:off x="1283036" y="264753"/>
          <a:ext cx="1629253" cy="16292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10" kern="1200">
              <a:latin typeface="+mn-lt"/>
              <a:ea typeface="+mn-ea"/>
              <a:cs typeface="+mn-ea"/>
              <a:sym typeface="+mn-lt"/>
            </a:rPr>
            <a:t> </a:t>
          </a:r>
        </a:p>
      </dsp:txBody>
      <dsp:txXfrm>
        <a:off x="1521634" y="503352"/>
        <a:ext cx="1152056" cy="1152056"/>
      </dsp:txXfrm>
    </dsp:sp>
    <dsp:sp modelId="{6B02FEFB-1E12-4B61-8DB6-EF3EC71E4AA3}">
      <dsp:nvSpPr>
        <dsp:cNvPr id="100" name=""/>
        <dsp:cNvSpPr/>
      </dsp:nvSpPr>
      <dsp:spPr>
        <a:xfrm>
          <a:off x="3197409" y="264753"/>
          <a:ext cx="1629253" cy="162925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10" kern="1200">
              <a:latin typeface="+mn-lt"/>
              <a:ea typeface="+mn-ea"/>
              <a:cs typeface="+mn-ea"/>
              <a:sym typeface="+mn-lt"/>
            </a:rPr>
            <a:t> </a:t>
          </a:r>
        </a:p>
      </dsp:txBody>
      <dsp:txXfrm>
        <a:off x="3436008" y="503352"/>
        <a:ext cx="1152056" cy="1152056"/>
      </dsp:txXfrm>
    </dsp:sp>
    <dsp:sp modelId="{4461674B-7841-4BB7-8DDF-01A840B3B8AA}">
      <dsp:nvSpPr>
        <dsp:cNvPr id="101" name=""/>
        <dsp:cNvSpPr/>
      </dsp:nvSpPr>
      <dsp:spPr>
        <a:xfrm>
          <a:off x="1283036" y="2179126"/>
          <a:ext cx="1629253" cy="1629253"/>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10" kern="1200">
              <a:latin typeface="+mn-lt"/>
              <a:ea typeface="+mn-ea"/>
              <a:cs typeface="+mn-ea"/>
              <a:sym typeface="+mn-lt"/>
            </a:rPr>
            <a:t> </a:t>
          </a:r>
        </a:p>
      </dsp:txBody>
      <dsp:txXfrm>
        <a:off x="1521634" y="2417725"/>
        <a:ext cx="1152056" cy="1152056"/>
      </dsp:txXfrm>
    </dsp:sp>
    <dsp:sp modelId="{B2D5FB7F-98A4-4FE8-8120-F832B0FED003}">
      <dsp:nvSpPr>
        <dsp:cNvPr id="102" name=""/>
        <dsp:cNvSpPr/>
      </dsp:nvSpPr>
      <dsp:spPr>
        <a:xfrm>
          <a:off x="3197409" y="2179126"/>
          <a:ext cx="1629253" cy="1629253"/>
        </a:xfrm>
        <a:prstGeom prst="ellipse">
          <a:avLst/>
        </a:prstGeom>
        <a:solidFill>
          <a:srgbClr val="063D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10" kern="1200">
              <a:latin typeface="+mn-lt"/>
              <a:ea typeface="+mn-ea"/>
              <a:cs typeface="+mn-ea"/>
              <a:sym typeface="+mn-lt"/>
            </a:rPr>
            <a:t> </a:t>
          </a:r>
        </a:p>
      </dsp:txBody>
      <dsp:txXfrm>
        <a:off x="3436008" y="2417725"/>
        <a:ext cx="1152056" cy="1152056"/>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type="quadArrow" r:blip="">
            <dgm:adjLst>
              <dgm:adj idx="1" val="0.02"/>
              <dgm:adj idx="2" val="0.04"/>
              <dgm:adj idx="3" val="0.05"/>
            </dgm:adjLst>
          </dgm:shape>
          <dgm:presOf/>
          <dgm:constrLst/>
          <dgm:ruleLst/>
        </dgm:layoutNode>
        <dgm:layoutNode name="rect1">
          <dgm:varLst>
            <dgm:chMax val="0"/>
            <dgm:chPref val="0"/>
            <dgm:bulletEnabled val="1"/>
          </dgm:varLst>
          <dgm:alg type="tx"/>
          <dgm:shape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rect2">
          <dgm:varLst>
            <dgm:chMax val="0"/>
            <dgm:chPref val="0"/>
            <dgm:bulletEnabled val="1"/>
          </dgm:varLst>
          <dgm:alg type="tx"/>
          <dgm:shape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rect3">
          <dgm:varLst>
            <dgm:chMax val="0"/>
            <dgm:chPref val="0"/>
            <dgm:bulletEnabled val="1"/>
          </dgm:varLst>
          <dgm:alg type="tx"/>
          <dgm:shape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rect4">
          <dgm:varLst>
            <dgm:chMax val="0"/>
            <dgm:chPref val="0"/>
            <dgm:bulletEnabled val="1"/>
          </dgm:varLst>
          <dgm:alg type="tx"/>
          <dgm:shape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5"/>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7A195-25D9-48DF-B639-5B24D2B00AE8}" type="datetimeFigureOut">
              <a:rPr lang="zh-CN" altLang="en-US" smtClean="0"/>
              <a:t>2018/5/15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7584D-8746-4D72-BA3A-5A81C8B5466D}" type="slidenum">
              <a:rPr lang="zh-CN" altLang="en-US" smtClean="0"/>
              <a:t>‹#›</a:t>
            </a:fld>
            <a:endParaRPr lang="zh-CN" altLang="en-US"/>
          </a:p>
        </p:txBody>
      </p:sp>
    </p:spTree>
    <p:extLst>
      <p:ext uri="{BB962C8B-B14F-4D97-AF65-F5344CB8AC3E}">
        <p14:creationId val="89226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865819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861707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579725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6382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593077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861896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488040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180931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305360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043266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6012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3266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881177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028664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53167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25806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915193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610814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85264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387035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800088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DA28C9EF-35E1-4704-989A-ED9B549B0C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E58C3F-3E21-4D56-B23B-10A0180B9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4721895-80C6-4091-A182-9FA754146A61}"/>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5" name="页脚占位符 4">
            <a:extLst>
              <a:ext uri="{FF2B5EF4-FFF2-40B4-BE49-F238E27FC236}">
                <a16:creationId xmlns:a16="http://schemas.microsoft.com/office/drawing/2014/main" id="{7AF01E20-1655-425C-B087-9252FDCE3C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9E815A-189C-4D28-8C1B-138B3F9466F0}"/>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221754726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DAF17CD-769A-49ED-A473-72E8B1E686D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44AAEE2-E0AB-4BF0-AA8E-FBB312F36AD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D45D210-8AFF-44AF-9D6D-D2D4886E1936}"/>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5" name="页脚占位符 4">
            <a:extLst>
              <a:ext uri="{FF2B5EF4-FFF2-40B4-BE49-F238E27FC236}">
                <a16:creationId xmlns:a16="http://schemas.microsoft.com/office/drawing/2014/main" id="{F85FAF88-FA82-45E3-824A-BD15673F3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9E2767-F62A-4E55-BB09-B24585AFAD57}"/>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344702092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67022C42-DFA9-4716-AF4A-D3A6790D213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4409B41-5A38-4C19-A2A5-6ADD9877F4A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F794A8A-9572-4E03-8CDC-09CE43124614}"/>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5" name="页脚占位符 4">
            <a:extLst>
              <a:ext uri="{FF2B5EF4-FFF2-40B4-BE49-F238E27FC236}">
                <a16:creationId xmlns:a16="http://schemas.microsoft.com/office/drawing/2014/main" id="{01C23BA1-373D-4381-A2B1-BDC9A111FE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36FD79-4B6D-4D36-A4B5-434223F65B0C}"/>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416455017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2">
    <p:spTree>
      <p:nvGrpSpPr>
        <p:cNvPr id="1" name=""/>
        <p:cNvGrpSpPr/>
        <p:nvPr/>
      </p:nvGrpSpPr>
      <p:grpSpPr>
        <a:xfrm>
          <a:off x="0" y="0"/>
          <a:ext cx="0" cy="0"/>
        </a:xfrm>
      </p:grpSpPr>
    </p:spTree>
    <p:extLst>
      <p:ext uri="{BB962C8B-B14F-4D97-AF65-F5344CB8AC3E}">
        <p14:creationId val="240766227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side placeholder left full">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6771861" cy="6858000"/>
          </a:xfrm>
        </p:spPr>
        <p:txBody>
          <a:bodyPr/>
          <a:lstStyle/>
          <a:p>
            <a:endParaRPr lang="id-ID"/>
          </a:p>
        </p:txBody>
      </p:sp>
    </p:spTree>
    <p:extLst>
      <p:ext uri="{BB962C8B-B14F-4D97-AF65-F5344CB8AC3E}">
        <p14:creationId val="49355776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eam Work #1">
    <p:spTree>
      <p:nvGrpSpPr>
        <p:cNvPr id="1" name=""/>
        <p:cNvGrpSpPr/>
        <p:nvPr/>
      </p:nvGrpSpPr>
      <p:grpSpPr>
        <a:xfrm>
          <a:off x="0" y="0"/>
          <a:ext cx="0" cy="0"/>
        </a:xfrm>
      </p:grpSpPr>
      <p:sp>
        <p:nvSpPr>
          <p:cNvPr id="7" name="Picture Placeholder 6"/>
          <p:cNvSpPr>
            <a:spLocks noGrp="1"/>
          </p:cNvSpPr>
          <p:nvPr>
            <p:ph type="pic" sz="quarter" idx="10" hasCustomPrompt="1"/>
          </p:nvPr>
        </p:nvSpPr>
        <p:spPr>
          <a:xfrm rot="434797">
            <a:off x="1198267" y="201929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8" name="Picture Placeholder 6"/>
          <p:cNvSpPr>
            <a:spLocks noGrp="1"/>
          </p:cNvSpPr>
          <p:nvPr>
            <p:ph type="pic" sz="quarter" idx="11" hasCustomPrompt="1"/>
          </p:nvPr>
        </p:nvSpPr>
        <p:spPr>
          <a:xfrm rot="434797">
            <a:off x="6414869" y="203051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9" name="Picture Placeholder 6"/>
          <p:cNvSpPr>
            <a:spLocks noGrp="1"/>
          </p:cNvSpPr>
          <p:nvPr>
            <p:ph type="pic" sz="quarter" idx="12" hasCustomPrompt="1"/>
          </p:nvPr>
        </p:nvSpPr>
        <p:spPr>
          <a:xfrm rot="434797">
            <a:off x="1195986" y="4329978"/>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0" name="Picture Placeholder 6"/>
          <p:cNvSpPr>
            <a:spLocks noGrp="1"/>
          </p:cNvSpPr>
          <p:nvPr>
            <p:ph type="pic" sz="quarter" idx="13" hasCustomPrompt="1"/>
          </p:nvPr>
        </p:nvSpPr>
        <p:spPr>
          <a:xfrm rot="434797">
            <a:off x="6421733" y="434575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extLst>
      <p:ext uri="{BB962C8B-B14F-4D97-AF65-F5344CB8AC3E}">
        <p14:creationId val="355406457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Right Half Pictgure in Page">
    <p:spTree>
      <p:nvGrpSpPr>
        <p:cNvPr id="1" name=""/>
        <p:cNvGrpSpPr/>
        <p:nvPr/>
      </p:nvGrpSpPr>
      <p:grpSpPr>
        <a:xfrm>
          <a:off x="0" y="0"/>
          <a:ext cx="0" cy="0"/>
        </a:xfrm>
      </p:grpSpPr>
      <p:sp>
        <p:nvSpPr>
          <p:cNvPr id="7" name="Picture Placeholder 3"/>
          <p:cNvSpPr>
            <a:spLocks noGrp="1"/>
          </p:cNvSpPr>
          <p:nvPr>
            <p:ph type="pic" sz="quarter" idx="10"/>
          </p:nvPr>
        </p:nvSpPr>
        <p:spPr>
          <a:xfrm>
            <a:off x="6096000" y="1"/>
            <a:ext cx="6096000" cy="6857999"/>
          </a:xfrm>
          <a:prstGeom prst="rect">
            <a:avLst/>
          </a:prstGeom>
          <a:ln w="9525">
            <a:noFill/>
          </a:ln>
        </p:spPr>
        <p:txBody>
          <a:bodyPr/>
          <a:lstStyle>
            <a:lvl1pPr>
              <a:defRPr sz="1600">
                <a:solidFill>
                  <a:schemeClr val="accent4"/>
                </a:solidFill>
                <a:latin typeface="Lato" panose="020f0502020204030203" pitchFamily="34" charset="0"/>
              </a:defRPr>
            </a:lvl1pPr>
          </a:lstStyle>
          <a:p>
            <a:endParaRPr lang="en-US"/>
          </a:p>
        </p:txBody>
      </p:sp>
    </p:spTree>
    <p:extLst>
      <p:ext uri="{BB962C8B-B14F-4D97-AF65-F5344CB8AC3E}">
        <p14:creationId val="280152148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mp; Content">
    <p:spTree>
      <p:nvGrpSpPr>
        <p:cNvPr id="1" name=""/>
        <p:cNvGrpSpPr/>
        <p:nvPr/>
      </p:nvGrpSpPr>
      <p:grpSpPr>
        <a:xfrm>
          <a:off x="0" y="0"/>
          <a:ext cx="0" cy="0"/>
        </a:xfrm>
      </p:grpSpPr>
    </p:spTree>
    <p:extLst>
      <p:ext uri="{BB962C8B-B14F-4D97-AF65-F5344CB8AC3E}">
        <p14:creationId val="946904691"/>
      </p:ext>
    </p:extLst>
  </p:cSld>
  <p:clrMapOvr>
    <a:masterClrMapping/>
  </p:clrMapOvr>
  <mc:AlternateContent>
    <mc:Choice Requires="p14">
      <p:transition spd="slow" advClick="0" p14:dur="1500">
        <p:random/>
      </p:transition>
    </mc:Choice>
    <mc:Fallback>
      <p:transition spd="slow" advClick="0">
        <p:random/>
      </p:transition>
    </mc:Fallback>
  </mc:AlternateContent>
  <p:timing/>
  <p:extLst mod="1">
    <p:ext uri="{DCECCB84-F9BA-43D5-87BE-67443E8EF086}">
      <p15:sldGuideLst>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947293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609064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524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0248519-8ADB-4E68-BAFD-96DFFE6EC7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DAFC00-0AC7-4BF5-A625-FFDB010E48D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2D03772-45E9-4368-B638-8F019CF2E6A2}"/>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5" name="页脚占位符 4">
            <a:extLst>
              <a:ext uri="{FF2B5EF4-FFF2-40B4-BE49-F238E27FC236}">
                <a16:creationId xmlns:a16="http://schemas.microsoft.com/office/drawing/2014/main" id="{2265E712-5F98-4CF3-99F6-FE87C5737F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CD29FE-228A-466F-8966-D51C103C84A0}"/>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329272113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02447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657985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927972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000007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14643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604239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366840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95498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1BE0DA3-ED27-425C-A302-10C1A21FF9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F6BF86B-6C80-441B-BECC-0F7753BE9E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39FAF8E-0959-40B4-BB7A-542F352C47A7}"/>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5" name="页脚占位符 4">
            <a:extLst>
              <a:ext uri="{FF2B5EF4-FFF2-40B4-BE49-F238E27FC236}">
                <a16:creationId xmlns:a16="http://schemas.microsoft.com/office/drawing/2014/main" id="{BC3239D4-F786-44F6-98F2-856934C80E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D7541-0BF8-4A5F-981C-5F08CEDDA160}"/>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258300524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C687EDB-B39D-454B-BE03-9BA3668AFEE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F48E52-E260-47BB-A340-85D21E5FFF5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05D626E-0CE1-4C0F-A1A0-6081DE4A791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D41BDC2-74F9-4262-80C5-E0E4A0223209}"/>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6" name="页脚占位符 5">
            <a:extLst>
              <a:ext uri="{FF2B5EF4-FFF2-40B4-BE49-F238E27FC236}">
                <a16:creationId xmlns:a16="http://schemas.microsoft.com/office/drawing/2014/main" id="{BCD59852-09CA-4351-A7CE-C5819B63E8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5E91E3-5274-498E-8404-8BABCFA99AB3}"/>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189019201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7BE697C6-8905-4A13-8846-18F1ADAFF72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7F7498-B529-46ED-AC23-804C70F23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738D4F8-96CD-41B0-B600-EFE6CCA8AA5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CCB70FF-355A-4E44-B09B-FED87724E4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D12A350-DF98-4A9F-9014-5B8FCCE86FD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D6E7744-1613-4F17-BC8D-03707A14B973}"/>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8" name="页脚占位符 7">
            <a:extLst>
              <a:ext uri="{FF2B5EF4-FFF2-40B4-BE49-F238E27FC236}">
                <a16:creationId xmlns:a16="http://schemas.microsoft.com/office/drawing/2014/main" id="{70D88421-40A0-42F1-9FF1-AE4732EC5B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A35BD99-F746-4089-AA38-182F80932A14}"/>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3867945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5C9CF11-0C01-459E-A9DB-4EA0C444794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DFB698-D83A-4973-BCE1-8EBA6D0C8E03}"/>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4" name="页脚占位符 3">
            <a:extLst>
              <a:ext uri="{FF2B5EF4-FFF2-40B4-BE49-F238E27FC236}">
                <a16:creationId xmlns:a16="http://schemas.microsoft.com/office/drawing/2014/main" id="{BE687DBB-01D7-450E-AD26-EDDD049BF4B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7977A1-5B3D-4155-B505-82BBE8AD4320}"/>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76705872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DFCFB86A-A4B3-41D7-896C-B1AAF170ABA1}"/>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3" name="页脚占位符 2">
            <a:extLst>
              <a:ext uri="{FF2B5EF4-FFF2-40B4-BE49-F238E27FC236}">
                <a16:creationId xmlns:a16="http://schemas.microsoft.com/office/drawing/2014/main" id="{3DE48D47-F4E5-4BC3-8B93-F8AEDB87B5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514D83C-A030-4768-9BC5-8784D4613076}"/>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84714520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00F3ABF-6686-4FB5-BCC1-5306FCCCA9C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97E579-0133-4A48-8EEE-4AAC4B65A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0B0AA31-5E12-423E-A0CD-7DF9B6BF4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1BADAC7-07DF-4D5D-A6D6-B30FF837375D}"/>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6" name="页脚占位符 5">
            <a:extLst>
              <a:ext uri="{FF2B5EF4-FFF2-40B4-BE49-F238E27FC236}">
                <a16:creationId xmlns:a16="http://schemas.microsoft.com/office/drawing/2014/main" id="{8CB2AF12-8305-493D-BC08-D0F1F9A30E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C84228-60D7-4A82-B419-51BF9C001A27}"/>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201701268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CF3CFF5-8718-40E8-9261-7AA957A1DC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E5E70AE-60CC-419D-B713-A17402590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BE1724-5E8F-4B1E-BB7D-47FFA58B3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08F98AE-BAF5-439D-99F1-186302D05829}"/>
              </a:ext>
            </a:extLst>
          </p:cNvPr>
          <p:cNvSpPr>
            <a:spLocks noGrp="1"/>
          </p:cNvSpPr>
          <p:nvPr>
            <p:ph type="dt" sz="half" idx="10"/>
          </p:nvPr>
        </p:nvSpPr>
        <p:spPr/>
        <p:txBody>
          <a:bodyPr/>
          <a:lstStyle/>
          <a:p>
            <a:fld id="{F68D6209-B3DA-41BE-87E3-CC78C5062099}" type="datetimeFigureOut">
              <a:rPr lang="zh-CN" altLang="en-US" smtClean="0"/>
              <a:t>2018/5/15</a:t>
            </a:fld>
            <a:endParaRPr lang="zh-CN" altLang="en-US"/>
          </a:p>
        </p:txBody>
      </p:sp>
      <p:sp>
        <p:nvSpPr>
          <p:cNvPr id="6" name="页脚占位符 5">
            <a:extLst>
              <a:ext uri="{FF2B5EF4-FFF2-40B4-BE49-F238E27FC236}">
                <a16:creationId xmlns:a16="http://schemas.microsoft.com/office/drawing/2014/main" id="{1A06598B-6212-4F19-A94A-604393CC42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A3B029-B394-4238-96C0-086658E7DE6E}"/>
              </a:ext>
            </a:extLst>
          </p:cNvPr>
          <p:cNvSpPr>
            <a:spLocks noGrp="1"/>
          </p:cNvSpPr>
          <p:nvPr>
            <p:ph type="sldNum" sz="quarter" idx="12"/>
          </p:nvPr>
        </p:nvSpPr>
        <p:spPr/>
        <p:txBody>
          <a:bodyPr/>
          <a:lstStyle/>
          <a:p>
            <a:fld id="{44341BB1-40C4-4700-B8C2-D06FA29C9A59}" type="slidenum">
              <a:rPr lang="zh-CN" altLang="en-US" smtClean="0"/>
              <a:t>‹#›</a:t>
            </a:fld>
            <a:endParaRPr lang="zh-CN" altLang="en-US"/>
          </a:p>
        </p:txBody>
      </p:sp>
    </p:spTree>
    <p:extLst>
      <p:ext uri="{BB962C8B-B14F-4D97-AF65-F5344CB8AC3E}">
        <p14:creationId val="215171989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B1C80250-CB60-41F5-80EF-EC869C2EA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65790C0-C5D5-4D77-98B6-432809A61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C4F86D-0E2E-4C8B-B8FF-7D3848121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D6209-B3DA-41BE-87E3-CC78C5062099}" type="datetimeFigureOut">
              <a:rPr lang="zh-CN" altLang="en-US" smtClean="0"/>
              <a:t>2018/5/15</a:t>
            </a:fld>
            <a:endParaRPr lang="zh-CN" altLang="en-US"/>
          </a:p>
        </p:txBody>
      </p:sp>
      <p:sp>
        <p:nvSpPr>
          <p:cNvPr id="5" name="页脚占位符 4">
            <a:extLst>
              <a:ext uri="{FF2B5EF4-FFF2-40B4-BE49-F238E27FC236}">
                <a16:creationId xmlns:a16="http://schemas.microsoft.com/office/drawing/2014/main" id="{5576CB20-07E1-48E5-86C5-AF8E096BD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D091CF7-C75C-4D90-B550-3AC6F6BE1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41BB1-40C4-4700-B8C2-D06FA29C9A59}" type="slidenum">
              <a:rPr lang="zh-CN" altLang="en-US" smtClean="0"/>
              <a:t>‹#›</a:t>
            </a:fld>
            <a:endParaRPr lang="zh-CN" altLang="en-US"/>
          </a:p>
        </p:txBody>
      </p:sp>
    </p:spTree>
    <p:extLst>
      <p:ext uri="{BB962C8B-B14F-4D97-AF65-F5344CB8AC3E}">
        <p14:creationId val="427194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 id="2147483667" r:id="rId16"/>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5181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notesSlides/notesSlide1.xml" Type="http://schemas.openxmlformats.org/officeDocument/2006/relationships/notesSlide"/><Relationship Id="rId4" Target="../media/image1.emf" Type="http://schemas.openxmlformats.org/officeDocument/2006/relationships/image"/><Relationship Id="rId5" Target="../tags/tag1.xml" Type="http://schemas.openxmlformats.org/officeDocument/2006/relationships/tags"/><Relationship Id="rId6" Target="../tags/tag2.xml" Type="http://schemas.openxmlformats.org/officeDocument/2006/relationships/tags"/><Relationship Id="rId7"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54.xml" Type="http://schemas.openxmlformats.org/officeDocument/2006/relationships/tags"/><Relationship Id="rId11" Target="../tags/tag55.xml" Type="http://schemas.openxmlformats.org/officeDocument/2006/relationships/tags"/><Relationship Id="rId12" Target="../tags/tag56.xml" Type="http://schemas.openxmlformats.org/officeDocument/2006/relationships/tags"/><Relationship Id="rId13" Target="../tags/tag57.xml" Type="http://schemas.openxmlformats.org/officeDocument/2006/relationships/tags"/><Relationship Id="rId14" Target="../tags/tag58.xml" Type="http://schemas.openxmlformats.org/officeDocument/2006/relationships/tags"/><Relationship Id="rId2" Target="../tags/tag46.xml" Type="http://schemas.openxmlformats.org/officeDocument/2006/relationships/tags"/><Relationship Id="rId3" Target="../tags/tag47.xml" Type="http://schemas.openxmlformats.org/officeDocument/2006/relationships/tags"/><Relationship Id="rId4" Target="../tags/tag48.xml" Type="http://schemas.openxmlformats.org/officeDocument/2006/relationships/tags"/><Relationship Id="rId5" Target="../tags/tag49.xml" Type="http://schemas.openxmlformats.org/officeDocument/2006/relationships/tags"/><Relationship Id="rId6" Target="../tags/tag50.xml" Type="http://schemas.openxmlformats.org/officeDocument/2006/relationships/tags"/><Relationship Id="rId7" Target="../tags/tag51.xml" Type="http://schemas.openxmlformats.org/officeDocument/2006/relationships/tags"/><Relationship Id="rId8" Target="../tags/tag52.xml" Type="http://schemas.openxmlformats.org/officeDocument/2006/relationships/tags"/><Relationship Id="rId9" Target="../tags/tag53.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tags/tag59.xml" Type="http://schemas.openxmlformats.org/officeDocument/2006/relationships/tags"/><Relationship Id="rId4" Target="../tags/tag60.xml" Type="http://schemas.openxmlformats.org/officeDocument/2006/relationships/tags"/><Relationship Id="rId5" Target="../tags/tag61.xml" Type="http://schemas.openxmlformats.org/officeDocument/2006/relationships/tags"/><Relationship Id="rId6" Target="../tags/tag62.xml" Type="http://schemas.openxmlformats.org/officeDocument/2006/relationships/tags"/><Relationship Id="rId7" Target="../tags/tag63.xml" Type="http://schemas.openxmlformats.org/officeDocument/2006/relationships/tags"/><Relationship Id="rId8" Target="../tags/tag6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charts/chart1.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slide17.xml" Type="http://schemas.openxmlformats.org/officeDocument/2006/relationships/slide"/><Relationship Id="rId12" Target="../tags/tag9.xml" Type="http://schemas.openxmlformats.org/officeDocument/2006/relationships/tags"/><Relationship Id="rId13" Target="../tags/tag10.xml" Type="http://schemas.openxmlformats.org/officeDocument/2006/relationships/tags"/><Relationship Id="rId14" Target="slide20.xml" Type="http://schemas.openxmlformats.org/officeDocument/2006/relationships/slide"/><Relationship Id="rId15" Target="../tags/tag11.xml" Type="http://schemas.openxmlformats.org/officeDocument/2006/relationships/tags"/><Relationship Id="rId16" Target="../tags/tag12.xml" Type="http://schemas.openxmlformats.org/officeDocument/2006/relationships/tags"/><Relationship Id="rId17" Target="../tags/tag13.xml" Type="http://schemas.openxmlformats.org/officeDocument/2006/relationships/tags"/><Relationship Id="rId18" Target="../tags/tag14.xml" Type="http://schemas.openxmlformats.org/officeDocument/2006/relationships/tags"/><Relationship Id="rId2" Target="../theme/themeOverride2.xml" Type="http://schemas.openxmlformats.org/officeDocument/2006/relationships/themeOverride"/><Relationship Id="rId3" Target="../notesSlides/notesSlide2.xml" Type="http://schemas.openxmlformats.org/officeDocument/2006/relationships/notesSlide"/><Relationship Id="rId4" Target="../tags/tag4.xml" Type="http://schemas.openxmlformats.org/officeDocument/2006/relationships/tags"/><Relationship Id="rId5" Target="slide3.xml" Type="http://schemas.openxmlformats.org/officeDocument/2006/relationships/slide"/><Relationship Id="rId6" Target="../tags/tag5.xml" Type="http://schemas.openxmlformats.org/officeDocument/2006/relationships/tags"/><Relationship Id="rId7" Target="../tags/tag6.xml" Type="http://schemas.openxmlformats.org/officeDocument/2006/relationships/tags"/><Relationship Id="rId8" Target="slide9.xml" Type="http://schemas.openxmlformats.org/officeDocument/2006/relationships/slide"/><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tags/tag65.xml" Type="http://schemas.openxmlformats.org/officeDocument/2006/relationships/tags"/><Relationship Id="rId4" Target="../tags/tag66.xml" Type="http://schemas.openxmlformats.org/officeDocument/2006/relationships/tags"/><Relationship Id="rId5" Target="../tags/tag67.xml" Type="http://schemas.openxmlformats.org/officeDocument/2006/relationships/tags"/><Relationship Id="rId6" Target="../tags/tag68.xml" Type="http://schemas.openxmlformats.org/officeDocument/2006/relationships/tags"/><Relationship Id="rId7" Target="../tags/tag69.xml" Type="http://schemas.openxmlformats.org/officeDocument/2006/relationships/tags"/><Relationship Id="rId8" Target="../tags/tag7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charts/chart2.xml" Type="http://schemas.openxmlformats.org/officeDocument/2006/relationships/char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tags/tag15.xml" Type="http://schemas.openxmlformats.org/officeDocument/2006/relationships/tags"/><Relationship Id="rId4" Target="../tags/tag16.xml" Type="http://schemas.openxmlformats.org/officeDocument/2006/relationships/tags"/><Relationship Id="rId5" Target="../tags/tag17.xml" Type="http://schemas.openxmlformats.org/officeDocument/2006/relationships/tags"/><Relationship Id="rId6" Target="../tags/tag18.xml" Type="http://schemas.openxmlformats.org/officeDocument/2006/relationships/tags"/><Relationship Id="rId7" Target="../tags/tag19.xml" Type="http://schemas.openxmlformats.org/officeDocument/2006/relationships/tags"/><Relationship Id="rId8" Target="../tags/tag20.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4.xml" Type="http://schemas.openxmlformats.org/officeDocument/2006/relationships/slideLayout"/><Relationship Id="rId10" Target="../tags/tag28.xml" Type="http://schemas.openxmlformats.org/officeDocument/2006/relationships/tags"/><Relationship Id="rId11" Target="../tags/tag29.xml" Type="http://schemas.openxmlformats.org/officeDocument/2006/relationships/tags"/><Relationship Id="rId12" Target="../tags/tag30.xml" Type="http://schemas.openxmlformats.org/officeDocument/2006/relationships/tags"/><Relationship Id="rId13" Target="../tags/tag31.xml" Type="http://schemas.openxmlformats.org/officeDocument/2006/relationships/tags"/><Relationship Id="rId14" Target="../tags/tag32.xml" Type="http://schemas.openxmlformats.org/officeDocument/2006/relationships/tags"/><Relationship Id="rId15" Target="../tags/tag33.xml" Type="http://schemas.openxmlformats.org/officeDocument/2006/relationships/tags"/><Relationship Id="rId16" Target="../media/image2.jpeg" Type="http://schemas.openxmlformats.org/officeDocument/2006/relationships/image"/><Relationship Id="rId17" Target="../tags/tag34.xml" Type="http://schemas.openxmlformats.org/officeDocument/2006/relationships/tags"/><Relationship Id="rId18" Target="../media/image3.jpeg" Type="http://schemas.openxmlformats.org/officeDocument/2006/relationships/image"/><Relationship Id="rId19" Target="../tags/tag35.xml" Type="http://schemas.openxmlformats.org/officeDocument/2006/relationships/tags"/><Relationship Id="rId2" Target="../notesSlides/notesSlide6.xml" Type="http://schemas.openxmlformats.org/officeDocument/2006/relationships/notesSlide"/><Relationship Id="rId20" Target="../media/image4.png" Type="http://schemas.openxmlformats.org/officeDocument/2006/relationships/image"/><Relationship Id="rId21" Target="../tags/tag36.xml" Type="http://schemas.openxmlformats.org/officeDocument/2006/relationships/tags"/><Relationship Id="rId22" Target="../media/image5.jpeg" Type="http://schemas.openxmlformats.org/officeDocument/2006/relationships/image"/><Relationship Id="rId23" Target="../tags/tag37.xml" Type="http://schemas.openxmlformats.org/officeDocument/2006/relationships/tags"/><Relationship Id="rId24" Target="../tags/tag38.xml" Type="http://schemas.openxmlformats.org/officeDocument/2006/relationships/tags"/><Relationship Id="rId25" Target="../tags/tag39.xml" Type="http://schemas.openxmlformats.org/officeDocument/2006/relationships/tags"/><Relationship Id="rId3" Target="../tags/tag21.xml" Type="http://schemas.openxmlformats.org/officeDocument/2006/relationships/tags"/><Relationship Id="rId4" Target="../tags/tag22.xml" Type="http://schemas.openxmlformats.org/officeDocument/2006/relationships/tags"/><Relationship Id="rId5" Target="../tags/tag23.xml" Type="http://schemas.openxmlformats.org/officeDocument/2006/relationships/tags"/><Relationship Id="rId6" Target="../tags/tag24.xml" Type="http://schemas.openxmlformats.org/officeDocument/2006/relationships/tags"/><Relationship Id="rId7" Target="../tags/tag25.xml" Type="http://schemas.openxmlformats.org/officeDocument/2006/relationships/tags"/><Relationship Id="rId8" Target="../tags/tag26.xml" Type="http://schemas.openxmlformats.org/officeDocument/2006/relationships/tags"/><Relationship Id="rId9" Target="../tags/tag2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tags/tag40.xml" Type="http://schemas.openxmlformats.org/officeDocument/2006/relationships/tags"/><Relationship Id="rId4" Target="../tags/tag41.xml" Type="http://schemas.openxmlformats.org/officeDocument/2006/relationships/tags"/><Relationship Id="rId5" Target="../tags/tag42.xml" Type="http://schemas.openxmlformats.org/officeDocument/2006/relationships/tags"/><Relationship Id="rId6" Target="../tags/tag43.xml" Type="http://schemas.openxmlformats.org/officeDocument/2006/relationships/tags"/><Relationship Id="rId7" Target="../tags/tag44.xml" Type="http://schemas.openxmlformats.org/officeDocument/2006/relationships/tags"/><Relationship Id="rId8" Target="../tags/tag45.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4" name="图片 3">
            <a:extLst>
              <a:ext uri="{FF2B5EF4-FFF2-40B4-BE49-F238E27FC236}">
                <a16:creationId xmlns:a16="http://schemas.microsoft.com/office/drawing/2014/main" id="{B46C8E5B-E5AF-4CE6-B579-DFF2834F8EBE}"/>
              </a:ext>
            </a:extLst>
          </p:cNvPr>
          <p:cNvPicPr>
            <a:picLocks noChangeAspect="1"/>
          </p:cNvPicPr>
          <p:nvPr/>
        </p:nvPicPr>
        <p:blipFill>
          <a:blip r:embed="rId4"/>
          <a:stretch>
            <a:fillRect/>
          </a:stretch>
        </p:blipFill>
        <p:spPr>
          <a:xfrm>
            <a:off x="2156" y="1975"/>
            <a:ext cx="7022758" cy="6856025"/>
          </a:xfrm>
          <a:prstGeom prst="rect">
            <a:avLst/>
          </a:prstGeom>
        </p:spPr>
      </p:pic>
      <p:sp>
        <p:nvSpPr>
          <p:cNvPr id="23" name="PA_文本框 1">
            <a:extLst>
              <a:ext uri="{FF2B5EF4-FFF2-40B4-BE49-F238E27FC236}">
                <a16:creationId xmlns:a16="http://schemas.microsoft.com/office/drawing/2014/main" id="{D6A6F486-EF97-4FC1-A08D-034452B04C38}"/>
              </a:ext>
            </a:extLst>
          </p:cNvPr>
          <p:cNvSpPr txBox="1"/>
          <p:nvPr>
            <p:custDataLst>
              <p:tags r:id="rId5"/>
            </p:custDataLst>
          </p:nvPr>
        </p:nvSpPr>
        <p:spPr>
          <a:xfrm>
            <a:off x="7807037" y="2202496"/>
            <a:ext cx="1878330" cy="1005840"/>
          </a:xfrm>
          <a:prstGeom prst="rect">
            <a:avLst/>
          </a:prstGeom>
          <a:noFill/>
          <a:effectLst>
            <a:outerShdw algn="ctr" blurRad="63500" rotWithShape="0" sx="102000" sy="102000">
              <a:prstClr val="black">
                <a:alpha val="40000"/>
              </a:prstClr>
            </a:outerShdw>
          </a:effectLst>
        </p:spPr>
        <p:txBody>
          <a:bodyPr rtlCol="0" wrap="none">
            <a:spAutoFit/>
          </a:bodyPr>
          <a:lstStyle/>
          <a:p>
            <a:pPr algn="ctr"/>
            <a:r>
              <a:rPr altLang="zh-CN" lang="en-US" smtClean="0" sz="6000">
                <a:latin typeface="+mj-ea"/>
                <a:ea typeface="+mj-ea"/>
              </a:rPr>
              <a:t>2018</a:t>
            </a:r>
          </a:p>
        </p:txBody>
      </p:sp>
      <p:sp>
        <p:nvSpPr>
          <p:cNvPr id="24" name="PA_文本框 3">
            <a:extLst>
              <a:ext uri="{FF2B5EF4-FFF2-40B4-BE49-F238E27FC236}">
                <a16:creationId xmlns:a16="http://schemas.microsoft.com/office/drawing/2014/main" id="{71A4928C-9BC2-4DB0-8F16-5067FE47D3F3}"/>
              </a:ext>
            </a:extLst>
          </p:cNvPr>
          <p:cNvSpPr txBox="1"/>
          <p:nvPr>
            <p:custDataLst>
              <p:tags r:id="rId6"/>
            </p:custDataLst>
          </p:nvPr>
        </p:nvSpPr>
        <p:spPr>
          <a:xfrm>
            <a:off x="6354524" y="4061920"/>
            <a:ext cx="4783356" cy="335280"/>
          </a:xfrm>
          <a:prstGeom prst="rect">
            <a:avLst/>
          </a:prstGeom>
          <a:noFill/>
        </p:spPr>
        <p:txBody>
          <a:bodyPr rtlCol="0" wrap="none">
            <a:spAutoFit/>
          </a:bodyPr>
          <a:lstStyle/>
          <a:p>
            <a:pPr algn="ctr"/>
            <a:r>
              <a:rPr altLang="zh-CN" b="1" lang="en-US" sz="1600">
                <a:latin typeface="+mj-ea"/>
                <a:ea typeface="+mj-ea"/>
              </a:rPr>
              <a:t>CREATIVE FASHION GENERAL PPT TEMPLATE</a:t>
            </a:r>
          </a:p>
        </p:txBody>
      </p:sp>
      <p:sp>
        <p:nvSpPr>
          <p:cNvPr id="25" name="PA_文本框 2">
            <a:extLst>
              <a:ext uri="{FF2B5EF4-FFF2-40B4-BE49-F238E27FC236}">
                <a16:creationId xmlns:a16="http://schemas.microsoft.com/office/drawing/2014/main" id="{C2FD5A4B-B65F-434B-99B7-A7B6FE06CBC9}"/>
              </a:ext>
            </a:extLst>
          </p:cNvPr>
          <p:cNvSpPr txBox="1"/>
          <p:nvPr>
            <p:custDataLst>
              <p:tags r:id="rId7"/>
            </p:custDataLst>
          </p:nvPr>
        </p:nvSpPr>
        <p:spPr>
          <a:xfrm>
            <a:off x="6749762" y="3046257"/>
            <a:ext cx="3992880" cy="1005840"/>
          </a:xfrm>
          <a:prstGeom prst="rect">
            <a:avLst/>
          </a:prstGeom>
          <a:noFill/>
        </p:spPr>
        <p:txBody>
          <a:bodyPr rtlCol="0" wrap="none">
            <a:spAutoFit/>
          </a:bodyPr>
          <a:lstStyle/>
          <a:p>
            <a:pPr algn="ctr"/>
            <a:r>
              <a:rPr altLang="en-US" b="1" lang="zh-CN" sz="6000">
                <a:solidFill>
                  <a:srgbClr val="063D54"/>
                </a:solidFill>
                <a:latin typeface="+mj-ea"/>
                <a:ea typeface="+mj-ea"/>
              </a:rPr>
              <a:t>商业计划书</a:t>
            </a:r>
          </a:p>
        </p:txBody>
      </p:sp>
    </p:spTree>
    <p:extLst>
      <p:ext uri="{BB962C8B-B14F-4D97-AF65-F5344CB8AC3E}">
        <p14:creationId val="3580716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16" presetSubtype="26">
                                  <p:stCondLst>
                                    <p:cond delay="0"/>
                                  </p:stCondLst>
                                  <p:iterate type="lt">
                                    <p:tmPct val="10000"/>
                                  </p:iterate>
                                  <p:childTnLst>
                                    <p:set>
                                      <p:cBhvr>
                                        <p:cTn dur="1" fill="hold" id="11">
                                          <p:stCondLst>
                                            <p:cond delay="0"/>
                                          </p:stCondLst>
                                        </p:cTn>
                                        <p:tgtEl>
                                          <p:spTgt spid="24"/>
                                        </p:tgtEl>
                                        <p:attrNameLst>
                                          <p:attrName>style.visibility</p:attrName>
                                        </p:attrNameLst>
                                      </p:cBhvr>
                                      <p:to>
                                        <p:strVal val="visible"/>
                                      </p:to>
                                    </p:set>
                                    <p:animEffect filter="barn(inHorizontal)" transition="in">
                                      <p:cBhvr>
                                        <p:cTn dur="300" id="12"/>
                                        <p:tgtEl>
                                          <p:spTgt spid="24"/>
                                        </p:tgtEl>
                                      </p:cBhvr>
                                    </p:animEffect>
                                  </p:childTnLst>
                                </p:cTn>
                              </p:par>
                              <p:par>
                                <p:cTn fill="hold" grpId="0" id="13" nodeType="withEffect" presetClass="entr" presetID="2" presetSubtype="2">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1000" fill="hold" id="15"/>
                                        <p:tgtEl>
                                          <p:spTgt spid="25"/>
                                        </p:tgtEl>
                                        <p:attrNameLst>
                                          <p:attrName>ppt_x</p:attrName>
                                        </p:attrNameLst>
                                      </p:cBhvr>
                                      <p:tavLst>
                                        <p:tav tm="0">
                                          <p:val>
                                            <p:strVal val="1+#ppt_w/2"/>
                                          </p:val>
                                        </p:tav>
                                        <p:tav tm="100000">
                                          <p:val>
                                            <p:strVal val="#ppt_x"/>
                                          </p:val>
                                        </p:tav>
                                      </p:tavLst>
                                    </p:anim>
                                    <p:anim calcmode="lin" valueType="num">
                                      <p:cBhvr additive="base">
                                        <p:cTn dur="1000" fill="hold" id="16"/>
                                        <p:tgtEl>
                                          <p:spTgt spid="25"/>
                                        </p:tgtEl>
                                        <p:attrNameLst>
                                          <p:attrName>ppt_y</p:attrName>
                                        </p:attrNameLst>
                                      </p:cBhvr>
                                      <p:tavLst>
                                        <p:tav tm="0">
                                          <p:val>
                                            <p:strVal val="#ppt_y"/>
                                          </p:val>
                                        </p:tav>
                                        <p:tav tm="100000">
                                          <p:val>
                                            <p:strVal val="#ppt_y"/>
                                          </p:val>
                                        </p:tav>
                                      </p:tavLst>
                                    </p:anim>
                                  </p:childTnLst>
                                </p:cTn>
                              </p:par>
                              <p:par>
                                <p:cTn fill="hold" grpId="1" id="17" nodeType="withEffect" presetClass="entr" presetID="19" presetSubtype="5">
                                  <p:stCondLst>
                                    <p:cond delay="0"/>
                                  </p:stCondLst>
                                  <p:childTnLst>
                                    <p:set>
                                      <p:cBhvr>
                                        <p:cTn dur="1" fill="hold" id="18">
                                          <p:stCondLst>
                                            <p:cond delay="0"/>
                                          </p:stCondLst>
                                        </p:cTn>
                                        <p:tgtEl>
                                          <p:spTgt spid="25"/>
                                        </p:tgtEl>
                                        <p:attrNameLst>
                                          <p:attrName>style.visibility</p:attrName>
                                        </p:attrNameLst>
                                      </p:cBhvr>
                                      <p:to>
                                        <p:strVal val="visible"/>
                                      </p:to>
                                    </p:set>
                                    <p:anim calcmode="lin" valueType="num">
                                      <p:cBhvr>
                                        <p:cTn dur="1000" fill="hold" id="19"/>
                                        <p:tgtEl>
                                          <p:spTgt spid="25"/>
                                        </p:tgtEl>
                                        <p:attrNameLst>
                                          <p:attrName>ppt_w</p:attrName>
                                        </p:attrNameLst>
                                      </p:cBhvr>
                                      <p:tavLst>
                                        <p:tav tm="0">
                                          <p:val>
                                            <p:strVal val="#ppt_w"/>
                                          </p:val>
                                        </p:tav>
                                        <p:tav tm="100000">
                                          <p:val>
                                            <p:strVal val="#ppt_w"/>
                                          </p:val>
                                        </p:tav>
                                      </p:tavLst>
                                    </p:anim>
                                    <p:anim calcmode="lin" valueType="num">
                                      <p:cBhvr>
                                        <p:cTn dur="1000" fill="hold" id="20"/>
                                        <p:tgtEl>
                                          <p:spTgt spid="25"/>
                                        </p:tgtEl>
                                        <p:attrNameLst>
                                          <p:attrName>ppt_h</p:attrName>
                                        </p:attrNameLst>
                                      </p:cBhvr>
                                      <p:tavLst>
                                        <p:tav fmla="#ppt_h*sin(2.5*pi*$)" tm="0">
                                          <p:val>
                                            <p:fltVal val="0"/>
                                          </p:val>
                                        </p:tav>
                                        <p:tav tm="100000">
                                          <p:val>
                                            <p:fltVal val="1"/>
                                          </p:val>
                                        </p:tav>
                                      </p:tavLst>
                                    </p:anim>
                                  </p:childTnLst>
                                </p:cTn>
                              </p:par>
                              <p:par>
                                <p:cTn fill="hold" id="21" nodeType="with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1"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6520180" y="1734820"/>
            <a:ext cx="1337310" cy="1336040"/>
            <a:chOff x="9447" y="5638"/>
            <a:chExt cx="2106" cy="2104"/>
          </a:xfrm>
          <a:solidFill>
            <a:srgbClr val="063D54"/>
          </a:solidFill>
        </p:grpSpPr>
        <p:sp>
          <p:nvSpPr>
            <p:cNvPr id="3" name="椭圆 4"/>
            <p:cNvSpPr>
              <a:spLocks noChangeArrowheads="1"/>
            </p:cNvSpPr>
            <p:nvPr/>
          </p:nvSpPr>
          <p:spPr bwMode="auto">
            <a:xfrm>
              <a:off x="9447" y="5638"/>
              <a:ext cx="2107" cy="2105"/>
            </a:xfrm>
            <a:prstGeom prst="ellipse">
              <a:avLst/>
            </a:prstGeom>
            <a:grpFill/>
            <a:ln>
              <a:noFill/>
            </a:ln>
            <a:extLst>
              <a:ext uri="{91240B29-F687-4F45-9708-019B960494DF}">
                <a14:hiddenLine w="9525">
                  <a:solidFill>
                    <a:srgbClr val="000000"/>
                  </a:solidFill>
                  <a:round/>
                </a14:hiddenLine>
              </a:ext>
            </a:extLst>
          </p:spPr>
          <p:txBody>
            <a:bodyPr anchor="ctr"/>
            <a:lstStyle>
              <a:lvl1pPr>
                <a:buFont charset="0" panose="020b0604020202020204" pitchFamily="34" typeface="Arial"/>
                <a:defRPr sz="1300">
                  <a:solidFill>
                    <a:schemeClr val="tx1"/>
                  </a:solidFill>
                  <a:latin panose="020f0502020204030204" typeface="Calibri"/>
                  <a:ea charset="-122" panose="02010600030101010101" pitchFamily="2" typeface="宋体"/>
                </a:defRPr>
              </a:lvl1pPr>
              <a:lvl2pPr indent="-285750" marL="742950">
                <a:buFont charset="0" panose="020b0604020202020204" pitchFamily="34" typeface="Arial"/>
                <a:defRPr sz="1300">
                  <a:solidFill>
                    <a:schemeClr val="tx1"/>
                  </a:solidFill>
                  <a:latin panose="020f0502020204030204" typeface="Calibri"/>
                  <a:ea charset="-122" panose="02010600030101010101" pitchFamily="2" typeface="宋体"/>
                </a:defRPr>
              </a:lvl2pPr>
              <a:lvl3pPr indent="-228600" marL="1143000">
                <a:buFont charset="0" panose="020b0604020202020204" pitchFamily="34" typeface="Arial"/>
                <a:defRPr sz="1300">
                  <a:solidFill>
                    <a:schemeClr val="tx1"/>
                  </a:solidFill>
                  <a:latin panose="020f0502020204030204" typeface="Calibri"/>
                  <a:ea charset="-122" panose="02010600030101010101" pitchFamily="2" typeface="宋体"/>
                </a:defRPr>
              </a:lvl3pPr>
              <a:lvl4pPr indent="-228600" marL="1600200">
                <a:buFont charset="0" panose="020b0604020202020204" pitchFamily="34" typeface="Arial"/>
                <a:defRPr sz="1300">
                  <a:solidFill>
                    <a:schemeClr val="tx1"/>
                  </a:solidFill>
                  <a:latin panose="020f0502020204030204" typeface="Calibri"/>
                  <a:ea charset="-122" panose="02010600030101010101" pitchFamily="2" typeface="宋体"/>
                </a:defRPr>
              </a:lvl4pPr>
              <a:lvl5pPr indent="-228600" marL="2057400">
                <a:buFont charset="0" panose="020b0604020202020204" pitchFamily="34" typeface="Arial"/>
                <a:defRPr sz="1300">
                  <a:solidFill>
                    <a:schemeClr val="tx1"/>
                  </a:solidFill>
                  <a:latin panose="020f0502020204030204" typeface="Calibri"/>
                  <a:ea charset="-122" panose="02010600030101010101" pitchFamily="2" typeface="宋体"/>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9pPr>
            </a:lstStyle>
            <a:p>
              <a:pPr algn="ctr" eaLnBrk="1" hangingPunct="1"/>
              <a:endParaRPr altLang="en-US" lang="zh-CN">
                <a:solidFill>
                  <a:schemeClr val="bg1"/>
                </a:solidFill>
              </a:endParaRPr>
            </a:p>
          </p:txBody>
        </p:sp>
        <p:sp>
          <p:nvSpPr>
            <p:cNvPr id="39" name="Freeform 42"/>
            <p:cNvSpPr>
              <a:spLocks noEditPoints="1"/>
            </p:cNvSpPr>
            <p:nvPr/>
          </p:nvSpPr>
          <p:spPr bwMode="auto">
            <a:xfrm>
              <a:off x="10118" y="6251"/>
              <a:ext cx="766" cy="751"/>
            </a:xfrm>
            <a:custGeom>
              <a:gdLst>
                <a:gd fmla="*/ 25 w 596" name="T0"/>
                <a:gd fmla="*/ 345 h 583" name="T1"/>
                <a:gd fmla="*/ 25 w 596" name="T2"/>
                <a:gd fmla="*/ 62 h 583" name="T3"/>
                <a:gd fmla="*/ 61 w 596" name="T4"/>
                <a:gd fmla="*/ 26 h 583" name="T5"/>
                <a:gd fmla="*/ 534 w 596" name="T6"/>
                <a:gd fmla="*/ 26 h 583" name="T7"/>
                <a:gd fmla="*/ 570 w 596" name="T8"/>
                <a:gd fmla="*/ 62 h 583" name="T9"/>
                <a:gd fmla="*/ 570 w 596" name="T10"/>
                <a:gd fmla="*/ 345 h 583" name="T11"/>
                <a:gd fmla="*/ 534 w 596" name="T12"/>
                <a:gd fmla="*/ 381 h 583" name="T13"/>
                <a:gd fmla="*/ 61 w 596" name="T14"/>
                <a:gd fmla="*/ 381 h 583" name="T15"/>
                <a:gd fmla="*/ 25 w 596" name="T16"/>
                <a:gd fmla="*/ 345 h 583" name="T17"/>
                <a:gd fmla="*/ 534 w 596" name="T18"/>
                <a:gd fmla="*/ 406 h 583" name="T19"/>
                <a:gd fmla="*/ 596 w 596" name="T20"/>
                <a:gd fmla="*/ 345 h 583" name="T21"/>
                <a:gd fmla="*/ 596 w 596" name="T22"/>
                <a:gd fmla="*/ 62 h 583" name="T23"/>
                <a:gd fmla="*/ 534 w 596" name="T24"/>
                <a:gd fmla="*/ 0 h 583" name="T25"/>
                <a:gd fmla="*/ 61 w 596" name="T26"/>
                <a:gd fmla="*/ 0 h 583" name="T27"/>
                <a:gd fmla="*/ 0 w 596" name="T28"/>
                <a:gd fmla="*/ 62 h 583" name="T29"/>
                <a:gd fmla="*/ 0 w 596" name="T30"/>
                <a:gd fmla="*/ 345 h 583" name="T31"/>
                <a:gd fmla="*/ 61 w 596" name="T32"/>
                <a:gd fmla="*/ 406 h 583" name="T33"/>
                <a:gd fmla="*/ 245 w 596" name="T34"/>
                <a:gd fmla="*/ 406 h 583" name="T35"/>
                <a:gd fmla="*/ 245 w 596" name="T36"/>
                <a:gd fmla="*/ 462 h 583" name="T37"/>
                <a:gd fmla="*/ 61 w 596" name="T38"/>
                <a:gd fmla="*/ 462 h 583" name="T39"/>
                <a:gd fmla="*/ 0 w 596" name="T40"/>
                <a:gd fmla="*/ 524 h 583" name="T41"/>
                <a:gd fmla="*/ 0 w 596" name="T42"/>
                <a:gd fmla="*/ 570 h 583" name="T43"/>
                <a:gd fmla="*/ 12 w 596" name="T44"/>
                <a:gd fmla="*/ 583 h 583" name="T45"/>
                <a:gd fmla="*/ 583 w 596" name="T46"/>
                <a:gd fmla="*/ 583 h 583" name="T47"/>
                <a:gd fmla="*/ 596 w 596" name="T48"/>
                <a:gd fmla="*/ 570 h 583" name="T49"/>
                <a:gd fmla="*/ 596 w 596" name="T50"/>
                <a:gd fmla="*/ 524 h 583" name="T51"/>
                <a:gd fmla="*/ 534 w 596" name="T52"/>
                <a:gd fmla="*/ 462 h 583" name="T53"/>
                <a:gd fmla="*/ 351 w 596" name="T54"/>
                <a:gd fmla="*/ 462 h 583" name="T55"/>
                <a:gd fmla="*/ 351 w 596" name="T56"/>
                <a:gd fmla="*/ 406 h 583" name="T57"/>
                <a:gd fmla="*/ 534 w 596" name="T58"/>
                <a:gd fmla="*/ 406 h 583" name="T59"/>
                <a:gd fmla="*/ 544 w 596" name="T60"/>
                <a:gd fmla="*/ 345 h 583" name="T61"/>
                <a:gd fmla="*/ 544 w 596" name="T62"/>
                <a:gd fmla="*/ 62 h 583" name="T63"/>
                <a:gd fmla="*/ 534 w 596" name="T64"/>
                <a:gd fmla="*/ 52 h 583" name="T65"/>
                <a:gd fmla="*/ 61 w 596" name="T66"/>
                <a:gd fmla="*/ 52 h 583" name="T67"/>
                <a:gd fmla="*/ 51 w 596" name="T68"/>
                <a:gd fmla="*/ 62 h 583" name="T69"/>
                <a:gd fmla="*/ 51 w 596" name="T70"/>
                <a:gd fmla="*/ 345 h 583" name="T71"/>
                <a:gd fmla="*/ 61 w 596" name="T72"/>
                <a:gd fmla="*/ 355 h 583" name="T73"/>
                <a:gd fmla="*/ 534 w 596" name="T74"/>
                <a:gd fmla="*/ 355 h 583" name="T75"/>
                <a:gd fmla="*/ 544 w 596" name="T76"/>
                <a:gd fmla="*/ 345 h 58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1"/>
            </a:solidFill>
            <a:ln>
              <a:noFill/>
            </a:ln>
          </p:spPr>
          <p:txBody>
            <a:bodyPr anchor="t" anchorCtr="0" bIns="34285" compatLnSpc="1" lIns="68571" numCol="1" rIns="68571" tIns="34285" vert="horz" wrap="square"/>
            <a:lstStyle/>
            <a:p>
              <a:endParaRPr altLang="en-US" lang="zh-CN">
                <a:solidFill>
                  <a:schemeClr val="bg1"/>
                </a:solidFill>
              </a:endParaRPr>
            </a:p>
          </p:txBody>
        </p:sp>
      </p:grpSp>
      <p:grpSp>
        <p:nvGrpSpPr>
          <p:cNvPr id="32" name="组合 31"/>
          <p:cNvGrpSpPr/>
          <p:nvPr/>
        </p:nvGrpSpPr>
        <p:grpSpPr>
          <a:xfrm>
            <a:off x="1079500" y="1715770"/>
            <a:ext cx="1337310" cy="1336040"/>
            <a:chOff x="3932" y="97"/>
            <a:chExt cx="2106" cy="2104"/>
          </a:xfrm>
          <a:solidFill>
            <a:schemeClr val="tx1"/>
          </a:solidFill>
        </p:grpSpPr>
        <p:sp>
          <p:nvSpPr>
            <p:cNvPr id="33" name="椭圆 2"/>
            <p:cNvSpPr>
              <a:spLocks noChangeArrowheads="1"/>
            </p:cNvSpPr>
            <p:nvPr/>
          </p:nvSpPr>
          <p:spPr bwMode="auto">
            <a:xfrm>
              <a:off x="3932" y="97"/>
              <a:ext cx="2107" cy="2105"/>
            </a:xfrm>
            <a:prstGeom prst="ellipse">
              <a:avLst/>
            </a:prstGeom>
            <a:noFill/>
            <a:ln w="9525">
              <a:solidFill>
                <a:srgbClr val="000000"/>
              </a:solidFill>
              <a:round/>
            </a:ln>
            <a:extLst/>
          </p:spPr>
          <p:txBody>
            <a:bodyPr anchor="ctr"/>
            <a:lstStyle>
              <a:lvl1pPr>
                <a:buFont charset="0" panose="020b0604020202020204" pitchFamily="34" typeface="Arial"/>
                <a:defRPr sz="1300">
                  <a:solidFill>
                    <a:schemeClr val="tx1"/>
                  </a:solidFill>
                  <a:latin panose="020f0502020204030204" typeface="Calibri"/>
                  <a:ea charset="-122" panose="02010600030101010101" pitchFamily="2" typeface="宋体"/>
                </a:defRPr>
              </a:lvl1pPr>
              <a:lvl2pPr indent="-285750" marL="742950">
                <a:buFont charset="0" panose="020b0604020202020204" pitchFamily="34" typeface="Arial"/>
                <a:defRPr sz="1300">
                  <a:solidFill>
                    <a:schemeClr val="tx1"/>
                  </a:solidFill>
                  <a:latin panose="020f0502020204030204" typeface="Calibri"/>
                  <a:ea charset="-122" panose="02010600030101010101" pitchFamily="2" typeface="宋体"/>
                </a:defRPr>
              </a:lvl2pPr>
              <a:lvl3pPr indent="-228600" marL="1143000">
                <a:buFont charset="0" panose="020b0604020202020204" pitchFamily="34" typeface="Arial"/>
                <a:defRPr sz="1300">
                  <a:solidFill>
                    <a:schemeClr val="tx1"/>
                  </a:solidFill>
                  <a:latin panose="020f0502020204030204" typeface="Calibri"/>
                  <a:ea charset="-122" panose="02010600030101010101" pitchFamily="2" typeface="宋体"/>
                </a:defRPr>
              </a:lvl3pPr>
              <a:lvl4pPr indent="-228600" marL="1600200">
                <a:buFont charset="0" panose="020b0604020202020204" pitchFamily="34" typeface="Arial"/>
                <a:defRPr sz="1300">
                  <a:solidFill>
                    <a:schemeClr val="tx1"/>
                  </a:solidFill>
                  <a:latin panose="020f0502020204030204" typeface="Calibri"/>
                  <a:ea charset="-122" panose="02010600030101010101" pitchFamily="2" typeface="宋体"/>
                </a:defRPr>
              </a:lvl4pPr>
              <a:lvl5pPr indent="-228600" marL="2057400">
                <a:buFont charset="0" panose="020b0604020202020204" pitchFamily="34" typeface="Arial"/>
                <a:defRPr sz="1300">
                  <a:solidFill>
                    <a:schemeClr val="tx1"/>
                  </a:solidFill>
                  <a:latin panose="020f0502020204030204" typeface="Calibri"/>
                  <a:ea charset="-122" panose="02010600030101010101" pitchFamily="2" typeface="宋体"/>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9pPr>
            </a:lstStyle>
            <a:p>
              <a:pPr algn="ctr" eaLnBrk="1" hangingPunct="1"/>
              <a:endParaRPr altLang="en-US" lang="zh-CN"/>
            </a:p>
          </p:txBody>
        </p:sp>
        <p:sp>
          <p:nvSpPr>
            <p:cNvPr id="34" name="Freeform 40"/>
            <p:cNvSpPr/>
            <p:nvPr/>
          </p:nvSpPr>
          <p:spPr bwMode="auto">
            <a:xfrm>
              <a:off x="4524" y="796"/>
              <a:ext cx="832" cy="767"/>
            </a:xfrm>
            <a:custGeom>
              <a:gdLst>
                <a:gd fmla="*/ 646 w 646" name="T0"/>
                <a:gd fmla="*/ 149 h 595" name="T1"/>
                <a:gd fmla="*/ 601 w 646" name="T2"/>
                <a:gd fmla="*/ 98 h 595" name="T3"/>
                <a:gd fmla="*/ 282 w 646" name="T4"/>
                <a:gd fmla="*/ 54 h 595" name="T5"/>
                <a:gd fmla="*/ 282 w 646" name="T6"/>
                <a:gd fmla="*/ 42 h 595" name="T7"/>
                <a:gd fmla="*/ 259 w 646" name="T8"/>
                <a:gd fmla="*/ 11 h 595" name="T9"/>
                <a:gd fmla="*/ 173 w 646" name="T10"/>
                <a:gd fmla="*/ 0 h 595" name="T11"/>
                <a:gd fmla="*/ 150 w 646" name="T12"/>
                <a:gd fmla="*/ 12 h 595" name="T13"/>
                <a:gd fmla="*/ 204 w 646" name="T14"/>
                <a:gd fmla="*/ 18 h 595" name="T15"/>
                <a:gd fmla="*/ 240 w 646" name="T16"/>
                <a:gd fmla="*/ 47 h 595" name="T17"/>
                <a:gd fmla="*/ 248 w 646" name="T18"/>
                <a:gd fmla="*/ 74 h 595" name="T19"/>
                <a:gd fmla="*/ 569 w 646" name="T20"/>
                <a:gd fmla="*/ 115 h 595" name="T21"/>
                <a:gd fmla="*/ 617 w 646" name="T22"/>
                <a:gd fmla="*/ 164 h 595" name="T23"/>
                <a:gd fmla="*/ 609 w 646" name="T24"/>
                <a:gd fmla="*/ 530 h 595" name="T25"/>
                <a:gd fmla="*/ 575 w 646" name="T26"/>
                <a:gd fmla="*/ 206 h 595" name="T27"/>
                <a:gd fmla="*/ 534 w 646" name="T28"/>
                <a:gd fmla="*/ 159 h 595" name="T29"/>
                <a:gd fmla="*/ 226 w 646" name="T30"/>
                <a:gd fmla="*/ 118 h 595" name="T31"/>
                <a:gd fmla="*/ 184 w 646" name="T32"/>
                <a:gd fmla="*/ 59 h 595" name="T33"/>
                <a:gd fmla="*/ 76 w 646" name="T34"/>
                <a:gd fmla="*/ 45 h 595" name="T35"/>
                <a:gd fmla="*/ 68 w 646" name="T36"/>
                <a:gd fmla="*/ 105 h 595" name="T37"/>
                <a:gd fmla="*/ 0 w 646" name="T38"/>
                <a:gd fmla="*/ 99 h 595" name="T39"/>
                <a:gd fmla="*/ 60 w 646" name="T40"/>
                <a:gd fmla="*/ 508 h 595" name="T41"/>
                <a:gd fmla="*/ 622 w 646" name="T42"/>
                <a:gd fmla="*/ 595 h 595" name="T43"/>
                <a:gd fmla="*/ 646 w 646" name="T44"/>
                <a:gd fmla="*/ 149 h 59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063D54"/>
            </a:solidFill>
            <a:ln>
              <a:noFill/>
            </a:ln>
          </p:spPr>
          <p:txBody>
            <a:bodyPr anchor="t" anchorCtr="0" bIns="34285" compatLnSpc="1" lIns="68571" numCol="1" rIns="68571" tIns="34285" vert="horz" wrap="square"/>
            <a:lstStyle/>
            <a:p>
              <a:endParaRPr altLang="en-US" lang="zh-CN"/>
            </a:p>
          </p:txBody>
        </p:sp>
      </p:grpSp>
      <p:grpSp>
        <p:nvGrpSpPr>
          <p:cNvPr id="43" name="组合 42"/>
          <p:cNvGrpSpPr/>
          <p:nvPr/>
        </p:nvGrpSpPr>
        <p:grpSpPr>
          <a:xfrm>
            <a:off x="6519545" y="4178935"/>
            <a:ext cx="1338580" cy="1336040"/>
            <a:chOff x="15349" y="6916"/>
            <a:chExt cx="2108" cy="2104"/>
          </a:xfrm>
          <a:solidFill>
            <a:schemeClr val="tx1"/>
          </a:solidFill>
        </p:grpSpPr>
        <p:sp>
          <p:nvSpPr>
            <p:cNvPr id="44" name="椭圆 5"/>
            <p:cNvSpPr>
              <a:spLocks noChangeArrowheads="1"/>
            </p:cNvSpPr>
            <p:nvPr/>
          </p:nvSpPr>
          <p:spPr bwMode="auto">
            <a:xfrm>
              <a:off x="15349" y="6916"/>
              <a:ext cx="2108" cy="2105"/>
            </a:xfrm>
            <a:prstGeom prst="ellipse">
              <a:avLst/>
            </a:prstGeom>
            <a:noFill/>
            <a:ln w="9525">
              <a:solidFill>
                <a:srgbClr val="000000"/>
              </a:solidFill>
              <a:round/>
            </a:ln>
            <a:extLst/>
          </p:spPr>
          <p:txBody>
            <a:bodyPr anchor="ctr"/>
            <a:lstStyle>
              <a:lvl1pPr>
                <a:buFont charset="0" panose="020b0604020202020204" pitchFamily="34" typeface="Arial"/>
                <a:defRPr sz="1300">
                  <a:solidFill>
                    <a:schemeClr val="tx1"/>
                  </a:solidFill>
                  <a:latin panose="020f0502020204030204" typeface="Calibri"/>
                  <a:ea charset="-122" panose="02010600030101010101" pitchFamily="2" typeface="宋体"/>
                </a:defRPr>
              </a:lvl1pPr>
              <a:lvl2pPr indent="-285750" marL="742950">
                <a:buFont charset="0" panose="020b0604020202020204" pitchFamily="34" typeface="Arial"/>
                <a:defRPr sz="1300">
                  <a:solidFill>
                    <a:schemeClr val="tx1"/>
                  </a:solidFill>
                  <a:latin panose="020f0502020204030204" typeface="Calibri"/>
                  <a:ea charset="-122" panose="02010600030101010101" pitchFamily="2" typeface="宋体"/>
                </a:defRPr>
              </a:lvl2pPr>
              <a:lvl3pPr indent="-228600" marL="1143000">
                <a:buFont charset="0" panose="020b0604020202020204" pitchFamily="34" typeface="Arial"/>
                <a:defRPr sz="1300">
                  <a:solidFill>
                    <a:schemeClr val="tx1"/>
                  </a:solidFill>
                  <a:latin panose="020f0502020204030204" typeface="Calibri"/>
                  <a:ea charset="-122" panose="02010600030101010101" pitchFamily="2" typeface="宋体"/>
                </a:defRPr>
              </a:lvl3pPr>
              <a:lvl4pPr indent="-228600" marL="1600200">
                <a:buFont charset="0" panose="020b0604020202020204" pitchFamily="34" typeface="Arial"/>
                <a:defRPr sz="1300">
                  <a:solidFill>
                    <a:schemeClr val="tx1"/>
                  </a:solidFill>
                  <a:latin panose="020f0502020204030204" typeface="Calibri"/>
                  <a:ea charset="-122" panose="02010600030101010101" pitchFamily="2" typeface="宋体"/>
                </a:defRPr>
              </a:lvl4pPr>
              <a:lvl5pPr indent="-228600" marL="2057400">
                <a:buFont charset="0" panose="020b0604020202020204" pitchFamily="34" typeface="Arial"/>
                <a:defRPr sz="1300">
                  <a:solidFill>
                    <a:schemeClr val="tx1"/>
                  </a:solidFill>
                  <a:latin panose="020f0502020204030204" typeface="Calibri"/>
                  <a:ea charset="-122" panose="02010600030101010101" pitchFamily="2" typeface="宋体"/>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9pPr>
            </a:lstStyle>
            <a:p>
              <a:pPr algn="ctr" eaLnBrk="1" hangingPunct="1"/>
              <a:endParaRPr altLang="en-US" lang="zh-CN"/>
            </a:p>
          </p:txBody>
        </p:sp>
        <p:sp>
          <p:nvSpPr>
            <p:cNvPr id="45" name="Freeform 13"/>
            <p:cNvSpPr>
              <a:spLocks noEditPoints="1"/>
            </p:cNvSpPr>
            <p:nvPr/>
          </p:nvSpPr>
          <p:spPr bwMode="auto">
            <a:xfrm>
              <a:off x="15909" y="7581"/>
              <a:ext cx="987" cy="776"/>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063D54"/>
            </a:solidFill>
            <a:ln>
              <a:noFill/>
            </a:ln>
          </p:spPr>
          <p:txBody>
            <a:bodyPr anchor="t" anchorCtr="0" bIns="34285" compatLnSpc="1" lIns="68571" numCol="1" rIns="68571" tIns="34285" vert="horz" wrap="square"/>
            <a:lstStyle/>
            <a:p>
              <a:endParaRPr altLang="en-US" lang="zh-CN"/>
            </a:p>
          </p:txBody>
        </p:sp>
      </p:grpSp>
      <p:sp>
        <p:nvSpPr>
          <p:cNvPr id="47" name="椭圆 3"/>
          <p:cNvSpPr>
            <a:spLocks noChangeArrowheads="1"/>
          </p:cNvSpPr>
          <p:nvPr/>
        </p:nvSpPr>
        <p:spPr bwMode="auto">
          <a:xfrm>
            <a:off x="1040765" y="4178935"/>
            <a:ext cx="1338580" cy="1336675"/>
          </a:xfrm>
          <a:prstGeom prst="ellipse">
            <a:avLst/>
          </a:prstGeom>
          <a:solidFill>
            <a:srgbClr val="063D54"/>
          </a:solidFill>
          <a:ln>
            <a:noFill/>
          </a:ln>
          <a:extLst/>
        </p:spPr>
        <p:txBody>
          <a:bodyPr anchor="ctr"/>
          <a:lstStyle>
            <a:lvl1pPr>
              <a:buFont charset="0" panose="020b0604020202020204" pitchFamily="34" typeface="Arial"/>
              <a:defRPr sz="1300">
                <a:solidFill>
                  <a:schemeClr val="tx1"/>
                </a:solidFill>
                <a:latin panose="020f0502020204030204" typeface="Calibri"/>
                <a:ea charset="-122" panose="02010600030101010101" pitchFamily="2" typeface="宋体"/>
              </a:defRPr>
            </a:lvl1pPr>
            <a:lvl2pPr indent="-285750" marL="742950">
              <a:buFont charset="0" panose="020b0604020202020204" pitchFamily="34" typeface="Arial"/>
              <a:defRPr sz="1300">
                <a:solidFill>
                  <a:schemeClr val="tx1"/>
                </a:solidFill>
                <a:latin panose="020f0502020204030204" typeface="Calibri"/>
                <a:ea charset="-122" panose="02010600030101010101" pitchFamily="2" typeface="宋体"/>
              </a:defRPr>
            </a:lvl2pPr>
            <a:lvl3pPr indent="-228600" marL="1143000">
              <a:buFont charset="0" panose="020b0604020202020204" pitchFamily="34" typeface="Arial"/>
              <a:defRPr sz="1300">
                <a:solidFill>
                  <a:schemeClr val="tx1"/>
                </a:solidFill>
                <a:latin panose="020f0502020204030204" typeface="Calibri"/>
                <a:ea charset="-122" panose="02010600030101010101" pitchFamily="2" typeface="宋体"/>
              </a:defRPr>
            </a:lvl3pPr>
            <a:lvl4pPr indent="-228600" marL="1600200">
              <a:buFont charset="0" panose="020b0604020202020204" pitchFamily="34" typeface="Arial"/>
              <a:defRPr sz="1300">
                <a:solidFill>
                  <a:schemeClr val="tx1"/>
                </a:solidFill>
                <a:latin panose="020f0502020204030204" typeface="Calibri"/>
                <a:ea charset="-122" panose="02010600030101010101" pitchFamily="2" typeface="宋体"/>
              </a:defRPr>
            </a:lvl4pPr>
            <a:lvl5pPr indent="-228600" marL="2057400">
              <a:buFont charset="0" panose="020b0604020202020204" pitchFamily="34" typeface="Arial"/>
              <a:defRPr sz="1300">
                <a:solidFill>
                  <a:schemeClr val="tx1"/>
                </a:solidFill>
                <a:latin panose="020f0502020204030204" typeface="Calibri"/>
                <a:ea charset="-122" panose="02010600030101010101" pitchFamily="2" typeface="宋体"/>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panose="020f0502020204030204" typeface="Calibri"/>
                <a:ea charset="-122" panose="02010600030101010101" pitchFamily="2" typeface="宋体"/>
              </a:defRPr>
            </a:lvl9pPr>
          </a:lstStyle>
          <a:p>
            <a:pPr algn="ctr" eaLnBrk="1" hangingPunct="1"/>
            <a:endParaRPr altLang="en-US" lang="zh-CN">
              <a:solidFill>
                <a:schemeClr val="bg1"/>
              </a:solidFill>
            </a:endParaRPr>
          </a:p>
        </p:txBody>
      </p:sp>
      <p:grpSp>
        <p:nvGrpSpPr>
          <p:cNvPr id="48" name="组合 47"/>
          <p:cNvGrpSpPr/>
          <p:nvPr/>
        </p:nvGrpSpPr>
        <p:grpSpPr>
          <a:xfrm>
            <a:off x="1461770" y="4618990"/>
            <a:ext cx="496570" cy="494665"/>
            <a:chOff x="2022" y="5289"/>
            <a:chExt cx="782" cy="779"/>
          </a:xfrm>
          <a:solidFill>
            <a:schemeClr val="bg1"/>
          </a:solidFill>
        </p:grpSpPr>
        <p:sp>
          <p:nvSpPr>
            <p:cNvPr id="49" name="Freeform 29"/>
            <p:cNvSpPr/>
            <p:nvPr/>
          </p:nvSpPr>
          <p:spPr bwMode="auto">
            <a:xfrm>
              <a:off x="2430" y="5289"/>
              <a:ext cx="371" cy="371"/>
            </a:xfrm>
            <a:custGeom>
              <a:gdLst>
                <a:gd fmla="*/ 97 w 290" name="T0"/>
                <a:gd fmla="*/ 287 h 288" name="T1"/>
                <a:gd fmla="*/ 101 w 290" name="T2"/>
                <a:gd fmla="*/ 288 h 288" name="T3"/>
                <a:gd fmla="*/ 104 w 290" name="T4"/>
                <a:gd fmla="*/ 287 h 288" name="T5"/>
                <a:gd fmla="*/ 170 w 290" name="T6"/>
                <a:gd fmla="*/ 221 h 288" name="T7"/>
                <a:gd fmla="*/ 213 w 290" name="T8"/>
                <a:gd fmla="*/ 265 h 288" name="T9"/>
                <a:gd fmla="*/ 217 w 290" name="T10"/>
                <a:gd fmla="*/ 266 h 288" name="T11"/>
                <a:gd fmla="*/ 218 w 290" name="T12"/>
                <a:gd fmla="*/ 266 h 288" name="T13"/>
                <a:gd fmla="*/ 221 w 290" name="T14"/>
                <a:gd fmla="*/ 263 h 288" name="T15"/>
                <a:gd fmla="*/ 290 w 290" name="T16"/>
                <a:gd fmla="*/ 6 h 288" name="T17"/>
                <a:gd fmla="*/ 290 w 290" name="T18"/>
                <a:gd fmla="*/ 4 h 288" name="T19"/>
                <a:gd fmla="*/ 286 w 290" name="T20"/>
                <a:gd fmla="*/ 0 h 288" name="T21"/>
                <a:gd fmla="*/ 285 w 290" name="T22"/>
                <a:gd fmla="*/ 0 h 288" name="T23"/>
                <a:gd fmla="*/ 284 w 290" name="T24"/>
                <a:gd fmla="*/ 0 h 288" name="T25"/>
                <a:gd fmla="*/ 27 w 290" name="T26"/>
                <a:gd fmla="*/ 69 h 288" name="T27"/>
                <a:gd fmla="*/ 23 w 290" name="T28"/>
                <a:gd fmla="*/ 72 h 288" name="T29"/>
                <a:gd fmla="*/ 25 w 290" name="T30"/>
                <a:gd fmla="*/ 77 h 288" name="T31"/>
                <a:gd fmla="*/ 67 w 290" name="T32"/>
                <a:gd fmla="*/ 119 h 288" name="T33"/>
                <a:gd fmla="*/ 2 w 290" name="T34"/>
                <a:gd fmla="*/ 185 h 288" name="T35"/>
                <a:gd fmla="*/ 2 w 290" name="T36"/>
                <a:gd fmla="*/ 191 h 288" name="T37"/>
                <a:gd fmla="*/ 97 w 290" name="T38"/>
                <a:gd fmla="*/ 287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anchor="t" anchorCtr="0" bIns="34285" compatLnSpc="1" lIns="68571" numCol="1" rIns="68571" tIns="34285" vert="horz" wrap="square"/>
            <a:lstStyle/>
            <a:p>
              <a:endParaRPr altLang="en-US" lang="zh-CN"/>
            </a:p>
          </p:txBody>
        </p:sp>
        <p:sp>
          <p:nvSpPr>
            <p:cNvPr id="50" name="Freeform 30"/>
            <p:cNvSpPr/>
            <p:nvPr/>
          </p:nvSpPr>
          <p:spPr bwMode="auto">
            <a:xfrm>
              <a:off x="2022" y="5289"/>
              <a:ext cx="374" cy="371"/>
            </a:xfrm>
            <a:custGeom>
              <a:gdLst>
                <a:gd fmla="*/ 69 w 290" name="T0"/>
                <a:gd fmla="*/ 263 h 288" name="T1"/>
                <a:gd fmla="*/ 72 w 290" name="T2"/>
                <a:gd fmla="*/ 266 h 288" name="T3"/>
                <a:gd fmla="*/ 74 w 290" name="T4"/>
                <a:gd fmla="*/ 266 h 288" name="T5"/>
                <a:gd fmla="*/ 77 w 290" name="T6"/>
                <a:gd fmla="*/ 265 h 288" name="T7"/>
                <a:gd fmla="*/ 121 w 290" name="T8"/>
                <a:gd fmla="*/ 221 h 288" name="T9"/>
                <a:gd fmla="*/ 186 w 290" name="T10"/>
                <a:gd fmla="*/ 287 h 288" name="T11"/>
                <a:gd fmla="*/ 189 w 290" name="T12"/>
                <a:gd fmla="*/ 288 h 288" name="T13"/>
                <a:gd fmla="*/ 193 w 290" name="T14"/>
                <a:gd fmla="*/ 287 h 288" name="T15"/>
                <a:gd fmla="*/ 288 w 290" name="T16"/>
                <a:gd fmla="*/ 191 h 288" name="T17"/>
                <a:gd fmla="*/ 288 w 290" name="T18"/>
                <a:gd fmla="*/ 185 h 288" name="T19"/>
                <a:gd fmla="*/ 223 w 290" name="T20"/>
                <a:gd fmla="*/ 119 h 288" name="T21"/>
                <a:gd fmla="*/ 265 w 290" name="T22"/>
                <a:gd fmla="*/ 77 h 288" name="T23"/>
                <a:gd fmla="*/ 267 w 290" name="T24"/>
                <a:gd fmla="*/ 72 h 288" name="T25"/>
                <a:gd fmla="*/ 263 w 290" name="T26"/>
                <a:gd fmla="*/ 69 h 288" name="T27"/>
                <a:gd fmla="*/ 6 w 290" name="T28"/>
                <a:gd fmla="*/ 0 h 288" name="T29"/>
                <a:gd fmla="*/ 4 w 290" name="T30"/>
                <a:gd fmla="*/ 0 h 288" name="T31"/>
                <a:gd fmla="*/ 1 w 290" name="T32"/>
                <a:gd fmla="*/ 1 h 288" name="T33"/>
                <a:gd fmla="*/ 0 w 290" name="T34"/>
                <a:gd fmla="*/ 5 h 288" name="T35"/>
                <a:gd fmla="*/ 69 w 290" name="T36"/>
                <a:gd fmla="*/ 26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anchor="t" anchorCtr="0" bIns="34285" compatLnSpc="1" lIns="68571" numCol="1" rIns="68571" tIns="34285" vert="horz" wrap="square"/>
            <a:lstStyle/>
            <a:p>
              <a:endParaRPr altLang="en-US" lang="zh-CN"/>
            </a:p>
          </p:txBody>
        </p:sp>
        <p:sp>
          <p:nvSpPr>
            <p:cNvPr id="51" name="Freeform 31"/>
            <p:cNvSpPr/>
            <p:nvPr/>
          </p:nvSpPr>
          <p:spPr bwMode="auto">
            <a:xfrm>
              <a:off x="2430" y="5694"/>
              <a:ext cx="374" cy="374"/>
            </a:xfrm>
            <a:custGeom>
              <a:gdLst>
                <a:gd fmla="*/ 221 w 291" name="T0"/>
                <a:gd fmla="*/ 25 h 289" name="T1"/>
                <a:gd fmla="*/ 218 w 291" name="T2"/>
                <a:gd fmla="*/ 22 h 289" name="T3"/>
                <a:gd fmla="*/ 217 w 291" name="T4"/>
                <a:gd fmla="*/ 22 h 289" name="T5"/>
                <a:gd fmla="*/ 213 w 291" name="T6"/>
                <a:gd fmla="*/ 23 h 289" name="T7"/>
                <a:gd fmla="*/ 170 w 291" name="T8"/>
                <a:gd fmla="*/ 67 h 289" name="T9"/>
                <a:gd fmla="*/ 104 w 291" name="T10"/>
                <a:gd fmla="*/ 2 h 289" name="T11"/>
                <a:gd fmla="*/ 101 w 291" name="T12"/>
                <a:gd fmla="*/ 0 h 289" name="T13"/>
                <a:gd fmla="*/ 97 w 291" name="T14"/>
                <a:gd fmla="*/ 2 h 289" name="T15"/>
                <a:gd fmla="*/ 2 w 291" name="T16"/>
                <a:gd fmla="*/ 97 h 289" name="T17"/>
                <a:gd fmla="*/ 2 w 291" name="T18"/>
                <a:gd fmla="*/ 104 h 289" name="T19"/>
                <a:gd fmla="*/ 67 w 291" name="T20"/>
                <a:gd fmla="*/ 169 h 289" name="T21"/>
                <a:gd fmla="*/ 25 w 291" name="T22"/>
                <a:gd fmla="*/ 212 h 289" name="T23"/>
                <a:gd fmla="*/ 23 w 291" name="T24"/>
                <a:gd fmla="*/ 216 h 289" name="T25"/>
                <a:gd fmla="*/ 27 w 291" name="T26"/>
                <a:gd fmla="*/ 220 h 289" name="T27"/>
                <a:gd fmla="*/ 284 w 291" name="T28"/>
                <a:gd fmla="*/ 289 h 289" name="T29"/>
                <a:gd fmla="*/ 286 w 291" name="T30"/>
                <a:gd fmla="*/ 289 h 289" name="T31"/>
                <a:gd fmla="*/ 289 w 291" name="T32"/>
                <a:gd fmla="*/ 288 h 289" name="T33"/>
                <a:gd fmla="*/ 290 w 291" name="T34"/>
                <a:gd fmla="*/ 283 h 289" name="T35"/>
                <a:gd fmla="*/ 221 w 291" name="T36"/>
                <a:gd fmla="*/ 25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anchor="t" anchorCtr="0" bIns="34285" compatLnSpc="1" lIns="68571" numCol="1" rIns="68571" tIns="34285" vert="horz" wrap="square"/>
            <a:lstStyle/>
            <a:p>
              <a:endParaRPr altLang="en-US" lang="zh-CN"/>
            </a:p>
          </p:txBody>
        </p:sp>
        <p:sp>
          <p:nvSpPr>
            <p:cNvPr id="52" name="Freeform 32"/>
            <p:cNvSpPr/>
            <p:nvPr/>
          </p:nvSpPr>
          <p:spPr bwMode="auto">
            <a:xfrm>
              <a:off x="2022" y="5694"/>
              <a:ext cx="374" cy="374"/>
            </a:xfrm>
            <a:custGeom>
              <a:gdLst>
                <a:gd fmla="*/ 193 w 290" name="T0"/>
                <a:gd fmla="*/ 2 h 289" name="T1"/>
                <a:gd fmla="*/ 189 w 290" name="T2"/>
                <a:gd fmla="*/ 0 h 289" name="T3"/>
                <a:gd fmla="*/ 186 w 290" name="T4"/>
                <a:gd fmla="*/ 2 h 289" name="T5"/>
                <a:gd fmla="*/ 121 w 290" name="T6"/>
                <a:gd fmla="*/ 67 h 289" name="T7"/>
                <a:gd fmla="*/ 77 w 290" name="T8"/>
                <a:gd fmla="*/ 23 h 289" name="T9"/>
                <a:gd fmla="*/ 74 w 290" name="T10"/>
                <a:gd fmla="*/ 22 h 289" name="T11"/>
                <a:gd fmla="*/ 72 w 290" name="T12"/>
                <a:gd fmla="*/ 22 h 289" name="T13"/>
                <a:gd fmla="*/ 69 w 290" name="T14"/>
                <a:gd fmla="*/ 25 h 289" name="T15"/>
                <a:gd fmla="*/ 0 w 290" name="T16"/>
                <a:gd fmla="*/ 283 h 289" name="T17"/>
                <a:gd fmla="*/ 1 w 290" name="T18"/>
                <a:gd fmla="*/ 288 h 289" name="T19"/>
                <a:gd fmla="*/ 5 w 290" name="T20"/>
                <a:gd fmla="*/ 289 h 289" name="T21"/>
                <a:gd fmla="*/ 6 w 290" name="T22"/>
                <a:gd fmla="*/ 289 h 289" name="T23"/>
                <a:gd fmla="*/ 263 w 290" name="T24"/>
                <a:gd fmla="*/ 220 h 289" name="T25"/>
                <a:gd fmla="*/ 267 w 290" name="T26"/>
                <a:gd fmla="*/ 216 h 289" name="T27"/>
                <a:gd fmla="*/ 265 w 290" name="T28"/>
                <a:gd fmla="*/ 212 h 289" name="T29"/>
                <a:gd fmla="*/ 223 w 290" name="T30"/>
                <a:gd fmla="*/ 169 h 289" name="T31"/>
                <a:gd fmla="*/ 288 w 290" name="T32"/>
                <a:gd fmla="*/ 104 h 289" name="T33"/>
                <a:gd fmla="*/ 288 w 290" name="T34"/>
                <a:gd fmla="*/ 97 h 289" name="T35"/>
                <a:gd fmla="*/ 193 w 290" name="T36"/>
                <a:gd fmla="*/ 2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anchor="t" anchorCtr="0" bIns="34285" compatLnSpc="1" lIns="68571" numCol="1" rIns="68571" tIns="34285" vert="horz" wrap="square"/>
            <a:lstStyle/>
            <a:p>
              <a:endParaRPr altLang="en-US" lang="zh-CN"/>
            </a:p>
          </p:txBody>
        </p:sp>
      </p:grpSp>
      <p:grpSp>
        <p:nvGrpSpPr>
          <p:cNvPr id="12" name="组合 11"/>
          <p:cNvGrpSpPr/>
          <p:nvPr/>
        </p:nvGrpSpPr>
        <p:grpSpPr>
          <a:xfrm>
            <a:off x="2417445" y="1823085"/>
            <a:ext cx="3288030" cy="1014730"/>
            <a:chOff x="5147" y="2811"/>
            <a:chExt cx="5178" cy="1598"/>
          </a:xfrm>
        </p:grpSpPr>
        <p:sp>
          <p:nvSpPr>
            <p:cNvPr id="10" name="TextBox 76"/>
            <p:cNvSpPr txBox="1"/>
            <p:nvPr/>
          </p:nvSpPr>
          <p:spPr>
            <a:xfrm>
              <a:off x="5147" y="2811"/>
              <a:ext cx="1730" cy="576"/>
            </a:xfrm>
            <a:prstGeom prst="rect">
              <a:avLst/>
            </a:prstGeom>
            <a:noFill/>
          </p:spPr>
          <p:txBody>
            <a:bodyPr rtlCol="0" wrap="square">
              <a:spAutoFit/>
            </a:bodyPr>
            <a:lstStyle/>
            <a:p>
              <a:r>
                <a:rPr altLang="en-US" b="1" lang="zh-CN">
                  <a:solidFill>
                    <a:schemeClr val="bg2">
                      <a:lumMod val="25000"/>
                    </a:schemeClr>
                  </a:solidFill>
                  <a:latin charset="-122" panose="020b0503020204020204" typeface="微软雅黑"/>
                  <a:ea charset="-122" panose="020b0503020204020204" typeface="微软雅黑"/>
                </a:rPr>
                <a:t>添加标题</a:t>
              </a:r>
            </a:p>
          </p:txBody>
        </p:sp>
        <p:sp>
          <p:nvSpPr>
            <p:cNvPr id="11" name="文本框 10"/>
            <p:cNvSpPr txBox="1"/>
            <p:nvPr/>
          </p:nvSpPr>
          <p:spPr>
            <a:xfrm>
              <a:off x="5147" y="3393"/>
              <a:ext cx="5179" cy="1018"/>
            </a:xfrm>
            <a:prstGeom prst="rect">
              <a:avLst/>
            </a:prstGeom>
            <a:noFill/>
          </p:spPr>
          <p:txBody>
            <a:bodyPr rtlCol="0" wrap="square">
              <a:spAutoFit/>
            </a:bodyPr>
            <a:lstStyle/>
            <a:p>
              <a:pPr>
                <a:lnSpc>
                  <a:spcPct val="130000"/>
                </a:lnSpc>
              </a:pPr>
              <a:r>
                <a:rPr lang="zh-CN" sz="1400">
                  <a:solidFill>
                    <a:schemeClr val="tx1"/>
                  </a:solidFill>
                  <a:latin charset="-122" panose="020b0503020204020204" typeface="微软雅黑"/>
                  <a:ea charset="-122" panose="020b0503020204020204" typeface="微软雅黑"/>
                </a:rPr>
                <a:t>请在此添加您的文字内容，请在此添加您的文字内容。</a:t>
              </a:r>
            </a:p>
          </p:txBody>
        </p:sp>
      </p:grpSp>
      <p:grpSp>
        <p:nvGrpSpPr>
          <p:cNvPr id="14" name="组合 13"/>
          <p:cNvGrpSpPr/>
          <p:nvPr/>
        </p:nvGrpSpPr>
        <p:grpSpPr>
          <a:xfrm>
            <a:off x="7919085" y="1835785"/>
            <a:ext cx="3288030" cy="1014730"/>
            <a:chOff x="5147" y="2811"/>
            <a:chExt cx="5178" cy="1598"/>
          </a:xfrm>
        </p:grpSpPr>
        <p:sp>
          <p:nvSpPr>
            <p:cNvPr id="17" name="TextBox 76"/>
            <p:cNvSpPr txBox="1"/>
            <p:nvPr/>
          </p:nvSpPr>
          <p:spPr>
            <a:xfrm>
              <a:off x="5147" y="2811"/>
              <a:ext cx="1730" cy="576"/>
            </a:xfrm>
            <a:prstGeom prst="rect">
              <a:avLst/>
            </a:prstGeom>
            <a:noFill/>
          </p:spPr>
          <p:txBody>
            <a:bodyPr rtlCol="0" wrap="square">
              <a:spAutoFit/>
            </a:bodyPr>
            <a:lstStyle/>
            <a:p>
              <a:r>
                <a:rPr altLang="en-US" b="1" lang="zh-CN">
                  <a:solidFill>
                    <a:schemeClr val="bg2">
                      <a:lumMod val="25000"/>
                    </a:schemeClr>
                  </a:solidFill>
                  <a:latin charset="-122" panose="020b0503020204020204" typeface="微软雅黑"/>
                  <a:ea charset="-122" panose="020b0503020204020204" typeface="微软雅黑"/>
                </a:rPr>
                <a:t>添加标题</a:t>
              </a:r>
            </a:p>
          </p:txBody>
        </p:sp>
        <p:sp>
          <p:nvSpPr>
            <p:cNvPr id="18" name="文本框 17"/>
            <p:cNvSpPr txBox="1"/>
            <p:nvPr/>
          </p:nvSpPr>
          <p:spPr>
            <a:xfrm>
              <a:off x="5147" y="3393"/>
              <a:ext cx="5179" cy="1018"/>
            </a:xfrm>
            <a:prstGeom prst="rect">
              <a:avLst/>
            </a:prstGeom>
            <a:noFill/>
          </p:spPr>
          <p:txBody>
            <a:bodyPr rtlCol="0" wrap="square">
              <a:spAutoFit/>
            </a:bodyPr>
            <a:lstStyle/>
            <a:p>
              <a:pPr>
                <a:lnSpc>
                  <a:spcPct val="130000"/>
                </a:lnSpc>
              </a:pPr>
              <a:r>
                <a:rPr lang="zh-CN" sz="1400">
                  <a:solidFill>
                    <a:schemeClr val="tx1"/>
                  </a:solidFill>
                  <a:latin charset="-122" panose="020b0503020204020204" typeface="微软雅黑"/>
                  <a:ea charset="-122" panose="020b0503020204020204" typeface="微软雅黑"/>
                </a:rPr>
                <a:t>请在此添加您的文字内容，请在此添加您的文字内容。</a:t>
              </a:r>
            </a:p>
          </p:txBody>
        </p:sp>
      </p:grpSp>
      <p:grpSp>
        <p:nvGrpSpPr>
          <p:cNvPr id="21" name="组合 20"/>
          <p:cNvGrpSpPr/>
          <p:nvPr/>
        </p:nvGrpSpPr>
        <p:grpSpPr>
          <a:xfrm>
            <a:off x="2417445" y="4600575"/>
            <a:ext cx="3288030" cy="1014730"/>
            <a:chOff x="5147" y="2811"/>
            <a:chExt cx="5178" cy="1598"/>
          </a:xfrm>
        </p:grpSpPr>
        <p:sp>
          <p:nvSpPr>
            <p:cNvPr id="22" name="TextBox 76"/>
            <p:cNvSpPr txBox="1"/>
            <p:nvPr/>
          </p:nvSpPr>
          <p:spPr>
            <a:xfrm>
              <a:off x="5147" y="2811"/>
              <a:ext cx="1730" cy="576"/>
            </a:xfrm>
            <a:prstGeom prst="rect">
              <a:avLst/>
            </a:prstGeom>
            <a:noFill/>
          </p:spPr>
          <p:txBody>
            <a:bodyPr rtlCol="0" wrap="square">
              <a:spAutoFit/>
            </a:bodyPr>
            <a:lstStyle/>
            <a:p>
              <a:r>
                <a:rPr altLang="en-US" b="1" lang="zh-CN">
                  <a:solidFill>
                    <a:schemeClr val="bg2">
                      <a:lumMod val="25000"/>
                    </a:schemeClr>
                  </a:solidFill>
                  <a:latin charset="-122" panose="020b0503020204020204" typeface="微软雅黑"/>
                  <a:ea charset="-122" panose="020b0503020204020204" typeface="微软雅黑"/>
                </a:rPr>
                <a:t>添加标题</a:t>
              </a:r>
            </a:p>
          </p:txBody>
        </p:sp>
        <p:sp>
          <p:nvSpPr>
            <p:cNvPr id="23" name="文本框 22"/>
            <p:cNvSpPr txBox="1"/>
            <p:nvPr/>
          </p:nvSpPr>
          <p:spPr>
            <a:xfrm>
              <a:off x="5147" y="3393"/>
              <a:ext cx="5179" cy="1018"/>
            </a:xfrm>
            <a:prstGeom prst="rect">
              <a:avLst/>
            </a:prstGeom>
            <a:noFill/>
          </p:spPr>
          <p:txBody>
            <a:bodyPr rtlCol="0" wrap="square">
              <a:spAutoFit/>
            </a:bodyPr>
            <a:lstStyle/>
            <a:p>
              <a:pPr>
                <a:lnSpc>
                  <a:spcPct val="130000"/>
                </a:lnSpc>
              </a:pPr>
              <a:r>
                <a:rPr lang="zh-CN" sz="1400">
                  <a:solidFill>
                    <a:schemeClr val="tx1"/>
                  </a:solidFill>
                  <a:latin charset="-122" panose="020b0503020204020204" typeface="微软雅黑"/>
                  <a:ea charset="-122" panose="020b0503020204020204" typeface="微软雅黑"/>
                </a:rPr>
                <a:t>请在此添加您的文字内容，请在此添加您的文字内容。</a:t>
              </a:r>
            </a:p>
          </p:txBody>
        </p:sp>
      </p:grpSp>
      <p:grpSp>
        <p:nvGrpSpPr>
          <p:cNvPr id="24" name="组合 23"/>
          <p:cNvGrpSpPr/>
          <p:nvPr/>
        </p:nvGrpSpPr>
        <p:grpSpPr>
          <a:xfrm>
            <a:off x="7919085" y="4613275"/>
            <a:ext cx="3288030" cy="1014730"/>
            <a:chOff x="5147" y="2811"/>
            <a:chExt cx="5178" cy="1598"/>
          </a:xfrm>
        </p:grpSpPr>
        <p:sp>
          <p:nvSpPr>
            <p:cNvPr id="25" name="TextBox 76"/>
            <p:cNvSpPr txBox="1"/>
            <p:nvPr/>
          </p:nvSpPr>
          <p:spPr>
            <a:xfrm>
              <a:off x="5147" y="2811"/>
              <a:ext cx="1730" cy="576"/>
            </a:xfrm>
            <a:prstGeom prst="rect">
              <a:avLst/>
            </a:prstGeom>
            <a:noFill/>
          </p:spPr>
          <p:txBody>
            <a:bodyPr rtlCol="0" wrap="square">
              <a:spAutoFit/>
            </a:bodyPr>
            <a:lstStyle/>
            <a:p>
              <a:r>
                <a:rPr altLang="en-US" b="1" lang="zh-CN">
                  <a:solidFill>
                    <a:schemeClr val="bg2">
                      <a:lumMod val="25000"/>
                    </a:schemeClr>
                  </a:solidFill>
                  <a:latin charset="-122" panose="020b0503020204020204" typeface="微软雅黑"/>
                  <a:ea charset="-122" panose="020b0503020204020204" typeface="微软雅黑"/>
                </a:rPr>
                <a:t>添加标题</a:t>
              </a:r>
            </a:p>
          </p:txBody>
        </p:sp>
        <p:sp>
          <p:nvSpPr>
            <p:cNvPr id="26" name="文本框 25"/>
            <p:cNvSpPr txBox="1"/>
            <p:nvPr/>
          </p:nvSpPr>
          <p:spPr>
            <a:xfrm>
              <a:off x="5147" y="3393"/>
              <a:ext cx="5179" cy="1018"/>
            </a:xfrm>
            <a:prstGeom prst="rect">
              <a:avLst/>
            </a:prstGeom>
            <a:noFill/>
          </p:spPr>
          <p:txBody>
            <a:bodyPr rtlCol="0" wrap="square">
              <a:spAutoFit/>
            </a:bodyPr>
            <a:lstStyle/>
            <a:p>
              <a:pPr>
                <a:lnSpc>
                  <a:spcPct val="130000"/>
                </a:lnSpc>
              </a:pPr>
              <a:r>
                <a:rPr lang="zh-CN" sz="1400">
                  <a:solidFill>
                    <a:schemeClr val="tx1"/>
                  </a:solidFill>
                  <a:latin charset="-122" panose="020b0503020204020204" typeface="微软雅黑"/>
                  <a:ea charset="-122" panose="020b0503020204020204" typeface="微软雅黑"/>
                </a:rPr>
                <a:t>请在此添加您的文字内容，请在此添加您的文字内容。</a:t>
              </a:r>
            </a:p>
          </p:txBody>
        </p:sp>
      </p:grpSp>
      <p:sp>
        <p:nvSpPr>
          <p:cNvPr id="36" name="Rectangle 2">
            <a:extLst>
              <a:ext uri="{FF2B5EF4-FFF2-40B4-BE49-F238E27FC236}">
                <a16:creationId xmlns:a16="http://schemas.microsoft.com/office/drawing/2014/main" id="{56EFB270-D804-4407-8566-DA1634ECAA6E}"/>
              </a:ext>
            </a:extLst>
          </p:cNvPr>
          <p:cNvSpPr/>
          <p:nvPr/>
        </p:nvSpPr>
        <p:spPr>
          <a:xfrm>
            <a:off x="359031" y="690047"/>
            <a:ext cx="1757680" cy="304800"/>
          </a:xfrm>
          <a:prstGeom prst="rect">
            <a:avLst/>
          </a:prstGeom>
        </p:spPr>
        <p:txBody>
          <a:bodyPr wrap="none">
            <a:spAutoFit/>
          </a:bodyPr>
          <a:lstStyle/>
          <a:p>
            <a:r>
              <a:rPr lang="id-ID" sz="1400">
                <a:solidFill>
                  <a:schemeClr val="bg1">
                    <a:lumMod val="65000"/>
                  </a:schemeClr>
                </a:solidFill>
                <a:cs typeface="+mn-ea"/>
                <a:sym typeface="+mn-lt"/>
              </a:rPr>
              <a:t>MARKET POTENTIAL</a:t>
            </a:r>
          </a:p>
        </p:txBody>
      </p:sp>
      <p:sp>
        <p:nvSpPr>
          <p:cNvPr id="37" name="TextBox 3">
            <a:extLst>
              <a:ext uri="{FF2B5EF4-FFF2-40B4-BE49-F238E27FC236}">
                <a16:creationId xmlns:a16="http://schemas.microsoft.com/office/drawing/2014/main" id="{7D747FF9-BA99-41B5-90FB-CB1DD72ADED7}"/>
              </a:ext>
            </a:extLst>
          </p:cNvPr>
          <p:cNvSpPr txBox="1"/>
          <p:nvPr/>
        </p:nvSpPr>
        <p:spPr>
          <a:xfrm>
            <a:off x="359031" y="259161"/>
            <a:ext cx="1873567" cy="457200"/>
          </a:xfrm>
          <a:prstGeom prst="rect">
            <a:avLst/>
          </a:prstGeom>
          <a:noFill/>
        </p:spPr>
        <p:txBody>
          <a:bodyPr rtlCol="0" wrap="none">
            <a:spAutoFit/>
          </a:bodyPr>
          <a:lstStyle/>
          <a:p>
            <a:r>
              <a:rPr altLang="zh-CN" lang="en-US" sz="2400">
                <a:solidFill>
                  <a:schemeClr val="accent1"/>
                </a:solidFill>
                <a:cs typeface="+mn-ea"/>
                <a:sym typeface="+mn-lt"/>
              </a:rPr>
              <a:t>2.1 市场潜力</a:t>
            </a:r>
          </a:p>
        </p:txBody>
      </p:sp>
    </p:spTree>
    <p:extLst>
      <p:ext uri="{BB962C8B-B14F-4D97-AF65-F5344CB8AC3E}">
        <p14:creationId val="42025592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7"/>
                                        </p:tgtEl>
                                        <p:attrNameLst>
                                          <p:attrName>style.visibility</p:attrName>
                                        </p:attrNameLst>
                                      </p:cBhvr>
                                      <p:to>
                                        <p:strVal val="visible"/>
                                      </p:to>
                                    </p:set>
                                    <p:animEffect filter="fade" transition="in">
                                      <p:cBhvr>
                                        <p:cTn dur="500" id="10"/>
                                        <p:tgtEl>
                                          <p:spTgt spid="47"/>
                                        </p:tgtEl>
                                      </p:cBhvr>
                                    </p:animEffect>
                                  </p:childTnLst>
                                </p:cTn>
                              </p:par>
                              <p:par>
                                <p:cTn fill="hold"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id="14" nodeType="withEffect" presetClass="entr" presetID="10" presetSubtype="0">
                                  <p:stCondLst>
                                    <p:cond delay="0"/>
                                  </p:stCondLst>
                                  <p:childTnLst>
                                    <p:set>
                                      <p:cBhvr>
                                        <p:cTn dur="1" fill="hold" id="15">
                                          <p:stCondLst>
                                            <p:cond delay="0"/>
                                          </p:stCondLst>
                                        </p:cTn>
                                        <p:tgtEl>
                                          <p:spTgt spid="43"/>
                                        </p:tgtEl>
                                        <p:attrNameLst>
                                          <p:attrName>style.visibility</p:attrName>
                                        </p:attrNameLst>
                                      </p:cBhvr>
                                      <p:to>
                                        <p:strVal val="visible"/>
                                      </p:to>
                                    </p:set>
                                    <p:animEffect filter="fade" transition="in">
                                      <p:cBhvr>
                                        <p:cTn dur="500" id="16"/>
                                        <p:tgtEl>
                                          <p:spTgt spid="43"/>
                                        </p:tgtEl>
                                      </p:cBhvr>
                                    </p:animEffect>
                                  </p:childTnLst>
                                </p:cTn>
                              </p:par>
                              <p:par>
                                <p:cTn fill="hold" id="17" nodeType="withEffect" presetClass="entr" presetID="12" presetSubtype="4">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id="19"/>
                                        <p:tgtEl>
                                          <p:spTgt spid="12"/>
                                        </p:tgtEl>
                                        <p:attrNameLst>
                                          <p:attrName>ppt_y</p:attrName>
                                        </p:attrNameLst>
                                      </p:cBhvr>
                                      <p:tavLst>
                                        <p:tav tm="0">
                                          <p:val>
                                            <p:strVal val="#ppt_y+#ppt_h*1.125000"/>
                                          </p:val>
                                        </p:tav>
                                        <p:tav tm="100000">
                                          <p:val>
                                            <p:strVal val="#ppt_y"/>
                                          </p:val>
                                        </p:tav>
                                      </p:tavLst>
                                    </p:anim>
                                    <p:animEffect filter="wipe(up)" transition="in">
                                      <p:cBhvr>
                                        <p:cTn dur="500" id="20"/>
                                        <p:tgtEl>
                                          <p:spTgt spid="12"/>
                                        </p:tgtEl>
                                      </p:cBhvr>
                                    </p:animEffect>
                                  </p:childTnLst>
                                </p:cTn>
                              </p:par>
                              <p:par>
                                <p:cTn fill="hold" id="21" nodeType="withEffect" presetClass="entr" presetID="12" presetSubtype="4">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id="23"/>
                                        <p:tgtEl>
                                          <p:spTgt spid="14"/>
                                        </p:tgtEl>
                                        <p:attrNameLst>
                                          <p:attrName>ppt_y</p:attrName>
                                        </p:attrNameLst>
                                      </p:cBhvr>
                                      <p:tavLst>
                                        <p:tav tm="0">
                                          <p:val>
                                            <p:strVal val="#ppt_y+#ppt_h*1.125000"/>
                                          </p:val>
                                        </p:tav>
                                        <p:tav tm="100000">
                                          <p:val>
                                            <p:strVal val="#ppt_y"/>
                                          </p:val>
                                        </p:tav>
                                      </p:tavLst>
                                    </p:anim>
                                    <p:animEffect filter="wipe(up)" transition="in">
                                      <p:cBhvr>
                                        <p:cTn dur="500" id="24"/>
                                        <p:tgtEl>
                                          <p:spTgt spid="14"/>
                                        </p:tgtEl>
                                      </p:cBhvr>
                                    </p:animEffect>
                                  </p:childTnLst>
                                </p:cTn>
                              </p:par>
                              <p:par>
                                <p:cTn fill="hold" id="25" nodeType="withEffect" presetClass="entr" presetID="12" presetSubtype="4">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500" id="27"/>
                                        <p:tgtEl>
                                          <p:spTgt spid="21"/>
                                        </p:tgtEl>
                                        <p:attrNameLst>
                                          <p:attrName>ppt_y</p:attrName>
                                        </p:attrNameLst>
                                      </p:cBhvr>
                                      <p:tavLst>
                                        <p:tav tm="0">
                                          <p:val>
                                            <p:strVal val="#ppt_y+#ppt_h*1.125000"/>
                                          </p:val>
                                        </p:tav>
                                        <p:tav tm="100000">
                                          <p:val>
                                            <p:strVal val="#ppt_y"/>
                                          </p:val>
                                        </p:tav>
                                      </p:tavLst>
                                    </p:anim>
                                    <p:animEffect filter="wipe(up)" transition="in">
                                      <p:cBhvr>
                                        <p:cTn dur="500" id="28"/>
                                        <p:tgtEl>
                                          <p:spTgt spid="21"/>
                                        </p:tgtEl>
                                      </p:cBhvr>
                                    </p:animEffect>
                                  </p:childTnLst>
                                </p:cTn>
                              </p:par>
                              <p:par>
                                <p:cTn fill="hold" id="29" nodeType="withEffect" presetClass="entr" presetID="12" presetSubtype="4">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additive="base">
                                        <p:cTn dur="500" id="31"/>
                                        <p:tgtEl>
                                          <p:spTgt spid="24"/>
                                        </p:tgtEl>
                                        <p:attrNameLst>
                                          <p:attrName>ppt_y</p:attrName>
                                        </p:attrNameLst>
                                      </p:cBhvr>
                                      <p:tavLst>
                                        <p:tav tm="0">
                                          <p:val>
                                            <p:strVal val="#ppt_y+#ppt_h*1.125000"/>
                                          </p:val>
                                        </p:tav>
                                        <p:tav tm="100000">
                                          <p:val>
                                            <p:strVal val="#ppt_y"/>
                                          </p:val>
                                        </p:tav>
                                      </p:tavLst>
                                    </p:anim>
                                    <p:animEffect filter="wipe(up)" transition="in">
                                      <p:cBhvr>
                                        <p:cTn dur="500" id="32"/>
                                        <p:tgtEl>
                                          <p:spTgt spid="24"/>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500" id="35"/>
                                        <p:tgtEl>
                                          <p:spTgt spid="37"/>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6"/>
                                        </p:tgtEl>
                                        <p:attrNameLst>
                                          <p:attrName>style.visibility</p:attrName>
                                        </p:attrNameLst>
                                      </p:cBhvr>
                                      <p:to>
                                        <p:strVal val="visible"/>
                                      </p:to>
                                    </p:set>
                                    <p:animEffect filter="wipe(left)" transition="in">
                                      <p:cBhvr>
                                        <p:cTn dur="500" id="3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36"/>
      <p:bldP grpId="0" spid="3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3" name="PA_MH_Other_2">
            <a:extLst>
              <a:ext uri="{FF2B5EF4-FFF2-40B4-BE49-F238E27FC236}">
                <a16:creationId xmlns:a16="http://schemas.microsoft.com/office/drawing/2014/main" id="{47536248-ACCC-409A-9A5E-74B4AB0F05DD}"/>
              </a:ext>
            </a:extLst>
          </p:cNvPr>
          <p:cNvSpPr>
            <a:spLocks noChangeArrowheads="1"/>
          </p:cNvSpPr>
          <p:nvPr>
            <p:custDataLst>
              <p:tags r:id="rId2"/>
            </p:custDataLst>
          </p:nvPr>
        </p:nvSpPr>
        <p:spPr bwMode="auto">
          <a:xfrm rot="21293680">
            <a:off x="5066366" y="1766579"/>
            <a:ext cx="1493837" cy="979487"/>
          </a:xfrm>
          <a:prstGeom prst="rect">
            <a:avLst/>
          </a:prstGeom>
          <a:solidFill>
            <a:schemeClr val="bg1">
              <a:lumMod val="85000"/>
            </a:schemeClr>
          </a:solidFill>
          <a:ln>
            <a:noFill/>
          </a:ln>
          <a:extLst/>
        </p:spPr>
        <p:txBody>
          <a:bodyPr/>
          <a:lstStyle/>
          <a:p>
            <a:pPr>
              <a:defRPr/>
            </a:pPr>
            <a:endParaRPr altLang="en-US" lang="zh-CN">
              <a:ea charset="-122" panose="020b0503020204020204" pitchFamily="34" typeface="微软雅黑"/>
            </a:endParaRPr>
          </a:p>
        </p:txBody>
      </p:sp>
      <p:sp>
        <p:nvSpPr>
          <p:cNvPr id="16" name="PA_MH_SubTitle_2">
            <a:extLst>
              <a:ext uri="{FF2B5EF4-FFF2-40B4-BE49-F238E27FC236}">
                <a16:creationId xmlns:a16="http://schemas.microsoft.com/office/drawing/2014/main" id="{5D75BC3B-8F14-449F-9096-82EDEFC97E1E}"/>
              </a:ext>
            </a:extLst>
          </p:cNvPr>
          <p:cNvSpPr/>
          <p:nvPr>
            <p:custDataLst>
              <p:tags r:id="rId3"/>
            </p:custDataLst>
          </p:nvPr>
        </p:nvSpPr>
        <p:spPr bwMode="auto">
          <a:xfrm>
            <a:off x="5029853" y="1766578"/>
            <a:ext cx="1554163" cy="1071562"/>
          </a:xfrm>
          <a:custGeom>
            <a:gdLst>
              <a:gd fmla="*/ 1285 w 1336" name="T0"/>
              <a:gd fmla="*/ 922 h 922" name="T1"/>
              <a:gd fmla="*/ 0 w 1336" name="T2"/>
              <a:gd fmla="*/ 843 h 922" name="T3"/>
              <a:gd fmla="*/ 52 w 1336" name="T4"/>
              <a:gd fmla="*/ 0 h 922" name="T5"/>
              <a:gd fmla="*/ 1336 w 1336" name="T6"/>
              <a:gd fmla="*/ 78 h 922" name="T7"/>
              <a:gd fmla="*/ 1285 w 1336" name="T8"/>
              <a:gd fmla="*/ 922 h 922" name="T9"/>
            </a:gdLst>
            <a:cxnLst>
              <a:cxn ang="0">
                <a:pos x="T0" y="T1"/>
              </a:cxn>
              <a:cxn ang="0">
                <a:pos x="T2" y="T3"/>
              </a:cxn>
              <a:cxn ang="0">
                <a:pos x="T4" y="T5"/>
              </a:cxn>
              <a:cxn ang="0">
                <a:pos x="T6" y="T7"/>
              </a:cxn>
              <a:cxn ang="0">
                <a:pos x="T8" y="T9"/>
              </a:cxn>
            </a:cxnLst>
            <a:rect b="b" l="0" r="r" t="0"/>
            <a:pathLst>
              <a:path h="922" w="1336">
                <a:moveTo>
                  <a:pt x="1285" y="922"/>
                </a:moveTo>
                <a:lnTo>
                  <a:pt x="0" y="843"/>
                </a:lnTo>
                <a:lnTo>
                  <a:pt x="52" y="0"/>
                </a:lnTo>
                <a:lnTo>
                  <a:pt x="1336" y="78"/>
                </a:lnTo>
                <a:lnTo>
                  <a:pt x="1285" y="922"/>
                </a:lnTo>
                <a:close/>
              </a:path>
            </a:pathLst>
          </a:custGeom>
          <a:solidFill>
            <a:schemeClr val="accent1"/>
          </a:solidFill>
          <a:effectLst>
            <a:outerShdw algn="tl" blurRad="50800" dir="2700000" dist="50800" rotWithShape="0">
              <a:prstClr val="black">
                <a:alpha val="30000"/>
              </a:prstClr>
            </a:outerShdw>
          </a:effectLst>
          <a:extLst/>
        </p:spPr>
        <p:txBody>
          <a:bodyPr anchor="ctr">
            <a:normAutofit/>
          </a:bodyPr>
          <a:lstStyle/>
          <a:p>
            <a:pPr algn="ctr">
              <a:lnSpc>
                <a:spcPct val="110000"/>
              </a:lnSpc>
              <a:defRPr/>
            </a:pPr>
            <a:r>
              <a:rPr altLang="en-US" lang="zh-CN">
                <a:solidFill>
                  <a:srgbClr val="FFFFFF"/>
                </a:solidFill>
                <a:ea charset="-122" panose="020b0503020204020204" pitchFamily="34" typeface="微软雅黑"/>
              </a:rPr>
              <a:t>市场潜力</a:t>
            </a:r>
          </a:p>
          <a:p>
            <a:pPr algn="ctr">
              <a:lnSpc>
                <a:spcPct val="110000"/>
              </a:lnSpc>
              <a:defRPr/>
            </a:pPr>
            <a:r>
              <a:rPr altLang="en-US" lang="zh-CN">
                <a:solidFill>
                  <a:srgbClr val="FFFFFF"/>
                </a:solidFill>
                <a:ea charset="-122" panose="020b0503020204020204" pitchFamily="34" typeface="微软雅黑"/>
              </a:rPr>
              <a:t>模型</a:t>
            </a:r>
          </a:p>
        </p:txBody>
      </p:sp>
      <p:sp>
        <p:nvSpPr>
          <p:cNvPr id="17" name="PA_MH_Other_3">
            <a:extLst>
              <a:ext uri="{FF2B5EF4-FFF2-40B4-BE49-F238E27FC236}">
                <a16:creationId xmlns:a16="http://schemas.microsoft.com/office/drawing/2014/main" id="{4BD8BE70-2529-466C-9B47-A4AF27216188}"/>
              </a:ext>
            </a:extLst>
          </p:cNvPr>
          <p:cNvSpPr>
            <a:spLocks noChangeArrowheads="1"/>
          </p:cNvSpPr>
          <p:nvPr>
            <p:custDataLst>
              <p:tags r:id="rId4"/>
            </p:custDataLst>
          </p:nvPr>
        </p:nvSpPr>
        <p:spPr bwMode="auto">
          <a:xfrm rot="21293680">
            <a:off x="7174771" y="3781925"/>
            <a:ext cx="1493838" cy="981075"/>
          </a:xfrm>
          <a:prstGeom prst="rect">
            <a:avLst/>
          </a:prstGeom>
          <a:solidFill>
            <a:schemeClr val="bg1">
              <a:lumMod val="85000"/>
            </a:schemeClr>
          </a:solidFill>
          <a:ln>
            <a:noFill/>
          </a:ln>
          <a:extLst/>
        </p:spPr>
        <p:txBody>
          <a:bodyPr/>
          <a:lstStyle/>
          <a:p>
            <a:pPr>
              <a:defRPr/>
            </a:pPr>
            <a:endParaRPr altLang="en-US" lang="zh-CN">
              <a:ea charset="-122" panose="020b0503020204020204" pitchFamily="34" typeface="微软雅黑"/>
            </a:endParaRPr>
          </a:p>
        </p:txBody>
      </p:sp>
      <p:sp>
        <p:nvSpPr>
          <p:cNvPr id="18" name="PA_MH_SubTitle_3">
            <a:extLst>
              <a:ext uri="{FF2B5EF4-FFF2-40B4-BE49-F238E27FC236}">
                <a16:creationId xmlns:a16="http://schemas.microsoft.com/office/drawing/2014/main" id="{99AD8030-7EC0-4AF1-B84E-8D7A0528EBC7}"/>
              </a:ext>
            </a:extLst>
          </p:cNvPr>
          <p:cNvSpPr/>
          <p:nvPr>
            <p:custDataLst>
              <p:tags r:id="rId5"/>
            </p:custDataLst>
          </p:nvPr>
        </p:nvSpPr>
        <p:spPr bwMode="auto">
          <a:xfrm>
            <a:off x="7138260" y="3781924"/>
            <a:ext cx="1552575" cy="1073150"/>
          </a:xfrm>
          <a:custGeom>
            <a:gdLst>
              <a:gd fmla="*/ 1285 w 1336" name="T0"/>
              <a:gd fmla="*/ 922 h 922" name="T1"/>
              <a:gd fmla="*/ 0 w 1336" name="T2"/>
              <a:gd fmla="*/ 843 h 922" name="T3"/>
              <a:gd fmla="*/ 52 w 1336" name="T4"/>
              <a:gd fmla="*/ 0 h 922" name="T5"/>
              <a:gd fmla="*/ 1336 w 1336" name="T6"/>
              <a:gd fmla="*/ 78 h 922" name="T7"/>
              <a:gd fmla="*/ 1285 w 1336" name="T8"/>
              <a:gd fmla="*/ 922 h 922" name="T9"/>
            </a:gdLst>
            <a:cxnLst>
              <a:cxn ang="0">
                <a:pos x="T0" y="T1"/>
              </a:cxn>
              <a:cxn ang="0">
                <a:pos x="T2" y="T3"/>
              </a:cxn>
              <a:cxn ang="0">
                <a:pos x="T4" y="T5"/>
              </a:cxn>
              <a:cxn ang="0">
                <a:pos x="T6" y="T7"/>
              </a:cxn>
              <a:cxn ang="0">
                <a:pos x="T8" y="T9"/>
              </a:cxn>
            </a:cxnLst>
            <a:rect b="b" l="0" r="r" t="0"/>
            <a:pathLst>
              <a:path h="922" w="1336">
                <a:moveTo>
                  <a:pt x="1285" y="922"/>
                </a:moveTo>
                <a:lnTo>
                  <a:pt x="0" y="843"/>
                </a:lnTo>
                <a:lnTo>
                  <a:pt x="52" y="0"/>
                </a:lnTo>
                <a:lnTo>
                  <a:pt x="1336" y="78"/>
                </a:lnTo>
                <a:lnTo>
                  <a:pt x="1285" y="922"/>
                </a:lnTo>
                <a:close/>
              </a:path>
            </a:pathLst>
          </a:custGeom>
          <a:solidFill>
            <a:schemeClr val="accent1"/>
          </a:solidFill>
          <a:effectLst>
            <a:outerShdw algn="tl" blurRad="50800" dir="2700000" dist="50800" rotWithShape="0">
              <a:prstClr val="black">
                <a:alpha val="30000"/>
              </a:prstClr>
            </a:outerShdw>
          </a:effectLst>
          <a:extLst/>
        </p:spPr>
        <p:txBody>
          <a:bodyPr anchor="ctr">
            <a:normAutofit/>
          </a:bodyPr>
          <a:lstStyle/>
          <a:p>
            <a:pPr algn="ctr">
              <a:lnSpc>
                <a:spcPct val="110000"/>
              </a:lnSpc>
              <a:defRPr/>
            </a:pPr>
            <a:endParaRPr altLang="zh-CN" lang="en-US">
              <a:solidFill>
                <a:srgbClr val="FFFFFF"/>
              </a:solidFill>
              <a:ea charset="-122" panose="020b0503020204020204" pitchFamily="34" typeface="微软雅黑"/>
            </a:endParaRPr>
          </a:p>
          <a:p>
            <a:pPr algn="ctr">
              <a:lnSpc>
                <a:spcPct val="110000"/>
              </a:lnSpc>
              <a:defRPr/>
            </a:pPr>
            <a:r>
              <a:rPr altLang="zh-CN" lang="en-US">
                <a:solidFill>
                  <a:srgbClr val="FFFFFF"/>
                </a:solidFill>
                <a:ea charset="-122" panose="020b0503020204020204" pitchFamily="34" typeface="微软雅黑"/>
              </a:rPr>
              <a:t>市场潜力</a:t>
            </a:r>
          </a:p>
          <a:p>
            <a:pPr algn="ctr">
              <a:lnSpc>
                <a:spcPct val="110000"/>
              </a:lnSpc>
              <a:defRPr/>
            </a:pPr>
            <a:r>
              <a:rPr altLang="zh-CN" lang="en-US">
                <a:solidFill>
                  <a:srgbClr val="FFFFFF"/>
                </a:solidFill>
                <a:ea charset="-122" panose="020b0503020204020204" pitchFamily="34" typeface="微软雅黑"/>
              </a:rPr>
              <a:t>模型</a:t>
            </a:r>
          </a:p>
        </p:txBody>
      </p:sp>
      <p:sp>
        <p:nvSpPr>
          <p:cNvPr id="25" name="PA_MH_Other_5">
            <a:extLst>
              <a:ext uri="{FF2B5EF4-FFF2-40B4-BE49-F238E27FC236}">
                <a16:creationId xmlns:a16="http://schemas.microsoft.com/office/drawing/2014/main" id="{879554AB-4E69-4136-9F6B-F7042AD91051}"/>
              </a:ext>
            </a:extLst>
          </p:cNvPr>
          <p:cNvSpPr>
            <a:spLocks noChangeArrowheads="1"/>
          </p:cNvSpPr>
          <p:nvPr>
            <p:custDataLst>
              <p:tags r:id="rId6"/>
            </p:custDataLst>
          </p:nvPr>
        </p:nvSpPr>
        <p:spPr bwMode="auto">
          <a:xfrm rot="21293680">
            <a:off x="3290574" y="3846447"/>
            <a:ext cx="1493837" cy="979487"/>
          </a:xfrm>
          <a:prstGeom prst="rect">
            <a:avLst/>
          </a:prstGeom>
          <a:solidFill>
            <a:schemeClr val="bg1">
              <a:lumMod val="85000"/>
            </a:schemeClr>
          </a:solidFill>
          <a:ln>
            <a:noFill/>
          </a:ln>
          <a:extLst/>
        </p:spPr>
        <p:txBody>
          <a:bodyPr/>
          <a:lstStyle/>
          <a:p>
            <a:pPr>
              <a:defRPr/>
            </a:pPr>
            <a:endParaRPr altLang="en-US" lang="zh-CN">
              <a:ea charset="-122" panose="020b0503020204020204" pitchFamily="34" typeface="微软雅黑"/>
            </a:endParaRPr>
          </a:p>
        </p:txBody>
      </p:sp>
      <p:sp>
        <p:nvSpPr>
          <p:cNvPr id="26" name="PA_MH_SubTitle_5">
            <a:extLst>
              <a:ext uri="{FF2B5EF4-FFF2-40B4-BE49-F238E27FC236}">
                <a16:creationId xmlns:a16="http://schemas.microsoft.com/office/drawing/2014/main" id="{8B835038-0E9F-4892-9CAA-0A3F858ADEC7}"/>
              </a:ext>
            </a:extLst>
          </p:cNvPr>
          <p:cNvSpPr/>
          <p:nvPr>
            <p:custDataLst>
              <p:tags r:id="rId7"/>
            </p:custDataLst>
          </p:nvPr>
        </p:nvSpPr>
        <p:spPr bwMode="auto">
          <a:xfrm>
            <a:off x="3254061" y="3846446"/>
            <a:ext cx="1554163" cy="1071562"/>
          </a:xfrm>
          <a:custGeom>
            <a:gdLst>
              <a:gd fmla="*/ 1285 w 1336" name="T0"/>
              <a:gd fmla="*/ 922 h 922" name="T1"/>
              <a:gd fmla="*/ 0 w 1336" name="T2"/>
              <a:gd fmla="*/ 843 h 922" name="T3"/>
              <a:gd fmla="*/ 52 w 1336" name="T4"/>
              <a:gd fmla="*/ 0 h 922" name="T5"/>
              <a:gd fmla="*/ 1336 w 1336" name="T6"/>
              <a:gd fmla="*/ 78 h 922" name="T7"/>
              <a:gd fmla="*/ 1285 w 1336" name="T8"/>
              <a:gd fmla="*/ 922 h 922" name="T9"/>
            </a:gdLst>
            <a:cxnLst>
              <a:cxn ang="0">
                <a:pos x="T0" y="T1"/>
              </a:cxn>
              <a:cxn ang="0">
                <a:pos x="T2" y="T3"/>
              </a:cxn>
              <a:cxn ang="0">
                <a:pos x="T4" y="T5"/>
              </a:cxn>
              <a:cxn ang="0">
                <a:pos x="T6" y="T7"/>
              </a:cxn>
              <a:cxn ang="0">
                <a:pos x="T8" y="T9"/>
              </a:cxn>
            </a:cxnLst>
            <a:rect b="b" l="0" r="r" t="0"/>
            <a:pathLst>
              <a:path h="922" w="1336">
                <a:moveTo>
                  <a:pt x="1285" y="922"/>
                </a:moveTo>
                <a:lnTo>
                  <a:pt x="0" y="843"/>
                </a:lnTo>
                <a:lnTo>
                  <a:pt x="52" y="0"/>
                </a:lnTo>
                <a:lnTo>
                  <a:pt x="1336" y="78"/>
                </a:lnTo>
                <a:lnTo>
                  <a:pt x="1285" y="922"/>
                </a:lnTo>
                <a:close/>
              </a:path>
            </a:pathLst>
          </a:custGeom>
          <a:solidFill>
            <a:schemeClr val="accent1"/>
          </a:solidFill>
          <a:effectLst>
            <a:outerShdw algn="tl" blurRad="50800" dir="2700000" dist="50800" rotWithShape="0">
              <a:prstClr val="black">
                <a:alpha val="30000"/>
              </a:prstClr>
            </a:outerShdw>
          </a:effectLst>
          <a:extLst/>
        </p:spPr>
        <p:txBody>
          <a:bodyPr anchor="ctr">
            <a:normAutofit/>
          </a:bodyPr>
          <a:lstStyle/>
          <a:p>
            <a:pPr algn="ctr">
              <a:lnSpc>
                <a:spcPct val="110000"/>
              </a:lnSpc>
              <a:defRPr/>
            </a:pPr>
            <a:endParaRPr altLang="zh-CN" lang="en-US">
              <a:solidFill>
                <a:srgbClr val="FFFFFF"/>
              </a:solidFill>
              <a:ea charset="-122" panose="020b0503020204020204" pitchFamily="34" typeface="微软雅黑"/>
            </a:endParaRPr>
          </a:p>
          <a:p>
            <a:pPr algn="ctr">
              <a:lnSpc>
                <a:spcPct val="110000"/>
              </a:lnSpc>
              <a:defRPr/>
            </a:pPr>
            <a:r>
              <a:rPr altLang="zh-CN" lang="en-US">
                <a:solidFill>
                  <a:srgbClr val="FFFFFF"/>
                </a:solidFill>
                <a:ea charset="-122" panose="020b0503020204020204" pitchFamily="34" typeface="微软雅黑"/>
              </a:rPr>
              <a:t>市场潜力</a:t>
            </a:r>
          </a:p>
          <a:p>
            <a:pPr algn="ctr">
              <a:lnSpc>
                <a:spcPct val="110000"/>
              </a:lnSpc>
              <a:defRPr/>
            </a:pPr>
            <a:r>
              <a:rPr altLang="zh-CN" lang="en-US">
                <a:solidFill>
                  <a:srgbClr val="FFFFFF"/>
                </a:solidFill>
                <a:ea charset="-122" panose="020b0503020204020204" pitchFamily="34" typeface="微软雅黑"/>
              </a:rPr>
              <a:t>模型</a:t>
            </a:r>
          </a:p>
        </p:txBody>
      </p:sp>
      <p:sp>
        <p:nvSpPr>
          <p:cNvPr id="20" name="PA_文本框 7">
            <a:extLst>
              <a:ext uri="{FF2B5EF4-FFF2-40B4-BE49-F238E27FC236}">
                <a16:creationId xmlns:a16="http://schemas.microsoft.com/office/drawing/2014/main" id="{37D254BB-E743-406C-81C4-002185CCAA5E}"/>
              </a:ext>
            </a:extLst>
          </p:cNvPr>
          <p:cNvSpPr txBox="1"/>
          <p:nvPr>
            <p:custDataLst>
              <p:tags r:id="rId8"/>
            </p:custDataLst>
          </p:nvPr>
        </p:nvSpPr>
        <p:spPr>
          <a:xfrm>
            <a:off x="7134082" y="1766578"/>
            <a:ext cx="3679655" cy="804672"/>
          </a:xfrm>
          <a:prstGeom prst="rect">
            <a:avLst/>
          </a:prstGeom>
          <a:noFill/>
        </p:spPr>
        <p:txBody>
          <a:bodyPr rtlCol="0" wrap="square">
            <a:spAutoFit/>
          </a:bodyPr>
          <a:lstStyle/>
          <a:p>
            <a:pP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21" name="PA_文本框 11">
            <a:extLst>
              <a:ext uri="{FF2B5EF4-FFF2-40B4-BE49-F238E27FC236}">
                <a16:creationId xmlns:a16="http://schemas.microsoft.com/office/drawing/2014/main" id="{6DEC6F12-D3F2-4409-A4DA-70884B09EA0A}"/>
              </a:ext>
            </a:extLst>
          </p:cNvPr>
          <p:cNvSpPr txBox="1"/>
          <p:nvPr>
            <p:custDataLst>
              <p:tags r:id="rId9"/>
            </p:custDataLst>
          </p:nvPr>
        </p:nvSpPr>
        <p:spPr>
          <a:xfrm>
            <a:off x="485760" y="3120999"/>
            <a:ext cx="3398915" cy="804672"/>
          </a:xfrm>
          <a:prstGeom prst="rect">
            <a:avLst/>
          </a:prstGeom>
          <a:noFill/>
        </p:spPr>
        <p:txBody>
          <a:bodyPr rtlCol="0" wrap="square">
            <a:spAutoFit/>
          </a:bodyPr>
          <a:lstStyle/>
          <a:p>
            <a:pP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22" name="PA_文本框 9">
            <a:extLst>
              <a:ext uri="{FF2B5EF4-FFF2-40B4-BE49-F238E27FC236}">
                <a16:creationId xmlns:a16="http://schemas.microsoft.com/office/drawing/2014/main" id="{8BBCD3A4-6D4B-4C49-B4EE-09A3907BD1D3}"/>
              </a:ext>
            </a:extLst>
          </p:cNvPr>
          <p:cNvSpPr txBox="1"/>
          <p:nvPr>
            <p:custDataLst>
              <p:tags r:id="rId10"/>
            </p:custDataLst>
          </p:nvPr>
        </p:nvSpPr>
        <p:spPr>
          <a:xfrm>
            <a:off x="7624688" y="5122744"/>
            <a:ext cx="3293949" cy="804672"/>
          </a:xfrm>
          <a:prstGeom prst="rect">
            <a:avLst/>
          </a:prstGeom>
          <a:noFill/>
        </p:spPr>
        <p:txBody>
          <a:bodyPr rtlCol="0" wrap="square">
            <a:spAutoFit/>
          </a:bodyPr>
          <a:lstStyle/>
          <a:p>
            <a:pP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29" name="PA_矩形 28">
            <a:extLst>
              <a:ext uri="{FF2B5EF4-FFF2-40B4-BE49-F238E27FC236}">
                <a16:creationId xmlns:a16="http://schemas.microsoft.com/office/drawing/2014/main" id="{6E94D9E7-6B73-4210-96DB-B50D7288525E}"/>
              </a:ext>
            </a:extLst>
          </p:cNvPr>
          <p:cNvSpPr/>
          <p:nvPr>
            <p:custDataLst>
              <p:tags r:id="rId11"/>
            </p:custDataLst>
          </p:nvPr>
        </p:nvSpPr>
        <p:spPr>
          <a:xfrm>
            <a:off x="402287" y="393998"/>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PA_文本框 1">
            <a:extLst>
              <a:ext uri="{FF2B5EF4-FFF2-40B4-BE49-F238E27FC236}">
                <a16:creationId xmlns:a16="http://schemas.microsoft.com/office/drawing/2014/main" id="{ED392FD7-F0E6-419D-9E9E-DA1E3B19BAD6}"/>
              </a:ext>
            </a:extLst>
          </p:cNvPr>
          <p:cNvSpPr txBox="1"/>
          <p:nvPr>
            <p:custDataLst>
              <p:tags r:id="rId12"/>
            </p:custDataLst>
          </p:nvPr>
        </p:nvSpPr>
        <p:spPr>
          <a:xfrm>
            <a:off x="402287" y="400939"/>
            <a:ext cx="1744067" cy="484632"/>
          </a:xfrm>
          <a:prstGeom prst="rect">
            <a:avLst/>
          </a:prstGeom>
          <a:noFill/>
        </p:spPr>
        <p:txBody>
          <a:bodyPr lIns="0" rIns="0" rtlCol="0" tIns="0" wrap="square">
            <a:spAutoFit/>
          </a:bodyPr>
          <a:lstStyle/>
          <a:p>
            <a:pPr>
              <a:lnSpc>
                <a:spcPct val="120000"/>
              </a:lnSpc>
            </a:pPr>
            <a:r>
              <a:rPr altLang="zh-CN" lang="en-US" sz="2400">
                <a:solidFill>
                  <a:srgbClr val="063D54"/>
                </a:solidFill>
                <a:cs typeface="+mn-ea"/>
                <a:sym typeface="+mn-lt"/>
              </a:rPr>
              <a:t>2.1市场潜力</a:t>
            </a:r>
          </a:p>
        </p:txBody>
      </p:sp>
      <p:sp>
        <p:nvSpPr>
          <p:cNvPr id="31" name="PA_文本框 1">
            <a:extLst>
              <a:ext uri="{FF2B5EF4-FFF2-40B4-BE49-F238E27FC236}">
                <a16:creationId xmlns:a16="http://schemas.microsoft.com/office/drawing/2014/main" id="{551A4509-6782-401D-8267-EA92791AE609}"/>
              </a:ext>
            </a:extLst>
          </p:cNvPr>
          <p:cNvSpPr txBox="1"/>
          <p:nvPr>
            <p:custDataLst>
              <p:tags r:id="rId13"/>
            </p:custDataLst>
          </p:nvPr>
        </p:nvSpPr>
        <p:spPr>
          <a:xfrm>
            <a:off x="402287" y="828538"/>
            <a:ext cx="2645713" cy="301752"/>
          </a:xfrm>
          <a:prstGeom prst="rect">
            <a:avLst/>
          </a:prstGeom>
          <a:noFill/>
        </p:spPr>
        <p:txBody>
          <a:bodyPr lIns="0" rIns="0" rtlCol="0" tIns="0" wrap="square">
            <a:spAutoFit/>
          </a:bodyPr>
          <a:lstStyle/>
          <a:p>
            <a:pPr>
              <a:lnSpc>
                <a:spcPct val="120000"/>
              </a:lnSpc>
            </a:pPr>
            <a:r>
              <a:rPr altLang="zh-CN" lang="en-US" sz="1400">
                <a:solidFill>
                  <a:schemeClr val="bg1">
                    <a:lumMod val="50000"/>
                  </a:schemeClr>
                </a:solidFill>
                <a:cs typeface="+mn-ea"/>
                <a:sym typeface="+mn-lt"/>
              </a:rPr>
              <a:t>MARKET POTENTIAL</a:t>
            </a:r>
          </a:p>
        </p:txBody>
      </p:sp>
    </p:spTree>
    <p:custDataLst>
      <p:tags r:id="rId14"/>
    </p:custDataLst>
    <p:extLst>
      <p:ext uri="{BB962C8B-B14F-4D97-AF65-F5344CB8AC3E}">
        <p14:creationId val="10116358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id="7"/>
                                        <p:tgtEl>
                                          <p:spTgt spid="20"/>
                                        </p:tgtEl>
                                        <p:attrNameLst>
                                          <p:attrName>ppt_y</p:attrName>
                                        </p:attrNameLst>
                                      </p:cBhvr>
                                      <p:tavLst>
                                        <p:tav tm="0">
                                          <p:val>
                                            <p:strVal val="#ppt_y+#ppt_h*1.125000"/>
                                          </p:val>
                                        </p:tav>
                                        <p:tav tm="100000">
                                          <p:val>
                                            <p:strVal val="#ppt_y"/>
                                          </p:val>
                                        </p:tav>
                                      </p:tavLst>
                                    </p:anim>
                                    <p:animEffect filter="wipe(up)" transition="in">
                                      <p:cBhvr>
                                        <p:cTn dur="500" id="8"/>
                                        <p:tgtEl>
                                          <p:spTgt spid="20"/>
                                        </p:tgtEl>
                                      </p:cBhvr>
                                    </p:animEffect>
                                  </p:childTnLst>
                                </p:cTn>
                              </p:par>
                              <p:par>
                                <p:cTn fill="hold" grpId="0" id="9" nodeType="withEffect" presetClass="entr" presetID="1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id="11"/>
                                        <p:tgtEl>
                                          <p:spTgt spid="21"/>
                                        </p:tgtEl>
                                        <p:attrNameLst>
                                          <p:attrName>ppt_y</p:attrName>
                                        </p:attrNameLst>
                                      </p:cBhvr>
                                      <p:tavLst>
                                        <p:tav tm="0">
                                          <p:val>
                                            <p:strVal val="#ppt_y+#ppt_h*1.125000"/>
                                          </p:val>
                                        </p:tav>
                                        <p:tav tm="100000">
                                          <p:val>
                                            <p:strVal val="#ppt_y"/>
                                          </p:val>
                                        </p:tav>
                                      </p:tavLst>
                                    </p:anim>
                                    <p:animEffect filter="wipe(up)" transition="in">
                                      <p:cBhvr>
                                        <p:cTn dur="500" id="12"/>
                                        <p:tgtEl>
                                          <p:spTgt spid="21"/>
                                        </p:tgtEl>
                                      </p:cBhvr>
                                    </p:animEffect>
                                  </p:childTnLst>
                                </p:cTn>
                              </p:par>
                              <p:par>
                                <p:cTn fill="hold" grpId="0" id="13" nodeType="withEffect" presetClass="entr" presetID="12" presetSubtype="4">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id="15"/>
                                        <p:tgtEl>
                                          <p:spTgt spid="22"/>
                                        </p:tgtEl>
                                        <p:attrNameLst>
                                          <p:attrName>ppt_y</p:attrName>
                                        </p:attrNameLst>
                                      </p:cBhvr>
                                      <p:tavLst>
                                        <p:tav tm="0">
                                          <p:val>
                                            <p:strVal val="#ppt_y+#ppt_h*1.125000"/>
                                          </p:val>
                                        </p:tav>
                                        <p:tav tm="100000">
                                          <p:val>
                                            <p:strVal val="#ppt_y"/>
                                          </p:val>
                                        </p:tav>
                                      </p:tavLst>
                                    </p:anim>
                                    <p:animEffect filter="wipe(up)" transition="in">
                                      <p:cBhvr>
                                        <p:cTn dur="500" id="16"/>
                                        <p:tgtEl>
                                          <p:spTgt spid="2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300" id="19"/>
                                        <p:tgtEl>
                                          <p:spTgt spid="16"/>
                                        </p:tgtEl>
                                      </p:cBhvr>
                                    </p:animEffect>
                                  </p:childTnLst>
                                </p:cTn>
                              </p:par>
                              <p:par>
                                <p:cTn fill="hold" grpId="0" id="20" nodeType="withEffect" presetClass="entr" presetID="47" presetSubtype="0">
                                  <p:stCondLst>
                                    <p:cond delay="0"/>
                                  </p:stCondLst>
                                  <p:childTnLst>
                                    <p:set>
                                      <p:cBhvr>
                                        <p:cTn dur="1" fill="hold" id="21">
                                          <p:stCondLst>
                                            <p:cond delay="0"/>
                                          </p:stCondLst>
                                        </p:cTn>
                                        <p:tgtEl>
                                          <p:spTgt spid="17">
                                            <p:bg/>
                                          </p:spTgt>
                                        </p:tgtEl>
                                        <p:attrNameLst>
                                          <p:attrName>style.visibility</p:attrName>
                                        </p:attrNameLst>
                                      </p:cBhvr>
                                      <p:to>
                                        <p:strVal val="visible"/>
                                      </p:to>
                                    </p:set>
                                    <p:animEffect filter="fade" transition="in">
                                      <p:cBhvr>
                                        <p:cTn dur="300" id="22"/>
                                        <p:tgtEl>
                                          <p:spTgt spid="17">
                                            <p:bg/>
                                          </p:spTgt>
                                        </p:tgtEl>
                                      </p:cBhvr>
                                    </p:animEffect>
                                    <p:anim calcmode="lin" valueType="num">
                                      <p:cBhvr>
                                        <p:cTn dur="300" fill="hold" id="23"/>
                                        <p:tgtEl>
                                          <p:spTgt spid="17">
                                            <p:bg/>
                                          </p:spTgt>
                                        </p:tgtEl>
                                        <p:attrNameLst>
                                          <p:attrName>ppt_x</p:attrName>
                                        </p:attrNameLst>
                                      </p:cBhvr>
                                      <p:tavLst>
                                        <p:tav tm="0">
                                          <p:val>
                                            <p:strVal val="#ppt_x"/>
                                          </p:val>
                                        </p:tav>
                                        <p:tav tm="100000">
                                          <p:val>
                                            <p:strVal val="#ppt_x"/>
                                          </p:val>
                                        </p:tav>
                                      </p:tavLst>
                                    </p:anim>
                                    <p:anim calcmode="lin" valueType="num">
                                      <p:cBhvr>
                                        <p:cTn dur="300" fill="hold" id="24"/>
                                        <p:tgtEl>
                                          <p:spTgt spid="17">
                                            <p:bg/>
                                          </p:spTgt>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1000" id="27"/>
                                        <p:tgtEl>
                                          <p:spTgt spid="17"/>
                                        </p:tgtEl>
                                      </p:cBhvr>
                                    </p:animEffect>
                                    <p:anim calcmode="lin" valueType="num">
                                      <p:cBhvr>
                                        <p:cTn dur="1000" fill="hold" id="28"/>
                                        <p:tgtEl>
                                          <p:spTgt spid="17"/>
                                        </p:tgtEl>
                                        <p:attrNameLst>
                                          <p:attrName>ppt_x</p:attrName>
                                        </p:attrNameLst>
                                      </p:cBhvr>
                                      <p:tavLst>
                                        <p:tav tm="0">
                                          <p:val>
                                            <p:strVal val="#ppt_x"/>
                                          </p:val>
                                        </p:tav>
                                        <p:tav tm="100000">
                                          <p:val>
                                            <p:strVal val="#ppt_x"/>
                                          </p:val>
                                        </p:tav>
                                      </p:tavLst>
                                    </p:anim>
                                    <p:anim calcmode="lin" valueType="num">
                                      <p:cBhvr>
                                        <p:cTn dur="1000" fill="hold" id="29"/>
                                        <p:tgtEl>
                                          <p:spTgt spid="17"/>
                                        </p:tgtEl>
                                        <p:attrNameLst>
                                          <p:attrName>ppt_y</p:attrName>
                                        </p:attrNameLst>
                                      </p:cBhvr>
                                      <p:tavLst>
                                        <p:tav tm="0">
                                          <p:val>
                                            <p:strVal val="#ppt_y-.1"/>
                                          </p:val>
                                        </p:tav>
                                        <p:tav tm="100000">
                                          <p:val>
                                            <p:strVal val="#ppt_y"/>
                                          </p:val>
                                        </p:tav>
                                      </p:tavLst>
                                    </p:anim>
                                  </p:childTnLst>
                                </p:cTn>
                              </p:par>
                              <p:par>
                                <p:cTn fill="hold" grpId="1" id="30" nodeType="withEffect" presetClass="entr" presetID="10" presetSubtype="0">
                                  <p:stCondLst>
                                    <p:cond delay="0"/>
                                  </p:stCondLst>
                                  <p:childTnLst>
                                    <p:set>
                                      <p:cBhvr>
                                        <p:cTn dur="1" fill="hold" id="31">
                                          <p:stCondLst>
                                            <p:cond delay="0"/>
                                          </p:stCondLst>
                                        </p:cTn>
                                        <p:tgtEl>
                                          <p:spTgt spid="25"/>
                                        </p:tgtEl>
                                        <p:attrNameLst>
                                          <p:attrName>style.visibility</p:attrName>
                                        </p:attrNameLst>
                                      </p:cBhvr>
                                      <p:to>
                                        <p:strVal val="visible"/>
                                      </p:to>
                                    </p:set>
                                    <p:animEffect filter="fade" transition="in">
                                      <p:cBhvr>
                                        <p:cTn dur="300" id="32"/>
                                        <p:tgtEl>
                                          <p:spTgt spid="25"/>
                                        </p:tgtEl>
                                      </p:cBhvr>
                                    </p:animEffect>
                                  </p:childTnLst>
                                </p:cTn>
                              </p:par>
                              <p:par>
                                <p:cTn fill="hold" grpId="0" id="33" nodeType="withEffect" presetClass="entr" presetID="47" presetSubtype="0">
                                  <p:stCondLst>
                                    <p:cond delay="0"/>
                                  </p:stCondLst>
                                  <p:childTnLst>
                                    <p:set>
                                      <p:cBhvr>
                                        <p:cTn dur="1" fill="hold" id="34">
                                          <p:stCondLst>
                                            <p:cond delay="0"/>
                                          </p:stCondLst>
                                        </p:cTn>
                                        <p:tgtEl>
                                          <p:spTgt spid="26">
                                            <p:bg/>
                                          </p:spTgt>
                                        </p:tgtEl>
                                        <p:attrNameLst>
                                          <p:attrName>style.visibility</p:attrName>
                                        </p:attrNameLst>
                                      </p:cBhvr>
                                      <p:to>
                                        <p:strVal val="visible"/>
                                      </p:to>
                                    </p:set>
                                    <p:animEffect filter="fade" transition="in">
                                      <p:cBhvr>
                                        <p:cTn dur="300" id="35"/>
                                        <p:tgtEl>
                                          <p:spTgt spid="26">
                                            <p:bg/>
                                          </p:spTgt>
                                        </p:tgtEl>
                                      </p:cBhvr>
                                    </p:animEffect>
                                    <p:anim calcmode="lin" valueType="num">
                                      <p:cBhvr>
                                        <p:cTn dur="300" fill="hold" id="36"/>
                                        <p:tgtEl>
                                          <p:spTgt spid="26">
                                            <p:bg/>
                                          </p:spTgt>
                                        </p:tgtEl>
                                        <p:attrNameLst>
                                          <p:attrName>ppt_x</p:attrName>
                                        </p:attrNameLst>
                                      </p:cBhvr>
                                      <p:tavLst>
                                        <p:tav tm="0">
                                          <p:val>
                                            <p:strVal val="#ppt_x"/>
                                          </p:val>
                                        </p:tav>
                                        <p:tav tm="100000">
                                          <p:val>
                                            <p:strVal val="#ppt_x"/>
                                          </p:val>
                                        </p:tav>
                                      </p:tavLst>
                                    </p:anim>
                                    <p:anim calcmode="lin" valueType="num">
                                      <p:cBhvr>
                                        <p:cTn dur="300" fill="hold" id="37"/>
                                        <p:tgtEl>
                                          <p:spTgt spid="26">
                                            <p:bg/>
                                          </p:spTgt>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26">
                                            <p:txEl>
                                              <p:pRg end="1" st="1"/>
                                            </p:txEl>
                                          </p:spTgt>
                                        </p:tgtEl>
                                        <p:attrNameLst>
                                          <p:attrName>style.visibility</p:attrName>
                                        </p:attrNameLst>
                                      </p:cBhvr>
                                      <p:to>
                                        <p:strVal val="visible"/>
                                      </p:to>
                                    </p:set>
                                    <p:animEffect filter="fade" transition="in">
                                      <p:cBhvr>
                                        <p:cTn dur="1000" id="40"/>
                                        <p:tgtEl>
                                          <p:spTgt spid="26">
                                            <p:txEl>
                                              <p:pRg end="1" st="1"/>
                                            </p:txEl>
                                          </p:spTgt>
                                        </p:tgtEl>
                                      </p:cBhvr>
                                    </p:animEffect>
                                    <p:anim calcmode="lin" valueType="num">
                                      <p:cBhvr>
                                        <p:cTn dur="1000" fill="hold" id="41"/>
                                        <p:tgtEl>
                                          <p:spTgt spid="26">
                                            <p:txEl>
                                              <p:pRg end="1" st="1"/>
                                            </p:txEl>
                                          </p:spTgt>
                                        </p:tgtEl>
                                        <p:attrNameLst>
                                          <p:attrName>ppt_x</p:attrName>
                                        </p:attrNameLst>
                                      </p:cBhvr>
                                      <p:tavLst>
                                        <p:tav tm="0">
                                          <p:val>
                                            <p:strVal val="#ppt_x"/>
                                          </p:val>
                                        </p:tav>
                                        <p:tav tm="100000">
                                          <p:val>
                                            <p:strVal val="#ppt_x"/>
                                          </p:val>
                                        </p:tav>
                                      </p:tavLst>
                                    </p:anim>
                                    <p:anim calcmode="lin" valueType="num">
                                      <p:cBhvr>
                                        <p:cTn dur="1000" fill="hold" id="42"/>
                                        <p:tgtEl>
                                          <p:spTgt spid="26">
                                            <p:txEl>
                                              <p:pRg end="1" st="1"/>
                                            </p:txEl>
                                          </p:spTgt>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0"/>
                                  </p:stCondLst>
                                  <p:childTnLst>
                                    <p:set>
                                      <p:cBhvr>
                                        <p:cTn dur="1" fill="hold" id="44">
                                          <p:stCondLst>
                                            <p:cond delay="0"/>
                                          </p:stCondLst>
                                        </p:cTn>
                                        <p:tgtEl>
                                          <p:spTgt spid="26">
                                            <p:txEl>
                                              <p:pRg end="2" st="2"/>
                                            </p:txEl>
                                          </p:spTgt>
                                        </p:tgtEl>
                                        <p:attrNameLst>
                                          <p:attrName>style.visibility</p:attrName>
                                        </p:attrNameLst>
                                      </p:cBhvr>
                                      <p:to>
                                        <p:strVal val="visible"/>
                                      </p:to>
                                    </p:set>
                                    <p:animEffect filter="fade" transition="in">
                                      <p:cBhvr>
                                        <p:cTn dur="1000" id="45"/>
                                        <p:tgtEl>
                                          <p:spTgt spid="26">
                                            <p:txEl>
                                              <p:pRg end="2" st="2"/>
                                            </p:txEl>
                                          </p:spTgt>
                                        </p:tgtEl>
                                      </p:cBhvr>
                                    </p:animEffect>
                                    <p:anim calcmode="lin" valueType="num">
                                      <p:cBhvr>
                                        <p:cTn dur="1000" fill="hold" id="46"/>
                                        <p:tgtEl>
                                          <p:spTgt spid="26">
                                            <p:txEl>
                                              <p:pRg end="2" st="2"/>
                                            </p:txEl>
                                          </p:spTgt>
                                        </p:tgtEl>
                                        <p:attrNameLst>
                                          <p:attrName>ppt_x</p:attrName>
                                        </p:attrNameLst>
                                      </p:cBhvr>
                                      <p:tavLst>
                                        <p:tav tm="0">
                                          <p:val>
                                            <p:strVal val="#ppt_x"/>
                                          </p:val>
                                        </p:tav>
                                        <p:tav tm="100000">
                                          <p:val>
                                            <p:strVal val="#ppt_x"/>
                                          </p:val>
                                        </p:tav>
                                      </p:tavLst>
                                    </p:anim>
                                    <p:anim calcmode="lin" valueType="num">
                                      <p:cBhvr>
                                        <p:cTn dur="1000" fill="hold" id="47"/>
                                        <p:tgtEl>
                                          <p:spTgt spid="26">
                                            <p:txEl>
                                              <p:pRg end="2" st="2"/>
                                            </p:txEl>
                                          </p:spTgt>
                                        </p:tgtEl>
                                        <p:attrNameLst>
                                          <p:attrName>ppt_y</p:attrName>
                                        </p:attrNameLst>
                                      </p:cBhvr>
                                      <p:tavLst>
                                        <p:tav tm="0">
                                          <p:val>
                                            <p:strVal val="#ppt_y-.1"/>
                                          </p:val>
                                        </p:tav>
                                        <p:tav tm="100000">
                                          <p:val>
                                            <p:strVal val="#ppt_y"/>
                                          </p:val>
                                        </p:tav>
                                      </p:tavLst>
                                    </p:anim>
                                  </p:childTnLst>
                                </p:cTn>
                              </p:par>
                              <p:par>
                                <p:cTn fill="hold" grpId="1" id="48" nodeType="withEffect" presetClass="entr" presetID="47" presetSubtype="0">
                                  <p:stCondLst>
                                    <p:cond delay="0"/>
                                  </p:stCondLst>
                                  <p:childTnLst>
                                    <p:set>
                                      <p:cBhvr>
                                        <p:cTn dur="1" fill="hold" id="49">
                                          <p:stCondLst>
                                            <p:cond delay="0"/>
                                          </p:stCondLst>
                                        </p:cTn>
                                        <p:tgtEl>
                                          <p:spTgt spid="22">
                                            <p:txEl>
                                              <p:pRg end="0" st="0"/>
                                            </p:txEl>
                                          </p:spTgt>
                                        </p:tgtEl>
                                        <p:attrNameLst>
                                          <p:attrName>style.visibility</p:attrName>
                                        </p:attrNameLst>
                                      </p:cBhvr>
                                      <p:to>
                                        <p:strVal val="visible"/>
                                      </p:to>
                                    </p:set>
                                    <p:animEffect filter="fade" transition="in">
                                      <p:cBhvr>
                                        <p:cTn dur="300" id="50"/>
                                        <p:tgtEl>
                                          <p:spTgt spid="22">
                                            <p:txEl>
                                              <p:pRg end="0" st="0"/>
                                            </p:txEl>
                                          </p:spTgt>
                                        </p:tgtEl>
                                      </p:cBhvr>
                                    </p:animEffect>
                                    <p:anim calcmode="lin" valueType="num">
                                      <p:cBhvr>
                                        <p:cTn dur="300" fill="hold" id="51"/>
                                        <p:tgtEl>
                                          <p:spTgt spid="22">
                                            <p:txEl>
                                              <p:pRg end="0" st="0"/>
                                            </p:txEl>
                                          </p:spTgt>
                                        </p:tgtEl>
                                        <p:attrNameLst>
                                          <p:attrName>ppt_x</p:attrName>
                                        </p:attrNameLst>
                                      </p:cBhvr>
                                      <p:tavLst>
                                        <p:tav tm="0">
                                          <p:val>
                                            <p:strVal val="#ppt_x"/>
                                          </p:val>
                                        </p:tav>
                                        <p:tav tm="100000">
                                          <p:val>
                                            <p:strVal val="#ppt_x"/>
                                          </p:val>
                                        </p:tav>
                                      </p:tavLst>
                                    </p:anim>
                                    <p:anim calcmode="lin" valueType="num">
                                      <p:cBhvr>
                                        <p:cTn dur="300" fill="hold" id="52"/>
                                        <p:tgtEl>
                                          <p:spTgt spid="22">
                                            <p:txEl>
                                              <p:pRg end="0" st="0"/>
                                            </p:txEl>
                                          </p:spTgt>
                                        </p:tgtEl>
                                        <p:attrNameLst>
                                          <p:attrName>ppt_y</p:attrName>
                                        </p:attrNameLst>
                                      </p:cBhvr>
                                      <p:tavLst>
                                        <p:tav tm="0">
                                          <p:val>
                                            <p:strVal val="#ppt_y-.1"/>
                                          </p:val>
                                        </p:tav>
                                        <p:tav tm="100000">
                                          <p:val>
                                            <p:strVal val="#ppt_y"/>
                                          </p:val>
                                        </p:tav>
                                      </p:tavLst>
                                    </p:anim>
                                  </p:childTnLst>
                                </p:cTn>
                              </p:par>
                              <p:par>
                                <p:cTn fill="hold" grpId="2" id="53" nodeType="withEffect" presetClass="entr" presetID="10" presetSubtype="0">
                                  <p:stCondLst>
                                    <p:cond delay="0"/>
                                  </p:stCondLst>
                                  <p:childTnLst>
                                    <p:set>
                                      <p:cBhvr>
                                        <p:cTn dur="1" fill="hold" id="54">
                                          <p:stCondLst>
                                            <p:cond delay="0"/>
                                          </p:stCondLst>
                                        </p:cTn>
                                        <p:tgtEl>
                                          <p:spTgt spid="30"/>
                                        </p:tgtEl>
                                        <p:attrNameLst>
                                          <p:attrName>style.visibility</p:attrName>
                                        </p:attrNameLst>
                                      </p:cBhvr>
                                      <p:to>
                                        <p:strVal val="visible"/>
                                      </p:to>
                                    </p:set>
                                    <p:animEffect filter="fade" transition="in">
                                      <p:cBhvr>
                                        <p:cTn dur="300" id="55"/>
                                        <p:tgtEl>
                                          <p:spTgt spid="30"/>
                                        </p:tgtEl>
                                      </p:cBhvr>
                                    </p:animEffect>
                                  </p:childTnLst>
                                </p:cTn>
                              </p:par>
                              <p:par>
                                <p:cTn fill="hold" grpId="1" id="56" nodeType="withEffect" presetClass="entr" presetID="47" presetSubtype="0">
                                  <p:stCondLst>
                                    <p:cond delay="0"/>
                                  </p:stCondLst>
                                  <p:childTnLst>
                                    <p:set>
                                      <p:cBhvr>
                                        <p:cTn dur="1" fill="hold" id="57">
                                          <p:stCondLst>
                                            <p:cond delay="0"/>
                                          </p:stCondLst>
                                        </p:cTn>
                                        <p:tgtEl>
                                          <p:spTgt spid="31">
                                            <p:txEl>
                                              <p:pRg end="0" st="0"/>
                                            </p:txEl>
                                          </p:spTgt>
                                        </p:tgtEl>
                                        <p:attrNameLst>
                                          <p:attrName>style.visibility</p:attrName>
                                        </p:attrNameLst>
                                      </p:cBhvr>
                                      <p:to>
                                        <p:strVal val="visible"/>
                                      </p:to>
                                    </p:set>
                                    <p:animEffect filter="fade" transition="in">
                                      <p:cBhvr>
                                        <p:cTn dur="300" id="58"/>
                                        <p:tgtEl>
                                          <p:spTgt spid="31">
                                            <p:txEl>
                                              <p:pRg end="0" st="0"/>
                                            </p:txEl>
                                          </p:spTgt>
                                        </p:tgtEl>
                                      </p:cBhvr>
                                    </p:animEffect>
                                    <p:anim calcmode="lin" valueType="num">
                                      <p:cBhvr>
                                        <p:cTn dur="300" fill="hold" id="59"/>
                                        <p:tgtEl>
                                          <p:spTgt spid="31">
                                            <p:txEl>
                                              <p:pRg end="0" st="0"/>
                                            </p:txEl>
                                          </p:spTgt>
                                        </p:tgtEl>
                                        <p:attrNameLst>
                                          <p:attrName>ppt_x</p:attrName>
                                        </p:attrNameLst>
                                      </p:cBhvr>
                                      <p:tavLst>
                                        <p:tav tm="0">
                                          <p:val>
                                            <p:strVal val="#ppt_x"/>
                                          </p:val>
                                        </p:tav>
                                        <p:tav tm="100000">
                                          <p:val>
                                            <p:strVal val="#ppt_x"/>
                                          </p:val>
                                        </p:tav>
                                      </p:tavLst>
                                    </p:anim>
                                    <p:anim calcmode="lin" valueType="num">
                                      <p:cBhvr>
                                        <p:cTn dur="300" fill="hold" id="60"/>
                                        <p:tgtEl>
                                          <p:spTgt spid="31">
                                            <p:txEl>
                                              <p:pRg end="0" st="0"/>
                                            </p:txEl>
                                          </p:spTgt>
                                        </p:tgtEl>
                                        <p:attrNameLst>
                                          <p:attrName>ppt_y</p:attrName>
                                        </p:attrNameLst>
                                      </p:cBhvr>
                                      <p:tavLst>
                                        <p:tav tm="0">
                                          <p:val>
                                            <p:strVal val="#ppt_y-.1"/>
                                          </p:val>
                                        </p:tav>
                                        <p:tav tm="100000">
                                          <p:val>
                                            <p:strVal val="#ppt_y"/>
                                          </p:val>
                                        </p:tav>
                                      </p:tavLst>
                                    </p:anim>
                                  </p:childTnLst>
                                </p:cTn>
                              </p:par>
                              <p:par>
                                <p:cTn fill="hold" grpId="0" id="61" nodeType="withEffect" presetClass="entr" presetID="22" presetSubtype="4">
                                  <p:stCondLst>
                                    <p:cond delay="0"/>
                                  </p:stCondLst>
                                  <p:childTnLst>
                                    <p:set>
                                      <p:cBhvr>
                                        <p:cTn dur="1" fill="hold" id="62">
                                          <p:stCondLst>
                                            <p:cond delay="0"/>
                                          </p:stCondLst>
                                        </p:cTn>
                                        <p:tgtEl>
                                          <p:spTgt spid="13"/>
                                        </p:tgtEl>
                                        <p:attrNameLst>
                                          <p:attrName>style.visibility</p:attrName>
                                        </p:attrNameLst>
                                      </p:cBhvr>
                                      <p:to>
                                        <p:strVal val="visible"/>
                                      </p:to>
                                    </p:set>
                                    <p:animEffect filter="wipe(down)" transition="in">
                                      <p:cBhvr>
                                        <p:cTn dur="500" id="63"/>
                                        <p:tgtEl>
                                          <p:spTgt spid="13"/>
                                        </p:tgtEl>
                                      </p:cBhvr>
                                    </p:animEffect>
                                  </p:childTnLst>
                                </p:cTn>
                              </p:par>
                              <p:par>
                                <p:cTn fill="hold" grpId="0" id="64" nodeType="withEffect" presetClass="entr" presetID="22" presetSubtype="4">
                                  <p:stCondLst>
                                    <p:cond delay="0"/>
                                  </p:stCondLst>
                                  <p:childTnLst>
                                    <p:set>
                                      <p:cBhvr>
                                        <p:cTn dur="1" fill="hold" id="65">
                                          <p:stCondLst>
                                            <p:cond delay="0"/>
                                          </p:stCondLst>
                                        </p:cTn>
                                        <p:tgtEl>
                                          <p:spTgt spid="18"/>
                                        </p:tgtEl>
                                        <p:attrNameLst>
                                          <p:attrName>style.visibility</p:attrName>
                                        </p:attrNameLst>
                                      </p:cBhvr>
                                      <p:to>
                                        <p:strVal val="visible"/>
                                      </p:to>
                                    </p:set>
                                    <p:animEffect filter="wipe(down)" transition="in">
                                      <p:cBhvr>
                                        <p:cTn dur="500" id="6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animBg="1" build="p" grpId="0" spid="17" uiExpand="1"/>
      <p:bldP grpId="0" spid="18"/>
      <p:bldP grpId="1" spid="25"/>
      <p:bldP animBg="1" build="p" grpId="0" spid="26" uiExpand="1"/>
      <p:bldP grpId="0" spid="20"/>
      <p:bldP grpId="0" spid="21"/>
      <p:bldP grpId="0" spid="22"/>
      <p:bldP build="p" grpId="1" spid="22"/>
      <p:bldP grpId="2" spid="30"/>
      <p:bldP build="p" grpId="1"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793906" y="3667282"/>
            <a:ext cx="2110089" cy="1862328"/>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Sed ut perspic iatis unde omnis .</a:t>
            </a:r>
          </a:p>
        </p:txBody>
      </p:sp>
      <p:sp>
        <p:nvSpPr>
          <p:cNvPr id="17" name="TextBox 16"/>
          <p:cNvSpPr txBox="1"/>
          <p:nvPr/>
        </p:nvSpPr>
        <p:spPr>
          <a:xfrm>
            <a:off x="791635"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1"/>
                </a:solidFill>
                <a:latin charset="0" panose="020f0502020204030203" pitchFamily="34" typeface="Lato"/>
              </a:rPr>
              <a:t>区域市场透析</a:t>
            </a:r>
          </a:p>
        </p:txBody>
      </p:sp>
      <p:sp>
        <p:nvSpPr>
          <p:cNvPr id="31" name="Freeform 27"/>
          <p:cNvSpPr>
            <a:spLocks noEditPoints="1"/>
          </p:cNvSpPr>
          <p:nvPr/>
        </p:nvSpPr>
        <p:spPr bwMode="auto">
          <a:xfrm>
            <a:off x="1523511" y="2295682"/>
            <a:ext cx="650876" cy="650876"/>
          </a:xfrm>
          <a:custGeom>
            <a:gdLst>
              <a:gd fmla="*/ 0 w 188" name="T0"/>
              <a:gd fmla="*/ 8 h 187" name="T1"/>
              <a:gd fmla="*/ 3 w 188" name="T2"/>
              <a:gd fmla="*/ 3 h 187" name="T3"/>
              <a:gd fmla="*/ 9 w 188" name="T4"/>
              <a:gd fmla="*/ 0 h 187" name="T5"/>
              <a:gd fmla="*/ 180 w 188" name="T6"/>
              <a:gd fmla="*/ 0 h 187" name="T7"/>
              <a:gd fmla="*/ 185 w 188" name="T8"/>
              <a:gd fmla="*/ 3 h 187" name="T9"/>
              <a:gd fmla="*/ 188 w 188" name="T10"/>
              <a:gd fmla="*/ 8 h 187" name="T11"/>
              <a:gd fmla="*/ 188 w 188" name="T12"/>
              <a:gd fmla="*/ 147 h 187" name="T13"/>
              <a:gd fmla="*/ 185 w 188" name="T14"/>
              <a:gd fmla="*/ 153 h 187" name="T15"/>
              <a:gd fmla="*/ 180 w 188" name="T16"/>
              <a:gd fmla="*/ 156 h 187" name="T17"/>
              <a:gd fmla="*/ 113 w 188" name="T18"/>
              <a:gd fmla="*/ 156 h 187" name="T19"/>
              <a:gd fmla="*/ 116 w 188" name="T20"/>
              <a:gd fmla="*/ 180 h 187" name="T21"/>
              <a:gd fmla="*/ 121 w 188" name="T22"/>
              <a:gd fmla="*/ 186 h 187" name="T23"/>
              <a:gd fmla="*/ 121 w 188" name="T24"/>
              <a:gd fmla="*/ 186 h 187" name="T25"/>
              <a:gd fmla="*/ 120 w 188" name="T26"/>
              <a:gd fmla="*/ 187 h 187" name="T27"/>
              <a:gd fmla="*/ 117 w 188" name="T28"/>
              <a:gd fmla="*/ 187 h 187" name="T29"/>
              <a:gd fmla="*/ 116 w 188" name="T30"/>
              <a:gd fmla="*/ 187 h 187" name="T31"/>
              <a:gd fmla="*/ 73 w 188" name="T32"/>
              <a:gd fmla="*/ 187 h 187" name="T33"/>
              <a:gd fmla="*/ 67 w 188" name="T34"/>
              <a:gd fmla="*/ 186 h 187" name="T35"/>
              <a:gd fmla="*/ 67 w 188" name="T36"/>
              <a:gd fmla="*/ 186 h 187" name="T37"/>
              <a:gd fmla="*/ 72 w 188" name="T38"/>
              <a:gd fmla="*/ 180 h 187" name="T39"/>
              <a:gd fmla="*/ 75 w 188" name="T40"/>
              <a:gd fmla="*/ 156 h 187" name="T41"/>
              <a:gd fmla="*/ 9 w 188" name="T42"/>
              <a:gd fmla="*/ 156 h 187" name="T43"/>
              <a:gd fmla="*/ 3 w 188" name="T44"/>
              <a:gd fmla="*/ 153 h 187" name="T45"/>
              <a:gd fmla="*/ 0 w 188" name="T46"/>
              <a:gd fmla="*/ 147 h 187" name="T47"/>
              <a:gd fmla="*/ 0 w 188" name="T48"/>
              <a:gd fmla="*/ 8 h 187" name="T49"/>
              <a:gd fmla="*/ 11 w 188" name="T50"/>
              <a:gd fmla="*/ 117 h 187" name="T51"/>
              <a:gd fmla="*/ 177 w 188" name="T52"/>
              <a:gd fmla="*/ 117 h 187" name="T53"/>
              <a:gd fmla="*/ 177 w 188" name="T54"/>
              <a:gd fmla="*/ 11 h 187" name="T55"/>
              <a:gd fmla="*/ 11 w 188" name="T56"/>
              <a:gd fmla="*/ 11 h 187" name="T57"/>
              <a:gd fmla="*/ 11 w 188" name="T58"/>
              <a:gd fmla="*/ 117 h 187" name="T59"/>
              <a:gd fmla="*/ 90 w 188" name="T60"/>
              <a:gd fmla="*/ 130 h 187" name="T61"/>
              <a:gd fmla="*/ 89 w 188" name="T62"/>
              <a:gd fmla="*/ 134 h 187" name="T63"/>
              <a:gd fmla="*/ 90 w 188" name="T64"/>
              <a:gd fmla="*/ 138 h 187" name="T65"/>
              <a:gd fmla="*/ 94 w 188" name="T66"/>
              <a:gd fmla="*/ 139 h 187" name="T67"/>
              <a:gd fmla="*/ 98 w 188" name="T68"/>
              <a:gd fmla="*/ 138 h 187" name="T69"/>
              <a:gd fmla="*/ 99 w 188" name="T70"/>
              <a:gd fmla="*/ 134 h 187" name="T71"/>
              <a:gd fmla="*/ 98 w 188" name="T72"/>
              <a:gd fmla="*/ 130 h 187" name="T73"/>
              <a:gd fmla="*/ 94 w 188" name="T74"/>
              <a:gd fmla="*/ 129 h 187" name="T75"/>
              <a:gd fmla="*/ 90 w 188" name="T76"/>
              <a:gd fmla="*/ 130 h 18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7" w="188">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rgbClr val="063D54"/>
          </a:solidFill>
          <a:ln>
            <a:noFill/>
          </a:ln>
        </p:spPr>
        <p:txBody>
          <a:bodyPr anchor="t" anchorCtr="0" bIns="60960" compatLnSpc="1" lIns="121920" numCol="1" rIns="121920" tIns="60960" vert="horz" wrap="square">
            <a:prstTxWarp prst="textNoShape">
              <a:avLst/>
            </a:prstTxWarp>
          </a:bodyPr>
          <a:lstStyle/>
          <a:p>
            <a:pPr algn="ctr"/>
            <a:endParaRPr lang="en-US" sz="2400"/>
          </a:p>
        </p:txBody>
      </p:sp>
      <p:cxnSp>
        <p:nvCxnSpPr>
          <p:cNvPr id="6" name="Straight Connector 5"/>
          <p:cNvCxnSpPr/>
          <p:nvPr/>
        </p:nvCxnSpPr>
        <p:spPr>
          <a:xfrm>
            <a:off x="791635"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19630" y="3667280"/>
            <a:ext cx="2110089" cy="1642237"/>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a:t>
            </a:r>
          </a:p>
        </p:txBody>
      </p:sp>
      <p:sp>
        <p:nvSpPr>
          <p:cNvPr id="63" name="TextBox 62"/>
          <p:cNvSpPr txBox="1"/>
          <p:nvPr/>
        </p:nvSpPr>
        <p:spPr>
          <a:xfrm>
            <a:off x="3617359"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1"/>
                </a:solidFill>
                <a:latin charset="0" panose="020f0502020204030203" pitchFamily="34" typeface="Lato"/>
              </a:rPr>
              <a:t>区域市场透析</a:t>
            </a:r>
          </a:p>
        </p:txBody>
      </p:sp>
      <p:cxnSp>
        <p:nvCxnSpPr>
          <p:cNvPr id="66" name="Straight Connector 65"/>
          <p:cNvCxnSpPr/>
          <p:nvPr/>
        </p:nvCxnSpPr>
        <p:spPr>
          <a:xfrm>
            <a:off x="3617359"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45353" y="3667280"/>
            <a:ext cx="2110089" cy="1642237"/>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a:t>
            </a:r>
          </a:p>
        </p:txBody>
      </p:sp>
      <p:sp>
        <p:nvSpPr>
          <p:cNvPr id="69" name="TextBox 68"/>
          <p:cNvSpPr txBox="1"/>
          <p:nvPr/>
        </p:nvSpPr>
        <p:spPr>
          <a:xfrm>
            <a:off x="6443083"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1"/>
                </a:solidFill>
                <a:latin charset="0" panose="020f0502020204030203" pitchFamily="34" typeface="Lato"/>
              </a:rPr>
              <a:t>区域市场透析</a:t>
            </a:r>
          </a:p>
        </p:txBody>
      </p:sp>
      <p:cxnSp>
        <p:nvCxnSpPr>
          <p:cNvPr id="71" name="Straight Connector 70"/>
          <p:cNvCxnSpPr/>
          <p:nvPr/>
        </p:nvCxnSpPr>
        <p:spPr>
          <a:xfrm>
            <a:off x="6443083"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271078" y="3667280"/>
            <a:ext cx="2110089" cy="1642237"/>
          </a:xfrm>
          <a:prstGeom prst="rect">
            <a:avLst/>
          </a:prstGeom>
          <a:noFill/>
        </p:spPr>
        <p:txBody>
          <a:bodyPr bIns="0" lIns="0" rIns="0" rtlCol="0" tIns="0" wrap="square">
            <a:spAutoFit/>
          </a:bodyPr>
          <a:lstStyle/>
          <a:p>
            <a:pPr>
              <a:lnSpc>
                <a:spcPts val="1733"/>
              </a:lnSpc>
              <a:spcAft>
                <a:spcPts val="800"/>
              </a:spcAft>
            </a:pPr>
            <a:r>
              <a:rPr lang="en-US" sz="1067">
                <a:solidFill>
                  <a:schemeClr val="bg2">
                    <a:lumMod val="25000"/>
                  </a:schemeClr>
                </a:solidFill>
                <a:latin charset="0" panose="020f0502020204030203" pitchFamily="34" typeface="Lato"/>
              </a:rPr>
              <a:t>Sed ut perspiciatis unde omnis iste natus error sit volup tatem accus antium dolor emque lauda nt ium, totam rem aperiam, eaque ipsa quae ab illo inventore very.</a:t>
            </a:r>
          </a:p>
          <a:p>
            <a:pPr>
              <a:lnSpc>
                <a:spcPts val="1733"/>
              </a:lnSpc>
              <a:spcAft>
                <a:spcPts val="800"/>
              </a:spcAft>
            </a:pPr>
            <a:r>
              <a:rPr lang="en-US" sz="1067">
                <a:solidFill>
                  <a:schemeClr val="bg2">
                    <a:lumMod val="25000"/>
                  </a:schemeClr>
                </a:solidFill>
                <a:latin charset="0" panose="020f0502020204030203" pitchFamily="34" typeface="Lato"/>
              </a:rPr>
              <a:t>Tatis et quasi architecto beatae vit ae dicta sunt explicabo.  </a:t>
            </a:r>
          </a:p>
        </p:txBody>
      </p:sp>
      <p:sp>
        <p:nvSpPr>
          <p:cNvPr id="75" name="TextBox 74"/>
          <p:cNvSpPr txBox="1"/>
          <p:nvPr/>
        </p:nvSpPr>
        <p:spPr>
          <a:xfrm>
            <a:off x="9266535" y="3144864"/>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1"/>
                </a:solidFill>
                <a:latin charset="0" panose="020f0502020204030203" pitchFamily="34" typeface="Lato"/>
              </a:rPr>
              <a:t>区域市场透析</a:t>
            </a:r>
          </a:p>
        </p:txBody>
      </p:sp>
      <p:cxnSp>
        <p:nvCxnSpPr>
          <p:cNvPr id="77" name="Straight Connector 76"/>
          <p:cNvCxnSpPr/>
          <p:nvPr/>
        </p:nvCxnSpPr>
        <p:spPr>
          <a:xfrm>
            <a:off x="9268806"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9998127" y="2357608"/>
            <a:ext cx="655984" cy="588949"/>
          </a:xfrm>
          <a:custGeom>
            <a:gdLst>
              <a:gd fmla="*/ 0 w 208" name="T0"/>
              <a:gd fmla="*/ 86 h 187" name="T1"/>
              <a:gd fmla="*/ 1 w 208" name="T2"/>
              <a:gd fmla="*/ 84 h 187" name="T3"/>
              <a:gd fmla="*/ 3 w 208" name="T4"/>
              <a:gd fmla="*/ 83 h 187" name="T5"/>
              <a:gd fmla="*/ 31 w 208" name="T6"/>
              <a:gd fmla="*/ 83 h 187" name="T7"/>
              <a:gd fmla="*/ 31 w 208" name="T8"/>
              <a:gd fmla="*/ 119 h 187" name="T9"/>
              <a:gd fmla="*/ 35 w 208" name="T10"/>
              <a:gd fmla="*/ 131 h 187" name="T11"/>
              <a:gd fmla="*/ 45 w 208" name="T12"/>
              <a:gd fmla="*/ 135 h 187" name="T13"/>
              <a:gd fmla="*/ 46 w 208" name="T14"/>
              <a:gd fmla="*/ 135 h 187" name="T15"/>
              <a:gd fmla="*/ 67 w 208" name="T16"/>
              <a:gd fmla="*/ 135 h 187" name="T17"/>
              <a:gd fmla="*/ 111 w 208" name="T18"/>
              <a:gd fmla="*/ 134 h 187" name="T19"/>
              <a:gd fmla="*/ 111 w 208" name="T20"/>
              <a:gd fmla="*/ 162 h 187" name="T21"/>
              <a:gd fmla="*/ 110 w 208" name="T22"/>
              <a:gd fmla="*/ 165 h 187" name="T23"/>
              <a:gd fmla="*/ 107 w 208" name="T24"/>
              <a:gd fmla="*/ 166 h 187" name="T25"/>
              <a:gd fmla="*/ 41 w 208" name="T26"/>
              <a:gd fmla="*/ 166 h 187" name="T27"/>
              <a:gd fmla="*/ 21 w 208" name="T28"/>
              <a:gd fmla="*/ 187 h 187" name="T29"/>
              <a:gd fmla="*/ 21 w 208" name="T30"/>
              <a:gd fmla="*/ 166 h 187" name="T31"/>
              <a:gd fmla="*/ 3 w 208" name="T32"/>
              <a:gd fmla="*/ 166 h 187" name="T33"/>
              <a:gd fmla="*/ 1 w 208" name="T34"/>
              <a:gd fmla="*/ 165 h 187" name="T35"/>
              <a:gd fmla="*/ 0 w 208" name="T36"/>
              <a:gd fmla="*/ 162 h 187" name="T37"/>
              <a:gd fmla="*/ 0 w 208" name="T38"/>
              <a:gd fmla="*/ 86 h 187" name="T39"/>
              <a:gd fmla="*/ 41 w 208" name="T40"/>
              <a:gd fmla="*/ 5 h 187" name="T41"/>
              <a:gd fmla="*/ 43 w 208" name="T42"/>
              <a:gd fmla="*/ 1 h 187" name="T43"/>
              <a:gd fmla="*/ 47 w 208" name="T44"/>
              <a:gd fmla="*/ 0 h 187" name="T45"/>
              <a:gd fmla="*/ 203 w 208" name="T46"/>
              <a:gd fmla="*/ 0 h 187" name="T47"/>
              <a:gd fmla="*/ 206 w 208" name="T48"/>
              <a:gd fmla="*/ 1 h 187" name="T49"/>
              <a:gd fmla="*/ 208 w 208" name="T50"/>
              <a:gd fmla="*/ 5 h 187" name="T51"/>
              <a:gd fmla="*/ 208 w 208" name="T52"/>
              <a:gd fmla="*/ 119 h 187" name="T53"/>
              <a:gd fmla="*/ 206 w 208" name="T54"/>
              <a:gd fmla="*/ 123 h 187" name="T55"/>
              <a:gd fmla="*/ 203 w 208" name="T56"/>
              <a:gd fmla="*/ 124 h 187" name="T57"/>
              <a:gd fmla="*/ 177 w 208" name="T58"/>
              <a:gd fmla="*/ 124 h 187" name="T59"/>
              <a:gd fmla="*/ 177 w 208" name="T60"/>
              <a:gd fmla="*/ 156 h 187" name="T61"/>
              <a:gd fmla="*/ 145 w 208" name="T62"/>
              <a:gd fmla="*/ 124 h 187" name="T63"/>
              <a:gd fmla="*/ 47 w 208" name="T64"/>
              <a:gd fmla="*/ 124 h 187" name="T65"/>
              <a:gd fmla="*/ 43 w 208" name="T66"/>
              <a:gd fmla="*/ 123 h 187" name="T67"/>
              <a:gd fmla="*/ 41 w 208" name="T68"/>
              <a:gd fmla="*/ 119 h 187" name="T69"/>
              <a:gd fmla="*/ 41 w 208" name="T70"/>
              <a:gd fmla="*/ 5 h 18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7" w="208">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rgbClr val="063D54"/>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87" name="Freeform 69"/>
          <p:cNvSpPr>
            <a:spLocks noEditPoints="1"/>
          </p:cNvSpPr>
          <p:nvPr/>
        </p:nvSpPr>
        <p:spPr bwMode="auto">
          <a:xfrm>
            <a:off x="7218831" y="2350851"/>
            <a:ext cx="563133" cy="563133"/>
          </a:xfrm>
          <a:custGeom>
            <a:gdLst>
              <a:gd fmla="*/ 0 w 208" name="T0"/>
              <a:gd fmla="*/ 208 h 208" name="T1"/>
              <a:gd fmla="*/ 29 w 208" name="T2"/>
              <a:gd fmla="*/ 120 h 208" name="T3"/>
              <a:gd fmla="*/ 111 w 208" name="T4"/>
              <a:gd fmla="*/ 38 h 208" name="T5"/>
              <a:gd fmla="*/ 118 w 208" name="T6"/>
              <a:gd fmla="*/ 46 h 208" name="T7"/>
              <a:gd fmla="*/ 38 w 208" name="T8"/>
              <a:gd fmla="*/ 126 h 208" name="T9"/>
              <a:gd fmla="*/ 34 w 208" name="T10"/>
              <a:gd fmla="*/ 121 h 208" name="T11"/>
              <a:gd fmla="*/ 34 w 208" name="T12"/>
              <a:gd fmla="*/ 121 h 208" name="T13"/>
              <a:gd fmla="*/ 30 w 208" name="T14"/>
              <a:gd fmla="*/ 133 h 208" name="T15"/>
              <a:gd fmla="*/ 25 w 208" name="T16"/>
              <a:gd fmla="*/ 146 h 208" name="T17"/>
              <a:gd fmla="*/ 21 w 208" name="T18"/>
              <a:gd fmla="*/ 158 h 208" name="T19"/>
              <a:gd fmla="*/ 19 w 208" name="T20"/>
              <a:gd fmla="*/ 166 h 208" name="T21"/>
              <a:gd fmla="*/ 16 w 208" name="T22"/>
              <a:gd fmla="*/ 173 h 208" name="T23"/>
              <a:gd fmla="*/ 28 w 208" name="T24"/>
              <a:gd fmla="*/ 180 h 208" name="T25"/>
              <a:gd fmla="*/ 35 w 208" name="T26"/>
              <a:gd fmla="*/ 192 h 208" name="T27"/>
              <a:gd fmla="*/ 87 w 208" name="T28"/>
              <a:gd fmla="*/ 174 h 208" name="T29"/>
              <a:gd fmla="*/ 87 w 208" name="T30"/>
              <a:gd fmla="*/ 174 h 208" name="T31"/>
              <a:gd fmla="*/ 82 w 208" name="T32"/>
              <a:gd fmla="*/ 170 h 208" name="T33"/>
              <a:gd fmla="*/ 162 w 208" name="T34"/>
              <a:gd fmla="*/ 90 h 208" name="T35"/>
              <a:gd fmla="*/ 170 w 208" name="T36"/>
              <a:gd fmla="*/ 97 h 208" name="T37"/>
              <a:gd fmla="*/ 88 w 208" name="T38"/>
              <a:gd fmla="*/ 179 h 208" name="T39"/>
              <a:gd fmla="*/ 0 w 208" name="T40"/>
              <a:gd fmla="*/ 208 h 208" name="T41"/>
              <a:gd fmla="*/ 48 w 208" name="T42"/>
              <a:gd fmla="*/ 135 h 208" name="T43"/>
              <a:gd fmla="*/ 128 w 208" name="T44"/>
              <a:gd fmla="*/ 55 h 208" name="T45"/>
              <a:gd fmla="*/ 136 w 208" name="T46"/>
              <a:gd fmla="*/ 63 h 208" name="T47"/>
              <a:gd fmla="*/ 55 w 208" name="T48"/>
              <a:gd fmla="*/ 143 h 208" name="T49"/>
              <a:gd fmla="*/ 48 w 208" name="T50"/>
              <a:gd fmla="*/ 135 h 208" name="T51"/>
              <a:gd fmla="*/ 65 w 208" name="T52"/>
              <a:gd fmla="*/ 153 h 208" name="T53"/>
              <a:gd fmla="*/ 145 w 208" name="T54"/>
              <a:gd fmla="*/ 72 h 208" name="T55"/>
              <a:gd fmla="*/ 153 w 208" name="T56"/>
              <a:gd fmla="*/ 80 h 208" name="T57"/>
              <a:gd fmla="*/ 73 w 208" name="T58"/>
              <a:gd fmla="*/ 160 h 208" name="T59"/>
              <a:gd fmla="*/ 65 w 208" name="T60"/>
              <a:gd fmla="*/ 153 h 208" name="T61"/>
              <a:gd fmla="*/ 118 w 208" name="T62"/>
              <a:gd fmla="*/ 31 h 208" name="T63"/>
              <a:gd fmla="*/ 126 w 208" name="T64"/>
              <a:gd fmla="*/ 24 h 208" name="T65"/>
              <a:gd fmla="*/ 185 w 208" name="T66"/>
              <a:gd fmla="*/ 82 h 208" name="T67"/>
              <a:gd fmla="*/ 177 w 208" name="T68"/>
              <a:gd fmla="*/ 90 h 208" name="T69"/>
              <a:gd fmla="*/ 118 w 208" name="T70"/>
              <a:gd fmla="*/ 31 h 208" name="T71"/>
              <a:gd fmla="*/ 133 w 208" name="T72"/>
              <a:gd fmla="*/ 16 h 208" name="T73"/>
              <a:gd fmla="*/ 140 w 208" name="T74"/>
              <a:gd fmla="*/ 9 h 208" name="T75"/>
              <a:gd fmla="*/ 151 w 208" name="T76"/>
              <a:gd fmla="*/ 2 h 208" name="T77"/>
              <a:gd fmla="*/ 162 w 208" name="T78"/>
              <a:gd fmla="*/ 0 h 208" name="T79"/>
              <a:gd fmla="*/ 185 w 208" name="T80"/>
              <a:gd fmla="*/ 9 h 208" name="T81"/>
              <a:gd fmla="*/ 199 w 208" name="T82"/>
              <a:gd fmla="*/ 24 h 208" name="T83"/>
              <a:gd fmla="*/ 208 w 208" name="T84"/>
              <a:gd fmla="*/ 46 h 208" name="T85"/>
              <a:gd fmla="*/ 206 w 208" name="T86"/>
              <a:gd fmla="*/ 57 h 208" name="T87"/>
              <a:gd fmla="*/ 199 w 208" name="T88"/>
              <a:gd fmla="*/ 68 h 208" name="T89"/>
              <a:gd fmla="*/ 192 w 208" name="T90"/>
              <a:gd fmla="*/ 75 h 208" name="T91"/>
              <a:gd fmla="*/ 133 w 208" name="T92"/>
              <a:gd fmla="*/ 16 h 2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8" w="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rgbClr val="063D54"/>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88" name="Freeform 24"/>
          <p:cNvSpPr>
            <a:spLocks noEditPoints="1"/>
          </p:cNvSpPr>
          <p:nvPr/>
        </p:nvSpPr>
        <p:spPr bwMode="auto">
          <a:xfrm>
            <a:off x="4503296" y="2329863"/>
            <a:ext cx="319915" cy="616693"/>
          </a:xfrm>
          <a:custGeom>
            <a:gdLst>
              <a:gd fmla="*/ 0 w 125" name="T0"/>
              <a:gd fmla="*/ 21 h 243" name="T1"/>
              <a:gd fmla="*/ 2 w 125" name="T2"/>
              <a:gd fmla="*/ 13 h 243" name="T3"/>
              <a:gd fmla="*/ 6 w 125" name="T4"/>
              <a:gd fmla="*/ 6 h 243" name="T5"/>
              <a:gd fmla="*/ 21 w 125" name="T6"/>
              <a:gd fmla="*/ 0 h 243" name="T7"/>
              <a:gd fmla="*/ 22 w 125" name="T8"/>
              <a:gd fmla="*/ 0 h 243" name="T9"/>
              <a:gd fmla="*/ 22 w 125" name="T10"/>
              <a:gd fmla="*/ 0 h 243" name="T11"/>
              <a:gd fmla="*/ 103 w 125" name="T12"/>
              <a:gd fmla="*/ 0 h 243" name="T13"/>
              <a:gd fmla="*/ 104 w 125" name="T14"/>
              <a:gd fmla="*/ 0 h 243" name="T15"/>
              <a:gd fmla="*/ 104 w 125" name="T16"/>
              <a:gd fmla="*/ 0 h 243" name="T17"/>
              <a:gd fmla="*/ 119 w 125" name="T18"/>
              <a:gd fmla="*/ 6 h 243" name="T19"/>
              <a:gd fmla="*/ 124 w 125" name="T20"/>
              <a:gd fmla="*/ 13 h 243" name="T21"/>
              <a:gd fmla="*/ 125 w 125" name="T22"/>
              <a:gd fmla="*/ 21 h 243" name="T23"/>
              <a:gd fmla="*/ 125 w 125" name="T24"/>
              <a:gd fmla="*/ 222 h 243" name="T25"/>
              <a:gd fmla="*/ 119 w 125" name="T26"/>
              <a:gd fmla="*/ 237 h 243" name="T27"/>
              <a:gd fmla="*/ 113 w 125" name="T28"/>
              <a:gd fmla="*/ 241 h 243" name="T29"/>
              <a:gd fmla="*/ 106 w 125" name="T30"/>
              <a:gd fmla="*/ 243 h 243" name="T31"/>
              <a:gd fmla="*/ 20 w 125" name="T32"/>
              <a:gd fmla="*/ 243 h 243" name="T33"/>
              <a:gd fmla="*/ 12 w 125" name="T34"/>
              <a:gd fmla="*/ 241 h 243" name="T35"/>
              <a:gd fmla="*/ 6 w 125" name="T36"/>
              <a:gd fmla="*/ 237 h 243" name="T37"/>
              <a:gd fmla="*/ 0 w 125" name="T38"/>
              <a:gd fmla="*/ 222 h 243" name="T39"/>
              <a:gd fmla="*/ 0 w 125" name="T40"/>
              <a:gd fmla="*/ 21 h 243" name="T41"/>
              <a:gd fmla="*/ 11 w 125" name="T42"/>
              <a:gd fmla="*/ 201 h 243" name="T43"/>
              <a:gd fmla="*/ 115 w 125" name="T44"/>
              <a:gd fmla="*/ 201 h 243" name="T45"/>
              <a:gd fmla="*/ 115 w 125" name="T46"/>
              <a:gd fmla="*/ 42 h 243" name="T47"/>
              <a:gd fmla="*/ 11 w 125" name="T48"/>
              <a:gd fmla="*/ 42 h 243" name="T49"/>
              <a:gd fmla="*/ 11 w 125" name="T50"/>
              <a:gd fmla="*/ 201 h 243" name="T51"/>
              <a:gd fmla="*/ 54 w 125" name="T52"/>
              <a:gd fmla="*/ 214 h 243" name="T53"/>
              <a:gd fmla="*/ 51 w 125" name="T54"/>
              <a:gd fmla="*/ 218 h 243" name="T55"/>
              <a:gd fmla="*/ 50 w 125" name="T56"/>
              <a:gd fmla="*/ 222 h 243" name="T57"/>
              <a:gd fmla="*/ 51 w 125" name="T58"/>
              <a:gd fmla="*/ 227 h 243" name="T59"/>
              <a:gd fmla="*/ 54 w 125" name="T60"/>
              <a:gd fmla="*/ 231 h 243" name="T61"/>
              <a:gd fmla="*/ 58 w 125" name="T62"/>
              <a:gd fmla="*/ 234 h 243" name="T63"/>
              <a:gd fmla="*/ 63 w 125" name="T64"/>
              <a:gd fmla="*/ 234 h 243" name="T65"/>
              <a:gd fmla="*/ 67 w 125" name="T66"/>
              <a:gd fmla="*/ 234 h 243" name="T67"/>
              <a:gd fmla="*/ 71 w 125" name="T68"/>
              <a:gd fmla="*/ 231 h 243" name="T69"/>
              <a:gd fmla="*/ 74 w 125" name="T70"/>
              <a:gd fmla="*/ 227 h 243" name="T71"/>
              <a:gd fmla="*/ 75 w 125" name="T72"/>
              <a:gd fmla="*/ 222 h 243" name="T73"/>
              <a:gd fmla="*/ 74 w 125" name="T74"/>
              <a:gd fmla="*/ 218 h 243" name="T75"/>
              <a:gd fmla="*/ 71 w 125" name="T76"/>
              <a:gd fmla="*/ 214 h 243" name="T77"/>
              <a:gd fmla="*/ 67 w 125" name="T78"/>
              <a:gd fmla="*/ 211 h 243" name="T79"/>
              <a:gd fmla="*/ 63 w 125" name="T80"/>
              <a:gd fmla="*/ 210 h 243" name="T81"/>
              <a:gd fmla="*/ 58 w 125" name="T82"/>
              <a:gd fmla="*/ 211 h 243" name="T83"/>
              <a:gd fmla="*/ 54 w 125" name="T84"/>
              <a:gd fmla="*/ 214 h 243" name="T85"/>
              <a:gd fmla="*/ 51 w 125" name="T86"/>
              <a:gd fmla="*/ 21 h 243" name="T87"/>
              <a:gd fmla="*/ 53 w 125" name="T88"/>
              <a:gd fmla="*/ 23 h 243" name="T89"/>
              <a:gd fmla="*/ 72 w 125" name="T90"/>
              <a:gd fmla="*/ 23 h 243" name="T91"/>
              <a:gd fmla="*/ 74 w 125" name="T92"/>
              <a:gd fmla="*/ 21 h 243" name="T93"/>
              <a:gd fmla="*/ 72 w 125" name="T94"/>
              <a:gd fmla="*/ 19 h 243" name="T95"/>
              <a:gd fmla="*/ 53 w 125" name="T96"/>
              <a:gd fmla="*/ 19 h 243" name="T97"/>
              <a:gd fmla="*/ 51 w 125" name="T98"/>
              <a:gd fmla="*/ 21 h 24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43" w="125">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rgbClr val="063D54"/>
          </a:solidFill>
          <a:ln>
            <a:noFill/>
          </a:ln>
        </p:spPr>
        <p:txBody>
          <a:bodyPr anchor="t" anchorCtr="0" bIns="60960" compatLnSpc="1" lIns="121920" numCol="1" rIns="121920" tIns="60960" vert="horz" wrap="square">
            <a:prstTxWarp prst="textNoShape">
              <a:avLst/>
            </a:prstTxWarp>
          </a:bodyPr>
          <a:lstStyle/>
          <a:p>
            <a:endParaRPr lang="en-US" sz="2400"/>
          </a:p>
        </p:txBody>
      </p:sp>
      <p:sp>
        <p:nvSpPr>
          <p:cNvPr id="20" name="Rectangle 2">
            <a:extLst>
              <a:ext uri="{FF2B5EF4-FFF2-40B4-BE49-F238E27FC236}">
                <a16:creationId xmlns:a16="http://schemas.microsoft.com/office/drawing/2014/main" id="{65074D79-701F-4487-A7F5-E4C7D924DAE4}"/>
              </a:ext>
            </a:extLst>
          </p:cNvPr>
          <p:cNvSpPr/>
          <p:nvPr/>
        </p:nvSpPr>
        <p:spPr>
          <a:xfrm>
            <a:off x="387400" y="733414"/>
            <a:ext cx="1849755" cy="335280"/>
          </a:xfrm>
          <a:prstGeom prst="rect">
            <a:avLst/>
          </a:prstGeom>
        </p:spPr>
        <p:txBody>
          <a:bodyPr wrap="none">
            <a:spAutoFit/>
          </a:bodyPr>
          <a:lstStyle/>
          <a:p>
            <a:r>
              <a:rPr lang="id-ID" sz="1600">
                <a:solidFill>
                  <a:schemeClr val="bg1">
                    <a:lumMod val="65000"/>
                  </a:schemeClr>
                </a:solidFill>
                <a:cs typeface="+mn-ea"/>
                <a:sym typeface="+mn-lt"/>
              </a:rPr>
              <a:t>MARKET ANALYSIS</a:t>
            </a:r>
          </a:p>
        </p:txBody>
      </p:sp>
      <p:sp>
        <p:nvSpPr>
          <p:cNvPr id="21" name="TextBox 3">
            <a:extLst>
              <a:ext uri="{FF2B5EF4-FFF2-40B4-BE49-F238E27FC236}">
                <a16:creationId xmlns:a16="http://schemas.microsoft.com/office/drawing/2014/main" id="{462698D0-0A14-4141-A23F-DD9B6149BEF8}"/>
              </a:ext>
            </a:extLst>
          </p:cNvPr>
          <p:cNvSpPr txBox="1"/>
          <p:nvPr/>
        </p:nvSpPr>
        <p:spPr>
          <a:xfrm>
            <a:off x="387400" y="332367"/>
            <a:ext cx="1965642" cy="497891"/>
          </a:xfrm>
          <a:prstGeom prst="rect">
            <a:avLst/>
          </a:prstGeom>
          <a:noFill/>
        </p:spPr>
        <p:txBody>
          <a:bodyPr rtlCol="0" wrap="none">
            <a:spAutoFit/>
          </a:bodyPr>
          <a:lstStyle/>
          <a:p>
            <a:r>
              <a:rPr altLang="zh-CN" lang="en-US" sz="2667">
                <a:solidFill>
                  <a:schemeClr val="accent1"/>
                </a:solidFill>
                <a:cs typeface="+mn-ea"/>
                <a:sym typeface="+mn-lt"/>
              </a:rPr>
              <a:t>2.2市场透析</a:t>
            </a:r>
          </a:p>
        </p:txBody>
      </p:sp>
    </p:spTree>
    <p:extLst>
      <p:ext uri="{BB962C8B-B14F-4D97-AF65-F5344CB8AC3E}">
        <p14:creationId val="18723984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7"/>
                                        </p:tgtEl>
                                        <p:attrNameLst>
                                          <p:attrName>style.visibility</p:attrName>
                                        </p:attrNameLst>
                                      </p:cBhvr>
                                      <p:to>
                                        <p:strVal val="visible"/>
                                      </p:to>
                                    </p:set>
                                    <p:animEffect filter="fade" transition="in">
                                      <p:cBhvr>
                                        <p:cTn dur="500" id="10"/>
                                        <p:tgtEl>
                                          <p:spTgt spid="17"/>
                                        </p:tgtEl>
                                      </p:cBhvr>
                                    </p:animEffect>
                                  </p:childTnLst>
                                </p:cTn>
                              </p:par>
                              <p:par>
                                <p:cTn fill="hold"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88"/>
                                        </p:tgtEl>
                                        <p:attrNameLst>
                                          <p:attrName>style.visibility</p:attrName>
                                        </p:attrNameLst>
                                      </p:cBhvr>
                                      <p:to>
                                        <p:strVal val="visible"/>
                                      </p:to>
                                    </p:set>
                                    <p:animEffect filter="fade" transition="in">
                                      <p:cBhvr>
                                        <p:cTn dur="500" id="19"/>
                                        <p:tgtEl>
                                          <p:spTgt spid="8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63"/>
                                        </p:tgtEl>
                                        <p:attrNameLst>
                                          <p:attrName>style.visibility</p:attrName>
                                        </p:attrNameLst>
                                      </p:cBhvr>
                                      <p:to>
                                        <p:strVal val="visible"/>
                                      </p:to>
                                    </p:set>
                                    <p:animEffect filter="fade" transition="in">
                                      <p:cBhvr>
                                        <p:cTn dur="500" id="22"/>
                                        <p:tgtEl>
                                          <p:spTgt spid="63"/>
                                        </p:tgtEl>
                                      </p:cBhvr>
                                    </p:animEffect>
                                  </p:childTnLst>
                                </p:cTn>
                              </p:par>
                              <p:par>
                                <p:cTn fill="hold" id="23" nodeType="withEffect" presetClass="entr" presetID="10" presetSubtype="0">
                                  <p:stCondLst>
                                    <p:cond delay="0"/>
                                  </p:stCondLst>
                                  <p:childTnLst>
                                    <p:set>
                                      <p:cBhvr>
                                        <p:cTn dur="1" fill="hold" id="24">
                                          <p:stCondLst>
                                            <p:cond delay="0"/>
                                          </p:stCondLst>
                                        </p:cTn>
                                        <p:tgtEl>
                                          <p:spTgt spid="66"/>
                                        </p:tgtEl>
                                        <p:attrNameLst>
                                          <p:attrName>style.visibility</p:attrName>
                                        </p:attrNameLst>
                                      </p:cBhvr>
                                      <p:to>
                                        <p:strVal val="visible"/>
                                      </p:to>
                                    </p:set>
                                    <p:animEffect filter="fade" transition="in">
                                      <p:cBhvr>
                                        <p:cTn dur="500" id="25"/>
                                        <p:tgtEl>
                                          <p:spTgt spid="66"/>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62"/>
                                        </p:tgtEl>
                                        <p:attrNameLst>
                                          <p:attrName>style.visibility</p:attrName>
                                        </p:attrNameLst>
                                      </p:cBhvr>
                                      <p:to>
                                        <p:strVal val="visible"/>
                                      </p:to>
                                    </p:set>
                                    <p:animEffect filter="fade" transition="in">
                                      <p:cBhvr>
                                        <p:cTn dur="500" id="28"/>
                                        <p:tgtEl>
                                          <p:spTgt spid="6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87"/>
                                        </p:tgtEl>
                                        <p:attrNameLst>
                                          <p:attrName>style.visibility</p:attrName>
                                        </p:attrNameLst>
                                      </p:cBhvr>
                                      <p:to>
                                        <p:strVal val="visible"/>
                                      </p:to>
                                    </p:set>
                                    <p:animEffect filter="fade" transition="in">
                                      <p:cBhvr>
                                        <p:cTn dur="500" id="31"/>
                                        <p:tgtEl>
                                          <p:spTgt spid="8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69"/>
                                        </p:tgtEl>
                                        <p:attrNameLst>
                                          <p:attrName>style.visibility</p:attrName>
                                        </p:attrNameLst>
                                      </p:cBhvr>
                                      <p:to>
                                        <p:strVal val="visible"/>
                                      </p:to>
                                    </p:set>
                                    <p:animEffect filter="fade" transition="in">
                                      <p:cBhvr>
                                        <p:cTn dur="500" id="34"/>
                                        <p:tgtEl>
                                          <p:spTgt spid="69"/>
                                        </p:tgtEl>
                                      </p:cBhvr>
                                    </p:animEffect>
                                  </p:childTnLst>
                                </p:cTn>
                              </p:par>
                              <p:par>
                                <p:cTn fill="hold" id="35" nodeType="withEffect" presetClass="entr" presetID="10" presetSubtype="0">
                                  <p:stCondLst>
                                    <p:cond delay="0"/>
                                  </p:stCondLst>
                                  <p:childTnLst>
                                    <p:set>
                                      <p:cBhvr>
                                        <p:cTn dur="1" fill="hold" id="36">
                                          <p:stCondLst>
                                            <p:cond delay="0"/>
                                          </p:stCondLst>
                                        </p:cTn>
                                        <p:tgtEl>
                                          <p:spTgt spid="71"/>
                                        </p:tgtEl>
                                        <p:attrNameLst>
                                          <p:attrName>style.visibility</p:attrName>
                                        </p:attrNameLst>
                                      </p:cBhvr>
                                      <p:to>
                                        <p:strVal val="visible"/>
                                      </p:to>
                                    </p:set>
                                    <p:animEffect filter="fade" transition="in">
                                      <p:cBhvr>
                                        <p:cTn dur="500" id="37"/>
                                        <p:tgtEl>
                                          <p:spTgt spid="7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68"/>
                                        </p:tgtEl>
                                        <p:attrNameLst>
                                          <p:attrName>style.visibility</p:attrName>
                                        </p:attrNameLst>
                                      </p:cBhvr>
                                      <p:to>
                                        <p:strVal val="visible"/>
                                      </p:to>
                                    </p:set>
                                    <p:animEffect filter="fade" transition="in">
                                      <p:cBhvr>
                                        <p:cTn dur="500" id="40"/>
                                        <p:tgtEl>
                                          <p:spTgt spid="68"/>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86"/>
                                        </p:tgtEl>
                                        <p:attrNameLst>
                                          <p:attrName>style.visibility</p:attrName>
                                        </p:attrNameLst>
                                      </p:cBhvr>
                                      <p:to>
                                        <p:strVal val="visible"/>
                                      </p:to>
                                    </p:set>
                                    <p:animEffect filter="fade" transition="in">
                                      <p:cBhvr>
                                        <p:cTn dur="500" id="43"/>
                                        <p:tgtEl>
                                          <p:spTgt spid="86"/>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75"/>
                                        </p:tgtEl>
                                        <p:attrNameLst>
                                          <p:attrName>style.visibility</p:attrName>
                                        </p:attrNameLst>
                                      </p:cBhvr>
                                      <p:to>
                                        <p:strVal val="visible"/>
                                      </p:to>
                                    </p:set>
                                    <p:animEffect filter="fade" transition="in">
                                      <p:cBhvr>
                                        <p:cTn dur="500" id="46"/>
                                        <p:tgtEl>
                                          <p:spTgt spid="75"/>
                                        </p:tgtEl>
                                      </p:cBhvr>
                                    </p:animEffect>
                                  </p:childTnLst>
                                </p:cTn>
                              </p:par>
                              <p:par>
                                <p:cTn fill="hold" id="47" nodeType="withEffect" presetClass="entr" presetID="10" presetSubtype="0">
                                  <p:stCondLst>
                                    <p:cond delay="0"/>
                                  </p:stCondLst>
                                  <p:childTnLst>
                                    <p:set>
                                      <p:cBhvr>
                                        <p:cTn dur="1" fill="hold" id="48">
                                          <p:stCondLst>
                                            <p:cond delay="0"/>
                                          </p:stCondLst>
                                        </p:cTn>
                                        <p:tgtEl>
                                          <p:spTgt spid="77"/>
                                        </p:tgtEl>
                                        <p:attrNameLst>
                                          <p:attrName>style.visibility</p:attrName>
                                        </p:attrNameLst>
                                      </p:cBhvr>
                                      <p:to>
                                        <p:strVal val="visible"/>
                                      </p:to>
                                    </p:set>
                                    <p:animEffect filter="fade" transition="in">
                                      <p:cBhvr>
                                        <p:cTn dur="500" id="49"/>
                                        <p:tgtEl>
                                          <p:spTgt spid="77"/>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74"/>
                                        </p:tgtEl>
                                        <p:attrNameLst>
                                          <p:attrName>style.visibility</p:attrName>
                                        </p:attrNameLst>
                                      </p:cBhvr>
                                      <p:to>
                                        <p:strVal val="visible"/>
                                      </p:to>
                                    </p:set>
                                    <p:animEffect filter="fade" transition="in">
                                      <p:cBhvr>
                                        <p:cTn dur="500" id="52"/>
                                        <p:tgtEl>
                                          <p:spTgt spid="74"/>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fade" transition="in">
                                      <p:cBhvr>
                                        <p:cTn dur="500" id="55"/>
                                        <p:tgtEl>
                                          <p:spTgt spid="21"/>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0"/>
                                        </p:tgtEl>
                                        <p:attrNameLst>
                                          <p:attrName>style.visibility</p:attrName>
                                        </p:attrNameLst>
                                      </p:cBhvr>
                                      <p:to>
                                        <p:strVal val="visible"/>
                                      </p:to>
                                    </p:set>
                                    <p:animEffect filter="wipe(left)" transition="in">
                                      <p:cBhvr>
                                        <p:cTn dur="500" id="5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31"/>
      <p:bldP grpId="0" spid="62"/>
      <p:bldP grpId="0" spid="63"/>
      <p:bldP grpId="0" spid="68"/>
      <p:bldP grpId="0" spid="69"/>
      <p:bldP grpId="0" spid="74"/>
      <p:bldP grpId="0" spid="75"/>
      <p:bldP grpId="0" spid="86"/>
      <p:bldP grpId="0" spid="87"/>
      <p:bldP grpId="0" spid="88"/>
      <p:bldP grpId="0" spid="20"/>
      <p:bldP grpId="0" spid="2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61"/>
          <p:cNvGrpSpPr/>
          <p:nvPr/>
        </p:nvGrpSpPr>
        <p:grpSpPr>
          <a:xfrm>
            <a:off x="4179345" y="2636455"/>
            <a:ext cx="2095515" cy="2738859"/>
            <a:chOff x="2143108" y="2131344"/>
            <a:chExt cx="1571636" cy="2054144"/>
          </a:xfrm>
        </p:grpSpPr>
        <p:sp>
          <p:nvSpPr>
            <p:cNvPr id="32" name="Rectangle 31"/>
            <p:cNvSpPr/>
            <p:nvPr/>
          </p:nvSpPr>
          <p:spPr>
            <a:xfrm>
              <a:off x="2143108" y="3143254"/>
              <a:ext cx="1571636" cy="2857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31" name="Rectangle 30"/>
            <p:cNvSpPr/>
            <p:nvPr/>
          </p:nvSpPr>
          <p:spPr>
            <a:xfrm>
              <a:off x="2143108" y="3500444"/>
              <a:ext cx="1571636" cy="678370"/>
            </a:xfrm>
            <a:prstGeom prst="rect">
              <a:avLst/>
            </a:prstGeom>
          </p:spPr>
          <p:txBody>
            <a:bodyPr wrap="square">
              <a:spAutoFit/>
            </a:bodyPr>
            <a:lstStyle/>
            <a:p>
              <a:r>
                <a:rPr lang="ms-MY" sz="1067">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4" name="Group 40"/>
            <p:cNvGrpSpPr/>
            <p:nvPr/>
          </p:nvGrpSpPr>
          <p:grpSpPr>
            <a:xfrm>
              <a:off x="2643174" y="2571750"/>
              <a:ext cx="476251" cy="314325"/>
              <a:chOff x="2141517" y="2373325"/>
              <a:chExt cx="476251" cy="314325"/>
            </a:xfrm>
            <a:solidFill>
              <a:schemeClr val="bg1">
                <a:lumMod val="65000"/>
              </a:schemeClr>
            </a:solidFill>
          </p:grpSpPr>
          <p:sp>
            <p:nvSpPr>
              <p:cNvPr id="42" name="Rectangle 22"/>
              <p:cNvSpPr>
                <a:spLocks noChangeArrowheads="1"/>
              </p:cNvSpPr>
              <p:nvPr/>
            </p:nvSpPr>
            <p:spPr bwMode="auto">
              <a:xfrm>
                <a:off x="2200255" y="2678125"/>
                <a:ext cx="387350" cy="9525"/>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3" name="Rectangle 23"/>
              <p:cNvSpPr>
                <a:spLocks noChangeArrowheads="1"/>
              </p:cNvSpPr>
              <p:nvPr/>
            </p:nvSpPr>
            <p:spPr bwMode="auto">
              <a:xfrm>
                <a:off x="2517755" y="2468575"/>
                <a:ext cx="69850" cy="209550"/>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4" name="Rectangle 24"/>
              <p:cNvSpPr>
                <a:spLocks noChangeArrowheads="1"/>
              </p:cNvSpPr>
              <p:nvPr/>
            </p:nvSpPr>
            <p:spPr bwMode="auto">
              <a:xfrm>
                <a:off x="2438380" y="2547950"/>
                <a:ext cx="69850" cy="130175"/>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5" name="Rectangle 25"/>
              <p:cNvSpPr>
                <a:spLocks noChangeArrowheads="1"/>
              </p:cNvSpPr>
              <p:nvPr/>
            </p:nvSpPr>
            <p:spPr bwMode="auto">
              <a:xfrm>
                <a:off x="2359005" y="2592400"/>
                <a:ext cx="69850" cy="85725"/>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6" name="Rectangle 26"/>
              <p:cNvSpPr>
                <a:spLocks noChangeArrowheads="1"/>
              </p:cNvSpPr>
              <p:nvPr/>
            </p:nvSpPr>
            <p:spPr bwMode="auto">
              <a:xfrm>
                <a:off x="2279630" y="2551125"/>
                <a:ext cx="69850" cy="127000"/>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7" name="Rectangle 27"/>
              <p:cNvSpPr>
                <a:spLocks noChangeArrowheads="1"/>
              </p:cNvSpPr>
              <p:nvPr/>
            </p:nvSpPr>
            <p:spPr bwMode="auto">
              <a:xfrm>
                <a:off x="2200255" y="2587637"/>
                <a:ext cx="68263" cy="90488"/>
              </a:xfrm>
              <a:prstGeom prst="rect">
                <a:avLst/>
              </a:prstGeom>
              <a:grpFill/>
              <a:ln w="9525">
                <a:noFill/>
                <a:miter lim="800000"/>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8" name="Freeform 28"/>
              <p:cNvSpPr/>
              <p:nvPr/>
            </p:nvSpPr>
            <p:spPr bwMode="auto">
              <a:xfrm>
                <a:off x="2141517" y="2559062"/>
                <a:ext cx="36513" cy="38100"/>
              </a:xfrm>
              <a:custGeom>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b="b" l="0" r="r" t="0"/>
                <a:pathLst>
                  <a:path h="47" w="46">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9" name="Freeform 29"/>
              <p:cNvSpPr/>
              <p:nvPr/>
            </p:nvSpPr>
            <p:spPr bwMode="auto">
              <a:xfrm>
                <a:off x="2568555" y="2373325"/>
                <a:ext cx="49213" cy="47625"/>
              </a:xfrm>
              <a:custGeom>
                <a:cxnLst>
                  <a:cxn ang="0">
                    <a:pos x="62" y="0"/>
                  </a:cxn>
                  <a:cxn ang="0">
                    <a:pos x="0" y="1"/>
                  </a:cxn>
                  <a:cxn ang="0">
                    <a:pos x="22" y="29"/>
                  </a:cxn>
                  <a:cxn ang="0">
                    <a:pos x="43" y="59"/>
                  </a:cxn>
                  <a:cxn ang="0">
                    <a:pos x="62" y="0"/>
                  </a:cxn>
                </a:cxnLst>
                <a:rect b="b" l="0" r="r" t="0"/>
                <a:pathLst>
                  <a:path h="59" w="62">
                    <a:moveTo>
                      <a:pt x="62" y="0"/>
                    </a:moveTo>
                    <a:lnTo>
                      <a:pt x="0" y="1"/>
                    </a:lnTo>
                    <a:lnTo>
                      <a:pt x="22" y="29"/>
                    </a:lnTo>
                    <a:lnTo>
                      <a:pt x="43" y="59"/>
                    </a:lnTo>
                    <a:lnTo>
                      <a:pt x="62"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50" name="Freeform 30"/>
              <p:cNvSpPr/>
              <p:nvPr/>
            </p:nvSpPr>
            <p:spPr bwMode="auto">
              <a:xfrm>
                <a:off x="2176442" y="2397137"/>
                <a:ext cx="404813" cy="169863"/>
              </a:xfrm>
              <a:custGeom>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b="b" l="0" r="r" t="0"/>
                <a:pathLst>
                  <a:path h="216" w="511">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grpSp>
        <p:sp>
          <p:nvSpPr>
            <p:cNvPr id="56" name="Rectangle 55"/>
            <p:cNvSpPr/>
            <p:nvPr/>
          </p:nvSpPr>
          <p:spPr>
            <a:xfrm>
              <a:off x="2463944" y="2131344"/>
              <a:ext cx="846772" cy="281978"/>
            </a:xfrm>
            <a:prstGeom prst="rect">
              <a:avLst/>
            </a:prstGeom>
          </p:spPr>
          <p:txBody>
            <a:bodyPr wrap="none">
              <a:spAutoFit/>
            </a:bodyPr>
            <a:lstStyle/>
            <a:p>
              <a:r>
                <a:rPr altLang="en-US" lang="zh-CN" sz="1867">
                  <a:cs typeface="+mn-ea"/>
                  <a:sym typeface="+mn-lt"/>
                </a:rPr>
                <a:t>行业痛点</a:t>
              </a:r>
            </a:p>
          </p:txBody>
        </p:sp>
      </p:grpSp>
      <p:grpSp>
        <p:nvGrpSpPr>
          <p:cNvPr id="5" name="Group 60"/>
          <p:cNvGrpSpPr/>
          <p:nvPr/>
        </p:nvGrpSpPr>
        <p:grpSpPr>
          <a:xfrm>
            <a:off x="1988580" y="3070746"/>
            <a:ext cx="2095515" cy="2780822"/>
            <a:chOff x="500034" y="2457062"/>
            <a:chExt cx="1571636" cy="2085616"/>
          </a:xfrm>
        </p:grpSpPr>
        <p:sp>
          <p:nvSpPr>
            <p:cNvPr id="27" name="Rectangle 26"/>
            <p:cNvSpPr/>
            <p:nvPr/>
          </p:nvSpPr>
          <p:spPr>
            <a:xfrm>
              <a:off x="500034" y="3500444"/>
              <a:ext cx="1571636" cy="285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30" name="Rectangle 29"/>
            <p:cNvSpPr/>
            <p:nvPr/>
          </p:nvSpPr>
          <p:spPr>
            <a:xfrm>
              <a:off x="500034" y="3857634"/>
              <a:ext cx="1571636" cy="678370"/>
            </a:xfrm>
            <a:prstGeom prst="rect">
              <a:avLst/>
            </a:prstGeom>
          </p:spPr>
          <p:txBody>
            <a:bodyPr wrap="square">
              <a:spAutoFit/>
            </a:bodyPr>
            <a:lstStyle/>
            <a:p>
              <a:r>
                <a:rPr lang="ms-MY" sz="1067">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6" name="Group 50"/>
            <p:cNvGrpSpPr/>
            <p:nvPr/>
          </p:nvGrpSpPr>
          <p:grpSpPr>
            <a:xfrm>
              <a:off x="1071538" y="2857502"/>
              <a:ext cx="381000" cy="365126"/>
              <a:chOff x="1003288" y="2254241"/>
              <a:chExt cx="381000" cy="365126"/>
            </a:xfrm>
            <a:solidFill>
              <a:schemeClr val="bg1">
                <a:lumMod val="65000"/>
              </a:schemeClr>
            </a:solidFill>
          </p:grpSpPr>
          <p:sp>
            <p:nvSpPr>
              <p:cNvPr id="29" name="Freeform 16"/>
              <p:cNvSpPr/>
              <p:nvPr/>
            </p:nvSpPr>
            <p:spPr bwMode="auto">
              <a:xfrm>
                <a:off x="1058850" y="2411404"/>
                <a:ext cx="146050" cy="207963"/>
              </a:xfrm>
              <a:custGeom>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b="b" l="0" r="r" t="0"/>
                <a:pathLst>
                  <a:path h="263" w="184">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39" name="Freeform 17"/>
              <p:cNvSpPr/>
              <p:nvPr/>
            </p:nvSpPr>
            <p:spPr bwMode="auto">
              <a:xfrm>
                <a:off x="1003288" y="2254241"/>
                <a:ext cx="381000" cy="266700"/>
              </a:xfrm>
              <a:custGeom>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b="b" l="0" r="r" t="0"/>
                <a:pathLst>
                  <a:path h="336" w="480">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40" name="Freeform 18"/>
              <p:cNvSpPr/>
              <p:nvPr/>
            </p:nvSpPr>
            <p:spPr bwMode="auto">
              <a:xfrm>
                <a:off x="1190613" y="2411404"/>
                <a:ext cx="147638" cy="207963"/>
              </a:xfrm>
              <a:custGeom>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b="b" l="0" r="r" t="0"/>
                <a:pathLst>
                  <a:path h="263" w="185">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grpSp>
        <p:sp>
          <p:nvSpPr>
            <p:cNvPr id="57" name="Rectangle 56"/>
            <p:cNvSpPr/>
            <p:nvPr/>
          </p:nvSpPr>
          <p:spPr>
            <a:xfrm>
              <a:off x="932572" y="2457061"/>
              <a:ext cx="846772" cy="281978"/>
            </a:xfrm>
            <a:prstGeom prst="rect">
              <a:avLst/>
            </a:prstGeom>
          </p:spPr>
          <p:txBody>
            <a:bodyPr wrap="none">
              <a:spAutoFit/>
            </a:bodyPr>
            <a:lstStyle/>
            <a:p>
              <a:r>
                <a:rPr altLang="en-US" lang="zh-CN" sz="1867">
                  <a:solidFill>
                    <a:schemeClr val="tx2">
                      <a:lumMod val="60000"/>
                      <a:lumOff val="40000"/>
                    </a:schemeClr>
                  </a:solidFill>
                  <a:cs typeface="+mn-ea"/>
                  <a:sym typeface="+mn-lt"/>
                </a:rPr>
                <a:t>行业痛点</a:t>
              </a:r>
            </a:p>
          </p:txBody>
        </p:sp>
      </p:grpSp>
      <p:grpSp>
        <p:nvGrpSpPr>
          <p:cNvPr id="7" name="Group 62"/>
          <p:cNvGrpSpPr/>
          <p:nvPr/>
        </p:nvGrpSpPr>
        <p:grpSpPr>
          <a:xfrm>
            <a:off x="6370111" y="2081741"/>
            <a:ext cx="2095515" cy="2817320"/>
            <a:chOff x="3786182" y="1715308"/>
            <a:chExt cx="1571636" cy="2112990"/>
          </a:xfrm>
        </p:grpSpPr>
        <p:sp>
          <p:nvSpPr>
            <p:cNvPr id="35" name="Rectangle 34"/>
            <p:cNvSpPr/>
            <p:nvPr/>
          </p:nvSpPr>
          <p:spPr>
            <a:xfrm>
              <a:off x="3786182" y="2786064"/>
              <a:ext cx="1571636" cy="2857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33" name="Rectangle 32"/>
            <p:cNvSpPr/>
            <p:nvPr/>
          </p:nvSpPr>
          <p:spPr>
            <a:xfrm>
              <a:off x="3786182" y="3143254"/>
              <a:ext cx="1571636" cy="678371"/>
            </a:xfrm>
            <a:prstGeom prst="rect">
              <a:avLst/>
            </a:prstGeom>
          </p:spPr>
          <p:txBody>
            <a:bodyPr wrap="square">
              <a:spAutoFit/>
            </a:bodyPr>
            <a:lstStyle/>
            <a:p>
              <a:r>
                <a:rPr lang="ms-MY" sz="1067">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8" name="Group 19"/>
            <p:cNvGrpSpPr/>
            <p:nvPr/>
          </p:nvGrpSpPr>
          <p:grpSpPr>
            <a:xfrm>
              <a:off x="4286248" y="2143122"/>
              <a:ext cx="468313" cy="392113"/>
              <a:chOff x="2951142" y="2589225"/>
              <a:chExt cx="468313" cy="392113"/>
            </a:xfrm>
            <a:solidFill>
              <a:schemeClr val="bg1">
                <a:lumMod val="65000"/>
              </a:schemeClr>
            </a:solidFill>
          </p:grpSpPr>
          <p:sp>
            <p:nvSpPr>
              <p:cNvPr id="22" name="Freeform 13"/>
              <p:cNvSpPr>
                <a:spLocks noEditPoints="1"/>
              </p:cNvSpPr>
              <p:nvPr/>
            </p:nvSpPr>
            <p:spPr bwMode="auto">
              <a:xfrm>
                <a:off x="2951142" y="2646375"/>
                <a:ext cx="284163" cy="284163"/>
              </a:xfrm>
              <a:custGeom>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b="b" l="0" r="r" t="0"/>
                <a:pathLst>
                  <a:path h="358" w="359">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25" name="Freeform 14"/>
              <p:cNvSpPr>
                <a:spLocks noEditPoints="1"/>
              </p:cNvSpPr>
              <p:nvPr/>
            </p:nvSpPr>
            <p:spPr bwMode="auto">
              <a:xfrm>
                <a:off x="3233717" y="2798775"/>
                <a:ext cx="182563" cy="182563"/>
              </a:xfrm>
              <a:custGeom>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b="b" l="0" r="r" t="0"/>
                <a:pathLst>
                  <a:path h="231" w="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28" name="Freeform 15"/>
              <p:cNvSpPr>
                <a:spLocks noEditPoints="1"/>
              </p:cNvSpPr>
              <p:nvPr/>
            </p:nvSpPr>
            <p:spPr bwMode="auto">
              <a:xfrm>
                <a:off x="3228955" y="2589225"/>
                <a:ext cx="190500" cy="190500"/>
              </a:xfrm>
              <a:custGeom>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b="b" l="0" r="r" t="0"/>
                <a:pathLst>
                  <a:path h="240" w="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grpSp>
        <p:sp>
          <p:nvSpPr>
            <p:cNvPr id="58" name="Rectangle 57"/>
            <p:cNvSpPr/>
            <p:nvPr/>
          </p:nvSpPr>
          <p:spPr>
            <a:xfrm>
              <a:off x="4163952" y="1715308"/>
              <a:ext cx="846772" cy="281978"/>
            </a:xfrm>
            <a:prstGeom prst="rect">
              <a:avLst/>
            </a:prstGeom>
          </p:spPr>
          <p:txBody>
            <a:bodyPr wrap="none">
              <a:spAutoFit/>
            </a:bodyPr>
            <a:lstStyle/>
            <a:p>
              <a:r>
                <a:rPr altLang="en-US" lang="zh-CN" sz="1867">
                  <a:solidFill>
                    <a:srgbClr val="7F7F7F"/>
                  </a:solidFill>
                  <a:cs typeface="+mn-ea"/>
                  <a:sym typeface="+mn-lt"/>
                </a:rPr>
                <a:t>行业痛点</a:t>
              </a:r>
            </a:p>
          </p:txBody>
        </p:sp>
      </p:grpSp>
      <p:grpSp>
        <p:nvGrpSpPr>
          <p:cNvPr id="9" name="Group 63"/>
          <p:cNvGrpSpPr/>
          <p:nvPr/>
        </p:nvGrpSpPr>
        <p:grpSpPr>
          <a:xfrm>
            <a:off x="8560876" y="1699653"/>
            <a:ext cx="2095515" cy="2723155"/>
            <a:chOff x="5429256" y="1428742"/>
            <a:chExt cx="1571636" cy="2042366"/>
          </a:xfrm>
        </p:grpSpPr>
        <p:sp>
          <p:nvSpPr>
            <p:cNvPr id="36" name="Rectangle 35"/>
            <p:cNvSpPr/>
            <p:nvPr/>
          </p:nvSpPr>
          <p:spPr>
            <a:xfrm>
              <a:off x="5429256" y="2428874"/>
              <a:ext cx="1571636"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34" name="Rectangle 33"/>
            <p:cNvSpPr/>
            <p:nvPr/>
          </p:nvSpPr>
          <p:spPr>
            <a:xfrm>
              <a:off x="5429255" y="2786064"/>
              <a:ext cx="1571636" cy="678370"/>
            </a:xfrm>
            <a:prstGeom prst="rect">
              <a:avLst/>
            </a:prstGeom>
          </p:spPr>
          <p:txBody>
            <a:bodyPr wrap="square">
              <a:spAutoFit/>
            </a:bodyPr>
            <a:lstStyle/>
            <a:p>
              <a:r>
                <a:rPr lang="ms-MY" sz="1067">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10" name="Group 52"/>
            <p:cNvGrpSpPr/>
            <p:nvPr/>
          </p:nvGrpSpPr>
          <p:grpSpPr>
            <a:xfrm>
              <a:off x="6072198" y="1857370"/>
              <a:ext cx="438164" cy="345204"/>
              <a:chOff x="1058564" y="1781841"/>
              <a:chExt cx="649993" cy="512092"/>
            </a:xfrm>
            <a:solidFill>
              <a:schemeClr val="bg1">
                <a:lumMod val="65000"/>
              </a:schemeClr>
            </a:solidFill>
          </p:grpSpPr>
          <p:sp>
            <p:nvSpPr>
              <p:cNvPr id="54" name="Freeform 31"/>
              <p:cNvSpPr/>
              <p:nvPr/>
            </p:nvSpPr>
            <p:spPr bwMode="auto">
              <a:xfrm>
                <a:off x="1058564" y="1823776"/>
                <a:ext cx="457253" cy="470157"/>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sp>
            <p:nvSpPr>
              <p:cNvPr id="55" name="Freeform 32"/>
              <p:cNvSpPr/>
              <p:nvPr/>
            </p:nvSpPr>
            <p:spPr bwMode="auto">
              <a:xfrm>
                <a:off x="1378722" y="1781841"/>
                <a:ext cx="329835" cy="384674"/>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cs typeface="+mn-ea"/>
                  <a:sym typeface="+mn-lt"/>
                </a:endParaRPr>
              </a:p>
            </p:txBody>
          </p:sp>
        </p:grpSp>
        <p:sp>
          <p:nvSpPr>
            <p:cNvPr id="59" name="Rectangle 58"/>
            <p:cNvSpPr/>
            <p:nvPr/>
          </p:nvSpPr>
          <p:spPr>
            <a:xfrm>
              <a:off x="5857884" y="1428742"/>
              <a:ext cx="846772" cy="281978"/>
            </a:xfrm>
            <a:prstGeom prst="rect">
              <a:avLst/>
            </a:prstGeom>
          </p:spPr>
          <p:txBody>
            <a:bodyPr wrap="none">
              <a:spAutoFit/>
            </a:bodyPr>
            <a:lstStyle/>
            <a:p>
              <a:r>
                <a:rPr altLang="en-US" lang="zh-CN" sz="1867">
                  <a:solidFill>
                    <a:srgbClr val="A5A5A5"/>
                  </a:solidFill>
                  <a:cs typeface="+mn-ea"/>
                  <a:sym typeface="+mn-lt"/>
                </a:rPr>
                <a:t>行业痛点</a:t>
              </a:r>
            </a:p>
          </p:txBody>
        </p:sp>
      </p:grpSp>
      <p:sp>
        <p:nvSpPr>
          <p:cNvPr id="41" name="Rectangle 2">
            <a:extLst>
              <a:ext uri="{FF2B5EF4-FFF2-40B4-BE49-F238E27FC236}">
                <a16:creationId xmlns:a16="http://schemas.microsoft.com/office/drawing/2014/main" id="{1DAD913D-35AF-4100-9DD0-C51DFFE43F9A}"/>
              </a:ext>
            </a:extLst>
          </p:cNvPr>
          <p:cNvSpPr/>
          <p:nvPr/>
        </p:nvSpPr>
        <p:spPr>
          <a:xfrm>
            <a:off x="417895" y="736117"/>
            <a:ext cx="2310130" cy="335280"/>
          </a:xfrm>
          <a:prstGeom prst="rect">
            <a:avLst/>
          </a:prstGeom>
        </p:spPr>
        <p:txBody>
          <a:bodyPr wrap="none">
            <a:spAutoFit/>
          </a:bodyPr>
          <a:lstStyle/>
          <a:p>
            <a:r>
              <a:rPr lang="id-ID" sz="1600">
                <a:solidFill>
                  <a:schemeClr val="bg1">
                    <a:lumMod val="65000"/>
                  </a:schemeClr>
                </a:solidFill>
                <a:cs typeface="+mn-ea"/>
                <a:sym typeface="+mn-lt"/>
              </a:rPr>
              <a:t>COMPETITOR ANALYSIS</a:t>
            </a:r>
          </a:p>
        </p:txBody>
      </p:sp>
      <p:sp>
        <p:nvSpPr>
          <p:cNvPr id="51" name="TextBox 3">
            <a:extLst>
              <a:ext uri="{FF2B5EF4-FFF2-40B4-BE49-F238E27FC236}">
                <a16:creationId xmlns:a16="http://schemas.microsoft.com/office/drawing/2014/main" id="{28E8016D-E364-4705-8799-63023E0AE8FC}"/>
              </a:ext>
            </a:extLst>
          </p:cNvPr>
          <p:cNvSpPr txBox="1"/>
          <p:nvPr/>
        </p:nvSpPr>
        <p:spPr>
          <a:xfrm>
            <a:off x="463591" y="310536"/>
            <a:ext cx="1965642" cy="497891"/>
          </a:xfrm>
          <a:prstGeom prst="rect">
            <a:avLst/>
          </a:prstGeom>
          <a:noFill/>
        </p:spPr>
        <p:txBody>
          <a:bodyPr rtlCol="0" wrap="none">
            <a:spAutoFit/>
          </a:bodyPr>
          <a:lstStyle/>
          <a:p>
            <a:r>
              <a:rPr altLang="zh-CN" lang="en-US" sz="2667">
                <a:solidFill>
                  <a:schemeClr val="accent1"/>
                </a:solidFill>
                <a:cs typeface="+mn-ea"/>
                <a:sym typeface="+mn-lt"/>
              </a:rPr>
              <a:t>2.3行业痛点</a:t>
            </a:r>
          </a:p>
        </p:txBody>
      </p:sp>
    </p:spTree>
    <p:extLst>
      <p:ext uri="{BB962C8B-B14F-4D97-AF65-F5344CB8AC3E}">
        <p14:creationId val="18379986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slide(fromBottom)" transition="in">
                                      <p:cBhvr>
                                        <p:cTn dur="500" id="7"/>
                                        <p:tgtEl>
                                          <p:spTgt spid="5"/>
                                        </p:tgtEl>
                                      </p:cBhvr>
                                    </p:animEffect>
                                  </p:childTnLst>
                                </p:cTn>
                              </p:par>
                              <p:par>
                                <p:cTn fill="hold" id="8" nodeType="withEffect" presetClass="entr" presetID="12" presetSubtype="4">
                                  <p:stCondLst>
                                    <p:cond delay="0"/>
                                  </p:stCondLst>
                                  <p:childTnLst>
                                    <p:set>
                                      <p:cBhvr>
                                        <p:cTn dur="1" fill="hold" id="9">
                                          <p:stCondLst>
                                            <p:cond delay="0"/>
                                          </p:stCondLst>
                                        </p:cTn>
                                        <p:tgtEl>
                                          <p:spTgt spid="3"/>
                                        </p:tgtEl>
                                        <p:attrNameLst>
                                          <p:attrName>style.visibility</p:attrName>
                                        </p:attrNameLst>
                                      </p:cBhvr>
                                      <p:to>
                                        <p:strVal val="visible"/>
                                      </p:to>
                                    </p:set>
                                    <p:animEffect filter="slide(fromBottom)" transition="in">
                                      <p:cBhvr>
                                        <p:cTn dur="500" id="10"/>
                                        <p:tgtEl>
                                          <p:spTgt spid="3"/>
                                        </p:tgtEl>
                                      </p:cBhvr>
                                    </p:animEffect>
                                  </p:childTnLst>
                                </p:cTn>
                              </p:par>
                              <p:par>
                                <p:cTn fill="hold" id="11" nodeType="with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Effect filter="slide(fromBottom)" transition="in">
                                      <p:cBhvr>
                                        <p:cTn dur="500" id="13"/>
                                        <p:tgtEl>
                                          <p:spTgt spid="7"/>
                                        </p:tgtEl>
                                      </p:cBhvr>
                                    </p:animEffect>
                                  </p:childTnLst>
                                </p:cTn>
                              </p:par>
                              <p:par>
                                <p:cTn fill="hold" id="14" nodeType="withEffect" presetClass="entr" presetID="12" presetSubtype="4">
                                  <p:stCondLst>
                                    <p:cond delay="0"/>
                                  </p:stCondLst>
                                  <p:childTnLst>
                                    <p:set>
                                      <p:cBhvr>
                                        <p:cTn dur="1" fill="hold" id="15">
                                          <p:stCondLst>
                                            <p:cond delay="0"/>
                                          </p:stCondLst>
                                        </p:cTn>
                                        <p:tgtEl>
                                          <p:spTgt spid="9"/>
                                        </p:tgtEl>
                                        <p:attrNameLst>
                                          <p:attrName>style.visibility</p:attrName>
                                        </p:attrNameLst>
                                      </p:cBhvr>
                                      <p:to>
                                        <p:strVal val="visible"/>
                                      </p:to>
                                    </p:set>
                                    <p:animEffect filter="slide(fromBottom)" transition="in">
                                      <p:cBhvr>
                                        <p:cTn dur="500" id="16"/>
                                        <p:tgtEl>
                                          <p:spTgt spid="9"/>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51"/>
                                        </p:tgtEl>
                                        <p:attrNameLst>
                                          <p:attrName>style.visibility</p:attrName>
                                        </p:attrNameLst>
                                      </p:cBhvr>
                                      <p:to>
                                        <p:strVal val="visible"/>
                                      </p:to>
                                    </p:set>
                                    <p:animEffect filter="fade" transition="in">
                                      <p:cBhvr>
                                        <p:cTn dur="500" id="19"/>
                                        <p:tgtEl>
                                          <p:spTgt spid="51"/>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41"/>
                                        </p:tgtEl>
                                        <p:attrNameLst>
                                          <p:attrName>style.visibility</p:attrName>
                                        </p:attrNameLst>
                                      </p:cBhvr>
                                      <p:to>
                                        <p:strVal val="visible"/>
                                      </p:to>
                                    </p:set>
                                    <p:animEffect filter="wipe(left)" transition="in">
                                      <p:cBhvr>
                                        <p:cTn dur="500" id="2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5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4"/>
          <p:cNvGrpSpPr/>
          <p:nvPr/>
        </p:nvGrpSpPr>
        <p:grpSpPr>
          <a:xfrm>
            <a:off x="9144021" y="2212422"/>
            <a:ext cx="2379739" cy="3661002"/>
            <a:chOff x="6858016" y="1659316"/>
            <a:chExt cx="1784804" cy="2745751"/>
          </a:xfrm>
        </p:grpSpPr>
        <p:grpSp>
          <p:nvGrpSpPr>
            <p:cNvPr id="3" name="Group 49"/>
            <p:cNvGrpSpPr/>
            <p:nvPr/>
          </p:nvGrpSpPr>
          <p:grpSpPr>
            <a:xfrm>
              <a:off x="6858016" y="3357568"/>
              <a:ext cx="1643074" cy="1047499"/>
              <a:chOff x="6858016" y="3357568"/>
              <a:chExt cx="1643074" cy="1047499"/>
            </a:xfrm>
          </p:grpSpPr>
          <p:sp>
            <p:nvSpPr>
              <p:cNvPr id="23" name="Rectangle 22"/>
              <p:cNvSpPr/>
              <p:nvPr/>
            </p:nvSpPr>
            <p:spPr>
              <a:xfrm>
                <a:off x="6858016" y="3643320"/>
                <a:ext cx="1643074" cy="754380"/>
              </a:xfrm>
              <a:prstGeom prst="rect">
                <a:avLst/>
              </a:prstGeom>
            </p:spPr>
            <p:txBody>
              <a:bodyPr wrap="square">
                <a:spAutoFit/>
              </a:bodyPr>
              <a:lstStyle/>
              <a:p>
                <a:pPr algn="ctr"/>
                <a:r>
                  <a:rPr lang="ms-MY" sz="1200">
                    <a:solidFill>
                      <a:schemeClr val="bg1">
                        <a:lumMod val="65000"/>
                      </a:schemeClr>
                    </a:solidFill>
                    <a:cs typeface="+mn-ea"/>
                    <a:sym typeface="+mn-lt"/>
                  </a:rPr>
                  <a:t>Praesent sodales odio sit amet odio tristi Praesent sodales odio sit amet odio tristi Lorem ipsum dolor sit amet consectetur adipiscing</a:t>
                </a:r>
              </a:p>
            </p:txBody>
          </p:sp>
          <p:sp>
            <p:nvSpPr>
              <p:cNvPr id="24" name="Rectangle 23"/>
              <p:cNvSpPr/>
              <p:nvPr/>
            </p:nvSpPr>
            <p:spPr>
              <a:xfrm>
                <a:off x="7309053" y="3357568"/>
                <a:ext cx="746760" cy="251460"/>
              </a:xfrm>
              <a:prstGeom prst="rect">
                <a:avLst/>
              </a:prstGeom>
            </p:spPr>
            <p:txBody>
              <a:bodyPr wrap="none">
                <a:spAutoFit/>
              </a:bodyPr>
              <a:lstStyle/>
              <a:p>
                <a:pPr algn="ctr"/>
                <a:r>
                  <a:rPr altLang="en-US" lang="zh-CN" sz="1600">
                    <a:solidFill>
                      <a:srgbClr val="7F7F7F"/>
                    </a:solidFill>
                    <a:cs typeface="+mn-ea"/>
                    <a:sym typeface="+mn-lt"/>
                  </a:rPr>
                  <a:t>解决方案</a:t>
                </a:r>
              </a:p>
            </p:txBody>
          </p:sp>
        </p:grpSp>
        <p:sp>
          <p:nvSpPr>
            <p:cNvPr id="11" name="Rectangle 10"/>
            <p:cNvSpPr/>
            <p:nvPr/>
          </p:nvSpPr>
          <p:spPr>
            <a:xfrm rot="2700000">
              <a:off x="7088589" y="1659316"/>
              <a:ext cx="1113306" cy="111330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6" name="Rectangle 15"/>
            <p:cNvSpPr/>
            <p:nvPr/>
          </p:nvSpPr>
          <p:spPr>
            <a:xfrm rot="13500000">
              <a:off x="8038786" y="2080739"/>
              <a:ext cx="94761" cy="11133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26" name="AutoShape 17"/>
              <p:cNvSpPr/>
              <p:nvPr/>
            </p:nvSpPr>
            <p:spPr bwMode="auto">
              <a:xfrm>
                <a:off x="6251143" y="1082816"/>
                <a:ext cx="366050" cy="355413"/>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A5A5A5"/>
              </a:solidFill>
              <a:ln>
                <a:solidFill>
                  <a:schemeClr val="tx1">
                    <a:lumMod val="50000"/>
                    <a:lumOff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grpSp>
      <p:grpSp>
        <p:nvGrpSpPr>
          <p:cNvPr id="6" name="Group 48"/>
          <p:cNvGrpSpPr/>
          <p:nvPr/>
        </p:nvGrpSpPr>
        <p:grpSpPr>
          <a:xfrm>
            <a:off x="6381752" y="4476758"/>
            <a:ext cx="2190765" cy="1396665"/>
            <a:chOff x="4786314" y="3357568"/>
            <a:chExt cx="1643074" cy="1047499"/>
          </a:xfrm>
        </p:grpSpPr>
        <p:sp>
          <p:nvSpPr>
            <p:cNvPr id="21" name="Rectangle 20"/>
            <p:cNvSpPr/>
            <p:nvPr/>
          </p:nvSpPr>
          <p:spPr>
            <a:xfrm>
              <a:off x="4786315" y="3643320"/>
              <a:ext cx="1643074" cy="754380"/>
            </a:xfrm>
            <a:prstGeom prst="rect">
              <a:avLst/>
            </a:prstGeom>
          </p:spPr>
          <p:txBody>
            <a:bodyPr wrap="square">
              <a:spAutoFit/>
            </a:bodyPr>
            <a:lstStyle/>
            <a:p>
              <a:pPr algn="ctr"/>
              <a:r>
                <a:rPr lang="ms-MY" sz="1200">
                  <a:solidFill>
                    <a:schemeClr val="bg1">
                      <a:lumMod val="65000"/>
                    </a:schemeClr>
                  </a:solidFill>
                  <a:cs typeface="+mn-ea"/>
                  <a:sym typeface="+mn-lt"/>
                </a:rPr>
                <a:t>Praesent sodales odio sit amet odio tristi Praesent sodales odio sit amet odio tristi Lorem ipsum dolor sit amet consectetur adipiscing</a:t>
              </a:r>
            </a:p>
          </p:txBody>
        </p:sp>
        <p:sp>
          <p:nvSpPr>
            <p:cNvPr id="22" name="Rectangle 21"/>
            <p:cNvSpPr/>
            <p:nvPr/>
          </p:nvSpPr>
          <p:spPr>
            <a:xfrm>
              <a:off x="5256690" y="3357568"/>
              <a:ext cx="746760" cy="251460"/>
            </a:xfrm>
            <a:prstGeom prst="rect">
              <a:avLst/>
            </a:prstGeom>
          </p:spPr>
          <p:txBody>
            <a:bodyPr wrap="none">
              <a:spAutoFit/>
            </a:bodyPr>
            <a:lstStyle/>
            <a:p>
              <a:pPr algn="ctr"/>
              <a:r>
                <a:rPr altLang="en-US" lang="zh-CN" sz="1600">
                  <a:cs typeface="+mn-ea"/>
                  <a:sym typeface="+mn-lt"/>
                </a:rPr>
                <a:t>解决方案</a:t>
              </a:r>
            </a:p>
          </p:txBody>
        </p:sp>
      </p:grpSp>
      <p:sp>
        <p:nvSpPr>
          <p:cNvPr id="10" name="Rectangle 9"/>
          <p:cNvSpPr/>
          <p:nvPr/>
        </p:nvSpPr>
        <p:spPr>
          <a:xfrm rot="2700000">
            <a:off x="6689183" y="2212420"/>
            <a:ext cx="1484408" cy="1484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5" name="Rectangle 14"/>
          <p:cNvSpPr/>
          <p:nvPr/>
        </p:nvSpPr>
        <p:spPr>
          <a:xfrm rot="8100000">
            <a:off x="7939616" y="1636399"/>
            <a:ext cx="126348" cy="1484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27" name="AutoShape 18"/>
          <p:cNvSpPr/>
          <p:nvPr/>
        </p:nvSpPr>
        <p:spPr bwMode="auto">
          <a:xfrm>
            <a:off x="7143757" y="2666995"/>
            <a:ext cx="488067" cy="4889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ln>
                <a:solidFill>
                  <a:schemeClr val="tx1"/>
                </a:solidFill>
              </a:ln>
              <a:effectLst>
                <a:outerShdw algn="tl" blurRad="38100" dir="2700000" dist="38100">
                  <a:srgbClr val="000000"/>
                </a:outerShdw>
              </a:effectLst>
              <a:cs typeface="+mn-ea"/>
              <a:sym typeface="+mn-lt"/>
            </a:endParaRPr>
          </a:p>
        </p:txBody>
      </p:sp>
      <p:sp>
        <p:nvSpPr>
          <p:cNvPr id="28" name="AutoShape 19"/>
          <p:cNvSpPr/>
          <p:nvPr/>
        </p:nvSpPr>
        <p:spPr bwMode="auto">
          <a:xfrm>
            <a:off x="7250548" y="2850543"/>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29" name="AutoShape 20"/>
          <p:cNvSpPr/>
          <p:nvPr/>
        </p:nvSpPr>
        <p:spPr bwMode="auto">
          <a:xfrm>
            <a:off x="7250548" y="2926465"/>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0" name="AutoShape 21"/>
          <p:cNvSpPr/>
          <p:nvPr/>
        </p:nvSpPr>
        <p:spPr bwMode="auto">
          <a:xfrm>
            <a:off x="7250548" y="3003221"/>
            <a:ext cx="60904" cy="450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1" name="AutoShape 22"/>
          <p:cNvSpPr/>
          <p:nvPr/>
        </p:nvSpPr>
        <p:spPr bwMode="auto">
          <a:xfrm>
            <a:off x="7357338" y="3003221"/>
            <a:ext cx="60904" cy="450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2" name="AutoShape 23"/>
          <p:cNvSpPr/>
          <p:nvPr/>
        </p:nvSpPr>
        <p:spPr bwMode="auto">
          <a:xfrm>
            <a:off x="7357338" y="2926465"/>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3" name="AutoShape 24"/>
          <p:cNvSpPr/>
          <p:nvPr/>
        </p:nvSpPr>
        <p:spPr bwMode="auto">
          <a:xfrm>
            <a:off x="7357338" y="2850543"/>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4" name="AutoShape 25"/>
          <p:cNvSpPr/>
          <p:nvPr/>
        </p:nvSpPr>
        <p:spPr bwMode="auto">
          <a:xfrm>
            <a:off x="7464131" y="3003221"/>
            <a:ext cx="60904" cy="4505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5" name="AutoShape 26"/>
          <p:cNvSpPr/>
          <p:nvPr/>
        </p:nvSpPr>
        <p:spPr bwMode="auto">
          <a:xfrm>
            <a:off x="7464131" y="2926465"/>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36" name="AutoShape 27"/>
          <p:cNvSpPr/>
          <p:nvPr/>
        </p:nvSpPr>
        <p:spPr bwMode="auto">
          <a:xfrm>
            <a:off x="7464131" y="2850543"/>
            <a:ext cx="60904" cy="45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nvGrpSpPr>
          <p:cNvPr id="12" name="Group 56"/>
          <p:cNvGrpSpPr/>
          <p:nvPr/>
        </p:nvGrpSpPr>
        <p:grpSpPr>
          <a:xfrm>
            <a:off x="761963" y="2212417"/>
            <a:ext cx="2190765" cy="3661006"/>
            <a:chOff x="571472" y="1659313"/>
            <a:chExt cx="1643074" cy="2745754"/>
          </a:xfrm>
        </p:grpSpPr>
        <p:grpSp>
          <p:nvGrpSpPr>
            <p:cNvPr id="39" name="Group 46"/>
            <p:cNvGrpSpPr/>
            <p:nvPr/>
          </p:nvGrpSpPr>
          <p:grpSpPr>
            <a:xfrm>
              <a:off x="571472" y="3357568"/>
              <a:ext cx="1643074" cy="1047499"/>
              <a:chOff x="571472" y="3357568"/>
              <a:chExt cx="1643074" cy="1047499"/>
            </a:xfrm>
          </p:grpSpPr>
          <p:sp>
            <p:nvSpPr>
              <p:cNvPr id="17" name="Rectangle 16"/>
              <p:cNvSpPr/>
              <p:nvPr/>
            </p:nvSpPr>
            <p:spPr>
              <a:xfrm>
                <a:off x="571472" y="3643320"/>
                <a:ext cx="1643074" cy="754380"/>
              </a:xfrm>
              <a:prstGeom prst="rect">
                <a:avLst/>
              </a:prstGeom>
            </p:spPr>
            <p:txBody>
              <a:bodyPr wrap="square">
                <a:spAutoFit/>
              </a:bodyPr>
              <a:lstStyle/>
              <a:p>
                <a:pPr algn="ctr"/>
                <a:r>
                  <a:rPr lang="ms-MY" sz="1200">
                    <a:solidFill>
                      <a:schemeClr val="bg1">
                        <a:lumMod val="65000"/>
                      </a:schemeClr>
                    </a:solidFill>
                    <a:cs typeface="+mn-ea"/>
                    <a:sym typeface="+mn-lt"/>
                  </a:rPr>
                  <a:t>Praesent sodales odio sit amet odio tristi Praesent sodales odio sit amet odio tristi Lorem ipsum dolor sit amet consectetur adipiscing</a:t>
                </a:r>
              </a:p>
            </p:txBody>
          </p:sp>
          <p:sp>
            <p:nvSpPr>
              <p:cNvPr id="18" name="Rectangle 17"/>
              <p:cNvSpPr/>
              <p:nvPr/>
            </p:nvSpPr>
            <p:spPr>
              <a:xfrm>
                <a:off x="1016201" y="3357568"/>
                <a:ext cx="746760" cy="251460"/>
              </a:xfrm>
              <a:prstGeom prst="rect">
                <a:avLst/>
              </a:prstGeom>
            </p:spPr>
            <p:txBody>
              <a:bodyPr wrap="none">
                <a:spAutoFit/>
              </a:bodyPr>
              <a:lstStyle/>
              <a:p>
                <a:pPr algn="ctr"/>
                <a:r>
                  <a:rPr altLang="en-US" lang="zh-CN" sz="1600">
                    <a:solidFill>
                      <a:schemeClr val="accent1"/>
                    </a:solidFill>
                    <a:cs typeface="+mn-ea"/>
                    <a:sym typeface="+mn-lt"/>
                  </a:rPr>
                  <a:t>解决方案</a:t>
                </a: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37" name="AutoShape 28"/>
            <p:cNvSpPr/>
            <p:nvPr/>
          </p:nvSpPr>
          <p:spPr bwMode="auto">
            <a:xfrm>
              <a:off x="1285852" y="2000246"/>
              <a:ext cx="366676"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grpSp>
        <p:nvGrpSpPr>
          <p:cNvPr id="40" name="Group 57"/>
          <p:cNvGrpSpPr/>
          <p:nvPr/>
        </p:nvGrpSpPr>
        <p:grpSpPr>
          <a:xfrm>
            <a:off x="3405336" y="2212420"/>
            <a:ext cx="2309661" cy="3661004"/>
            <a:chOff x="2554002" y="1659314"/>
            <a:chExt cx="1732246" cy="2745753"/>
          </a:xfrm>
        </p:grpSpPr>
        <p:grpSp>
          <p:nvGrpSpPr>
            <p:cNvPr id="42" name="Group 47"/>
            <p:cNvGrpSpPr/>
            <p:nvPr/>
          </p:nvGrpSpPr>
          <p:grpSpPr>
            <a:xfrm>
              <a:off x="2643174" y="3357568"/>
              <a:ext cx="1643074" cy="1047499"/>
              <a:chOff x="2643174" y="3357568"/>
              <a:chExt cx="1643074" cy="1047499"/>
            </a:xfrm>
          </p:grpSpPr>
          <p:sp>
            <p:nvSpPr>
              <p:cNvPr id="19" name="Rectangle 18"/>
              <p:cNvSpPr/>
              <p:nvPr/>
            </p:nvSpPr>
            <p:spPr>
              <a:xfrm>
                <a:off x="2643174" y="3643320"/>
                <a:ext cx="1643074" cy="754380"/>
              </a:xfrm>
              <a:prstGeom prst="rect">
                <a:avLst/>
              </a:prstGeom>
            </p:spPr>
            <p:txBody>
              <a:bodyPr wrap="square">
                <a:spAutoFit/>
              </a:bodyPr>
              <a:lstStyle/>
              <a:p>
                <a:pPr algn="ctr"/>
                <a:r>
                  <a:rPr lang="ms-MY" sz="1200">
                    <a:solidFill>
                      <a:schemeClr val="bg1">
                        <a:lumMod val="65000"/>
                      </a:schemeClr>
                    </a:solidFill>
                    <a:cs typeface="+mn-ea"/>
                    <a:sym typeface="+mn-lt"/>
                  </a:rPr>
                  <a:t>Praesent sodales odio sit amet odio tristi Praesent sodales odio sit amet odio tristi Lorem ipsum dolor sit amet consectetur adipiscing</a:t>
                </a:r>
              </a:p>
            </p:txBody>
          </p:sp>
          <p:sp>
            <p:nvSpPr>
              <p:cNvPr id="20" name="Rectangle 19"/>
              <p:cNvSpPr/>
              <p:nvPr/>
            </p:nvSpPr>
            <p:spPr>
              <a:xfrm>
                <a:off x="3088560" y="3357568"/>
                <a:ext cx="746760" cy="251460"/>
              </a:xfrm>
              <a:prstGeom prst="rect">
                <a:avLst/>
              </a:prstGeom>
            </p:spPr>
            <p:txBody>
              <a:bodyPr wrap="none">
                <a:spAutoFit/>
              </a:bodyPr>
              <a:lstStyle/>
              <a:p>
                <a:pPr algn="ctr"/>
                <a:r>
                  <a:rPr altLang="en-US" lang="zh-CN" sz="1600">
                    <a:solidFill>
                      <a:srgbClr val="A5A5A5"/>
                    </a:solidFill>
                    <a:cs typeface="+mn-ea"/>
                    <a:sym typeface="+mn-lt"/>
                  </a:rPr>
                  <a:t>解决方案</a:t>
                </a: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sp>
          <p:nvSpPr>
            <p:cNvPr id="38" name="AutoShape 100"/>
            <p:cNvSpPr/>
            <p:nvPr/>
          </p:nvSpPr>
          <p:spPr bwMode="auto">
            <a:xfrm>
              <a:off x="3357554" y="2000246"/>
              <a:ext cx="320373"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sp>
        <p:nvSpPr>
          <p:cNvPr id="44" name="Rectangle 2">
            <a:extLst>
              <a:ext uri="{FF2B5EF4-FFF2-40B4-BE49-F238E27FC236}">
                <a16:creationId xmlns:a16="http://schemas.microsoft.com/office/drawing/2014/main" id="{0EDAE740-7FF9-41D8-820D-BD89E74F1C1E}"/>
              </a:ext>
            </a:extLst>
          </p:cNvPr>
          <p:cNvSpPr/>
          <p:nvPr/>
        </p:nvSpPr>
        <p:spPr>
          <a:xfrm>
            <a:off x="461642" y="757613"/>
            <a:ext cx="2000567" cy="335280"/>
          </a:xfrm>
          <a:prstGeom prst="rect">
            <a:avLst/>
          </a:prstGeom>
        </p:spPr>
        <p:txBody>
          <a:bodyPr wrap="none">
            <a:spAutoFit/>
          </a:bodyPr>
          <a:lstStyle/>
          <a:p>
            <a:r>
              <a:rPr lang="id-ID" sz="1600">
                <a:solidFill>
                  <a:schemeClr val="bg1">
                    <a:lumMod val="65000"/>
                  </a:schemeClr>
                </a:solidFill>
                <a:cs typeface="+mn-ea"/>
                <a:sym typeface="+mn-lt"/>
              </a:rPr>
              <a:t>SOLUTION METHOD</a:t>
            </a:r>
          </a:p>
        </p:txBody>
      </p:sp>
      <p:sp>
        <p:nvSpPr>
          <p:cNvPr id="47" name="TextBox 3">
            <a:extLst>
              <a:ext uri="{FF2B5EF4-FFF2-40B4-BE49-F238E27FC236}">
                <a16:creationId xmlns:a16="http://schemas.microsoft.com/office/drawing/2014/main" id="{4456D1BF-85C1-4EA3-9698-251E348FF28D}"/>
              </a:ext>
            </a:extLst>
          </p:cNvPr>
          <p:cNvSpPr txBox="1"/>
          <p:nvPr/>
        </p:nvSpPr>
        <p:spPr>
          <a:xfrm>
            <a:off x="507337" y="332032"/>
            <a:ext cx="1965642" cy="497891"/>
          </a:xfrm>
          <a:prstGeom prst="rect">
            <a:avLst/>
          </a:prstGeom>
          <a:noFill/>
        </p:spPr>
        <p:txBody>
          <a:bodyPr rtlCol="0" wrap="none">
            <a:spAutoFit/>
          </a:bodyPr>
          <a:lstStyle/>
          <a:p>
            <a:r>
              <a:rPr altLang="zh-CN" lang="en-US" sz="2667">
                <a:solidFill>
                  <a:schemeClr val="accent1"/>
                </a:solidFill>
                <a:cs typeface="+mn-ea"/>
                <a:sym typeface="+mn-lt"/>
              </a:rPr>
              <a:t>2.4解决方案</a:t>
            </a:r>
          </a:p>
        </p:txBody>
      </p:sp>
    </p:spTree>
    <p:extLst>
      <p:ext uri="{BB962C8B-B14F-4D97-AF65-F5344CB8AC3E}">
        <p14:creationId val="20876166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slide(fromTop)" transition="in">
                                      <p:cBhvr>
                                        <p:cTn dur="500" id="7"/>
                                        <p:tgtEl>
                                          <p:spTgt spid="12"/>
                                        </p:tgtEl>
                                      </p:cBhvr>
                                    </p:animEffect>
                                  </p:childTnLst>
                                </p:cTn>
                              </p:par>
                              <p:par>
                                <p:cTn fill="hold" id="8" nodeType="withEffect" presetClass="entr" presetID="12" presetSubtype="1">
                                  <p:stCondLst>
                                    <p:cond delay="0"/>
                                  </p:stCondLst>
                                  <p:childTnLst>
                                    <p:set>
                                      <p:cBhvr>
                                        <p:cTn dur="1" fill="hold" id="9">
                                          <p:stCondLst>
                                            <p:cond delay="0"/>
                                          </p:stCondLst>
                                        </p:cTn>
                                        <p:tgtEl>
                                          <p:spTgt spid="40"/>
                                        </p:tgtEl>
                                        <p:attrNameLst>
                                          <p:attrName>style.visibility</p:attrName>
                                        </p:attrNameLst>
                                      </p:cBhvr>
                                      <p:to>
                                        <p:strVal val="visible"/>
                                      </p:to>
                                    </p:set>
                                    <p:animEffect filter="slide(fromTop)" transition="in">
                                      <p:cBhvr>
                                        <p:cTn dur="500" id="10"/>
                                        <p:tgtEl>
                                          <p:spTgt spid="40"/>
                                        </p:tgtEl>
                                      </p:cBhvr>
                                    </p:animEffect>
                                  </p:childTnLst>
                                </p:cTn>
                              </p:par>
                              <p:par>
                                <p:cTn fill="hold" id="11" nodeType="withEffect" presetClass="entr" presetID="12" presetSubtype="1">
                                  <p:stCondLst>
                                    <p:cond delay="0"/>
                                  </p:stCondLst>
                                  <p:childTnLst>
                                    <p:set>
                                      <p:cBhvr>
                                        <p:cTn dur="1" fill="hold" id="12">
                                          <p:stCondLst>
                                            <p:cond delay="0"/>
                                          </p:stCondLst>
                                        </p:cTn>
                                        <p:tgtEl>
                                          <p:spTgt spid="2"/>
                                        </p:tgtEl>
                                        <p:attrNameLst>
                                          <p:attrName>style.visibility</p:attrName>
                                        </p:attrNameLst>
                                      </p:cBhvr>
                                      <p:to>
                                        <p:strVal val="visible"/>
                                      </p:to>
                                    </p:set>
                                    <p:animEffect filter="slide(fromTop)" transition="in">
                                      <p:cBhvr>
                                        <p:cTn dur="500" id="13"/>
                                        <p:tgtEl>
                                          <p:spTgt spid="2"/>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47"/>
                                        </p:tgtEl>
                                        <p:attrNameLst>
                                          <p:attrName>style.visibility</p:attrName>
                                        </p:attrNameLst>
                                      </p:cBhvr>
                                      <p:to>
                                        <p:strVal val="visible"/>
                                      </p:to>
                                    </p:set>
                                    <p:animEffect filter="fade" transition="in">
                                      <p:cBhvr>
                                        <p:cTn dur="500" id="16"/>
                                        <p:tgtEl>
                                          <p:spTgt spid="47"/>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44"/>
                                        </p:tgtEl>
                                        <p:attrNameLst>
                                          <p:attrName>style.visibility</p:attrName>
                                        </p:attrNameLst>
                                      </p:cBhvr>
                                      <p:to>
                                        <p:strVal val="visible"/>
                                      </p:to>
                                    </p:set>
                                    <p:animEffect filter="wipe(left)" transition="in">
                                      <p:cBhvr>
                                        <p:cTn dur="500" id="19"/>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48"/>
          <p:cNvGrpSpPr/>
          <p:nvPr/>
        </p:nvGrpSpPr>
        <p:grpSpPr>
          <a:xfrm>
            <a:off x="3619483" y="1333486"/>
            <a:ext cx="2095515" cy="4504925"/>
            <a:chOff x="2714612" y="1000114"/>
            <a:chExt cx="1571636" cy="3378694"/>
          </a:xfrm>
        </p:grpSpPr>
        <p:sp>
          <p:nvSpPr>
            <p:cNvPr id="39" name="Rectangle 38"/>
            <p:cNvSpPr/>
            <p:nvPr/>
          </p:nvSpPr>
          <p:spPr>
            <a:xfrm>
              <a:off x="2745912" y="2786063"/>
              <a:ext cx="1540336" cy="1577341"/>
            </a:xfrm>
            <a:prstGeom prst="rect">
              <a:avLst/>
            </a:prstGeom>
          </p:spPr>
          <p:txBody>
            <a:bodyPr wrap="square">
              <a:spAutoFit/>
            </a:bodyPr>
            <a:lstStyle/>
            <a:p>
              <a:r>
                <a:rPr lang="ms-MY" sz="1200">
                  <a:latin charset="0" pitchFamily="34" typeface="Open Sans Light"/>
                  <a:ea charset="0" pitchFamily="34" typeface="Open Sans Light"/>
                  <a:cs charset="0" pitchFamily="34" typeface="Open Sans Ligh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40" name="Rectangle 39"/>
            <p:cNvSpPr/>
            <p:nvPr/>
          </p:nvSpPr>
          <p:spPr>
            <a:xfrm>
              <a:off x="2714612" y="2357436"/>
              <a:ext cx="1357322" cy="373418"/>
            </a:xfrm>
            <a:prstGeom prst="rect">
              <a:avLst/>
            </a:prstGeom>
          </p:spPr>
          <p:txBody>
            <a:bodyPr wrap="square">
              <a:spAutoFit/>
            </a:bodyPr>
            <a:lstStyle/>
            <a:p>
              <a:r>
                <a:rPr lang="en-US" sz="2667">
                  <a:solidFill>
                    <a:schemeClr val="bg1"/>
                  </a:solidFill>
                  <a:latin charset="0" pitchFamily="34" typeface="Open Sans"/>
                  <a:ea charset="0" panose="020b0606030504020204" pitchFamily="34" typeface="Open Sans"/>
                  <a:cs charset="0" pitchFamily="34" typeface="Open Sans"/>
                </a:rPr>
                <a:t>Services</a:t>
              </a:r>
            </a:p>
          </p:txBody>
        </p:sp>
        <p:sp>
          <p:nvSpPr>
            <p:cNvPr id="41" name="Rectangle 40"/>
            <p:cNvSpPr/>
            <p:nvPr/>
          </p:nvSpPr>
          <p:spPr>
            <a:xfrm>
              <a:off x="2786050" y="1000114"/>
              <a:ext cx="570374" cy="1531620"/>
            </a:xfrm>
            <a:prstGeom prst="rect">
              <a:avLst/>
            </a:prstGeom>
          </p:spPr>
          <p:txBody>
            <a:bodyPr wrap="square">
              <a:spAutoFit/>
            </a:bodyPr>
            <a:lstStyle/>
            <a:p>
              <a:pPr algn="ctr"/>
              <a:r>
                <a:rPr lang="en-US" sz="12800">
                  <a:solidFill>
                    <a:srgbClr val="063D54"/>
                  </a:solidFill>
                  <a:latin charset="0" pitchFamily="34" typeface="Open Sans Light"/>
                  <a:ea charset="0" pitchFamily="34" typeface="Open Sans Light"/>
                  <a:cs charset="0" pitchFamily="34" typeface="Open Sans Light"/>
                </a:rPr>
                <a:t>2</a:t>
              </a:r>
            </a:p>
          </p:txBody>
        </p:sp>
      </p:grpSp>
      <p:grpSp>
        <p:nvGrpSpPr>
          <p:cNvPr id="5" name="Group 49"/>
          <p:cNvGrpSpPr/>
          <p:nvPr/>
        </p:nvGrpSpPr>
        <p:grpSpPr>
          <a:xfrm>
            <a:off x="6572253" y="1333486"/>
            <a:ext cx="2095515" cy="4504925"/>
            <a:chOff x="4929190" y="1000114"/>
            <a:chExt cx="1571636" cy="3378694"/>
          </a:xfrm>
        </p:grpSpPr>
        <p:sp>
          <p:nvSpPr>
            <p:cNvPr id="42" name="Rectangle 41"/>
            <p:cNvSpPr/>
            <p:nvPr/>
          </p:nvSpPr>
          <p:spPr>
            <a:xfrm>
              <a:off x="4960491" y="2786063"/>
              <a:ext cx="1540336" cy="1577341"/>
            </a:xfrm>
            <a:prstGeom prst="rect">
              <a:avLst/>
            </a:prstGeom>
          </p:spPr>
          <p:txBody>
            <a:bodyPr wrap="square">
              <a:spAutoFit/>
            </a:bodyPr>
            <a:lstStyle/>
            <a:p>
              <a:r>
                <a:rPr lang="ms-MY" sz="1200">
                  <a:latin charset="0" pitchFamily="34" typeface="Open Sans Light"/>
                  <a:ea charset="0" pitchFamily="34" typeface="Open Sans Light"/>
                  <a:cs charset="0" pitchFamily="34" typeface="Open Sans Ligh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43" name="Rectangle 42"/>
            <p:cNvSpPr/>
            <p:nvPr/>
          </p:nvSpPr>
          <p:spPr>
            <a:xfrm>
              <a:off x="4929189" y="2357436"/>
              <a:ext cx="1357322" cy="373418"/>
            </a:xfrm>
            <a:prstGeom prst="rect">
              <a:avLst/>
            </a:prstGeom>
          </p:spPr>
          <p:txBody>
            <a:bodyPr wrap="square">
              <a:spAutoFit/>
            </a:bodyPr>
            <a:lstStyle/>
            <a:p>
              <a:r>
                <a:rPr lang="en-US" sz="2667">
                  <a:latin charset="0" pitchFamily="34" typeface="Open Sans"/>
                  <a:ea charset="0" panose="020b0606030504020204" pitchFamily="34" typeface="Open Sans"/>
                  <a:cs charset="0" pitchFamily="34" typeface="Open Sans"/>
                </a:rPr>
                <a:t>Services</a:t>
              </a:r>
            </a:p>
          </p:txBody>
        </p:sp>
        <p:sp>
          <p:nvSpPr>
            <p:cNvPr id="44" name="Rectangle 43"/>
            <p:cNvSpPr/>
            <p:nvPr/>
          </p:nvSpPr>
          <p:spPr>
            <a:xfrm>
              <a:off x="5000628" y="1000114"/>
              <a:ext cx="570374" cy="1531620"/>
            </a:xfrm>
            <a:prstGeom prst="rect">
              <a:avLst/>
            </a:prstGeom>
          </p:spPr>
          <p:txBody>
            <a:bodyPr wrap="square">
              <a:spAutoFit/>
            </a:bodyPr>
            <a:lstStyle/>
            <a:p>
              <a:pPr algn="ctr"/>
              <a:r>
                <a:rPr lang="en-US" sz="12800">
                  <a:latin charset="0" pitchFamily="34" typeface="Open Sans Light"/>
                  <a:ea charset="0" pitchFamily="34" typeface="Open Sans Light"/>
                  <a:cs charset="0" pitchFamily="34" typeface="Open Sans Light"/>
                </a:rPr>
                <a:t>3</a:t>
              </a:r>
            </a:p>
          </p:txBody>
        </p:sp>
      </p:grpSp>
      <p:grpSp>
        <p:nvGrpSpPr>
          <p:cNvPr id="6" name="Group 50"/>
          <p:cNvGrpSpPr/>
          <p:nvPr/>
        </p:nvGrpSpPr>
        <p:grpSpPr>
          <a:xfrm>
            <a:off x="9525024" y="1333486"/>
            <a:ext cx="2095515" cy="4504925"/>
            <a:chOff x="7143768" y="1000114"/>
            <a:chExt cx="1571636" cy="3378694"/>
          </a:xfrm>
        </p:grpSpPr>
        <p:sp>
          <p:nvSpPr>
            <p:cNvPr id="45" name="Rectangle 44"/>
            <p:cNvSpPr/>
            <p:nvPr/>
          </p:nvSpPr>
          <p:spPr>
            <a:xfrm>
              <a:off x="7175067" y="2786063"/>
              <a:ext cx="1540336" cy="1577341"/>
            </a:xfrm>
            <a:prstGeom prst="rect">
              <a:avLst/>
            </a:prstGeom>
          </p:spPr>
          <p:txBody>
            <a:bodyPr wrap="square">
              <a:spAutoFit/>
            </a:bodyPr>
            <a:lstStyle/>
            <a:p>
              <a:r>
                <a:rPr lang="ms-MY" sz="1200">
                  <a:latin charset="0" pitchFamily="34" typeface="Open Sans Light"/>
                  <a:ea charset="0" pitchFamily="34" typeface="Open Sans Light"/>
                  <a:cs charset="0" pitchFamily="34" typeface="Open Sans Light"/>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46" name="Rectangle 45"/>
            <p:cNvSpPr/>
            <p:nvPr/>
          </p:nvSpPr>
          <p:spPr>
            <a:xfrm>
              <a:off x="7143769" y="2357436"/>
              <a:ext cx="1357322" cy="373418"/>
            </a:xfrm>
            <a:prstGeom prst="rect">
              <a:avLst/>
            </a:prstGeom>
          </p:spPr>
          <p:txBody>
            <a:bodyPr wrap="square">
              <a:spAutoFit/>
            </a:bodyPr>
            <a:lstStyle/>
            <a:p>
              <a:r>
                <a:rPr lang="en-US" sz="2667">
                  <a:solidFill>
                    <a:schemeClr val="bg1"/>
                  </a:solidFill>
                  <a:latin charset="0" pitchFamily="34" typeface="Open Sans"/>
                  <a:ea charset="0" panose="020b0606030504020204" pitchFamily="34" typeface="Open Sans"/>
                  <a:cs charset="0" pitchFamily="34" typeface="Open Sans"/>
                </a:rPr>
                <a:t>Services</a:t>
              </a:r>
            </a:p>
          </p:txBody>
        </p:sp>
        <p:sp>
          <p:nvSpPr>
            <p:cNvPr id="47" name="Rectangle 46"/>
            <p:cNvSpPr/>
            <p:nvPr/>
          </p:nvSpPr>
          <p:spPr>
            <a:xfrm>
              <a:off x="7215206" y="1000114"/>
              <a:ext cx="570374" cy="1531620"/>
            </a:xfrm>
            <a:prstGeom prst="rect">
              <a:avLst/>
            </a:prstGeom>
            <a:solidFill>
              <a:schemeClr val="bg1"/>
            </a:solidFill>
          </p:spPr>
          <p:txBody>
            <a:bodyPr wrap="square">
              <a:spAutoFit/>
            </a:bodyPr>
            <a:lstStyle/>
            <a:p>
              <a:pPr algn="ctr"/>
              <a:r>
                <a:rPr lang="en-US" sz="12800">
                  <a:solidFill>
                    <a:srgbClr val="063D54"/>
                  </a:solidFill>
                  <a:latin charset="0" pitchFamily="34" typeface="Open Sans Light"/>
                  <a:ea charset="0" pitchFamily="34" typeface="Open Sans Light"/>
                  <a:cs charset="0" pitchFamily="34" typeface="Open Sans Light"/>
                </a:rPr>
                <a:t>4</a:t>
              </a:r>
            </a:p>
          </p:txBody>
        </p:sp>
      </p:grpSp>
      <p:grpSp>
        <p:nvGrpSpPr>
          <p:cNvPr id="2" name="组合 1">
            <a:extLst>
              <a:ext uri="{FF2B5EF4-FFF2-40B4-BE49-F238E27FC236}">
                <a16:creationId xmlns:a16="http://schemas.microsoft.com/office/drawing/2014/main" id="{E57EC1D2-7FFD-413D-88A1-23928AEB68F9}"/>
              </a:ext>
            </a:extLst>
          </p:cNvPr>
          <p:cNvGrpSpPr/>
          <p:nvPr/>
        </p:nvGrpSpPr>
        <p:grpSpPr>
          <a:xfrm>
            <a:off x="666712" y="1333486"/>
            <a:ext cx="2053782" cy="4436189"/>
            <a:chOff x="666712" y="1333486"/>
            <a:chExt cx="2053782" cy="4436189"/>
          </a:xfrm>
        </p:grpSpPr>
        <p:grpSp>
          <p:nvGrpSpPr>
            <p:cNvPr id="3" name="Group 47"/>
            <p:cNvGrpSpPr/>
            <p:nvPr/>
          </p:nvGrpSpPr>
          <p:grpSpPr>
            <a:xfrm>
              <a:off x="720272" y="1333486"/>
              <a:ext cx="1594522" cy="2312529"/>
              <a:chOff x="540204" y="1000114"/>
              <a:chExt cx="2861223" cy="1734397"/>
            </a:xfrm>
          </p:grpSpPr>
          <p:sp>
            <p:nvSpPr>
              <p:cNvPr id="34" name="Rectangle 33"/>
              <p:cNvSpPr/>
              <p:nvPr/>
            </p:nvSpPr>
            <p:spPr>
              <a:xfrm>
                <a:off x="540205" y="2357436"/>
                <a:ext cx="2861223" cy="373418"/>
              </a:xfrm>
              <a:prstGeom prst="rect">
                <a:avLst/>
              </a:prstGeom>
            </p:spPr>
            <p:txBody>
              <a:bodyPr wrap="square">
                <a:spAutoFit/>
              </a:bodyPr>
              <a:lstStyle/>
              <a:p>
                <a:r>
                  <a:rPr lang="en-US" sz="2667">
                    <a:latin charset="0" pitchFamily="34" typeface="Open Sans"/>
                    <a:ea charset="0" panose="020b0606030504020204" pitchFamily="34" typeface="Open Sans"/>
                    <a:cs charset="0" pitchFamily="34" typeface="Open Sans"/>
                  </a:rPr>
                  <a:t>Services</a:t>
                </a:r>
              </a:p>
            </p:txBody>
          </p:sp>
          <p:sp>
            <p:nvSpPr>
              <p:cNvPr id="35" name="Rectangle 34"/>
              <p:cNvSpPr/>
              <p:nvPr/>
            </p:nvSpPr>
            <p:spPr>
              <a:xfrm>
                <a:off x="939803" y="1000114"/>
                <a:ext cx="570374" cy="1531620"/>
              </a:xfrm>
              <a:prstGeom prst="rect">
                <a:avLst/>
              </a:prstGeom>
            </p:spPr>
            <p:txBody>
              <a:bodyPr wrap="square">
                <a:spAutoFit/>
              </a:bodyPr>
              <a:lstStyle/>
              <a:p>
                <a:pPr algn="ctr"/>
                <a:r>
                  <a:rPr lang="en-US" sz="12800">
                    <a:latin charset="0" pitchFamily="34" typeface="Open Sans Light"/>
                    <a:ea charset="0" pitchFamily="34" typeface="Open Sans Light"/>
                    <a:cs charset="0" pitchFamily="34" typeface="Open Sans Light"/>
                  </a:rPr>
                  <a:t>1</a:t>
                </a:r>
              </a:p>
            </p:txBody>
          </p:sp>
        </p:grpSp>
        <p:sp>
          <p:nvSpPr>
            <p:cNvPr id="22" name="Rectangle 38">
              <a:extLst>
                <a:ext uri="{FF2B5EF4-FFF2-40B4-BE49-F238E27FC236}">
                  <a16:creationId xmlns:a16="http://schemas.microsoft.com/office/drawing/2014/main" id="{E16C6D34-B6AA-403F-81B0-85995D57BE06}"/>
                </a:ext>
              </a:extLst>
            </p:cNvPr>
            <p:cNvSpPr/>
            <p:nvPr/>
          </p:nvSpPr>
          <p:spPr>
            <a:xfrm>
              <a:off x="666712" y="3646016"/>
              <a:ext cx="2053782" cy="2103120"/>
            </a:xfrm>
            <a:prstGeom prst="rect">
              <a:avLst/>
            </a:prstGeom>
          </p:spPr>
          <p:txBody>
            <a:bodyPr wrap="square">
              <a:spAutoFit/>
            </a:bodyPr>
            <a:lstStyle/>
            <a:p>
              <a:r>
                <a:rPr lang="ms-MY" sz="1200">
                  <a:latin charset="0" pitchFamily="34" typeface="Open Sans Light"/>
                  <a:ea charset="0" pitchFamily="34" typeface="Open Sans Light"/>
                  <a:cs charset="0" pitchFamily="34" typeface="Open Sans Light"/>
                </a:rPr>
                <a:t>Lorem ipsum dolor sit amet, consectetur adipiscing elit. Praesent sodales odio sit amet odio tristique quis tempus odio Lorem ipsum dolor sit amet Lorem ipsum dolor sit amet, consectetur adipiscing elit. Praesent sodales odio sit amet odio tristique</a:t>
              </a:r>
            </a:p>
          </p:txBody>
        </p:sp>
      </p:grpSp>
      <p:sp>
        <p:nvSpPr>
          <p:cNvPr id="28" name="矩形 27">
            <a:extLst>
              <a:ext uri="{FF2B5EF4-FFF2-40B4-BE49-F238E27FC236}">
                <a16:creationId xmlns:a16="http://schemas.microsoft.com/office/drawing/2014/main" id="{C89E1C23-7739-4B2C-998C-D15B67A03DFA}"/>
              </a:ext>
            </a:extLst>
          </p:cNvPr>
          <p:cNvSpPr/>
          <p:nvPr/>
        </p:nvSpPr>
        <p:spPr>
          <a:xfrm>
            <a:off x="596052" y="434760"/>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0" name="TextBox 1">
            <a:extLst>
              <a:ext uri="{FF2B5EF4-FFF2-40B4-BE49-F238E27FC236}">
                <a16:creationId xmlns:a16="http://schemas.microsoft.com/office/drawing/2014/main" id="{68616D70-1551-43BF-9EED-00FEC1251A99}"/>
              </a:ext>
            </a:extLst>
          </p:cNvPr>
          <p:cNvSpPr txBox="1"/>
          <p:nvPr/>
        </p:nvSpPr>
        <p:spPr>
          <a:xfrm>
            <a:off x="596052" y="441701"/>
            <a:ext cx="1883713" cy="557784"/>
          </a:xfrm>
          <a:prstGeom prst="rect">
            <a:avLst/>
          </a:prstGeom>
          <a:noFill/>
        </p:spPr>
        <p:txBody>
          <a:bodyPr lIns="0" rIns="0" rtlCol="0" tIns="0" wrap="square">
            <a:spAutoFit/>
          </a:bodyPr>
          <a:lstStyle/>
          <a:p>
            <a:pPr>
              <a:lnSpc>
                <a:spcPct val="120000"/>
              </a:lnSpc>
            </a:pPr>
            <a:r>
              <a:rPr altLang="zh-CN" lang="en-US" sz="2800">
                <a:solidFill>
                  <a:srgbClr val="063D54"/>
                </a:solidFill>
                <a:cs typeface="+mn-ea"/>
                <a:sym typeface="+mn-lt"/>
              </a:rPr>
              <a:t>2.5竞争分析</a:t>
            </a:r>
          </a:p>
        </p:txBody>
      </p:sp>
      <p:sp>
        <p:nvSpPr>
          <p:cNvPr id="31" name="TextBox 1">
            <a:extLst>
              <a:ext uri="{FF2B5EF4-FFF2-40B4-BE49-F238E27FC236}">
                <a16:creationId xmlns:a16="http://schemas.microsoft.com/office/drawing/2014/main" id="{42098459-8F11-4C6F-B6D6-C278E3D67CA1}"/>
              </a:ext>
            </a:extLst>
          </p:cNvPr>
          <p:cNvSpPr txBox="1"/>
          <p:nvPr/>
        </p:nvSpPr>
        <p:spPr>
          <a:xfrm>
            <a:off x="596052" y="869300"/>
            <a:ext cx="2645713" cy="301752"/>
          </a:xfrm>
          <a:prstGeom prst="rect">
            <a:avLst/>
          </a:prstGeom>
          <a:noFill/>
        </p:spPr>
        <p:txBody>
          <a:bodyPr lIns="0" rIns="0" rtlCol="0" tIns="0" wrap="square">
            <a:spAutoFit/>
          </a:bodyPr>
          <a:lstStyle/>
          <a:p>
            <a:pPr>
              <a:lnSpc>
                <a:spcPct val="120000"/>
              </a:lnSpc>
            </a:pPr>
            <a:r>
              <a:rPr altLang="zh-CN" lang="en-US" sz="1400">
                <a:solidFill>
                  <a:schemeClr val="bg1">
                    <a:lumMod val="50000"/>
                  </a:schemeClr>
                </a:solidFill>
                <a:cs typeface="+mn-ea"/>
                <a:sym typeface="+mn-lt"/>
              </a:rPr>
              <a:t>SOLUTION METHOD</a:t>
            </a:r>
          </a:p>
        </p:txBody>
      </p:sp>
    </p:spTree>
    <p:extLst>
      <p:ext uri="{BB962C8B-B14F-4D97-AF65-F5344CB8AC3E}">
        <p14:creationId val="6932468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slide(fromTop)" transition="in">
                                      <p:cBhvr>
                                        <p:cTn dur="500" id="7"/>
                                        <p:tgtEl>
                                          <p:spTgt spid="4"/>
                                        </p:tgtEl>
                                      </p:cBhvr>
                                    </p:animEffect>
                                  </p:childTnLst>
                                </p:cTn>
                              </p:par>
                              <p:par>
                                <p:cTn fill="hold" id="8" nodeType="withEffect" presetClass="entr" presetID="12" presetSubtype="1">
                                  <p:stCondLst>
                                    <p:cond delay="0"/>
                                  </p:stCondLst>
                                  <p:childTnLst>
                                    <p:set>
                                      <p:cBhvr>
                                        <p:cTn dur="1" fill="hold" id="9">
                                          <p:stCondLst>
                                            <p:cond delay="0"/>
                                          </p:stCondLst>
                                        </p:cTn>
                                        <p:tgtEl>
                                          <p:spTgt spid="5"/>
                                        </p:tgtEl>
                                        <p:attrNameLst>
                                          <p:attrName>style.visibility</p:attrName>
                                        </p:attrNameLst>
                                      </p:cBhvr>
                                      <p:to>
                                        <p:strVal val="visible"/>
                                      </p:to>
                                    </p:set>
                                    <p:animEffect filter="slide(fromTop)" transition="in">
                                      <p:cBhvr>
                                        <p:cTn dur="500" id="10"/>
                                        <p:tgtEl>
                                          <p:spTgt spid="5"/>
                                        </p:tgtEl>
                                      </p:cBhvr>
                                    </p:animEffect>
                                  </p:childTnLst>
                                </p:cTn>
                              </p:par>
                              <p:par>
                                <p:cTn fill="hold" id="11" nodeType="withEffect" presetClass="entr" presetID="12" presetSubtype="1">
                                  <p:stCondLst>
                                    <p:cond delay="0"/>
                                  </p:stCondLst>
                                  <p:childTnLst>
                                    <p:set>
                                      <p:cBhvr>
                                        <p:cTn dur="1" fill="hold" id="12">
                                          <p:stCondLst>
                                            <p:cond delay="0"/>
                                          </p:stCondLst>
                                        </p:cTn>
                                        <p:tgtEl>
                                          <p:spTgt spid="6"/>
                                        </p:tgtEl>
                                        <p:attrNameLst>
                                          <p:attrName>style.visibility</p:attrName>
                                        </p:attrNameLst>
                                      </p:cBhvr>
                                      <p:to>
                                        <p:strVal val="visible"/>
                                      </p:to>
                                    </p:set>
                                    <p:animEffect filter="slide(fromTop)" transition="in">
                                      <p:cBhvr>
                                        <p:cTn dur="500" id="13"/>
                                        <p:tgtEl>
                                          <p:spTgt spid="6"/>
                                        </p:tgtEl>
                                      </p:cBhvr>
                                    </p:animEffect>
                                  </p:childTnLst>
                                </p:cTn>
                              </p:par>
                              <p:par>
                                <p:cTn fill="hold" grpId="0" id="14" nodeType="withEffect" presetClass="entr" presetID="12" presetSubtype="4">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id="16"/>
                                        <p:tgtEl>
                                          <p:spTgt spid="30"/>
                                        </p:tgtEl>
                                        <p:attrNameLst>
                                          <p:attrName>ppt_y</p:attrName>
                                        </p:attrNameLst>
                                      </p:cBhvr>
                                      <p:tavLst>
                                        <p:tav tm="0">
                                          <p:val>
                                            <p:strVal val="#ppt_y+#ppt_h*1.125000"/>
                                          </p:val>
                                        </p:tav>
                                        <p:tav tm="100000">
                                          <p:val>
                                            <p:strVal val="#ppt_y"/>
                                          </p:val>
                                        </p:tav>
                                      </p:tavLst>
                                    </p:anim>
                                    <p:animEffect filter="wipe(up)" transition="in">
                                      <p:cBhvr>
                                        <p:cTn dur="500" id="17"/>
                                        <p:tgtEl>
                                          <p:spTgt spid="30"/>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31"/>
                                        </p:tgtEl>
                                        <p:attrNameLst>
                                          <p:attrName>style.visibility</p:attrName>
                                        </p:attrNameLst>
                                      </p:cBhvr>
                                      <p:to>
                                        <p:strVal val="visible"/>
                                      </p:to>
                                    </p:set>
                                    <p:animEffect filter="wipe(left)" transition="in">
                                      <p:cBhvr>
                                        <p:cTn dur="500" id="20"/>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8481" name="Oval 1"/>
          <p:cNvSpPr/>
          <p:nvPr/>
        </p:nvSpPr>
        <p:spPr bwMode="auto">
          <a:xfrm>
            <a:off x="4606926" y="1996282"/>
            <a:ext cx="2978151" cy="2978151"/>
          </a:xfrm>
          <a:prstGeom prst="ellipse">
            <a:avLst/>
          </a:prstGeom>
          <a:noFill/>
          <a:ln cap="flat" w="12700">
            <a:solidFill>
              <a:srgbClr val="646E78"/>
            </a:solidFill>
            <a:prstDash val="solid"/>
            <a:miter lim="800000"/>
            <a:headEnd len="med" type="none" w="med"/>
            <a:tailEnd len="med" type="none" w="med"/>
          </a:ln>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82" name="Oval 2"/>
          <p:cNvSpPr/>
          <p:nvPr/>
        </p:nvSpPr>
        <p:spPr bwMode="auto">
          <a:xfrm>
            <a:off x="4886326" y="2559050"/>
            <a:ext cx="2419351" cy="2419351"/>
          </a:xfrm>
          <a:prstGeom prst="ellipse">
            <a:avLst/>
          </a:prstGeom>
          <a:solidFill>
            <a:schemeClr val="accent1"/>
          </a:solidFill>
          <a:ln cap="flat" w="12700">
            <a:solidFill>
              <a:srgbClr val="FEEBA5"/>
            </a:solidFill>
            <a:prstDash val="solid"/>
            <a:miter lim="800000"/>
            <a:headEnd len="med" type="none" w="med"/>
            <a:tailEnd len="med" type="none" w="med"/>
          </a:ln>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83" name="Oval 3"/>
          <p:cNvSpPr/>
          <p:nvPr/>
        </p:nvSpPr>
        <p:spPr bwMode="auto">
          <a:xfrm>
            <a:off x="5191126" y="3167857"/>
            <a:ext cx="1809751" cy="1809751"/>
          </a:xfrm>
          <a:prstGeom prst="ellipse">
            <a:avLst/>
          </a:prstGeom>
          <a:solidFill>
            <a:schemeClr val="bg1"/>
          </a:solidFill>
          <a:ln cap="flat" w="12700">
            <a:solidFill>
              <a:srgbClr val="E1E6EB"/>
            </a:solidFill>
            <a:prstDash val="solid"/>
            <a:miter lim="800000"/>
            <a:headEnd len="med" type="none" w="med"/>
            <a:tailEnd len="med" type="none" w="med"/>
          </a:ln>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84" name="Oval 4"/>
          <p:cNvSpPr/>
          <p:nvPr/>
        </p:nvSpPr>
        <p:spPr bwMode="auto">
          <a:xfrm>
            <a:off x="5559426" y="3902075"/>
            <a:ext cx="1073151" cy="1073151"/>
          </a:xfrm>
          <a:prstGeom prst="ellipse">
            <a:avLst/>
          </a:prstGeom>
          <a:noFill/>
          <a:ln cap="flat" w="12700">
            <a:solidFill>
              <a:srgbClr val="A0AAB4"/>
            </a:solidFill>
            <a:prstDash val="solid"/>
            <a:miter lim="800000"/>
            <a:headEnd len="med" type="none" w="med"/>
            <a:tailEnd len="med" type="none" w="med"/>
          </a:ln>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89" name="Freeform 9"/>
          <p:cNvSpPr/>
          <p:nvPr/>
        </p:nvSpPr>
        <p:spPr bwMode="auto">
          <a:xfrm>
            <a:off x="3394075" y="2405856"/>
            <a:ext cx="2136775" cy="533400"/>
          </a:xfrm>
          <a:custGeom>
            <a:gdLst>
              <a:gd fmla="*/ 0 w 21600" name="T0"/>
              <a:gd fmla="*/ 21600 h 21600" name="T1"/>
              <a:gd fmla="*/ 5107 w 21600" name="T2"/>
              <a:gd fmla="*/ 21600 h 21600" name="T3"/>
              <a:gd fmla="*/ 5107 w 21600" name="T4"/>
              <a:gd fmla="*/ 0 h 21600" name="T5"/>
              <a:gd fmla="*/ 21600 w 21600" name="T6"/>
              <a:gd fmla="*/ 0 h 21600" name="T7"/>
            </a:gdLst>
            <a:cxnLst>
              <a:cxn ang="0">
                <a:pos x="T0" y="T1"/>
              </a:cxn>
              <a:cxn ang="0">
                <a:pos x="T2" y="T3"/>
              </a:cxn>
              <a:cxn ang="0">
                <a:pos x="T4" y="T5"/>
              </a:cxn>
              <a:cxn ang="0">
                <a:pos x="T6" y="T7"/>
              </a:cxn>
            </a:cxnLst>
            <a:rect b="b" l="0" r="r" t="0"/>
            <a:pathLst>
              <a:path h="21600" w="21600">
                <a:moveTo>
                  <a:pt x="0" y="21600"/>
                </a:moveTo>
                <a:lnTo>
                  <a:pt x="5107" y="21600"/>
                </a:lnTo>
                <a:lnTo>
                  <a:pt x="5107" y="0"/>
                </a:lnTo>
                <a:lnTo>
                  <a:pt x="21600" y="0"/>
                </a:lnTo>
              </a:path>
            </a:pathLst>
          </a:custGeom>
          <a:noFill/>
          <a:ln cap="flat" w="12700">
            <a:solidFill>
              <a:srgbClr val="646E78"/>
            </a:solidFill>
            <a:prstDash val="sysDot"/>
            <a:miter lim="800000"/>
            <a:headEnd len="med" type="arrow" w="med"/>
            <a:tailEnd len="med" type="oval" w="med"/>
          </a:ln>
          <a:extLst>
            <a:ext uri="{909E8E84-426E-40DD-AFC4-6F175D3DCCD1}">
              <a14:hiddenFill>
                <a:solidFill>
                  <a:srgbClr val="FFFFFF"/>
                </a:solidFill>
              </a14:hiddenFill>
            </a:ext>
          </a:extLst>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90" name="Freeform 10"/>
          <p:cNvSpPr/>
          <p:nvPr/>
        </p:nvSpPr>
        <p:spPr bwMode="auto">
          <a:xfrm>
            <a:off x="3394075" y="2913856"/>
            <a:ext cx="2142332" cy="1549400"/>
          </a:xfrm>
          <a:custGeom>
            <a:gdLst>
              <a:gd fmla="*/ 0 w 21600" name="T0"/>
              <a:gd fmla="*/ 21600 h 21600" name="T1"/>
              <a:gd fmla="*/ 8953 w 21600" name="T2"/>
              <a:gd fmla="*/ 21600 h 21600" name="T3"/>
              <a:gd fmla="*/ 8953 w 21600" name="T4"/>
              <a:gd fmla="*/ 0 h 21600" name="T5"/>
              <a:gd fmla="*/ 21600 w 21600" name="T6"/>
              <a:gd fmla="*/ 0 h 21600" name="T7"/>
            </a:gdLst>
            <a:cxnLst>
              <a:cxn ang="0">
                <a:pos x="T0" y="T1"/>
              </a:cxn>
              <a:cxn ang="0">
                <a:pos x="T2" y="T3"/>
              </a:cxn>
              <a:cxn ang="0">
                <a:pos x="T4" y="T5"/>
              </a:cxn>
              <a:cxn ang="0">
                <a:pos x="T6" y="T7"/>
              </a:cxn>
            </a:cxnLst>
            <a:rect b="b" l="0" r="r" t="0"/>
            <a:pathLst>
              <a:path h="21600" w="21600">
                <a:moveTo>
                  <a:pt x="0" y="21600"/>
                </a:moveTo>
                <a:lnTo>
                  <a:pt x="8953" y="21600"/>
                </a:lnTo>
                <a:lnTo>
                  <a:pt x="8953" y="0"/>
                </a:lnTo>
                <a:lnTo>
                  <a:pt x="21600" y="0"/>
                </a:lnTo>
              </a:path>
            </a:pathLst>
          </a:custGeom>
          <a:noFill/>
          <a:ln cap="flat" w="12700">
            <a:solidFill>
              <a:srgbClr val="646E78"/>
            </a:solidFill>
            <a:prstDash val="sysDot"/>
            <a:miter lim="800000"/>
            <a:headEnd len="med" type="arrow" w="med"/>
            <a:tailEnd len="med" type="oval" w="med"/>
          </a:ln>
          <a:extLst>
            <a:ext uri="{909E8E84-426E-40DD-AFC4-6F175D3DCCD1}">
              <a14:hiddenFill>
                <a:solidFill>
                  <a:srgbClr val="FFFFFF"/>
                </a:solidFill>
              </a14:hiddenFill>
            </a:ext>
          </a:extLst>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91" name="Freeform 11"/>
          <p:cNvSpPr/>
          <p:nvPr/>
        </p:nvSpPr>
        <p:spPr bwMode="auto">
          <a:xfrm>
            <a:off x="6540500" y="2487612"/>
            <a:ext cx="2311400" cy="1092200"/>
          </a:xfrm>
          <a:custGeom>
            <a:gdLst>
              <a:gd fmla="*/ 0 w 21600" name="T0"/>
              <a:gd fmla="*/ 21600 h 21600" name="T1"/>
              <a:gd fmla="*/ 13025 w 21600" name="T2"/>
              <a:gd fmla="*/ 21600 h 21600" name="T3"/>
              <a:gd fmla="*/ 13025 w 21600" name="T4"/>
              <a:gd fmla="*/ 0 h 21600" name="T5"/>
              <a:gd fmla="*/ 21600 w 21600" name="T6"/>
              <a:gd fmla="*/ 0 h 21600" name="T7"/>
            </a:gdLst>
            <a:cxnLst>
              <a:cxn ang="0">
                <a:pos x="T0" y="T1"/>
              </a:cxn>
              <a:cxn ang="0">
                <a:pos x="T2" y="T3"/>
              </a:cxn>
              <a:cxn ang="0">
                <a:pos x="T4" y="T5"/>
              </a:cxn>
              <a:cxn ang="0">
                <a:pos x="T6" y="T7"/>
              </a:cxn>
            </a:cxnLst>
            <a:rect b="b" l="0" r="r" t="0"/>
            <a:pathLst>
              <a:path h="21600" w="21600">
                <a:moveTo>
                  <a:pt x="0" y="21600"/>
                </a:moveTo>
                <a:lnTo>
                  <a:pt x="13025" y="21600"/>
                </a:lnTo>
                <a:lnTo>
                  <a:pt x="13025" y="0"/>
                </a:lnTo>
                <a:lnTo>
                  <a:pt x="21600" y="0"/>
                </a:lnTo>
              </a:path>
            </a:pathLst>
          </a:custGeom>
          <a:noFill/>
          <a:ln cap="flat" w="12700">
            <a:solidFill>
              <a:srgbClr val="646E78"/>
            </a:solidFill>
            <a:prstDash val="sysDot"/>
            <a:miter lim="800000"/>
            <a:headEnd len="med" type="oval" w="med"/>
            <a:tailEnd len="med" type="arrow" w="med"/>
          </a:ln>
          <a:extLst>
            <a:ext uri="{909E8E84-426E-40DD-AFC4-6F175D3DCCD1}">
              <a14:hiddenFill>
                <a:solidFill>
                  <a:srgbClr val="FFFFFF"/>
                </a:solidFill>
              </a14:hiddenFill>
            </a:ext>
          </a:extLst>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sp>
        <p:nvSpPr>
          <p:cNvPr id="148492" name="Freeform 12"/>
          <p:cNvSpPr/>
          <p:nvPr/>
        </p:nvSpPr>
        <p:spPr bwMode="auto">
          <a:xfrm>
            <a:off x="6511132" y="4082256"/>
            <a:ext cx="2300288" cy="400051"/>
          </a:xfrm>
          <a:custGeom>
            <a:gdLst>
              <a:gd fmla="*/ 0 w 21600" name="T0"/>
              <a:gd fmla="*/ 21600 h 21600" name="T1"/>
              <a:gd fmla="*/ 16959 w 21600" name="T2"/>
              <a:gd fmla="*/ 21600 h 21600" name="T3"/>
              <a:gd fmla="*/ 16959 w 21600" name="T4"/>
              <a:gd fmla="*/ 0 h 21600" name="T5"/>
              <a:gd fmla="*/ 21600 w 21600" name="T6"/>
              <a:gd fmla="*/ 0 h 21600" name="T7"/>
            </a:gdLst>
            <a:cxnLst>
              <a:cxn ang="0">
                <a:pos x="T0" y="T1"/>
              </a:cxn>
              <a:cxn ang="0">
                <a:pos x="T2" y="T3"/>
              </a:cxn>
              <a:cxn ang="0">
                <a:pos x="T4" y="T5"/>
              </a:cxn>
              <a:cxn ang="0">
                <a:pos x="T6" y="T7"/>
              </a:cxn>
            </a:cxnLst>
            <a:rect b="b" l="0" r="r" t="0"/>
            <a:pathLst>
              <a:path h="21600" w="21600">
                <a:moveTo>
                  <a:pt x="0" y="21600"/>
                </a:moveTo>
                <a:lnTo>
                  <a:pt x="16959" y="21600"/>
                </a:lnTo>
                <a:lnTo>
                  <a:pt x="16959" y="0"/>
                </a:lnTo>
                <a:lnTo>
                  <a:pt x="21600" y="0"/>
                </a:lnTo>
              </a:path>
            </a:pathLst>
          </a:custGeom>
          <a:noFill/>
          <a:ln cap="flat" w="12700">
            <a:solidFill>
              <a:srgbClr val="646E78"/>
            </a:solidFill>
            <a:prstDash val="sysDot"/>
            <a:miter lim="800000"/>
            <a:headEnd len="med" type="oval" w="med"/>
            <a:tailEnd len="med" type="arrow" w="med"/>
          </a:ln>
          <a:extLst>
            <a:ext uri="{909E8E84-426E-40DD-AFC4-6F175D3DCCD1}">
              <a14:hiddenFill>
                <a:solidFill>
                  <a:srgbClr val="FFFFFF"/>
                </a:solidFill>
              </a14:hiddenFill>
            </a:ext>
          </a:extLst>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grpSp>
        <p:nvGrpSpPr>
          <p:cNvPr id="148496" name="Group 16"/>
          <p:cNvGrpSpPr/>
          <p:nvPr/>
        </p:nvGrpSpPr>
        <p:grpSpPr>
          <a:xfrm>
            <a:off x="9328151" y="2351881"/>
            <a:ext cx="1476375" cy="1131094"/>
            <a:chOff x="0" y="107"/>
            <a:chExt cx="1860" cy="1425"/>
          </a:xfrm>
        </p:grpSpPr>
        <p:sp>
          <p:nvSpPr>
            <p:cNvPr id="148497" name="Rectangle 17"/>
            <p:cNvSpPr/>
            <p:nvPr/>
          </p:nvSpPr>
          <p:spPr bwMode="auto">
            <a:xfrm>
              <a:off x="0" y="580"/>
              <a:ext cx="1860" cy="9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lnSpc>
                  <a:spcPct val="120000"/>
                </a:lnSpc>
                <a:spcBef>
                  <a:spcPct val="0"/>
                </a:spcBef>
                <a:spcAft>
                  <a:spcPct val="0"/>
                </a:spcAft>
              </a:pPr>
              <a:r>
                <a:rPr lang="en-US" sz="1050">
                  <a:solidFill>
                    <a:schemeClr val="bg2">
                      <a:lumMod val="25000"/>
                    </a:schemeClr>
                  </a:solidFill>
                  <a:cs typeface="+mn-ea"/>
                  <a:sym typeface="+mn-lt"/>
                </a:rPr>
                <a:t>Lorem Ipsum is simply dummy text printing and typesetting industry. Lorem Ipsum has been.</a:t>
              </a:r>
            </a:p>
          </p:txBody>
        </p:sp>
        <p:sp>
          <p:nvSpPr>
            <p:cNvPr id="148498" name="Rectangle 18"/>
            <p:cNvSpPr/>
            <p:nvPr/>
          </p:nvSpPr>
          <p:spPr bwMode="auto">
            <a:xfrm>
              <a:off x="0" y="107"/>
              <a:ext cx="1860" cy="41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spcBef>
                  <a:spcPct val="0"/>
                </a:spcBef>
                <a:spcAft>
                  <a:spcPct val="0"/>
                </a:spcAft>
              </a:pPr>
              <a:r>
                <a:rPr lang="en-US" sz="1400">
                  <a:solidFill>
                    <a:srgbClr val="FFFFFF"/>
                  </a:solidFill>
                  <a:cs typeface="+mn-ea"/>
                  <a:sym typeface="+mn-lt"/>
                </a:rPr>
                <a:t>Heading of</a:t>
              </a:r>
            </a:p>
            <a:p>
              <a:pPr defTabSz="1219170" fontAlgn="base">
                <a:spcBef>
                  <a:spcPct val="0"/>
                </a:spcBef>
                <a:spcAft>
                  <a:spcPct val="0"/>
                </a:spcAft>
              </a:pPr>
              <a:r>
                <a:rPr lang="en-US" sz="1400">
                  <a:solidFill>
                    <a:srgbClr val="FFFFFF"/>
                  </a:solidFill>
                  <a:cs typeface="+mn-ea"/>
                  <a:sym typeface="+mn-lt"/>
                </a:rPr>
                <a:t>核心优势二</a:t>
              </a:r>
            </a:p>
          </p:txBody>
        </p:sp>
      </p:grpSp>
      <p:grpSp>
        <p:nvGrpSpPr>
          <p:cNvPr id="148502" name="Group 22"/>
          <p:cNvGrpSpPr/>
          <p:nvPr/>
        </p:nvGrpSpPr>
        <p:grpSpPr>
          <a:xfrm>
            <a:off x="9328151" y="3841749"/>
            <a:ext cx="1803400" cy="1060451"/>
            <a:chExt cx="2272" cy="1336"/>
          </a:xfrm>
        </p:grpSpPr>
        <p:sp>
          <p:nvSpPr>
            <p:cNvPr id="148503" name="Rectangle 23"/>
            <p:cNvSpPr/>
            <p:nvPr/>
          </p:nvSpPr>
          <p:spPr bwMode="auto">
            <a:xfrm>
              <a:off x="0" y="616"/>
              <a:ext cx="1860" cy="72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lnSpc>
                  <a:spcPct val="120000"/>
                </a:lnSpc>
                <a:spcBef>
                  <a:spcPct val="0"/>
                </a:spcBef>
                <a:spcAft>
                  <a:spcPct val="0"/>
                </a:spcAft>
              </a:pPr>
              <a:r>
                <a:rPr lang="en-US" sz="1067">
                  <a:solidFill>
                    <a:schemeClr val="bg2">
                      <a:lumMod val="25000"/>
                    </a:schemeClr>
                  </a:solidFill>
                  <a:cs typeface="+mn-ea"/>
                  <a:sym typeface="+mn-lt"/>
                </a:rPr>
                <a:t>Lorem Ipsum is simply dummy text printing and typesetting industry.</a:t>
              </a:r>
            </a:p>
          </p:txBody>
        </p:sp>
        <p:sp>
          <p:nvSpPr>
            <p:cNvPr id="148504" name="Rectangle 24"/>
            <p:cNvSpPr/>
            <p:nvPr/>
          </p:nvSpPr>
          <p:spPr bwMode="auto">
            <a:xfrm>
              <a:off x="0" y="0"/>
              <a:ext cx="2272"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spcBef>
                  <a:spcPct val="0"/>
                </a:spcBef>
                <a:spcAft>
                  <a:spcPct val="0"/>
                </a:spcAft>
              </a:pPr>
              <a:endParaRPr altLang="zh-CN" b="1" lang="en-US" sz="1400">
                <a:solidFill>
                  <a:schemeClr val="bg2">
                    <a:lumMod val="25000"/>
                  </a:schemeClr>
                </a:solidFill>
                <a:cs typeface="+mn-ea"/>
                <a:sym typeface="+mn-lt"/>
              </a:endParaRPr>
            </a:p>
            <a:p>
              <a:pPr defTabSz="1219170" fontAlgn="base">
                <a:spcBef>
                  <a:spcPct val="0"/>
                </a:spcBef>
                <a:spcAft>
                  <a:spcPct val="0"/>
                </a:spcAft>
              </a:pPr>
              <a:r>
                <a:rPr altLang="zh-CN" b="1" lang="en-US" sz="1400">
                  <a:solidFill>
                    <a:schemeClr val="bg2">
                      <a:lumMod val="25000"/>
                    </a:schemeClr>
                  </a:solidFill>
                  <a:cs typeface="+mn-ea"/>
                  <a:sym typeface="+mn-lt"/>
                </a:rPr>
                <a:t>核心优势四</a:t>
              </a:r>
            </a:p>
          </p:txBody>
        </p:sp>
      </p:grpSp>
      <p:grpSp>
        <p:nvGrpSpPr>
          <p:cNvPr id="148508" name="Group 28"/>
          <p:cNvGrpSpPr/>
          <p:nvPr/>
        </p:nvGrpSpPr>
        <p:grpSpPr>
          <a:xfrm>
            <a:off x="1295401" y="2692401"/>
            <a:ext cx="1536700" cy="1047751"/>
            <a:chOff x="-144" y="0"/>
            <a:chExt cx="1936" cy="1320"/>
          </a:xfrm>
        </p:grpSpPr>
        <p:sp>
          <p:nvSpPr>
            <p:cNvPr id="148509" name="Rectangle 29"/>
            <p:cNvSpPr/>
            <p:nvPr/>
          </p:nvSpPr>
          <p:spPr bwMode="auto">
            <a:xfrm>
              <a:off x="-144" y="600"/>
              <a:ext cx="1936" cy="72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defTabSz="1219170" fontAlgn="base">
                <a:lnSpc>
                  <a:spcPct val="120000"/>
                </a:lnSpc>
                <a:spcBef>
                  <a:spcPct val="0"/>
                </a:spcBef>
                <a:spcAft>
                  <a:spcPct val="0"/>
                </a:spcAft>
              </a:pPr>
              <a:r>
                <a:rPr lang="en-US" sz="1067">
                  <a:solidFill>
                    <a:schemeClr val="bg2">
                      <a:lumMod val="25000"/>
                    </a:schemeClr>
                  </a:solidFill>
                  <a:cs typeface="+mn-ea"/>
                  <a:sym typeface="+mn-lt"/>
                </a:rPr>
                <a:t>Lorem Ipsum is simply dummy text printing and typesetting industry.</a:t>
              </a:r>
            </a:p>
          </p:txBody>
        </p:sp>
        <p:sp>
          <p:nvSpPr>
            <p:cNvPr id="148510" name="Rectangle 30"/>
            <p:cNvSpPr/>
            <p:nvPr/>
          </p:nvSpPr>
          <p:spPr bwMode="auto">
            <a:xfrm>
              <a:off x="0" y="0"/>
              <a:ext cx="1792"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defTabSz="1219170" fontAlgn="base">
                <a:spcBef>
                  <a:spcPct val="0"/>
                </a:spcBef>
                <a:spcAft>
                  <a:spcPct val="0"/>
                </a:spcAft>
              </a:pPr>
              <a:r>
                <a:rPr lang="en-US" sz="1400">
                  <a:solidFill>
                    <a:srgbClr val="FFFFFF"/>
                  </a:solidFill>
                  <a:cs typeface="+mn-ea"/>
                  <a:sym typeface="+mn-lt"/>
                </a:rPr>
                <a:t>Heading of </a:t>
              </a:r>
            </a:p>
            <a:p>
              <a:pPr algn="r" defTabSz="1219170" fontAlgn="base">
                <a:spcBef>
                  <a:spcPct val="0"/>
                </a:spcBef>
                <a:spcAft>
                  <a:spcPct val="0"/>
                </a:spcAft>
              </a:pPr>
              <a:r>
                <a:rPr lang="en-US" sz="1400">
                  <a:solidFill>
                    <a:srgbClr val="FFFFFF"/>
                  </a:solidFill>
                  <a:cs typeface="+mn-ea"/>
                  <a:sym typeface="+mn-lt"/>
                </a:rPr>
                <a:t>核心优势一</a:t>
              </a:r>
            </a:p>
          </p:txBody>
        </p:sp>
      </p:grpSp>
      <p:grpSp>
        <p:nvGrpSpPr>
          <p:cNvPr id="148514" name="Group 34"/>
          <p:cNvGrpSpPr/>
          <p:nvPr/>
        </p:nvGrpSpPr>
        <p:grpSpPr>
          <a:xfrm>
            <a:off x="993776" y="4254501"/>
            <a:ext cx="1838325" cy="1216025"/>
            <a:chOff x="-524" y="0"/>
            <a:chExt cx="2316" cy="1532"/>
          </a:xfrm>
        </p:grpSpPr>
        <p:sp>
          <p:nvSpPr>
            <p:cNvPr id="148515" name="Rectangle 35"/>
            <p:cNvSpPr/>
            <p:nvPr/>
          </p:nvSpPr>
          <p:spPr bwMode="auto">
            <a:xfrm>
              <a:off x="-144" y="580"/>
              <a:ext cx="1936" cy="9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defTabSz="1219170" fontAlgn="base">
                <a:lnSpc>
                  <a:spcPct val="120000"/>
                </a:lnSpc>
                <a:spcBef>
                  <a:spcPct val="0"/>
                </a:spcBef>
                <a:spcAft>
                  <a:spcPct val="0"/>
                </a:spcAft>
              </a:pPr>
              <a:r>
                <a:rPr lang="en-US" sz="1067">
                  <a:solidFill>
                    <a:schemeClr val="bg2">
                      <a:lumMod val="25000"/>
                    </a:schemeClr>
                  </a:solidFill>
                  <a:cs typeface="+mn-ea"/>
                  <a:sym typeface="+mn-lt"/>
                </a:rPr>
                <a:t>Lorem Ipsum is simply dummy text printing and typesetting industry. Lorem Ipsum has been.</a:t>
              </a:r>
            </a:p>
          </p:txBody>
        </p:sp>
        <p:sp>
          <p:nvSpPr>
            <p:cNvPr id="148516" name="Rectangle 36"/>
            <p:cNvSpPr/>
            <p:nvPr/>
          </p:nvSpPr>
          <p:spPr bwMode="auto">
            <a:xfrm>
              <a:off x="-524" y="0"/>
              <a:ext cx="2316"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defTabSz="1219170" fontAlgn="base">
                <a:spcBef>
                  <a:spcPct val="0"/>
                </a:spcBef>
                <a:spcAft>
                  <a:spcPct val="0"/>
                </a:spcAft>
              </a:pPr>
              <a:r>
                <a:rPr lang="en-US" sz="1400">
                  <a:solidFill>
                    <a:srgbClr val="FFFFFF"/>
                  </a:solidFill>
                  <a:cs typeface="+mn-ea"/>
                  <a:sym typeface="+mn-lt"/>
                </a:rPr>
                <a:t>Heading of</a:t>
              </a:r>
            </a:p>
            <a:p>
              <a:pPr algn="r" defTabSz="1219170" fontAlgn="base">
                <a:spcBef>
                  <a:spcPct val="0"/>
                </a:spcBef>
                <a:spcAft>
                  <a:spcPct val="0"/>
                </a:spcAft>
              </a:pPr>
              <a:r>
                <a:rPr lang="en-US" sz="1400">
                  <a:solidFill>
                    <a:srgbClr val="FFFFFF"/>
                  </a:solidFill>
                  <a:cs typeface="+mn-ea"/>
                  <a:sym typeface="+mn-lt"/>
                </a:rPr>
                <a:t>核心优势三</a:t>
              </a:r>
            </a:p>
          </p:txBody>
        </p:sp>
      </p:grpSp>
      <p:sp>
        <p:nvSpPr>
          <p:cNvPr id="148517" name="Rectangle 37"/>
          <p:cNvSpPr/>
          <p:nvPr/>
        </p:nvSpPr>
        <p:spPr bwMode="auto">
          <a:xfrm>
            <a:off x="5222875" y="5559426"/>
            <a:ext cx="5581651" cy="38735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lnSpc>
                <a:spcPct val="120000"/>
              </a:lnSpc>
              <a:spcBef>
                <a:spcPct val="0"/>
              </a:spcBef>
              <a:spcAft>
                <a:spcPct val="0"/>
              </a:spcAft>
            </a:pPr>
            <a:r>
              <a:rPr lang="en-US" sz="1067">
                <a:solidFill>
                  <a:srgbClr val="646E78"/>
                </a:solidFill>
                <a:cs typeface="+mn-ea"/>
                <a:sym typeface="+mn-lt"/>
              </a:rPr>
              <a:t>Lorem Ipsum is simply dummy text of the printing and typesetting industry. Lorem Ipsum has been the industry's standard dummy text ever since the 1500s, when an unknown printer took.</a:t>
            </a:r>
          </a:p>
        </p:txBody>
      </p:sp>
      <p:sp>
        <p:nvSpPr>
          <p:cNvPr id="148518" name="Freeform 38"/>
          <p:cNvSpPr/>
          <p:nvPr/>
        </p:nvSpPr>
        <p:spPr bwMode="auto">
          <a:xfrm>
            <a:off x="4941889" y="5630863"/>
            <a:ext cx="160337" cy="259556"/>
          </a:xfrm>
          <a:custGeom>
            <a:gdLst>
              <a:gd fmla="*/ 39 w 21600" name="T0"/>
              <a:gd fmla="*/ 0 h 21600" name="T1"/>
              <a:gd fmla="*/ 4267 w 21600" name="T2"/>
              <a:gd fmla="*/ 0 h 21600" name="T3"/>
              <a:gd fmla="*/ 21600 w 21600" name="T4"/>
              <a:gd fmla="*/ 10600 h 21600" name="T5"/>
              <a:gd fmla="*/ 3723 w 21600" name="T6"/>
              <a:gd fmla="*/ 21600 h 21600" name="T7"/>
              <a:gd fmla="*/ 0 w 21600" name="T8"/>
              <a:gd fmla="*/ 21600 h 21600" name="T9"/>
              <a:gd fmla="*/ 17373 w 21600" name="T10"/>
              <a:gd fmla="*/ 10679 h 21600" name="T11"/>
              <a:gd fmla="*/ 39 w 21600" name="T12"/>
              <a:gd fmla="*/ 0 h 21600" name="T13"/>
              <a:gd fmla="*/ 39 w 21600" name="T14"/>
              <a:gd fmla="*/ 0 h 216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600" w="21600">
                <a:moveTo>
                  <a:pt x="39" y="0"/>
                </a:moveTo>
                <a:lnTo>
                  <a:pt x="4267" y="0"/>
                </a:lnTo>
                <a:lnTo>
                  <a:pt x="21600" y="10600"/>
                </a:lnTo>
                <a:lnTo>
                  <a:pt x="3723" y="21600"/>
                </a:lnTo>
                <a:lnTo>
                  <a:pt x="0" y="21600"/>
                </a:lnTo>
                <a:lnTo>
                  <a:pt x="17373" y="10679"/>
                </a:lnTo>
                <a:lnTo>
                  <a:pt x="39" y="0"/>
                </a:lnTo>
                <a:close/>
                <a:moveTo>
                  <a:pt x="39" y="0"/>
                </a:moveTo>
              </a:path>
            </a:pathLst>
          </a:custGeom>
          <a:solidFill>
            <a:srgbClr val="063D54"/>
          </a:solidFill>
          <a:ln>
            <a:noFill/>
          </a:ln>
          <a:extLst/>
        </p:spPr>
        <p:txBody>
          <a:bodyPr bIns="0" lIns="0" rIns="0" tIns="0"/>
          <a:lstStyle/>
          <a:p>
            <a:pPr algn="ctr" defTabSz="1219170" fontAlgn="base">
              <a:spcBef>
                <a:spcPct val="0"/>
              </a:spcBef>
              <a:spcAft>
                <a:spcPct val="0"/>
              </a:spcAft>
            </a:pPr>
            <a:endParaRPr lang="en-US" sz="2800">
              <a:solidFill>
                <a:srgbClr val="000000"/>
              </a:solidFill>
              <a:cs typeface="+mn-ea"/>
              <a:sym typeface="+mn-lt"/>
            </a:endParaRPr>
          </a:p>
        </p:txBody>
      </p:sp>
      <p:grpSp>
        <p:nvGrpSpPr>
          <p:cNvPr id="148519" name="Group 39"/>
          <p:cNvGrpSpPr/>
          <p:nvPr/>
        </p:nvGrpSpPr>
        <p:grpSpPr>
          <a:xfrm>
            <a:off x="5803901" y="2136775"/>
            <a:ext cx="819151" cy="306388"/>
            <a:chExt cx="1031" cy="386"/>
          </a:xfrm>
        </p:grpSpPr>
        <p:pic>
          <p:nvPicPr>
            <p:cNvPr id="148520" name="Picture 40"/>
            <p:cNvPicPr>
              <a:picLocks noChangeArrowheads="1" noChangeAspect="1"/>
            </p:cNvPicPr>
            <p:nvPr/>
          </p:nvPicPr>
          <p:blipFill>
            <a:blip r:embed="rId3">
              <a:alphaModFix amt="75000"/>
              <a:extLst>
                <a:ext uri="{28A0092B-C50C-407E-A947-70E740481C1C}">
                  <a14:useLocalDpi/>
                </a:ext>
              </a:extLst>
            </a:blip>
            <a:stretch>
              <a:fillRect/>
            </a:stretch>
          </p:blipFill>
          <p:spPr bwMode="auto">
            <a:xfrm>
              <a:off x="0" y="8"/>
              <a:ext cx="360" cy="378"/>
            </a:xfrm>
            <a:prstGeom prst="rect">
              <a:avLst/>
            </a:prstGeom>
            <a:noFill/>
            <a:ln>
              <a:noFill/>
            </a:ln>
            <a:extLst>
              <a:ext uri="{909E8E84-426E-40DD-AFC4-6F175D3DCCD1}">
                <a14:hiddenFill>
                  <a:solidFill>
                    <a:srgbClr val="FFFFFF">
                      <a:alpha val="75000"/>
                    </a:srgbClr>
                  </a:solidFill>
                </a14:hiddenFill>
              </a:ext>
              <a:ext uri="{91240B29-F687-4F45-9708-019B960494DF}">
                <a14:hiddenLine cap="flat" w="12700">
                  <a:solidFill>
                    <a:schemeClr val="tx1">
                      <a:alpha val="75000"/>
                    </a:schemeClr>
                  </a:solidFill>
                  <a:miter lim="800000"/>
                  <a:headEnd/>
                  <a:tailEnd/>
                </a14:hiddenLine>
              </a:ext>
            </a:extLst>
          </p:spPr>
        </p:pic>
        <p:sp>
          <p:nvSpPr>
            <p:cNvPr id="148521" name="Rectangle 41"/>
            <p:cNvSpPr/>
            <p:nvPr/>
          </p:nvSpPr>
          <p:spPr bwMode="auto">
            <a:xfrm>
              <a:off x="487" y="0"/>
              <a:ext cx="544" cy="2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lnSpc>
                  <a:spcPct val="90000"/>
                </a:lnSpc>
                <a:spcBef>
                  <a:spcPct val="0"/>
                </a:spcBef>
                <a:spcAft>
                  <a:spcPct val="0"/>
                </a:spcAft>
              </a:pPr>
              <a:r>
                <a:rPr lang="en-US" sz="1067">
                  <a:solidFill>
                    <a:srgbClr val="FFFFFF"/>
                  </a:solidFill>
                  <a:cs typeface="+mn-ea"/>
                  <a:sym typeface="+mn-lt"/>
                </a:rPr>
                <a:t>42%</a:t>
              </a:r>
            </a:p>
          </p:txBody>
        </p:sp>
      </p:grpSp>
      <p:grpSp>
        <p:nvGrpSpPr>
          <p:cNvPr id="148522" name="Group 42"/>
          <p:cNvGrpSpPr/>
          <p:nvPr/>
        </p:nvGrpSpPr>
        <p:grpSpPr>
          <a:xfrm>
            <a:off x="5751514" y="2688433"/>
            <a:ext cx="871537" cy="351631"/>
            <a:chExt cx="1097" cy="443"/>
          </a:xfrm>
        </p:grpSpPr>
        <p:pic>
          <p:nvPicPr>
            <p:cNvPr id="148523" name="Picture 43"/>
            <p:cNvPicPr>
              <a:picLocks noChangeArrowheads="1" noChangeAspect="1"/>
            </p:cNvPicPr>
            <p:nvPr/>
          </p:nvPicPr>
          <p:blipFill>
            <a:blip r:embed="rId4">
              <a:alphaModFix amt="75000"/>
              <a:extLst>
                <a:ext uri="{28A0092B-C50C-407E-A947-70E740481C1C}">
                  <a14:useLocalDpi/>
                </a:ext>
              </a:extLst>
            </a:blip>
            <a:stretch>
              <a:fillRect/>
            </a:stretch>
          </p:blipFill>
          <p:spPr bwMode="auto">
            <a:xfrm>
              <a:off x="0" y="0"/>
              <a:ext cx="437" cy="443"/>
            </a:xfrm>
            <a:prstGeom prst="rect">
              <a:avLst/>
            </a:prstGeom>
            <a:noFill/>
            <a:ln>
              <a:noFill/>
            </a:ln>
            <a:extLst>
              <a:ext uri="{909E8E84-426E-40DD-AFC4-6F175D3DCCD1}">
                <a14:hiddenFill>
                  <a:solidFill>
                    <a:srgbClr val="FFFFFF">
                      <a:alpha val="75000"/>
                    </a:srgbClr>
                  </a:solidFill>
                </a14:hiddenFill>
              </a:ext>
              <a:ext uri="{91240B29-F687-4F45-9708-019B960494DF}">
                <a14:hiddenLine cap="flat" w="12700">
                  <a:solidFill>
                    <a:schemeClr val="tx1">
                      <a:alpha val="75000"/>
                    </a:schemeClr>
                  </a:solidFill>
                  <a:miter lim="800000"/>
                  <a:headEnd/>
                  <a:tailEnd/>
                </a14:hiddenLine>
              </a:ext>
            </a:extLst>
          </p:spPr>
        </p:pic>
        <p:sp>
          <p:nvSpPr>
            <p:cNvPr id="148524" name="Rectangle 44"/>
            <p:cNvSpPr/>
            <p:nvPr/>
          </p:nvSpPr>
          <p:spPr bwMode="auto">
            <a:xfrm>
              <a:off x="553" y="56"/>
              <a:ext cx="544" cy="29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1219170" fontAlgn="base">
                <a:lnSpc>
                  <a:spcPct val="90000"/>
                </a:lnSpc>
                <a:spcBef>
                  <a:spcPct val="0"/>
                </a:spcBef>
                <a:spcAft>
                  <a:spcPct val="0"/>
                </a:spcAft>
              </a:pPr>
              <a:r>
                <a:rPr lang="en-US" sz="1067">
                  <a:solidFill>
                    <a:srgbClr val="FFFFFF"/>
                  </a:solidFill>
                  <a:cs typeface="+mn-ea"/>
                  <a:sym typeface="+mn-lt"/>
                </a:rPr>
                <a:t>36%</a:t>
              </a:r>
            </a:p>
          </p:txBody>
        </p:sp>
      </p:grpSp>
      <p:grpSp>
        <p:nvGrpSpPr>
          <p:cNvPr id="148525" name="Group 45"/>
          <p:cNvGrpSpPr/>
          <p:nvPr/>
        </p:nvGrpSpPr>
        <p:grpSpPr>
          <a:xfrm>
            <a:off x="5448301" y="3393282"/>
            <a:ext cx="966788" cy="292100"/>
            <a:chExt cx="1218" cy="368"/>
          </a:xfrm>
          <a:solidFill>
            <a:schemeClr val="bg1"/>
          </a:solidFill>
        </p:grpSpPr>
        <p:pic>
          <p:nvPicPr>
            <p:cNvPr id="148526" name="Picture 46"/>
            <p:cNvPicPr>
              <a:picLocks noChangeArrowheads="1" noChangeAspect="1"/>
            </p:cNvPicPr>
            <p:nvPr/>
          </p:nvPicPr>
          <p:blipFill>
            <a:blip r:embed="rId5">
              <a:alphaModFix amt="75000"/>
              <a:extLst>
                <a:ext uri="{28A0092B-C50C-407E-A947-70E740481C1C}">
                  <a14:useLocalDpi/>
                </a:ext>
              </a:extLst>
            </a:blip>
            <a:stretch>
              <a:fillRect/>
            </a:stretch>
          </p:blipFill>
          <p:spPr bwMode="auto">
            <a:xfrm>
              <a:off x="648" y="0"/>
              <a:ext cx="570" cy="352"/>
            </a:xfrm>
            <a:prstGeom prst="rect">
              <a:avLst/>
            </a:prstGeom>
            <a:solidFill>
              <a:schemeClr val="tx1">
                <a:alpha val="75000"/>
              </a:schemeClr>
            </a:solidFill>
            <a:ln>
              <a:noFill/>
            </a:ln>
            <a:extLst>
              <a:ext uri="{91240B29-F687-4F45-9708-019B960494DF}">
                <a14:hiddenLine cap="flat" w="12700">
                  <a:solidFill>
                    <a:schemeClr val="tx1">
                      <a:alpha val="75000"/>
                    </a:schemeClr>
                  </a:solidFill>
                  <a:miter lim="800000"/>
                  <a:headEnd/>
                  <a:tailEnd/>
                </a14:hiddenLine>
              </a:ext>
            </a:extLst>
          </p:spPr>
        </p:pic>
        <p:sp>
          <p:nvSpPr>
            <p:cNvPr id="148527" name="Rectangle 47"/>
            <p:cNvSpPr/>
            <p:nvPr/>
          </p:nvSpPr>
          <p:spPr bwMode="auto">
            <a:xfrm>
              <a:off x="0" y="72"/>
              <a:ext cx="544" cy="296"/>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defTabSz="1219170" fontAlgn="base">
                <a:lnSpc>
                  <a:spcPct val="90000"/>
                </a:lnSpc>
                <a:spcBef>
                  <a:spcPct val="0"/>
                </a:spcBef>
                <a:spcAft>
                  <a:spcPct val="0"/>
                </a:spcAft>
              </a:pPr>
              <a:r>
                <a:rPr lang="en-US" sz="1067">
                  <a:cs typeface="+mn-ea"/>
                  <a:sym typeface="+mn-lt"/>
                </a:rPr>
                <a:t>21%</a:t>
              </a:r>
            </a:p>
          </p:txBody>
        </p:sp>
      </p:grpSp>
      <p:sp>
        <p:nvSpPr>
          <p:cNvPr id="56" name="Rectangle 2">
            <a:extLst>
              <a:ext uri="{FF2B5EF4-FFF2-40B4-BE49-F238E27FC236}">
                <a16:creationId xmlns:a16="http://schemas.microsoft.com/office/drawing/2014/main" id="{F20895E5-131E-49DB-9000-99BD8EEFDFED}"/>
              </a:ext>
            </a:extLst>
          </p:cNvPr>
          <p:cNvSpPr/>
          <p:nvPr/>
        </p:nvSpPr>
        <p:spPr>
          <a:xfrm>
            <a:off x="487472" y="778539"/>
            <a:ext cx="2310130" cy="335280"/>
          </a:xfrm>
          <a:prstGeom prst="rect">
            <a:avLst/>
          </a:prstGeom>
        </p:spPr>
        <p:txBody>
          <a:bodyPr wrap="none">
            <a:spAutoFit/>
          </a:bodyPr>
          <a:lstStyle/>
          <a:p>
            <a:r>
              <a:rPr lang="id-ID" sz="1600">
                <a:solidFill>
                  <a:schemeClr val="bg2">
                    <a:lumMod val="25000"/>
                  </a:schemeClr>
                </a:solidFill>
                <a:cs typeface="+mn-ea"/>
                <a:sym typeface="+mn-lt"/>
              </a:rPr>
              <a:t>COMPETITOR ANALYSIS</a:t>
            </a:r>
          </a:p>
        </p:txBody>
      </p:sp>
      <p:sp>
        <p:nvSpPr>
          <p:cNvPr id="57" name="TextBox 3">
            <a:extLst>
              <a:ext uri="{FF2B5EF4-FFF2-40B4-BE49-F238E27FC236}">
                <a16:creationId xmlns:a16="http://schemas.microsoft.com/office/drawing/2014/main" id="{F3E4B8C6-D4FE-4A4D-88CC-BF24169B74FD}"/>
              </a:ext>
            </a:extLst>
          </p:cNvPr>
          <p:cNvSpPr txBox="1"/>
          <p:nvPr/>
        </p:nvSpPr>
        <p:spPr>
          <a:xfrm>
            <a:off x="533168" y="352958"/>
            <a:ext cx="1965642" cy="497891"/>
          </a:xfrm>
          <a:prstGeom prst="rect">
            <a:avLst/>
          </a:prstGeom>
          <a:noFill/>
        </p:spPr>
        <p:txBody>
          <a:bodyPr rtlCol="0" wrap="none">
            <a:spAutoFit/>
          </a:bodyPr>
          <a:lstStyle/>
          <a:p>
            <a:r>
              <a:rPr altLang="zh-CN" lang="en-US" sz="2667">
                <a:solidFill>
                  <a:schemeClr val="accent1"/>
                </a:solidFill>
                <a:cs typeface="+mn-ea"/>
                <a:sym typeface="+mn-lt"/>
              </a:rPr>
              <a:t>2.4竞争分析</a:t>
            </a:r>
          </a:p>
        </p:txBody>
      </p:sp>
      <p:sp>
        <p:nvSpPr>
          <p:cNvPr id="50" name="user_149452">
            <a:extLst>
              <a:ext uri="{FF2B5EF4-FFF2-40B4-BE49-F238E27FC236}">
                <a16:creationId xmlns:a16="http://schemas.microsoft.com/office/drawing/2014/main" id="{8CD62C28-E7CD-4424-B8C6-668D0AB2089D}"/>
              </a:ext>
            </a:extLst>
          </p:cNvPr>
          <p:cNvSpPr>
            <a:spLocks noChangeAspect="1"/>
          </p:cNvSpPr>
          <p:nvPr/>
        </p:nvSpPr>
        <p:spPr bwMode="auto">
          <a:xfrm>
            <a:off x="5805404" y="4155281"/>
            <a:ext cx="609685" cy="608884"/>
          </a:xfrm>
          <a:custGeom>
            <a:gdLst>
              <a:gd fmla="*/ 367 w 733" name="T0"/>
              <a:gd fmla="*/ 0 h 733" name="T1"/>
              <a:gd fmla="*/ 119 w 733" name="T2"/>
              <a:gd fmla="*/ 637 h 733" name="T3"/>
              <a:gd fmla="*/ 131 w 733" name="T4"/>
              <a:gd fmla="*/ 647 h 733" name="T5"/>
              <a:gd fmla="*/ 152 w 733" name="T6"/>
              <a:gd fmla="*/ 664 h 733" name="T7"/>
              <a:gd fmla="*/ 181 w 733" name="T8"/>
              <a:gd fmla="*/ 683 h 733" name="T9"/>
              <a:gd fmla="*/ 211 w 733" name="T10"/>
              <a:gd fmla="*/ 698 h 733" name="T11"/>
              <a:gd fmla="*/ 301 w 733" name="T12"/>
              <a:gd fmla="*/ 727 h 733" name="T13"/>
              <a:gd fmla="*/ 333 w 733" name="T14"/>
              <a:gd fmla="*/ 732 h 733" name="T15"/>
              <a:gd fmla="*/ 367 w 733" name="T16"/>
              <a:gd fmla="*/ 733 h 733" name="T17"/>
              <a:gd fmla="*/ 400 w 733" name="T18"/>
              <a:gd fmla="*/ 732 h 733" name="T19"/>
              <a:gd fmla="*/ 432 w 733" name="T20"/>
              <a:gd fmla="*/ 727 h 733" name="T21"/>
              <a:gd fmla="*/ 522 w 733" name="T22"/>
              <a:gd fmla="*/ 699 h 733" name="T23"/>
              <a:gd fmla="*/ 552 w 733" name="T24"/>
              <a:gd fmla="*/ 683 h 733" name="T25"/>
              <a:gd fmla="*/ 580 w 733" name="T26"/>
              <a:gd fmla="*/ 664 h 733" name="T27"/>
              <a:gd fmla="*/ 601 w 733" name="T28"/>
              <a:gd fmla="*/ 648 h 733" name="T29"/>
              <a:gd fmla="*/ 613 w 733" name="T30"/>
              <a:gd fmla="*/ 638 h 733" name="T31"/>
              <a:gd fmla="*/ 27 w 733" name="T32"/>
              <a:gd fmla="*/ 367 h 733" name="T33"/>
              <a:gd fmla="*/ 707 w 733" name="T34"/>
              <a:gd fmla="*/ 367 h 733" name="T35"/>
              <a:gd fmla="*/ 580 w 733" name="T36"/>
              <a:gd fmla="*/ 614 h 733" name="T37"/>
              <a:gd fmla="*/ 451 w 733" name="T38"/>
              <a:gd fmla="*/ 531 h 733" name="T39"/>
              <a:gd fmla="*/ 459 w 733" name="T40"/>
              <a:gd fmla="*/ 480 h 733" name="T41"/>
              <a:gd fmla="*/ 522 w 733" name="T42"/>
              <a:gd fmla="*/ 368 h 733" name="T43"/>
              <a:gd fmla="*/ 510 w 733" name="T44"/>
              <a:gd fmla="*/ 289 h 733" name="T45"/>
              <a:gd fmla="*/ 485 w 733" name="T46"/>
              <a:gd fmla="*/ 149 h 733" name="T47"/>
              <a:gd fmla="*/ 248 w 733" name="T48"/>
              <a:gd fmla="*/ 149 h 733" name="T49"/>
              <a:gd fmla="*/ 223 w 733" name="T50"/>
              <a:gd fmla="*/ 289 h 733" name="T51"/>
              <a:gd fmla="*/ 212 w 733" name="T52"/>
              <a:gd fmla="*/ 368 h 733" name="T53"/>
              <a:gd fmla="*/ 271 w 733" name="T54"/>
              <a:gd fmla="*/ 491 h 733" name="T55"/>
              <a:gd fmla="*/ 255 w 733" name="T56"/>
              <a:gd fmla="*/ 556 h 733" name="T57"/>
              <a:gd fmla="*/ 140 w 733" name="T58"/>
              <a:gd fmla="*/ 620 h 733" name="T59"/>
              <a:gd fmla="*/ 566 w 733" name="T60"/>
              <a:gd fmla="*/ 642 h 733" name="T61"/>
              <a:gd fmla="*/ 545 w 733" name="T62"/>
              <a:gd fmla="*/ 656 h 733" name="T63"/>
              <a:gd fmla="*/ 522 w 733" name="T64"/>
              <a:gd fmla="*/ 669 h 733" name="T65"/>
              <a:gd fmla="*/ 473 w 733" name="T66"/>
              <a:gd fmla="*/ 689 h 733" name="T67"/>
              <a:gd fmla="*/ 448 w 733" name="T68"/>
              <a:gd fmla="*/ 697 h 733" name="T69"/>
              <a:gd fmla="*/ 421 w 733" name="T70"/>
              <a:gd fmla="*/ 702 h 733" name="T71"/>
              <a:gd fmla="*/ 392 w 733" name="T72"/>
              <a:gd fmla="*/ 706 h 733" name="T73"/>
              <a:gd fmla="*/ 341 w 733" name="T74"/>
              <a:gd fmla="*/ 706 h 733" name="T75"/>
              <a:gd fmla="*/ 312 w 733" name="T76"/>
              <a:gd fmla="*/ 702 h 733" name="T77"/>
              <a:gd fmla="*/ 259 w 733" name="T78"/>
              <a:gd fmla="*/ 689 h 733" name="T79"/>
              <a:gd fmla="*/ 232 w 733" name="T80"/>
              <a:gd fmla="*/ 679 h 733" name="T81"/>
              <a:gd fmla="*/ 210 w 733" name="T82"/>
              <a:gd fmla="*/ 668 h 733" name="T83"/>
              <a:gd fmla="*/ 187 w 733" name="T84"/>
              <a:gd fmla="*/ 655 h 733" name="T85"/>
              <a:gd fmla="*/ 163 w 733" name="T86"/>
              <a:gd fmla="*/ 639 h 733" name="T87"/>
              <a:gd fmla="*/ 162 w 733" name="T88"/>
              <a:gd fmla="*/ 637 h 733" name="T89"/>
              <a:gd fmla="*/ 297 w 733" name="T90"/>
              <a:gd fmla="*/ 530 h 733" name="T91"/>
              <a:gd fmla="*/ 294 w 733" name="T92"/>
              <a:gd fmla="*/ 478 h 733" name="T93"/>
              <a:gd fmla="*/ 253 w 733" name="T94"/>
              <a:gd fmla="*/ 390 h 733" name="T95"/>
              <a:gd fmla="*/ 238 w 733" name="T96"/>
              <a:gd fmla="*/ 368 h 733" name="T97"/>
              <a:gd fmla="*/ 246 w 733" name="T98"/>
              <a:gd fmla="*/ 305 h 733" name="T99"/>
              <a:gd fmla="*/ 250 w 733" name="T100"/>
              <a:gd fmla="*/ 226 h 733" name="T101"/>
              <a:gd fmla="*/ 268 w 733" name="T102"/>
              <a:gd fmla="*/ 166 h 733" name="T103"/>
              <a:gd fmla="*/ 465 w 733" name="T104"/>
              <a:gd fmla="*/ 166 h 733" name="T105"/>
              <a:gd fmla="*/ 483 w 733" name="T106"/>
              <a:gd fmla="*/ 301 h 733" name="T107"/>
              <a:gd fmla="*/ 495 w 733" name="T108"/>
              <a:gd fmla="*/ 321 h 733" name="T109"/>
              <a:gd fmla="*/ 479 w 733" name="T110"/>
              <a:gd fmla="*/ 389 h 733" name="T111"/>
              <a:gd fmla="*/ 471 w 733" name="T112"/>
              <a:gd fmla="*/ 398 h 733" name="T113"/>
              <a:gd fmla="*/ 428 w 733" name="T114"/>
              <a:gd fmla="*/ 478 h 733" name="T115"/>
              <a:gd fmla="*/ 424 w 733" name="T116"/>
              <a:gd fmla="*/ 531 h 733" name="T117"/>
              <a:gd fmla="*/ 568 w 733" name="T118"/>
              <a:gd fmla="*/ 638 h 733" name="T119"/>
              <a:gd fmla="*/ 566 w 733" name="T120"/>
              <a:gd fmla="*/ 642 h 73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33" w="733">
                <a:moveTo>
                  <a:pt x="733" y="367"/>
                </a:moveTo>
                <a:cubicBezTo>
                  <a:pt x="733" y="164"/>
                  <a:pt x="569" y="0"/>
                  <a:pt x="367" y="0"/>
                </a:cubicBezTo>
                <a:cubicBezTo>
                  <a:pt x="164" y="0"/>
                  <a:pt x="0" y="164"/>
                  <a:pt x="0" y="367"/>
                </a:cubicBezTo>
                <a:cubicBezTo>
                  <a:pt x="0" y="473"/>
                  <a:pt x="46" y="570"/>
                  <a:pt x="119" y="637"/>
                </a:cubicBezTo>
                <a:lnTo>
                  <a:pt x="119" y="637"/>
                </a:lnTo>
                <a:lnTo>
                  <a:pt x="131" y="647"/>
                </a:lnTo>
                <a:cubicBezTo>
                  <a:pt x="131" y="648"/>
                  <a:pt x="132" y="648"/>
                  <a:pt x="133" y="649"/>
                </a:cubicBezTo>
                <a:cubicBezTo>
                  <a:pt x="139" y="654"/>
                  <a:pt x="146" y="659"/>
                  <a:pt x="152" y="664"/>
                </a:cubicBezTo>
                <a:cubicBezTo>
                  <a:pt x="155" y="666"/>
                  <a:pt x="157" y="667"/>
                  <a:pt x="159" y="669"/>
                </a:cubicBezTo>
                <a:cubicBezTo>
                  <a:pt x="166" y="674"/>
                  <a:pt x="173" y="678"/>
                  <a:pt x="181" y="683"/>
                </a:cubicBezTo>
                <a:cubicBezTo>
                  <a:pt x="183" y="684"/>
                  <a:pt x="184" y="684"/>
                  <a:pt x="186" y="685"/>
                </a:cubicBezTo>
                <a:cubicBezTo>
                  <a:pt x="194" y="690"/>
                  <a:pt x="202" y="694"/>
                  <a:pt x="211" y="698"/>
                </a:cubicBezTo>
                <a:cubicBezTo>
                  <a:pt x="211" y="699"/>
                  <a:pt x="212" y="699"/>
                  <a:pt x="213" y="699"/>
                </a:cubicBezTo>
                <a:cubicBezTo>
                  <a:pt x="241" y="712"/>
                  <a:pt x="270" y="722"/>
                  <a:pt x="301" y="727"/>
                </a:cubicBezTo>
                <a:cubicBezTo>
                  <a:pt x="302" y="728"/>
                  <a:pt x="303" y="728"/>
                  <a:pt x="304" y="728"/>
                </a:cubicBezTo>
                <a:cubicBezTo>
                  <a:pt x="314" y="729"/>
                  <a:pt x="323" y="731"/>
                  <a:pt x="333" y="732"/>
                </a:cubicBezTo>
                <a:cubicBezTo>
                  <a:pt x="334" y="732"/>
                  <a:pt x="336" y="732"/>
                  <a:pt x="337" y="732"/>
                </a:cubicBezTo>
                <a:cubicBezTo>
                  <a:pt x="347" y="733"/>
                  <a:pt x="357" y="733"/>
                  <a:pt x="367" y="733"/>
                </a:cubicBezTo>
                <a:cubicBezTo>
                  <a:pt x="377" y="733"/>
                  <a:pt x="387" y="733"/>
                  <a:pt x="396" y="732"/>
                </a:cubicBezTo>
                <a:cubicBezTo>
                  <a:pt x="398" y="732"/>
                  <a:pt x="399" y="732"/>
                  <a:pt x="400" y="732"/>
                </a:cubicBezTo>
                <a:cubicBezTo>
                  <a:pt x="410" y="731"/>
                  <a:pt x="419" y="730"/>
                  <a:pt x="429" y="728"/>
                </a:cubicBezTo>
                <a:cubicBezTo>
                  <a:pt x="430" y="728"/>
                  <a:pt x="431" y="728"/>
                  <a:pt x="432" y="727"/>
                </a:cubicBezTo>
                <a:cubicBezTo>
                  <a:pt x="462" y="722"/>
                  <a:pt x="491" y="713"/>
                  <a:pt x="519" y="700"/>
                </a:cubicBezTo>
                <a:cubicBezTo>
                  <a:pt x="520" y="700"/>
                  <a:pt x="521" y="699"/>
                  <a:pt x="522" y="699"/>
                </a:cubicBezTo>
                <a:cubicBezTo>
                  <a:pt x="530" y="695"/>
                  <a:pt x="538" y="691"/>
                  <a:pt x="546" y="686"/>
                </a:cubicBezTo>
                <a:cubicBezTo>
                  <a:pt x="548" y="685"/>
                  <a:pt x="550" y="684"/>
                  <a:pt x="552" y="683"/>
                </a:cubicBezTo>
                <a:cubicBezTo>
                  <a:pt x="559" y="679"/>
                  <a:pt x="566" y="674"/>
                  <a:pt x="573" y="669"/>
                </a:cubicBezTo>
                <a:cubicBezTo>
                  <a:pt x="576" y="668"/>
                  <a:pt x="578" y="666"/>
                  <a:pt x="580" y="664"/>
                </a:cubicBezTo>
                <a:cubicBezTo>
                  <a:pt x="586" y="660"/>
                  <a:pt x="592" y="656"/>
                  <a:pt x="598" y="651"/>
                </a:cubicBezTo>
                <a:cubicBezTo>
                  <a:pt x="599" y="650"/>
                  <a:pt x="600" y="649"/>
                  <a:pt x="601" y="648"/>
                </a:cubicBezTo>
                <a:lnTo>
                  <a:pt x="614" y="638"/>
                </a:lnTo>
                <a:lnTo>
                  <a:pt x="613" y="638"/>
                </a:lnTo>
                <a:cubicBezTo>
                  <a:pt x="687" y="571"/>
                  <a:pt x="733" y="474"/>
                  <a:pt x="733" y="367"/>
                </a:cubicBezTo>
                <a:close/>
                <a:moveTo>
                  <a:pt x="27" y="367"/>
                </a:moveTo>
                <a:cubicBezTo>
                  <a:pt x="27" y="179"/>
                  <a:pt x="179" y="27"/>
                  <a:pt x="367" y="27"/>
                </a:cubicBezTo>
                <a:cubicBezTo>
                  <a:pt x="554" y="27"/>
                  <a:pt x="707" y="179"/>
                  <a:pt x="707" y="367"/>
                </a:cubicBezTo>
                <a:cubicBezTo>
                  <a:pt x="707" y="468"/>
                  <a:pt x="662" y="559"/>
                  <a:pt x="592" y="621"/>
                </a:cubicBezTo>
                <a:cubicBezTo>
                  <a:pt x="588" y="618"/>
                  <a:pt x="584" y="616"/>
                  <a:pt x="580" y="614"/>
                </a:cubicBezTo>
                <a:lnTo>
                  <a:pt x="467" y="557"/>
                </a:lnTo>
                <a:cubicBezTo>
                  <a:pt x="457" y="552"/>
                  <a:pt x="451" y="542"/>
                  <a:pt x="451" y="531"/>
                </a:cubicBezTo>
                <a:lnTo>
                  <a:pt x="451" y="491"/>
                </a:lnTo>
                <a:cubicBezTo>
                  <a:pt x="454" y="488"/>
                  <a:pt x="456" y="484"/>
                  <a:pt x="459" y="480"/>
                </a:cubicBezTo>
                <a:cubicBezTo>
                  <a:pt x="474" y="460"/>
                  <a:pt x="485" y="437"/>
                  <a:pt x="494" y="412"/>
                </a:cubicBezTo>
                <a:cubicBezTo>
                  <a:pt x="511" y="404"/>
                  <a:pt x="522" y="387"/>
                  <a:pt x="522" y="368"/>
                </a:cubicBezTo>
                <a:lnTo>
                  <a:pt x="522" y="321"/>
                </a:lnTo>
                <a:cubicBezTo>
                  <a:pt x="522" y="309"/>
                  <a:pt x="518" y="298"/>
                  <a:pt x="510" y="289"/>
                </a:cubicBezTo>
                <a:lnTo>
                  <a:pt x="510" y="227"/>
                </a:lnTo>
                <a:cubicBezTo>
                  <a:pt x="511" y="220"/>
                  <a:pt x="513" y="181"/>
                  <a:pt x="485" y="149"/>
                </a:cubicBezTo>
                <a:cubicBezTo>
                  <a:pt x="460" y="121"/>
                  <a:pt x="421" y="107"/>
                  <a:pt x="367" y="107"/>
                </a:cubicBezTo>
                <a:cubicBezTo>
                  <a:pt x="313" y="107"/>
                  <a:pt x="273" y="121"/>
                  <a:pt x="248" y="149"/>
                </a:cubicBezTo>
                <a:cubicBezTo>
                  <a:pt x="220" y="181"/>
                  <a:pt x="223" y="220"/>
                  <a:pt x="223" y="227"/>
                </a:cubicBezTo>
                <a:lnTo>
                  <a:pt x="223" y="289"/>
                </a:lnTo>
                <a:cubicBezTo>
                  <a:pt x="216" y="298"/>
                  <a:pt x="212" y="309"/>
                  <a:pt x="212" y="321"/>
                </a:cubicBezTo>
                <a:lnTo>
                  <a:pt x="212" y="368"/>
                </a:lnTo>
                <a:cubicBezTo>
                  <a:pt x="212" y="383"/>
                  <a:pt x="218" y="397"/>
                  <a:pt x="229" y="406"/>
                </a:cubicBezTo>
                <a:cubicBezTo>
                  <a:pt x="240" y="448"/>
                  <a:pt x="262" y="480"/>
                  <a:pt x="271" y="491"/>
                </a:cubicBezTo>
                <a:lnTo>
                  <a:pt x="271" y="530"/>
                </a:lnTo>
                <a:cubicBezTo>
                  <a:pt x="271" y="540"/>
                  <a:pt x="265" y="550"/>
                  <a:pt x="255" y="556"/>
                </a:cubicBezTo>
                <a:lnTo>
                  <a:pt x="150" y="613"/>
                </a:lnTo>
                <a:cubicBezTo>
                  <a:pt x="146" y="615"/>
                  <a:pt x="143" y="617"/>
                  <a:pt x="140" y="620"/>
                </a:cubicBezTo>
                <a:cubicBezTo>
                  <a:pt x="70" y="557"/>
                  <a:pt x="27" y="467"/>
                  <a:pt x="27" y="367"/>
                </a:cubicBezTo>
                <a:close/>
                <a:moveTo>
                  <a:pt x="566" y="642"/>
                </a:moveTo>
                <a:cubicBezTo>
                  <a:pt x="561" y="645"/>
                  <a:pt x="557" y="648"/>
                  <a:pt x="552" y="652"/>
                </a:cubicBezTo>
                <a:cubicBezTo>
                  <a:pt x="550" y="653"/>
                  <a:pt x="547" y="654"/>
                  <a:pt x="545" y="656"/>
                </a:cubicBezTo>
                <a:cubicBezTo>
                  <a:pt x="539" y="660"/>
                  <a:pt x="533" y="663"/>
                  <a:pt x="526" y="667"/>
                </a:cubicBezTo>
                <a:cubicBezTo>
                  <a:pt x="525" y="668"/>
                  <a:pt x="523" y="668"/>
                  <a:pt x="522" y="669"/>
                </a:cubicBezTo>
                <a:cubicBezTo>
                  <a:pt x="507" y="677"/>
                  <a:pt x="491" y="683"/>
                  <a:pt x="475" y="689"/>
                </a:cubicBezTo>
                <a:cubicBezTo>
                  <a:pt x="475" y="689"/>
                  <a:pt x="474" y="689"/>
                  <a:pt x="473" y="689"/>
                </a:cubicBezTo>
                <a:cubicBezTo>
                  <a:pt x="465" y="692"/>
                  <a:pt x="457" y="695"/>
                  <a:pt x="448" y="697"/>
                </a:cubicBezTo>
                <a:cubicBezTo>
                  <a:pt x="448" y="697"/>
                  <a:pt x="448" y="697"/>
                  <a:pt x="448" y="697"/>
                </a:cubicBezTo>
                <a:cubicBezTo>
                  <a:pt x="439" y="699"/>
                  <a:pt x="431" y="701"/>
                  <a:pt x="422" y="702"/>
                </a:cubicBezTo>
                <a:cubicBezTo>
                  <a:pt x="422" y="702"/>
                  <a:pt x="421" y="702"/>
                  <a:pt x="421" y="702"/>
                </a:cubicBezTo>
                <a:cubicBezTo>
                  <a:pt x="413" y="704"/>
                  <a:pt x="404" y="705"/>
                  <a:pt x="396" y="705"/>
                </a:cubicBezTo>
                <a:cubicBezTo>
                  <a:pt x="395" y="705"/>
                  <a:pt x="393" y="706"/>
                  <a:pt x="392" y="706"/>
                </a:cubicBezTo>
                <a:cubicBezTo>
                  <a:pt x="383" y="706"/>
                  <a:pt x="375" y="707"/>
                  <a:pt x="367" y="707"/>
                </a:cubicBezTo>
                <a:cubicBezTo>
                  <a:pt x="358" y="707"/>
                  <a:pt x="350" y="706"/>
                  <a:pt x="341" y="706"/>
                </a:cubicBezTo>
                <a:cubicBezTo>
                  <a:pt x="340" y="706"/>
                  <a:pt x="338" y="705"/>
                  <a:pt x="337" y="705"/>
                </a:cubicBezTo>
                <a:cubicBezTo>
                  <a:pt x="329" y="705"/>
                  <a:pt x="320" y="704"/>
                  <a:pt x="312" y="702"/>
                </a:cubicBezTo>
                <a:lnTo>
                  <a:pt x="311" y="702"/>
                </a:lnTo>
                <a:cubicBezTo>
                  <a:pt x="293" y="699"/>
                  <a:pt x="276" y="695"/>
                  <a:pt x="259" y="689"/>
                </a:cubicBezTo>
                <a:cubicBezTo>
                  <a:pt x="258" y="689"/>
                  <a:pt x="258" y="689"/>
                  <a:pt x="257" y="689"/>
                </a:cubicBezTo>
                <a:cubicBezTo>
                  <a:pt x="249" y="686"/>
                  <a:pt x="241" y="682"/>
                  <a:pt x="232" y="679"/>
                </a:cubicBezTo>
                <a:cubicBezTo>
                  <a:pt x="232" y="679"/>
                  <a:pt x="232" y="679"/>
                  <a:pt x="232" y="679"/>
                </a:cubicBezTo>
                <a:cubicBezTo>
                  <a:pt x="225" y="676"/>
                  <a:pt x="217" y="672"/>
                  <a:pt x="210" y="668"/>
                </a:cubicBezTo>
                <a:cubicBezTo>
                  <a:pt x="209" y="668"/>
                  <a:pt x="208" y="667"/>
                  <a:pt x="207" y="667"/>
                </a:cubicBezTo>
                <a:cubicBezTo>
                  <a:pt x="200" y="663"/>
                  <a:pt x="193" y="659"/>
                  <a:pt x="187" y="655"/>
                </a:cubicBezTo>
                <a:cubicBezTo>
                  <a:pt x="185" y="654"/>
                  <a:pt x="183" y="652"/>
                  <a:pt x="181" y="651"/>
                </a:cubicBezTo>
                <a:cubicBezTo>
                  <a:pt x="175" y="647"/>
                  <a:pt x="169" y="643"/>
                  <a:pt x="163" y="639"/>
                </a:cubicBezTo>
                <a:cubicBezTo>
                  <a:pt x="162" y="638"/>
                  <a:pt x="162" y="638"/>
                  <a:pt x="161" y="637"/>
                </a:cubicBezTo>
                <a:lnTo>
                  <a:pt x="162" y="637"/>
                </a:lnTo>
                <a:lnTo>
                  <a:pt x="268" y="579"/>
                </a:lnTo>
                <a:cubicBezTo>
                  <a:pt x="286" y="569"/>
                  <a:pt x="297" y="550"/>
                  <a:pt x="297" y="530"/>
                </a:cubicBezTo>
                <a:lnTo>
                  <a:pt x="297" y="482"/>
                </a:lnTo>
                <a:lnTo>
                  <a:pt x="294" y="478"/>
                </a:lnTo>
                <a:cubicBezTo>
                  <a:pt x="294" y="477"/>
                  <a:pt x="265" y="442"/>
                  <a:pt x="254" y="395"/>
                </a:cubicBezTo>
                <a:lnTo>
                  <a:pt x="253" y="390"/>
                </a:lnTo>
                <a:lnTo>
                  <a:pt x="248" y="387"/>
                </a:lnTo>
                <a:cubicBezTo>
                  <a:pt x="242" y="383"/>
                  <a:pt x="238" y="376"/>
                  <a:pt x="238" y="368"/>
                </a:cubicBezTo>
                <a:lnTo>
                  <a:pt x="238" y="321"/>
                </a:lnTo>
                <a:cubicBezTo>
                  <a:pt x="238" y="315"/>
                  <a:pt x="241" y="309"/>
                  <a:pt x="246" y="305"/>
                </a:cubicBezTo>
                <a:lnTo>
                  <a:pt x="250" y="301"/>
                </a:lnTo>
                <a:lnTo>
                  <a:pt x="250" y="226"/>
                </a:lnTo>
                <a:lnTo>
                  <a:pt x="250" y="225"/>
                </a:lnTo>
                <a:cubicBezTo>
                  <a:pt x="250" y="224"/>
                  <a:pt x="246" y="192"/>
                  <a:pt x="268" y="166"/>
                </a:cubicBezTo>
                <a:cubicBezTo>
                  <a:pt x="288" y="144"/>
                  <a:pt x="321" y="133"/>
                  <a:pt x="367" y="133"/>
                </a:cubicBezTo>
                <a:cubicBezTo>
                  <a:pt x="412" y="133"/>
                  <a:pt x="445" y="144"/>
                  <a:pt x="465" y="166"/>
                </a:cubicBezTo>
                <a:cubicBezTo>
                  <a:pt x="487" y="192"/>
                  <a:pt x="483" y="224"/>
                  <a:pt x="483" y="225"/>
                </a:cubicBezTo>
                <a:lnTo>
                  <a:pt x="483" y="301"/>
                </a:lnTo>
                <a:lnTo>
                  <a:pt x="488" y="305"/>
                </a:lnTo>
                <a:cubicBezTo>
                  <a:pt x="493" y="309"/>
                  <a:pt x="495" y="315"/>
                  <a:pt x="495" y="321"/>
                </a:cubicBezTo>
                <a:lnTo>
                  <a:pt x="495" y="368"/>
                </a:lnTo>
                <a:cubicBezTo>
                  <a:pt x="495" y="378"/>
                  <a:pt x="489" y="386"/>
                  <a:pt x="479" y="389"/>
                </a:cubicBezTo>
                <a:lnTo>
                  <a:pt x="473" y="391"/>
                </a:lnTo>
                <a:lnTo>
                  <a:pt x="471" y="398"/>
                </a:lnTo>
                <a:cubicBezTo>
                  <a:pt x="463" y="422"/>
                  <a:pt x="452" y="445"/>
                  <a:pt x="437" y="465"/>
                </a:cubicBezTo>
                <a:cubicBezTo>
                  <a:pt x="434" y="470"/>
                  <a:pt x="430" y="474"/>
                  <a:pt x="428" y="478"/>
                </a:cubicBezTo>
                <a:lnTo>
                  <a:pt x="424" y="481"/>
                </a:lnTo>
                <a:lnTo>
                  <a:pt x="424" y="531"/>
                </a:lnTo>
                <a:cubicBezTo>
                  <a:pt x="424" y="552"/>
                  <a:pt x="436" y="571"/>
                  <a:pt x="455" y="581"/>
                </a:cubicBezTo>
                <a:lnTo>
                  <a:pt x="568" y="638"/>
                </a:lnTo>
                <a:cubicBezTo>
                  <a:pt x="569" y="638"/>
                  <a:pt x="570" y="638"/>
                  <a:pt x="570" y="639"/>
                </a:cubicBezTo>
                <a:cubicBezTo>
                  <a:pt x="569" y="640"/>
                  <a:pt x="568" y="641"/>
                  <a:pt x="566" y="642"/>
                </a:cubicBezTo>
                <a:close/>
              </a:path>
            </a:pathLst>
          </a:custGeom>
          <a:solidFill>
            <a:schemeClr val="accent1"/>
          </a:solidFill>
          <a:ln>
            <a:noFill/>
          </a:ln>
        </p:spPr>
        <p:txBody>
          <a:bodyPr/>
          <a:lstStyle/>
          <a:p/>
        </p:txBody>
      </p:sp>
    </p:spTree>
    <p:extLst>
      <p:ext uri="{BB962C8B-B14F-4D97-AF65-F5344CB8AC3E}">
        <p14:creationId val="15006489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32">
                                  <p:stCondLst>
                                    <p:cond delay="0"/>
                                  </p:stCondLst>
                                  <p:iterate type="lt">
                                    <p:tmPct val="100000"/>
                                  </p:iterate>
                                  <p:childTnLst>
                                    <p:set>
                                      <p:cBhvr>
                                        <p:cTn dur="1" fill="hold" id="6">
                                          <p:stCondLst>
                                            <p:cond delay="0"/>
                                          </p:stCondLst>
                                        </p:cTn>
                                        <p:tgtEl>
                                          <p:spTgt spid="148484"/>
                                        </p:tgtEl>
                                        <p:attrNameLst>
                                          <p:attrName>style.visibility</p:attrName>
                                        </p:attrNameLst>
                                      </p:cBhvr>
                                      <p:to>
                                        <p:strVal val="visible"/>
                                      </p:to>
                                    </p:set>
                                    <p:anim calcmode="lin" valueType="num">
                                      <p:cBhvr>
                                        <p:cTn dur="75" fill="hold" id="7"/>
                                        <p:tgtEl>
                                          <p:spTgt spid="148484"/>
                                        </p:tgtEl>
                                        <p:attrNameLst>
                                          <p:attrName>ppt_w</p:attrName>
                                        </p:attrNameLst>
                                      </p:cBhvr>
                                      <p:tavLst>
                                        <p:tav tm="0">
                                          <p:val>
                                            <p:strVal val="4*#ppt_w"/>
                                          </p:val>
                                        </p:tav>
                                        <p:tav tm="100000">
                                          <p:val>
                                            <p:strVal val="#ppt_w"/>
                                          </p:val>
                                        </p:tav>
                                      </p:tavLst>
                                    </p:anim>
                                    <p:anim calcmode="lin" valueType="num">
                                      <p:cBhvr>
                                        <p:cTn dur="75" fill="hold" id="8"/>
                                        <p:tgtEl>
                                          <p:spTgt spid="148484"/>
                                        </p:tgtEl>
                                        <p:attrNameLst>
                                          <p:attrName>ppt_h</p:attrName>
                                        </p:attrNameLst>
                                      </p:cBhvr>
                                      <p:tavLst>
                                        <p:tav tm="0">
                                          <p:val>
                                            <p:strVal val="4*#ppt_h"/>
                                          </p:val>
                                        </p:tav>
                                        <p:tav tm="100000">
                                          <p:val>
                                            <p:strVal val="#ppt_h"/>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48492"/>
                                        </p:tgtEl>
                                        <p:attrNameLst>
                                          <p:attrName>style.visibility</p:attrName>
                                        </p:attrNameLst>
                                      </p:cBhvr>
                                      <p:to>
                                        <p:strVal val="visible"/>
                                      </p:to>
                                    </p:set>
                                    <p:animEffect filter="wipe(left)" transition="in">
                                      <p:cBhvr>
                                        <p:cTn dur="500" id="11"/>
                                        <p:tgtEl>
                                          <p:spTgt spid="148492"/>
                                        </p:tgtEl>
                                      </p:cBhvr>
                                    </p:animEffect>
                                  </p:childTnLst>
                                </p:cTn>
                              </p:par>
                              <p:par>
                                <p:cTn fill="hold" id="12" nodeType="withEffect" presetClass="entr" presetID="2" presetSubtype="2">
                                  <p:stCondLst>
                                    <p:cond delay="0"/>
                                  </p:stCondLst>
                                  <p:childTnLst>
                                    <p:set>
                                      <p:cBhvr>
                                        <p:cTn dur="1" fill="hold" id="13">
                                          <p:stCondLst>
                                            <p:cond delay="0"/>
                                          </p:stCondLst>
                                        </p:cTn>
                                        <p:tgtEl>
                                          <p:spTgt spid="148502"/>
                                        </p:tgtEl>
                                        <p:attrNameLst>
                                          <p:attrName>style.visibility</p:attrName>
                                        </p:attrNameLst>
                                      </p:cBhvr>
                                      <p:to>
                                        <p:strVal val="visible"/>
                                      </p:to>
                                    </p:set>
                                    <p:anim calcmode="lin" valueType="num">
                                      <p:cBhvr additive="base">
                                        <p:cTn dur="500" fill="hold" id="14"/>
                                        <p:tgtEl>
                                          <p:spTgt spid="148502"/>
                                        </p:tgtEl>
                                        <p:attrNameLst>
                                          <p:attrName>ppt_x</p:attrName>
                                        </p:attrNameLst>
                                      </p:cBhvr>
                                      <p:tavLst>
                                        <p:tav tm="0">
                                          <p:val>
                                            <p:strVal val="1+#ppt_w/2"/>
                                          </p:val>
                                        </p:tav>
                                        <p:tav tm="100000">
                                          <p:val>
                                            <p:strVal val="#ppt_x"/>
                                          </p:val>
                                        </p:tav>
                                      </p:tavLst>
                                    </p:anim>
                                    <p:anim calcmode="lin" valueType="num">
                                      <p:cBhvr additive="base">
                                        <p:cTn dur="500" fill="hold" id="15"/>
                                        <p:tgtEl>
                                          <p:spTgt spid="148502"/>
                                        </p:tgtEl>
                                        <p:attrNameLst>
                                          <p:attrName>ppt_y</p:attrName>
                                        </p:attrNameLst>
                                      </p:cBhvr>
                                      <p:tavLst>
                                        <p:tav tm="0">
                                          <p:val>
                                            <p:strVal val="#ppt_y"/>
                                          </p:val>
                                        </p:tav>
                                        <p:tav tm="100000">
                                          <p:val>
                                            <p:strVal val="#ppt_y"/>
                                          </p:val>
                                        </p:tav>
                                      </p:tavLst>
                                    </p:anim>
                                  </p:childTnLst>
                                </p:cTn>
                              </p:par>
                              <p:par>
                                <p:cTn fill="hold" grpId="0" id="16" nodeType="withEffect" presetClass="entr" presetID="23" presetSubtype="16">
                                  <p:stCondLst>
                                    <p:cond delay="0"/>
                                  </p:stCondLst>
                                  <p:childTnLst>
                                    <p:set>
                                      <p:cBhvr>
                                        <p:cTn dur="1" fill="hold" id="17">
                                          <p:stCondLst>
                                            <p:cond delay="0"/>
                                          </p:stCondLst>
                                        </p:cTn>
                                        <p:tgtEl>
                                          <p:spTgt spid="148483"/>
                                        </p:tgtEl>
                                        <p:attrNameLst>
                                          <p:attrName>style.visibility</p:attrName>
                                        </p:attrNameLst>
                                      </p:cBhvr>
                                      <p:to>
                                        <p:strVal val="visible"/>
                                      </p:to>
                                    </p:set>
                                    <p:anim calcmode="lin" valueType="num">
                                      <p:cBhvr>
                                        <p:cTn dur="500" fill="hold" id="18"/>
                                        <p:tgtEl>
                                          <p:spTgt spid="148483"/>
                                        </p:tgtEl>
                                        <p:attrNameLst>
                                          <p:attrName>ppt_w</p:attrName>
                                        </p:attrNameLst>
                                      </p:cBhvr>
                                      <p:tavLst>
                                        <p:tav tm="0">
                                          <p:val>
                                            <p:fltVal val="0"/>
                                          </p:val>
                                        </p:tav>
                                        <p:tav tm="100000">
                                          <p:val>
                                            <p:strVal val="#ppt_w"/>
                                          </p:val>
                                        </p:tav>
                                      </p:tavLst>
                                    </p:anim>
                                    <p:anim calcmode="lin" valueType="num">
                                      <p:cBhvr>
                                        <p:cTn dur="500" fill="hold" id="19"/>
                                        <p:tgtEl>
                                          <p:spTgt spid="148483"/>
                                        </p:tgtEl>
                                        <p:attrNameLst>
                                          <p:attrName>ppt_h</p:attrName>
                                        </p:attrNameLst>
                                      </p:cBhvr>
                                      <p:tavLst>
                                        <p:tav tm="0">
                                          <p:val>
                                            <p:fltVal val="0"/>
                                          </p:val>
                                        </p:tav>
                                        <p:tav tm="100000">
                                          <p:val>
                                            <p:strVal val="#ppt_h"/>
                                          </p:val>
                                        </p:tav>
                                      </p:tavLst>
                                    </p:anim>
                                  </p:childTnLst>
                                </p:cTn>
                              </p:par>
                              <p:par>
                                <p:cTn fill="hold" id="20" nodeType="withEffect" presetClass="entr" presetID="23" presetSubtype="16">
                                  <p:stCondLst>
                                    <p:cond delay="0"/>
                                  </p:stCondLst>
                                  <p:childTnLst>
                                    <p:set>
                                      <p:cBhvr>
                                        <p:cTn dur="1" fill="hold" id="21">
                                          <p:stCondLst>
                                            <p:cond delay="0"/>
                                          </p:stCondLst>
                                        </p:cTn>
                                        <p:tgtEl>
                                          <p:spTgt spid="148525"/>
                                        </p:tgtEl>
                                        <p:attrNameLst>
                                          <p:attrName>style.visibility</p:attrName>
                                        </p:attrNameLst>
                                      </p:cBhvr>
                                      <p:to>
                                        <p:strVal val="visible"/>
                                      </p:to>
                                    </p:set>
                                    <p:anim calcmode="lin" valueType="num">
                                      <p:cBhvr>
                                        <p:cTn dur="500" fill="hold" id="22"/>
                                        <p:tgtEl>
                                          <p:spTgt spid="148525"/>
                                        </p:tgtEl>
                                        <p:attrNameLst>
                                          <p:attrName>ppt_w</p:attrName>
                                        </p:attrNameLst>
                                      </p:cBhvr>
                                      <p:tavLst>
                                        <p:tav tm="0">
                                          <p:val>
                                            <p:fltVal val="0"/>
                                          </p:val>
                                        </p:tav>
                                        <p:tav tm="100000">
                                          <p:val>
                                            <p:strVal val="#ppt_w"/>
                                          </p:val>
                                        </p:tav>
                                      </p:tavLst>
                                    </p:anim>
                                    <p:anim calcmode="lin" valueType="num">
                                      <p:cBhvr>
                                        <p:cTn dur="500" fill="hold" id="23"/>
                                        <p:tgtEl>
                                          <p:spTgt spid="148525"/>
                                        </p:tgtEl>
                                        <p:attrNameLst>
                                          <p:attrName>ppt_h</p:attrName>
                                        </p:attrNameLst>
                                      </p:cBhvr>
                                      <p:tavLst>
                                        <p:tav tm="0">
                                          <p:val>
                                            <p:fltVal val="0"/>
                                          </p:val>
                                        </p:tav>
                                        <p:tav tm="100000">
                                          <p:val>
                                            <p:strVal val="#ppt_h"/>
                                          </p:val>
                                        </p:tav>
                                      </p:tavLst>
                                    </p:anim>
                                  </p:childTnLst>
                                </p:cTn>
                              </p:par>
                              <p:par>
                                <p:cTn fill="hold" grpId="0" id="24" nodeType="withEffect" presetClass="entr" presetID="18" presetSubtype="3">
                                  <p:stCondLst>
                                    <p:cond delay="0"/>
                                  </p:stCondLst>
                                  <p:childTnLst>
                                    <p:set>
                                      <p:cBhvr>
                                        <p:cTn dur="1" fill="hold" id="25">
                                          <p:stCondLst>
                                            <p:cond delay="0"/>
                                          </p:stCondLst>
                                        </p:cTn>
                                        <p:tgtEl>
                                          <p:spTgt spid="148491"/>
                                        </p:tgtEl>
                                        <p:attrNameLst>
                                          <p:attrName>style.visibility</p:attrName>
                                        </p:attrNameLst>
                                      </p:cBhvr>
                                      <p:to>
                                        <p:strVal val="visible"/>
                                      </p:to>
                                    </p:set>
                                    <p:animEffect filter="strips(upRight)" transition="in">
                                      <p:cBhvr>
                                        <p:cTn dur="500" id="26"/>
                                        <p:tgtEl>
                                          <p:spTgt spid="148491"/>
                                        </p:tgtEl>
                                      </p:cBhvr>
                                    </p:animEffect>
                                  </p:childTnLst>
                                </p:cTn>
                              </p:par>
                              <p:par>
                                <p:cTn fill="hold" id="27" nodeType="withEffect" presetClass="entr" presetID="23" presetSubtype="16">
                                  <p:stCondLst>
                                    <p:cond delay="0"/>
                                  </p:stCondLst>
                                  <p:childTnLst>
                                    <p:set>
                                      <p:cBhvr>
                                        <p:cTn dur="1" fill="hold" id="28">
                                          <p:stCondLst>
                                            <p:cond delay="0"/>
                                          </p:stCondLst>
                                        </p:cTn>
                                        <p:tgtEl>
                                          <p:spTgt spid="148496"/>
                                        </p:tgtEl>
                                        <p:attrNameLst>
                                          <p:attrName>style.visibility</p:attrName>
                                        </p:attrNameLst>
                                      </p:cBhvr>
                                      <p:to>
                                        <p:strVal val="visible"/>
                                      </p:to>
                                    </p:set>
                                    <p:anim calcmode="lin" valueType="num">
                                      <p:cBhvr>
                                        <p:cTn dur="500" fill="hold" id="29"/>
                                        <p:tgtEl>
                                          <p:spTgt spid="148496"/>
                                        </p:tgtEl>
                                        <p:attrNameLst>
                                          <p:attrName>ppt_w</p:attrName>
                                        </p:attrNameLst>
                                      </p:cBhvr>
                                      <p:tavLst>
                                        <p:tav tm="0">
                                          <p:val>
                                            <p:fltVal val="0"/>
                                          </p:val>
                                        </p:tav>
                                        <p:tav tm="100000">
                                          <p:val>
                                            <p:strVal val="#ppt_w"/>
                                          </p:val>
                                        </p:tav>
                                      </p:tavLst>
                                    </p:anim>
                                    <p:anim calcmode="lin" valueType="num">
                                      <p:cBhvr>
                                        <p:cTn dur="500" fill="hold" id="30"/>
                                        <p:tgtEl>
                                          <p:spTgt spid="148496"/>
                                        </p:tgtEl>
                                        <p:attrNameLst>
                                          <p:attrName>ppt_h</p:attrName>
                                        </p:attrNameLst>
                                      </p:cBhvr>
                                      <p:tavLst>
                                        <p:tav tm="0">
                                          <p:val>
                                            <p:fltVal val="0"/>
                                          </p:val>
                                        </p:tav>
                                        <p:tav tm="100000">
                                          <p:val>
                                            <p:strVal val="#ppt_h"/>
                                          </p:val>
                                        </p:tav>
                                      </p:tavLst>
                                    </p:anim>
                                  </p:childTnLst>
                                </p:cTn>
                              </p:par>
                              <p:par>
                                <p:cTn fill="hold" grpId="0" id="31" nodeType="withEffect" presetClass="entr" presetID="23" presetSubtype="16">
                                  <p:stCondLst>
                                    <p:cond delay="0"/>
                                  </p:stCondLst>
                                  <p:childTnLst>
                                    <p:set>
                                      <p:cBhvr>
                                        <p:cTn dur="1" fill="hold" id="32">
                                          <p:stCondLst>
                                            <p:cond delay="0"/>
                                          </p:stCondLst>
                                        </p:cTn>
                                        <p:tgtEl>
                                          <p:spTgt spid="148482"/>
                                        </p:tgtEl>
                                        <p:attrNameLst>
                                          <p:attrName>style.visibility</p:attrName>
                                        </p:attrNameLst>
                                      </p:cBhvr>
                                      <p:to>
                                        <p:strVal val="visible"/>
                                      </p:to>
                                    </p:set>
                                    <p:anim calcmode="lin" valueType="num">
                                      <p:cBhvr>
                                        <p:cTn dur="500" fill="hold" id="33"/>
                                        <p:tgtEl>
                                          <p:spTgt spid="148482"/>
                                        </p:tgtEl>
                                        <p:attrNameLst>
                                          <p:attrName>ppt_w</p:attrName>
                                        </p:attrNameLst>
                                      </p:cBhvr>
                                      <p:tavLst>
                                        <p:tav tm="0">
                                          <p:val>
                                            <p:fltVal val="0"/>
                                          </p:val>
                                        </p:tav>
                                        <p:tav tm="100000">
                                          <p:val>
                                            <p:strVal val="#ppt_w"/>
                                          </p:val>
                                        </p:tav>
                                      </p:tavLst>
                                    </p:anim>
                                    <p:anim calcmode="lin" valueType="num">
                                      <p:cBhvr>
                                        <p:cTn dur="500" fill="hold" id="34"/>
                                        <p:tgtEl>
                                          <p:spTgt spid="148482"/>
                                        </p:tgtEl>
                                        <p:attrNameLst>
                                          <p:attrName>ppt_h</p:attrName>
                                        </p:attrNameLst>
                                      </p:cBhvr>
                                      <p:tavLst>
                                        <p:tav tm="0">
                                          <p:val>
                                            <p:fltVal val="0"/>
                                          </p:val>
                                        </p:tav>
                                        <p:tav tm="100000">
                                          <p:val>
                                            <p:strVal val="#ppt_h"/>
                                          </p:val>
                                        </p:tav>
                                      </p:tavLst>
                                    </p:anim>
                                  </p:childTnLst>
                                </p:cTn>
                              </p:par>
                              <p:par>
                                <p:cTn fill="hold" id="35" nodeType="withEffect" presetClass="entr" presetID="23" presetSubtype="16">
                                  <p:stCondLst>
                                    <p:cond delay="0"/>
                                  </p:stCondLst>
                                  <p:childTnLst>
                                    <p:set>
                                      <p:cBhvr>
                                        <p:cTn dur="1" fill="hold" id="36">
                                          <p:stCondLst>
                                            <p:cond delay="0"/>
                                          </p:stCondLst>
                                        </p:cTn>
                                        <p:tgtEl>
                                          <p:spTgt spid="148522"/>
                                        </p:tgtEl>
                                        <p:attrNameLst>
                                          <p:attrName>style.visibility</p:attrName>
                                        </p:attrNameLst>
                                      </p:cBhvr>
                                      <p:to>
                                        <p:strVal val="visible"/>
                                      </p:to>
                                    </p:set>
                                    <p:anim calcmode="lin" valueType="num">
                                      <p:cBhvr>
                                        <p:cTn dur="500" fill="hold" id="37"/>
                                        <p:tgtEl>
                                          <p:spTgt spid="148522"/>
                                        </p:tgtEl>
                                        <p:attrNameLst>
                                          <p:attrName>ppt_w</p:attrName>
                                        </p:attrNameLst>
                                      </p:cBhvr>
                                      <p:tavLst>
                                        <p:tav tm="0">
                                          <p:val>
                                            <p:fltVal val="0"/>
                                          </p:val>
                                        </p:tav>
                                        <p:tav tm="100000">
                                          <p:val>
                                            <p:strVal val="#ppt_w"/>
                                          </p:val>
                                        </p:tav>
                                      </p:tavLst>
                                    </p:anim>
                                    <p:anim calcmode="lin" valueType="num">
                                      <p:cBhvr>
                                        <p:cTn dur="500" fill="hold" id="38"/>
                                        <p:tgtEl>
                                          <p:spTgt spid="148522"/>
                                        </p:tgtEl>
                                        <p:attrNameLst>
                                          <p:attrName>ppt_h</p:attrName>
                                        </p:attrNameLst>
                                      </p:cBhvr>
                                      <p:tavLst>
                                        <p:tav tm="0">
                                          <p:val>
                                            <p:fltVal val="0"/>
                                          </p:val>
                                        </p:tav>
                                        <p:tav tm="100000">
                                          <p:val>
                                            <p:strVal val="#ppt_h"/>
                                          </p:val>
                                        </p:tav>
                                      </p:tavLst>
                                    </p:anim>
                                  </p:childTnLst>
                                </p:cTn>
                              </p:par>
                              <p:par>
                                <p:cTn fill="hold" grpId="0" id="39" nodeType="withEffect" presetClass="entr" presetID="18" presetSubtype="12">
                                  <p:stCondLst>
                                    <p:cond delay="0"/>
                                  </p:stCondLst>
                                  <p:childTnLst>
                                    <p:set>
                                      <p:cBhvr>
                                        <p:cTn dur="1" fill="hold" id="40">
                                          <p:stCondLst>
                                            <p:cond delay="0"/>
                                          </p:stCondLst>
                                        </p:cTn>
                                        <p:tgtEl>
                                          <p:spTgt spid="148490"/>
                                        </p:tgtEl>
                                        <p:attrNameLst>
                                          <p:attrName>style.visibility</p:attrName>
                                        </p:attrNameLst>
                                      </p:cBhvr>
                                      <p:to>
                                        <p:strVal val="visible"/>
                                      </p:to>
                                    </p:set>
                                    <p:animEffect filter="strips(downLeft)" transition="in">
                                      <p:cBhvr>
                                        <p:cTn dur="500" id="41"/>
                                        <p:tgtEl>
                                          <p:spTgt spid="148490"/>
                                        </p:tgtEl>
                                      </p:cBhvr>
                                    </p:animEffect>
                                  </p:childTnLst>
                                </p:cTn>
                              </p:par>
                              <p:par>
                                <p:cTn fill="hold" id="42" nodeType="withEffect" presetClass="entr" presetID="2" presetSubtype="8">
                                  <p:stCondLst>
                                    <p:cond delay="0"/>
                                  </p:stCondLst>
                                  <p:childTnLst>
                                    <p:set>
                                      <p:cBhvr>
                                        <p:cTn dur="1" fill="hold" id="43">
                                          <p:stCondLst>
                                            <p:cond delay="0"/>
                                          </p:stCondLst>
                                        </p:cTn>
                                        <p:tgtEl>
                                          <p:spTgt spid="148514"/>
                                        </p:tgtEl>
                                        <p:attrNameLst>
                                          <p:attrName>style.visibility</p:attrName>
                                        </p:attrNameLst>
                                      </p:cBhvr>
                                      <p:to>
                                        <p:strVal val="visible"/>
                                      </p:to>
                                    </p:set>
                                    <p:anim calcmode="lin" valueType="num">
                                      <p:cBhvr additive="base">
                                        <p:cTn dur="500" fill="hold" id="44"/>
                                        <p:tgtEl>
                                          <p:spTgt spid="148514"/>
                                        </p:tgtEl>
                                        <p:attrNameLst>
                                          <p:attrName>ppt_x</p:attrName>
                                        </p:attrNameLst>
                                      </p:cBhvr>
                                      <p:tavLst>
                                        <p:tav tm="0">
                                          <p:val>
                                            <p:strVal val="0-#ppt_w/2"/>
                                          </p:val>
                                        </p:tav>
                                        <p:tav tm="100000">
                                          <p:val>
                                            <p:strVal val="#ppt_x"/>
                                          </p:val>
                                        </p:tav>
                                      </p:tavLst>
                                    </p:anim>
                                    <p:anim calcmode="lin" valueType="num">
                                      <p:cBhvr additive="base">
                                        <p:cTn dur="500" fill="hold" id="45"/>
                                        <p:tgtEl>
                                          <p:spTgt spid="148514"/>
                                        </p:tgtEl>
                                        <p:attrNameLst>
                                          <p:attrName>ppt_y</p:attrName>
                                        </p:attrNameLst>
                                      </p:cBhvr>
                                      <p:tavLst>
                                        <p:tav tm="0">
                                          <p:val>
                                            <p:strVal val="#ppt_y"/>
                                          </p:val>
                                        </p:tav>
                                        <p:tav tm="100000">
                                          <p:val>
                                            <p:strVal val="#ppt_y"/>
                                          </p:val>
                                        </p:tav>
                                      </p:tavLst>
                                    </p:anim>
                                  </p:childTnLst>
                                </p:cTn>
                              </p:par>
                              <p:par>
                                <p:cTn fill="hold" grpId="0" id="46" nodeType="withEffect" presetClass="entr" presetID="17" presetSubtype="10">
                                  <p:stCondLst>
                                    <p:cond delay="0"/>
                                  </p:stCondLst>
                                  <p:iterate type="lt">
                                    <p:tmPct val="100000"/>
                                  </p:iterate>
                                  <p:childTnLst>
                                    <p:set>
                                      <p:cBhvr>
                                        <p:cTn dur="1" fill="hold" id="47">
                                          <p:stCondLst>
                                            <p:cond delay="0"/>
                                          </p:stCondLst>
                                        </p:cTn>
                                        <p:tgtEl>
                                          <p:spTgt spid="148481"/>
                                        </p:tgtEl>
                                        <p:attrNameLst>
                                          <p:attrName>style.visibility</p:attrName>
                                        </p:attrNameLst>
                                      </p:cBhvr>
                                      <p:to>
                                        <p:strVal val="visible"/>
                                      </p:to>
                                    </p:set>
                                    <p:anim calcmode="lin" valueType="num">
                                      <p:cBhvr>
                                        <p:cTn dur="75" fill="hold" id="48"/>
                                        <p:tgtEl>
                                          <p:spTgt spid="148481"/>
                                        </p:tgtEl>
                                        <p:attrNameLst>
                                          <p:attrName>ppt_w</p:attrName>
                                        </p:attrNameLst>
                                      </p:cBhvr>
                                      <p:tavLst>
                                        <p:tav tm="0">
                                          <p:val>
                                            <p:fltVal val="0"/>
                                          </p:val>
                                        </p:tav>
                                        <p:tav tm="100000">
                                          <p:val>
                                            <p:strVal val="#ppt_w"/>
                                          </p:val>
                                        </p:tav>
                                      </p:tavLst>
                                    </p:anim>
                                    <p:anim calcmode="lin" valueType="num">
                                      <p:cBhvr>
                                        <p:cTn dur="75" fill="hold" id="49"/>
                                        <p:tgtEl>
                                          <p:spTgt spid="148481"/>
                                        </p:tgtEl>
                                        <p:attrNameLst>
                                          <p:attrName>ppt_h</p:attrName>
                                        </p:attrNameLst>
                                      </p:cBhvr>
                                      <p:tavLst>
                                        <p:tav tm="0">
                                          <p:val>
                                            <p:strVal val="#ppt_h"/>
                                          </p:val>
                                        </p:tav>
                                        <p:tav tm="100000">
                                          <p:val>
                                            <p:strVal val="#ppt_h"/>
                                          </p:val>
                                        </p:tav>
                                      </p:tavLst>
                                    </p:anim>
                                  </p:childTnLst>
                                </p:cTn>
                              </p:par>
                              <p:par>
                                <p:cTn fill="hold" id="50" nodeType="withEffect" presetClass="entr" presetID="17" presetSubtype="8">
                                  <p:stCondLst>
                                    <p:cond delay="0"/>
                                  </p:stCondLst>
                                  <p:childTnLst>
                                    <p:set>
                                      <p:cBhvr>
                                        <p:cTn dur="1" fill="hold" id="51">
                                          <p:stCondLst>
                                            <p:cond delay="0"/>
                                          </p:stCondLst>
                                        </p:cTn>
                                        <p:tgtEl>
                                          <p:spTgt spid="148519"/>
                                        </p:tgtEl>
                                        <p:attrNameLst>
                                          <p:attrName>style.visibility</p:attrName>
                                        </p:attrNameLst>
                                      </p:cBhvr>
                                      <p:to>
                                        <p:strVal val="visible"/>
                                      </p:to>
                                    </p:set>
                                    <p:anim calcmode="lin" valueType="num">
                                      <p:cBhvr>
                                        <p:cTn dur="500" fill="hold" id="52"/>
                                        <p:tgtEl>
                                          <p:spTgt spid="148519"/>
                                        </p:tgtEl>
                                        <p:attrNameLst>
                                          <p:attrName>ppt_x</p:attrName>
                                        </p:attrNameLst>
                                      </p:cBhvr>
                                      <p:tavLst>
                                        <p:tav tm="0">
                                          <p:val>
                                            <p:strVal val="#ppt_x-#ppt_w/2"/>
                                          </p:val>
                                        </p:tav>
                                        <p:tav tm="100000">
                                          <p:val>
                                            <p:strVal val="#ppt_x"/>
                                          </p:val>
                                        </p:tav>
                                      </p:tavLst>
                                    </p:anim>
                                    <p:anim calcmode="lin" valueType="num">
                                      <p:cBhvr>
                                        <p:cTn dur="500" fill="hold" id="53"/>
                                        <p:tgtEl>
                                          <p:spTgt spid="148519"/>
                                        </p:tgtEl>
                                        <p:attrNameLst>
                                          <p:attrName>ppt_y</p:attrName>
                                        </p:attrNameLst>
                                      </p:cBhvr>
                                      <p:tavLst>
                                        <p:tav tm="0">
                                          <p:val>
                                            <p:strVal val="#ppt_y"/>
                                          </p:val>
                                        </p:tav>
                                        <p:tav tm="100000">
                                          <p:val>
                                            <p:strVal val="#ppt_y"/>
                                          </p:val>
                                        </p:tav>
                                      </p:tavLst>
                                    </p:anim>
                                    <p:anim calcmode="lin" valueType="num">
                                      <p:cBhvr>
                                        <p:cTn dur="500" fill="hold" id="54"/>
                                        <p:tgtEl>
                                          <p:spTgt spid="148519"/>
                                        </p:tgtEl>
                                        <p:attrNameLst>
                                          <p:attrName>ppt_w</p:attrName>
                                        </p:attrNameLst>
                                      </p:cBhvr>
                                      <p:tavLst>
                                        <p:tav tm="0">
                                          <p:val>
                                            <p:fltVal val="0"/>
                                          </p:val>
                                        </p:tav>
                                        <p:tav tm="100000">
                                          <p:val>
                                            <p:strVal val="#ppt_w"/>
                                          </p:val>
                                        </p:tav>
                                      </p:tavLst>
                                    </p:anim>
                                    <p:anim calcmode="lin" valueType="num">
                                      <p:cBhvr>
                                        <p:cTn dur="500" fill="hold" id="55"/>
                                        <p:tgtEl>
                                          <p:spTgt spid="148519"/>
                                        </p:tgtEl>
                                        <p:attrNameLst>
                                          <p:attrName>ppt_h</p:attrName>
                                        </p:attrNameLst>
                                      </p:cBhvr>
                                      <p:tavLst>
                                        <p:tav tm="0">
                                          <p:val>
                                            <p:strVal val="#ppt_h"/>
                                          </p:val>
                                        </p:tav>
                                        <p:tav tm="100000">
                                          <p:val>
                                            <p:strVal val="#ppt_h"/>
                                          </p:val>
                                        </p:tav>
                                      </p:tavLst>
                                    </p:anim>
                                  </p:childTnLst>
                                </p:cTn>
                              </p:par>
                              <p:par>
                                <p:cTn fill="hold" grpId="0" id="56" nodeType="withEffect" presetClass="entr" presetID="22" presetSubtype="2">
                                  <p:stCondLst>
                                    <p:cond delay="0"/>
                                  </p:stCondLst>
                                  <p:childTnLst>
                                    <p:set>
                                      <p:cBhvr>
                                        <p:cTn dur="1" fill="hold" id="57">
                                          <p:stCondLst>
                                            <p:cond delay="0"/>
                                          </p:stCondLst>
                                        </p:cTn>
                                        <p:tgtEl>
                                          <p:spTgt spid="148489"/>
                                        </p:tgtEl>
                                        <p:attrNameLst>
                                          <p:attrName>style.visibility</p:attrName>
                                        </p:attrNameLst>
                                      </p:cBhvr>
                                      <p:to>
                                        <p:strVal val="visible"/>
                                      </p:to>
                                    </p:set>
                                    <p:animEffect filter="wipe(right)" transition="in">
                                      <p:cBhvr>
                                        <p:cTn dur="500" id="58"/>
                                        <p:tgtEl>
                                          <p:spTgt spid="148489"/>
                                        </p:tgtEl>
                                      </p:cBhvr>
                                    </p:animEffect>
                                  </p:childTnLst>
                                </p:cTn>
                              </p:par>
                              <p:par>
                                <p:cTn fill="hold" id="59" nodeType="withEffect" presetClass="entr" presetID="23" presetSubtype="16">
                                  <p:stCondLst>
                                    <p:cond delay="0"/>
                                  </p:stCondLst>
                                  <p:childTnLst>
                                    <p:set>
                                      <p:cBhvr>
                                        <p:cTn dur="1" fill="hold" id="60">
                                          <p:stCondLst>
                                            <p:cond delay="0"/>
                                          </p:stCondLst>
                                        </p:cTn>
                                        <p:tgtEl>
                                          <p:spTgt spid="148508"/>
                                        </p:tgtEl>
                                        <p:attrNameLst>
                                          <p:attrName>style.visibility</p:attrName>
                                        </p:attrNameLst>
                                      </p:cBhvr>
                                      <p:to>
                                        <p:strVal val="visible"/>
                                      </p:to>
                                    </p:set>
                                    <p:anim calcmode="lin" valueType="num">
                                      <p:cBhvr>
                                        <p:cTn dur="500" fill="hold" id="61"/>
                                        <p:tgtEl>
                                          <p:spTgt spid="148508"/>
                                        </p:tgtEl>
                                        <p:attrNameLst>
                                          <p:attrName>ppt_w</p:attrName>
                                        </p:attrNameLst>
                                      </p:cBhvr>
                                      <p:tavLst>
                                        <p:tav tm="0">
                                          <p:val>
                                            <p:fltVal val="0"/>
                                          </p:val>
                                        </p:tav>
                                        <p:tav tm="100000">
                                          <p:val>
                                            <p:strVal val="#ppt_w"/>
                                          </p:val>
                                        </p:tav>
                                      </p:tavLst>
                                    </p:anim>
                                    <p:anim calcmode="lin" valueType="num">
                                      <p:cBhvr>
                                        <p:cTn dur="500" fill="hold" id="62"/>
                                        <p:tgtEl>
                                          <p:spTgt spid="148508"/>
                                        </p:tgtEl>
                                        <p:attrNameLst>
                                          <p:attrName>ppt_h</p:attrName>
                                        </p:attrNameLst>
                                      </p:cBhvr>
                                      <p:tavLst>
                                        <p:tav tm="0">
                                          <p:val>
                                            <p:fltVal val="0"/>
                                          </p:val>
                                        </p:tav>
                                        <p:tav tm="100000">
                                          <p:val>
                                            <p:strVal val="#ppt_h"/>
                                          </p:val>
                                        </p:tav>
                                      </p:tavLst>
                                    </p:anim>
                                  </p:childTnLst>
                                </p:cTn>
                              </p:par>
                              <p:par>
                                <p:cTn fill="hold" grpId="0" id="63" nodeType="withEffect" presetClass="entr" presetID="22" presetSubtype="8">
                                  <p:stCondLst>
                                    <p:cond delay="0"/>
                                  </p:stCondLst>
                                  <p:childTnLst>
                                    <p:set>
                                      <p:cBhvr>
                                        <p:cTn dur="1" fill="hold" id="64">
                                          <p:stCondLst>
                                            <p:cond delay="0"/>
                                          </p:stCondLst>
                                        </p:cTn>
                                        <p:tgtEl>
                                          <p:spTgt spid="148518"/>
                                        </p:tgtEl>
                                        <p:attrNameLst>
                                          <p:attrName>style.visibility</p:attrName>
                                        </p:attrNameLst>
                                      </p:cBhvr>
                                      <p:to>
                                        <p:strVal val="visible"/>
                                      </p:to>
                                    </p:set>
                                    <p:animEffect filter="wipe(left)" transition="in">
                                      <p:cBhvr>
                                        <p:cTn dur="500" id="65"/>
                                        <p:tgtEl>
                                          <p:spTgt spid="148518"/>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48517"/>
                                        </p:tgtEl>
                                        <p:attrNameLst>
                                          <p:attrName>style.visibility</p:attrName>
                                        </p:attrNameLst>
                                      </p:cBhvr>
                                      <p:to>
                                        <p:strVal val="visible"/>
                                      </p:to>
                                    </p:set>
                                    <p:animEffect filter="wipe(left)" transition="in">
                                      <p:cBhvr>
                                        <p:cTn dur="500" id="68"/>
                                        <p:tgtEl>
                                          <p:spTgt spid="148517"/>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57"/>
                                        </p:tgtEl>
                                        <p:attrNameLst>
                                          <p:attrName>style.visibility</p:attrName>
                                        </p:attrNameLst>
                                      </p:cBhvr>
                                      <p:to>
                                        <p:strVal val="visible"/>
                                      </p:to>
                                    </p:set>
                                    <p:animEffect filter="fade" transition="in">
                                      <p:cBhvr>
                                        <p:cTn dur="500" id="71"/>
                                        <p:tgtEl>
                                          <p:spTgt spid="57"/>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56"/>
                                        </p:tgtEl>
                                        <p:attrNameLst>
                                          <p:attrName>style.visibility</p:attrName>
                                        </p:attrNameLst>
                                      </p:cBhvr>
                                      <p:to>
                                        <p:strVal val="visible"/>
                                      </p:to>
                                    </p:set>
                                    <p:animEffect filter="wipe(left)" transition="in">
                                      <p:cBhvr>
                                        <p:cTn dur="500" id="74"/>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8481"/>
      <p:bldP grpId="0" spid="148482"/>
      <p:bldP grpId="0" spid="148483"/>
      <p:bldP grpId="0" spid="148484"/>
      <p:bldP grpId="0" spid="148489"/>
      <p:bldP grpId="0" spid="148490"/>
      <p:bldP grpId="0" spid="148491"/>
      <p:bldP grpId="0" spid="148492"/>
      <p:bldP grpId="0" spid="148517"/>
      <p:bldP grpId="0" spid="148518"/>
      <p:bldP grpId="0" spid="56"/>
      <p:bldP grpId="0" spid="5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_矩形 2">
            <a:extLst>
              <a:ext uri="{FF2B5EF4-FFF2-40B4-BE49-F238E27FC236}">
                <a16:creationId xmlns:a16="http://schemas.microsoft.com/office/drawing/2014/main" id="{DE7714CF-4288-4227-BA0F-A241C26A7CF5}"/>
              </a:ext>
            </a:extLst>
          </p:cNvPr>
          <p:cNvSpPr/>
          <p:nvPr>
            <p:custDataLst>
              <p:tags r:id="rId3"/>
            </p:custDataLst>
          </p:nvPr>
        </p:nvSpPr>
        <p:spPr>
          <a:xfrm>
            <a:off x="1524001" y="2711450"/>
            <a:ext cx="1573213" cy="1536700"/>
          </a:xfrm>
          <a:prstGeom prst="rect">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altLang="zh-CN" lang="en-US" sz="6000">
                <a:solidFill>
                  <a:srgbClr val="FCFCFC"/>
                </a:solidFill>
                <a:latin charset="-127" panose="02030600000101010101" pitchFamily="18" typeface="Gungsuh"/>
              </a:rPr>
              <a:t>03</a:t>
            </a:r>
          </a:p>
        </p:txBody>
      </p:sp>
      <p:sp>
        <p:nvSpPr>
          <p:cNvPr id="4" name="PA_文本框 3">
            <a:extLst>
              <a:ext uri="{FF2B5EF4-FFF2-40B4-BE49-F238E27FC236}">
                <a16:creationId xmlns:a16="http://schemas.microsoft.com/office/drawing/2014/main" id="{92CF3A66-E572-4B18-A5C8-065820B5702B}"/>
              </a:ext>
            </a:extLst>
          </p:cNvPr>
          <p:cNvSpPr txBox="1"/>
          <p:nvPr>
            <p:custDataLst>
              <p:tags r:id="rId4"/>
            </p:custDataLst>
          </p:nvPr>
        </p:nvSpPr>
        <p:spPr>
          <a:xfrm>
            <a:off x="1460501" y="2727325"/>
            <a:ext cx="1636713" cy="400050"/>
          </a:xfrm>
          <a:prstGeom prst="rect">
            <a:avLst/>
          </a:prstGeom>
          <a:noFill/>
        </p:spPr>
        <p:txBody>
          <a:bodyPr lIns="0" rIns="0"/>
          <a:lstStyle/>
          <a:p>
            <a:pPr algn="r">
              <a:defRPr/>
            </a:pPr>
            <a:r>
              <a:rPr altLang="zh-CN" lang="en-US" spc="500" sz="2000">
                <a:solidFill>
                  <a:srgbClr val="FCFCFC"/>
                </a:solidFill>
                <a:latin charset="-127" panose="02030600000101010101" pitchFamily="18" typeface="Gungsuh"/>
              </a:rPr>
              <a:t>PART</a:t>
            </a:r>
          </a:p>
        </p:txBody>
      </p:sp>
      <p:sp>
        <p:nvSpPr>
          <p:cNvPr id="5" name="PA_文本框 4">
            <a:extLst>
              <a:ext uri="{FF2B5EF4-FFF2-40B4-BE49-F238E27FC236}">
                <a16:creationId xmlns:a16="http://schemas.microsoft.com/office/drawing/2014/main" id="{B1ACFA47-5D0F-4092-9710-34F09863DC97}"/>
              </a:ext>
            </a:extLst>
          </p:cNvPr>
          <p:cNvSpPr txBox="1"/>
          <p:nvPr>
            <p:custDataLst>
              <p:tags r:id="rId5"/>
            </p:custDataLst>
          </p:nvPr>
        </p:nvSpPr>
        <p:spPr>
          <a:xfrm>
            <a:off x="3097214" y="2979738"/>
            <a:ext cx="7570787" cy="1136650"/>
          </a:xfrm>
          <a:prstGeom prst="rect">
            <a:avLst/>
          </a:prstGeom>
          <a:noFill/>
        </p:spPr>
        <p:txBody>
          <a:bodyPr rIns="360000">
            <a:normAutofit/>
          </a:bodyPr>
          <a:lstStyle/>
          <a:p>
            <a:pPr algn="r">
              <a:defRPr/>
            </a:pPr>
            <a:r>
              <a:rPr altLang="en-US" lang="zh-CN" sz="4800">
                <a:solidFill>
                  <a:schemeClr val="accent1">
                    <a:lumMod val="75000"/>
                  </a:schemeClr>
                </a:solidFill>
              </a:rPr>
              <a:t>整体规划</a:t>
            </a:r>
          </a:p>
        </p:txBody>
      </p:sp>
      <p:cxnSp>
        <p:nvCxnSpPr>
          <p:cNvPr id="10" name="PA_直接连接符 9">
            <a:extLst>
              <a:ext uri="{FF2B5EF4-FFF2-40B4-BE49-F238E27FC236}">
                <a16:creationId xmlns:a16="http://schemas.microsoft.com/office/drawing/2014/main" id="{561E68A9-2C5E-454D-BB49-D6BFF6B5B250}"/>
              </a:ext>
            </a:extLst>
          </p:cNvPr>
          <p:cNvCxnSpPr/>
          <p:nvPr>
            <p:custDataLst>
              <p:tags r:id="rId6"/>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a:extLst>
              <a:ext uri="{FF2B5EF4-FFF2-40B4-BE49-F238E27FC236}">
                <a16:creationId xmlns:a16="http://schemas.microsoft.com/office/drawing/2014/main" id="{68DCB164-FF76-497A-8E63-B095DDADF3EA}"/>
              </a:ext>
            </a:extLst>
          </p:cNvPr>
          <p:cNvSpPr/>
          <p:nvPr>
            <p:custDataLst>
              <p:tags r:id="rId7"/>
            </p:custDataLst>
          </p:nvPr>
        </p:nvSpPr>
        <p:spPr>
          <a:xfrm>
            <a:off x="3160714" y="3937000"/>
            <a:ext cx="7170737" cy="365760"/>
          </a:xfrm>
          <a:prstGeom prst="rect">
            <a:avLst/>
          </a:prstGeom>
        </p:spPr>
        <p:txBody>
          <a:bodyPr>
            <a:spAutoFit/>
          </a:bodyPr>
          <a:lstStyle/>
          <a:p>
            <a:pPr algn="r">
              <a:defRPr/>
            </a:pPr>
            <a:r>
              <a:rPr altLang="zh-CN" lang="en-US">
                <a:solidFill>
                  <a:schemeClr val="bg1">
                    <a:lumMod val="65000"/>
                  </a:schemeClr>
                </a:solidFill>
                <a:latin charset="-127" panose="02030600000101010101" pitchFamily="18" typeface="Gungsuh"/>
              </a:rPr>
              <a:t>Click here to add your title</a:t>
            </a:r>
          </a:p>
        </p:txBody>
      </p:sp>
    </p:spTree>
    <p:custDataLst>
      <p:tags r:id="rId8"/>
    </p:custDataLst>
    <p:extLst>
      <p:ext uri="{BB962C8B-B14F-4D97-AF65-F5344CB8AC3E}">
        <p14:creationId val="563100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par>
                                <p:cTn fill="hold" id="18" nodeType="with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0" name="TextBox 169"/>
          <p:cNvSpPr txBox="1"/>
          <p:nvPr/>
        </p:nvSpPr>
        <p:spPr>
          <a:xfrm>
            <a:off x="814071" y="5417884"/>
            <a:ext cx="10112225" cy="579120"/>
          </a:xfrm>
          <a:prstGeom prst="rect">
            <a:avLst/>
          </a:prstGeom>
          <a:noFill/>
        </p:spPr>
        <p:txBody>
          <a:bodyPr rtlCol="0" wrap="square">
            <a:spAutoFit/>
          </a:bodyPr>
          <a:lstStyle/>
          <a:p>
            <a:pPr algn="just"/>
            <a:r>
              <a:rPr lang="id-ID" sz="1600">
                <a:solidFill>
                  <a:schemeClr val="bg1">
                    <a:lumMod val="65000"/>
                  </a:schemeClr>
                </a:solidFill>
              </a:rPr>
              <a:t>Suitable for all categories business and personal presentation, eaque ipsa quae ab illo inventore veritatis et quasi architecto beatae vitae dicta sunt explicabo. </a:t>
            </a: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3" name="Line 21"/>
            <p:cNvSpPr>
              <a:spLocks noChangeShapeType="1"/>
            </p:cNvSpPr>
            <p:nvPr/>
          </p:nvSpPr>
          <p:spPr bwMode="auto">
            <a:xfrm flipH="1" flipV="1">
              <a:off x="3719513" y="4310063"/>
              <a:ext cx="0" cy="26193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4" name="Line 22"/>
            <p:cNvSpPr>
              <a:spLocks noChangeShapeType="1"/>
            </p:cNvSpPr>
            <p:nvPr/>
          </p:nvSpPr>
          <p:spPr bwMode="auto">
            <a:xfrm flipH="1" flipV="1">
              <a:off x="3900488" y="4492626"/>
              <a:ext cx="0" cy="7937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5" name="Line 23"/>
            <p:cNvSpPr>
              <a:spLocks noChangeShapeType="1"/>
            </p:cNvSpPr>
            <p:nvPr/>
          </p:nvSpPr>
          <p:spPr bwMode="auto">
            <a:xfrm flipH="1" flipV="1">
              <a:off x="3506788" y="4149726"/>
              <a:ext cx="0" cy="220663"/>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6" name="Line 24"/>
            <p:cNvSpPr>
              <a:spLocks noChangeShapeType="1"/>
            </p:cNvSpPr>
            <p:nvPr/>
          </p:nvSpPr>
          <p:spPr bwMode="auto">
            <a:xfrm flipH="1" flipV="1">
              <a:off x="3506788" y="4430713"/>
              <a:ext cx="0" cy="1412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7" name="Line 25"/>
            <p:cNvSpPr>
              <a:spLocks noChangeShapeType="1"/>
            </p:cNvSpPr>
            <p:nvPr/>
          </p:nvSpPr>
          <p:spPr bwMode="auto">
            <a:xfrm flipH="1" flipV="1">
              <a:off x="3900488" y="4149726"/>
              <a:ext cx="0" cy="2809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8" name="Line 26"/>
            <p:cNvSpPr>
              <a:spLocks noChangeShapeType="1"/>
            </p:cNvSpPr>
            <p:nvPr/>
          </p:nvSpPr>
          <p:spPr bwMode="auto">
            <a:xfrm flipH="1" flipV="1">
              <a:off x="3719513" y="4149726"/>
              <a:ext cx="0" cy="9842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79" name="Rectangle 27"/>
            <p:cNvSpPr>
              <a:spLocks noChangeArrowheads="1"/>
            </p:cNvSpPr>
            <p:nvPr/>
          </p:nvSpPr>
          <p:spPr bwMode="auto">
            <a:xfrm>
              <a:off x="3840163" y="4430713"/>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0" name="Rectangle 28"/>
            <p:cNvSpPr>
              <a:spLocks noChangeArrowheads="1"/>
            </p:cNvSpPr>
            <p:nvPr/>
          </p:nvSpPr>
          <p:spPr bwMode="auto">
            <a:xfrm>
              <a:off x="3657600" y="4248151"/>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1" name="Rectangle 29"/>
            <p:cNvSpPr>
              <a:spLocks noChangeArrowheads="1"/>
            </p:cNvSpPr>
            <p:nvPr/>
          </p:nvSpPr>
          <p:spPr bwMode="auto">
            <a:xfrm>
              <a:off x="3444875" y="4370388"/>
              <a:ext cx="122238" cy="6032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2" name="Oval 30"/>
            <p:cNvSpPr>
              <a:spLocks noChangeArrowheads="1"/>
            </p:cNvSpPr>
            <p:nvPr/>
          </p:nvSpPr>
          <p:spPr bwMode="auto">
            <a:xfrm>
              <a:off x="3840163"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3" name="Oval 31"/>
            <p:cNvSpPr>
              <a:spLocks noChangeArrowheads="1"/>
            </p:cNvSpPr>
            <p:nvPr/>
          </p:nvSpPr>
          <p:spPr bwMode="auto">
            <a:xfrm>
              <a:off x="3657600"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184" name="Oval 32"/>
            <p:cNvSpPr>
              <a:spLocks noChangeArrowheads="1"/>
            </p:cNvSpPr>
            <p:nvPr/>
          </p:nvSpPr>
          <p:spPr bwMode="auto">
            <a:xfrm>
              <a:off x="3444875"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grpSp>
      <p:sp>
        <p:nvSpPr>
          <p:cNvPr id="187" name="TextBox 186"/>
          <p:cNvSpPr txBox="1"/>
          <p:nvPr/>
        </p:nvSpPr>
        <p:spPr>
          <a:xfrm>
            <a:off x="1378333" y="4836425"/>
            <a:ext cx="1706880" cy="396240"/>
          </a:xfrm>
          <a:prstGeom prst="rect">
            <a:avLst/>
          </a:prstGeom>
          <a:noFill/>
        </p:spPr>
        <p:txBody>
          <a:bodyPr rtlCol="0" wrap="none">
            <a:spAutoFit/>
          </a:bodyPr>
          <a:lstStyle/>
          <a:p>
            <a:r>
              <a:rPr altLang="en-US" lang="zh-CN" sz="2000">
                <a:solidFill>
                  <a:schemeClr val="tx1">
                    <a:lumMod val="50000"/>
                    <a:lumOff val="50000"/>
                  </a:schemeClr>
                </a:solidFill>
              </a:rPr>
              <a:t>目前发展状况</a:t>
            </a:r>
          </a:p>
        </p:txBody>
      </p:sp>
      <p:cxnSp>
        <p:nvCxnSpPr>
          <p:cNvPr id="188"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extLst/>
          </p:nvPr>
        </p:nvGraphicFramePr>
        <p:xfrm>
          <a:off x="739025" y="1695950"/>
          <a:ext cx="10187271" cy="2780447"/>
        </p:xfrm>
        <a:graphic>
          <a:graphicData uri="http://schemas.openxmlformats.org/drawingml/2006/chart">
            <c:chart xmlns:c="http://schemas.openxmlformats.org/drawingml/2006/chart" r:id="rId3"/>
          </a:graphicData>
        </a:graphic>
      </p:graphicFrame>
      <p:sp>
        <p:nvSpPr>
          <p:cNvPr id="23" name="TextBox 3">
            <a:extLst>
              <a:ext uri="{FF2B5EF4-FFF2-40B4-BE49-F238E27FC236}">
                <a16:creationId xmlns:a16="http://schemas.microsoft.com/office/drawing/2014/main" id="{0D2FAFB6-9C56-4C0C-9B5D-99E321164AD7}"/>
              </a:ext>
            </a:extLst>
          </p:cNvPr>
          <p:cNvSpPr txBox="1"/>
          <p:nvPr/>
        </p:nvSpPr>
        <p:spPr>
          <a:xfrm>
            <a:off x="840968" y="330874"/>
            <a:ext cx="1521142" cy="396240"/>
          </a:xfrm>
          <a:prstGeom prst="rect">
            <a:avLst/>
          </a:prstGeom>
          <a:noFill/>
        </p:spPr>
        <p:txBody>
          <a:bodyPr rtlCol="0" wrap="none">
            <a:spAutoFit/>
          </a:bodyPr>
          <a:lstStyle/>
          <a:p>
            <a:r>
              <a:rPr altLang="zh-CN" lang="en-US" sz="2000">
                <a:solidFill>
                  <a:schemeClr val="accent1"/>
                </a:solidFill>
                <a:cs typeface="+mn-ea"/>
                <a:sym typeface="+mn-lt"/>
              </a:rPr>
              <a:t>3.1现状发展</a:t>
            </a:r>
          </a:p>
        </p:txBody>
      </p:sp>
      <p:sp>
        <p:nvSpPr>
          <p:cNvPr id="24" name="Rectangle 2">
            <a:extLst>
              <a:ext uri="{FF2B5EF4-FFF2-40B4-BE49-F238E27FC236}">
                <a16:creationId xmlns:a16="http://schemas.microsoft.com/office/drawing/2014/main" id="{AF59F471-748C-442F-AC94-71FC8F677961}"/>
              </a:ext>
            </a:extLst>
          </p:cNvPr>
          <p:cNvSpPr/>
          <p:nvPr/>
        </p:nvSpPr>
        <p:spPr>
          <a:xfrm>
            <a:off x="806696" y="650059"/>
            <a:ext cx="1757680" cy="274320"/>
          </a:xfrm>
          <a:prstGeom prst="rect">
            <a:avLst/>
          </a:prstGeom>
        </p:spPr>
        <p:txBody>
          <a:bodyPr wrap="none">
            <a:spAutoFit/>
          </a:bodyPr>
          <a:lstStyle/>
          <a:p>
            <a:r>
              <a:rPr lang="id-ID" sz="1200">
                <a:solidFill>
                  <a:schemeClr val="bg1">
                    <a:lumMod val="65000"/>
                  </a:schemeClr>
                </a:solidFill>
                <a:cs typeface="+mn-ea"/>
                <a:sym typeface="+mn-lt"/>
              </a:rPr>
              <a:t>DEVELOPMENT STATUS</a:t>
            </a:r>
          </a:p>
        </p:txBody>
      </p:sp>
    </p:spTree>
    <p:extLst>
      <p:ext uri="{BB962C8B-B14F-4D97-AF65-F5344CB8AC3E}">
        <p14:creationId val="35942234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2">
                                            <p:graphicEl>
                                              <a:chart bldStep="gridLegend" categoryIdx="-3" seriesIdx="-3"/>
                                            </p:graphicEl>
                                          </p:spTgt>
                                        </p:tgtEl>
                                        <p:attrNameLst>
                                          <p:attrName>style.visibility</p:attrName>
                                        </p:attrNameLst>
                                      </p:cBhvr>
                                      <p:to>
                                        <p:strVal val="visible"/>
                                      </p:to>
                                    </p:set>
                                    <p:animEffect filter="wipe(left)" transition="in">
                                      <p:cBhvr>
                                        <p:cTn dur="500" id="7"/>
                                        <p:tgtEl>
                                          <p:spTgt spid="22">
                                            <p:graphicEl>
                                              <a:chart bldStep="gridLegend" categoryIdx="-3" seriesIdx="-3"/>
                                            </p:graphicEl>
                                          </p:spTgt>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22">
                                            <p:graphicEl>
                                              <a:chart bldStep="series" categoryIdx="-4" seriesIdx="0"/>
                                            </p:graphicEl>
                                          </p:spTgt>
                                        </p:tgtEl>
                                        <p:attrNameLst>
                                          <p:attrName>style.visibility</p:attrName>
                                        </p:attrNameLst>
                                      </p:cBhvr>
                                      <p:to>
                                        <p:strVal val="visible"/>
                                      </p:to>
                                    </p:set>
                                    <p:animEffect filter="wipe(left)" transition="in">
                                      <p:cBhvr>
                                        <p:cTn dur="500" id="10"/>
                                        <p:tgtEl>
                                          <p:spTgt spid="22">
                                            <p:graphicEl>
                                              <a:chart bldStep="series" categoryIdx="-4" seriesIdx="0"/>
                                            </p:graphicEl>
                                          </p:spTgt>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22">
                                            <p:graphicEl>
                                              <a:chart bldStep="series" categoryIdx="-4" seriesIdx="1"/>
                                            </p:graphicEl>
                                          </p:spTgt>
                                        </p:tgtEl>
                                        <p:attrNameLst>
                                          <p:attrName>style.visibility</p:attrName>
                                        </p:attrNameLst>
                                      </p:cBhvr>
                                      <p:to>
                                        <p:strVal val="visible"/>
                                      </p:to>
                                    </p:set>
                                    <p:animEffect filter="wipe(left)" transition="in">
                                      <p:cBhvr>
                                        <p:cTn dur="500" id="13"/>
                                        <p:tgtEl>
                                          <p:spTgt spid="22">
                                            <p:graphicEl>
                                              <a:chart bldStep="series" categoryIdx="-4" seriesIdx="1"/>
                                            </p:graphicEl>
                                          </p:spTgt>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22">
                                            <p:graphicEl>
                                              <a:chart bldStep="series" categoryIdx="-4" seriesIdx="2"/>
                                            </p:graphicEl>
                                          </p:spTgt>
                                        </p:tgtEl>
                                        <p:attrNameLst>
                                          <p:attrName>style.visibility</p:attrName>
                                        </p:attrNameLst>
                                      </p:cBhvr>
                                      <p:to>
                                        <p:strVal val="visible"/>
                                      </p:to>
                                    </p:set>
                                    <p:animEffect filter="wipe(left)" transition="in">
                                      <p:cBhvr>
                                        <p:cTn dur="500" id="16"/>
                                        <p:tgtEl>
                                          <p:spTgt spid="22">
                                            <p:graphicEl>
                                              <a:chart bldStep="series" categoryIdx="-4" seriesIdx="2"/>
                                            </p:graphicEl>
                                          </p:spTgt>
                                        </p:tgtEl>
                                      </p:cBhvr>
                                    </p:animEffect>
                                  </p:childTnLst>
                                </p:cTn>
                              </p:par>
                              <p:par>
                                <p:cTn fill="hold" id="17" nodeType="withEffect" presetClass="entr" presetID="53" presetSubtype="0">
                                  <p:stCondLst>
                                    <p:cond delay="0"/>
                                  </p:stCondLst>
                                  <p:childTnLst>
                                    <p:set>
                                      <p:cBhvr>
                                        <p:cTn dur="1" fill="hold" id="18">
                                          <p:stCondLst>
                                            <p:cond delay="0"/>
                                          </p:stCondLst>
                                        </p:cTn>
                                        <p:tgtEl>
                                          <p:spTgt spid="171"/>
                                        </p:tgtEl>
                                        <p:attrNameLst>
                                          <p:attrName>style.visibility</p:attrName>
                                        </p:attrNameLst>
                                      </p:cBhvr>
                                      <p:to>
                                        <p:strVal val="visible"/>
                                      </p:to>
                                    </p:set>
                                    <p:anim calcmode="lin" valueType="num">
                                      <p:cBhvr>
                                        <p:cTn dur="500" fill="hold" id="19"/>
                                        <p:tgtEl>
                                          <p:spTgt spid="171"/>
                                        </p:tgtEl>
                                        <p:attrNameLst>
                                          <p:attrName>ppt_w</p:attrName>
                                        </p:attrNameLst>
                                      </p:cBhvr>
                                      <p:tavLst>
                                        <p:tav tm="0">
                                          <p:val>
                                            <p:fltVal val="0"/>
                                          </p:val>
                                        </p:tav>
                                        <p:tav tm="100000">
                                          <p:val>
                                            <p:strVal val="#ppt_w"/>
                                          </p:val>
                                        </p:tav>
                                      </p:tavLst>
                                    </p:anim>
                                    <p:anim calcmode="lin" valueType="num">
                                      <p:cBhvr>
                                        <p:cTn dur="500" fill="hold" id="20"/>
                                        <p:tgtEl>
                                          <p:spTgt spid="171"/>
                                        </p:tgtEl>
                                        <p:attrNameLst>
                                          <p:attrName>ppt_h</p:attrName>
                                        </p:attrNameLst>
                                      </p:cBhvr>
                                      <p:tavLst>
                                        <p:tav tm="0">
                                          <p:val>
                                            <p:fltVal val="0"/>
                                          </p:val>
                                        </p:tav>
                                        <p:tav tm="100000">
                                          <p:val>
                                            <p:strVal val="#ppt_h"/>
                                          </p:val>
                                        </p:tav>
                                      </p:tavLst>
                                    </p:anim>
                                    <p:animEffect filter="fade" transition="in">
                                      <p:cBhvr>
                                        <p:cTn dur="500" id="21"/>
                                        <p:tgtEl>
                                          <p:spTgt spid="171"/>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87"/>
                                        </p:tgtEl>
                                        <p:attrNameLst>
                                          <p:attrName>style.visibility</p:attrName>
                                        </p:attrNameLst>
                                      </p:cBhvr>
                                      <p:to>
                                        <p:strVal val="visible"/>
                                      </p:to>
                                    </p:set>
                                    <p:animEffect filter="fade" transition="in">
                                      <p:cBhvr>
                                        <p:cTn dur="500" id="24"/>
                                        <p:tgtEl>
                                          <p:spTgt spid="187"/>
                                        </p:tgtEl>
                                      </p:cBhvr>
                                    </p:animEffect>
                                  </p:childTnLst>
                                </p:cTn>
                              </p:par>
                              <p:par>
                                <p:cTn fill="hold" id="25" nodeType="withEffect" presetClass="entr" presetID="16" presetSubtype="37">
                                  <p:stCondLst>
                                    <p:cond delay="0"/>
                                  </p:stCondLst>
                                  <p:childTnLst>
                                    <p:set>
                                      <p:cBhvr>
                                        <p:cTn dur="1" fill="hold" id="26">
                                          <p:stCondLst>
                                            <p:cond delay="0"/>
                                          </p:stCondLst>
                                        </p:cTn>
                                        <p:tgtEl>
                                          <p:spTgt spid="188"/>
                                        </p:tgtEl>
                                        <p:attrNameLst>
                                          <p:attrName>style.visibility</p:attrName>
                                        </p:attrNameLst>
                                      </p:cBhvr>
                                      <p:to>
                                        <p:strVal val="visible"/>
                                      </p:to>
                                    </p:set>
                                    <p:animEffect filter="barn(outVertical)" transition="in">
                                      <p:cBhvr>
                                        <p:cTn dur="500" id="27"/>
                                        <p:tgtEl>
                                          <p:spTgt spid="18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70"/>
                                        </p:tgtEl>
                                        <p:attrNameLst>
                                          <p:attrName>style.visibility</p:attrName>
                                        </p:attrNameLst>
                                      </p:cBhvr>
                                      <p:to>
                                        <p:strVal val="visible"/>
                                      </p:to>
                                    </p:set>
                                    <p:animEffect filter="fade" transition="in">
                                      <p:cBhvr>
                                        <p:cTn dur="500" id="30"/>
                                        <p:tgtEl>
                                          <p:spTgt spid="170"/>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500" id="33"/>
                                        <p:tgtEl>
                                          <p:spTgt spid="23"/>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24"/>
                                        </p:tgtEl>
                                        <p:attrNameLst>
                                          <p:attrName>style.visibility</p:attrName>
                                        </p:attrNameLst>
                                      </p:cBhvr>
                                      <p:to>
                                        <p:strVal val="visible"/>
                                      </p:to>
                                    </p:set>
                                    <p:animEffect filter="wipe(left)" transition="in">
                                      <p:cBhvr>
                                        <p:cTn dur="500" id="3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0"/>
      <p:bldP grpId="0" spid="187"/>
      <p:bldP grpId="0" spid="23"/>
      <p:bldP grpId="0" spid="24"/>
      <p:bldGraphic grpId="0" spid="22">
        <p:bldSub>
          <a:bldChart bld="series"/>
        </p:bldSub>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未知"/>
          <p:cNvSpPr/>
          <p:nvPr/>
        </p:nvSpPr>
        <p:spPr bwMode="auto">
          <a:xfrm>
            <a:off x="3758859" y="3164066"/>
            <a:ext cx="1368232" cy="701742"/>
          </a:xfrm>
          <a:custGeom>
            <a:gdLst>
              <a:gd fmla="*/ 1281113 w 822" name="T0"/>
              <a:gd fmla="*/ 0 h 402" name="T1"/>
              <a:gd fmla="*/ 0 w 822" name="T2"/>
              <a:gd fmla="*/ 447675 h 402" name="T3"/>
              <a:gd fmla="*/ 1304925 w 822" name="T4"/>
              <a:gd fmla="*/ 638175 h 402" name="T5"/>
              <a:gd fmla="*/ 1281113 w 822" name="T6"/>
              <a:gd fmla="*/ 0 h 40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02" w="822">
                <a:moveTo>
                  <a:pt x="807" y="0"/>
                </a:moveTo>
                <a:lnTo>
                  <a:pt x="0" y="282"/>
                </a:lnTo>
                <a:lnTo>
                  <a:pt x="822" y="402"/>
                </a:lnTo>
                <a:lnTo>
                  <a:pt x="807"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5" name="未知"/>
          <p:cNvSpPr/>
          <p:nvPr/>
        </p:nvSpPr>
        <p:spPr bwMode="auto">
          <a:xfrm>
            <a:off x="5322425" y="2509789"/>
            <a:ext cx="1358465" cy="801326"/>
          </a:xfrm>
          <a:custGeom>
            <a:gdLst>
              <a:gd fmla="*/ 1293813 w 816" name="T0"/>
              <a:gd fmla="*/ 0 h 459" name="T1"/>
              <a:gd fmla="*/ 0 w 816" name="T2"/>
              <a:gd fmla="*/ 533400 h 459" name="T3"/>
              <a:gd fmla="*/ 1295400 w 816" name="T4"/>
              <a:gd fmla="*/ 728663 h 459" name="T5"/>
              <a:gd fmla="*/ 1293813 w 816" name="T6"/>
              <a:gd fmla="*/ 0 h 45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59" w="816">
                <a:moveTo>
                  <a:pt x="815" y="0"/>
                </a:moveTo>
                <a:lnTo>
                  <a:pt x="0" y="336"/>
                </a:lnTo>
                <a:lnTo>
                  <a:pt x="816" y="459"/>
                </a:lnTo>
                <a:lnTo>
                  <a:pt x="815"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6" name="未知"/>
          <p:cNvSpPr/>
          <p:nvPr/>
        </p:nvSpPr>
        <p:spPr bwMode="auto">
          <a:xfrm>
            <a:off x="6854916" y="1913215"/>
            <a:ext cx="1377998" cy="805979"/>
          </a:xfrm>
          <a:custGeom>
            <a:gdLst>
              <a:gd fmla="*/ 1298575 w 828" name="T0"/>
              <a:gd fmla="*/ 0 h 462" name="T1"/>
              <a:gd fmla="*/ 0 w 828" name="T2"/>
              <a:gd fmla="*/ 523875 h 462" name="T3"/>
              <a:gd fmla="*/ 1314450 w 828" name="T4"/>
              <a:gd fmla="*/ 733425 h 462" name="T5"/>
              <a:gd fmla="*/ 1298575 w 828" name="T6"/>
              <a:gd fmla="*/ 0 h 46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62" w="827">
                <a:moveTo>
                  <a:pt x="818" y="0"/>
                </a:moveTo>
                <a:lnTo>
                  <a:pt x="0" y="330"/>
                </a:lnTo>
                <a:lnTo>
                  <a:pt x="828" y="462"/>
                </a:lnTo>
                <a:lnTo>
                  <a:pt x="818"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13" name="未知"/>
          <p:cNvSpPr/>
          <p:nvPr/>
        </p:nvSpPr>
        <p:spPr bwMode="auto">
          <a:xfrm>
            <a:off x="8443343" y="1231949"/>
            <a:ext cx="1388653" cy="837623"/>
          </a:xfrm>
          <a:custGeom>
            <a:gdLst>
              <a:gd fmla="*/ 1323975 w 834" name="T0"/>
              <a:gd fmla="*/ 0 h 480" name="T1"/>
              <a:gd fmla="*/ 0 w 834" name="T2"/>
              <a:gd fmla="*/ 566738 h 480" name="T3"/>
              <a:gd fmla="*/ 1323975 w 834" name="T4"/>
              <a:gd fmla="*/ 762000 h 480" name="T5"/>
              <a:gd fmla="*/ 1323975 w 834" name="T6"/>
              <a:gd fmla="*/ 0 h 48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80" w="834">
                <a:moveTo>
                  <a:pt x="834" y="0"/>
                </a:moveTo>
                <a:lnTo>
                  <a:pt x="0" y="357"/>
                </a:lnTo>
                <a:lnTo>
                  <a:pt x="834" y="480"/>
                </a:lnTo>
                <a:lnTo>
                  <a:pt x="834"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grpSp>
        <p:nvGrpSpPr>
          <p:cNvPr id="11" name="Group 31"/>
          <p:cNvGrpSpPr/>
          <p:nvPr/>
        </p:nvGrpSpPr>
        <p:grpSpPr>
          <a:xfrm>
            <a:off x="3745541" y="3164066"/>
            <a:ext cx="1396644" cy="1027484"/>
            <a:chOff x="1498" y="2667"/>
            <a:chExt cx="839" cy="589"/>
          </a:xfrm>
          <a:solidFill>
            <a:srgbClr val="063D54"/>
          </a:solidFill>
        </p:grpSpPr>
        <p:sp>
          <p:nvSpPr>
            <p:cNvPr id="12" name="未知"/>
            <p:cNvSpPr/>
            <p:nvPr/>
          </p:nvSpPr>
          <p:spPr bwMode="auto">
            <a:xfrm>
              <a:off x="1498" y="2667"/>
              <a:ext cx="839" cy="589"/>
            </a:xfrm>
            <a:custGeom>
              <a:gdLst>
                <a:gd fmla="*/ 0 w 963" name="T0"/>
                <a:gd fmla="*/ 280 h 691" name="T1"/>
                <a:gd fmla="*/ 822 w 963" name="T2"/>
                <a:gd fmla="*/ 0 h 691" name="T3"/>
                <a:gd fmla="*/ 839 w 963" name="T4"/>
                <a:gd fmla="*/ 589 h 691" name="T5"/>
                <a:gd fmla="*/ 3 w 963" name="T6"/>
                <a:gd fmla="*/ 589 h 691" name="T7"/>
                <a:gd fmla="*/ 0 w 963" name="T8"/>
                <a:gd fmla="*/ 280 h 6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91" w="963">
                  <a:moveTo>
                    <a:pt x="0" y="328"/>
                  </a:moveTo>
                  <a:lnTo>
                    <a:pt x="944" y="0"/>
                  </a:lnTo>
                  <a:lnTo>
                    <a:pt x="963" y="691"/>
                  </a:lnTo>
                  <a:lnTo>
                    <a:pt x="3" y="691"/>
                  </a:lnTo>
                  <a:lnTo>
                    <a:pt x="0" y="328"/>
                  </a:lnTo>
                  <a:close/>
                </a:path>
              </a:pathLst>
            </a:custGeom>
            <a:grpFill/>
            <a:ln cmpd="sng" w="28575">
              <a:noFill/>
              <a:round/>
            </a:ln>
            <a:effectLst/>
            <a:extLs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40" name="Text Box 17"/>
            <p:cNvSpPr txBox="1">
              <a:spLocks noChangeArrowheads="1"/>
            </p:cNvSpPr>
            <p:nvPr/>
          </p:nvSpPr>
          <p:spPr bwMode="auto">
            <a:xfrm>
              <a:off x="2007" y="2923"/>
              <a:ext cx="316" cy="315"/>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sz="3000">
                  <a:solidFill>
                    <a:schemeClr val="bg1"/>
                  </a:solidFill>
                  <a:latin typeface="+mn-lt"/>
                  <a:ea typeface="+mn-ea"/>
                  <a:cs typeface="+mn-ea"/>
                  <a:sym typeface="+mn-lt"/>
                </a:rPr>
                <a:t>1</a:t>
              </a:r>
            </a:p>
          </p:txBody>
        </p:sp>
      </p:grpSp>
      <p:grpSp>
        <p:nvGrpSpPr>
          <p:cNvPr id="41" name="Group 32"/>
          <p:cNvGrpSpPr/>
          <p:nvPr/>
        </p:nvGrpSpPr>
        <p:grpSpPr>
          <a:xfrm>
            <a:off x="5305555" y="2502344"/>
            <a:ext cx="1391317" cy="1689206"/>
            <a:chOff x="2435" y="2288"/>
            <a:chExt cx="836" cy="968"/>
          </a:xfrm>
          <a:solidFill>
            <a:schemeClr val="bg1">
              <a:lumMod val="75000"/>
            </a:schemeClr>
          </a:solidFill>
        </p:grpSpPr>
        <p:sp>
          <p:nvSpPr>
            <p:cNvPr id="42" name="未知"/>
            <p:cNvSpPr/>
            <p:nvPr/>
          </p:nvSpPr>
          <p:spPr bwMode="auto">
            <a:xfrm>
              <a:off x="2435" y="2288"/>
              <a:ext cx="836" cy="968"/>
            </a:xfrm>
            <a:custGeom>
              <a:gdLst>
                <a:gd fmla="*/ 0 w 960" name="T0"/>
                <a:gd fmla="*/ 340 h 1110" name="T1"/>
                <a:gd fmla="*/ 829 w 960" name="T2"/>
                <a:gd fmla="*/ 0 h 1110" name="T3"/>
                <a:gd fmla="*/ 836 w 960" name="T4"/>
                <a:gd fmla="*/ 968 h 1110" name="T5"/>
                <a:gd fmla="*/ 0 w 960" name="T6"/>
                <a:gd fmla="*/ 968 h 1110" name="T7"/>
                <a:gd fmla="*/ 0 w 960" name="T8"/>
                <a:gd fmla="*/ 340 h 11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10" w="960">
                  <a:moveTo>
                    <a:pt x="0" y="390"/>
                  </a:moveTo>
                  <a:lnTo>
                    <a:pt x="952" y="0"/>
                  </a:lnTo>
                  <a:lnTo>
                    <a:pt x="960" y="1110"/>
                  </a:lnTo>
                  <a:lnTo>
                    <a:pt x="0" y="1110"/>
                  </a:lnTo>
                  <a:lnTo>
                    <a:pt x="0" y="390"/>
                  </a:lnTo>
                  <a:close/>
                </a:path>
              </a:pathLst>
            </a:custGeom>
            <a:grpFill/>
            <a:ln cmpd="sng" w="28575">
              <a:solidFill>
                <a:srgbClr val="C0C0C0"/>
              </a:solidFill>
              <a:round/>
            </a:ln>
            <a:effectLst/>
            <a:extLs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43" name="Text Box 18"/>
            <p:cNvSpPr txBox="1">
              <a:spLocks noChangeArrowheads="1"/>
            </p:cNvSpPr>
            <p:nvPr/>
          </p:nvSpPr>
          <p:spPr bwMode="auto">
            <a:xfrm>
              <a:off x="2949" y="2923"/>
              <a:ext cx="316" cy="314"/>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sz="3000">
                  <a:solidFill>
                    <a:schemeClr val="bg1"/>
                  </a:solidFill>
                  <a:latin typeface="+mn-lt"/>
                  <a:ea typeface="+mn-ea"/>
                  <a:cs typeface="+mn-ea"/>
                  <a:sym typeface="+mn-lt"/>
                </a:rPr>
                <a:t>2</a:t>
              </a:r>
            </a:p>
          </p:txBody>
        </p:sp>
      </p:grpSp>
      <p:grpSp>
        <p:nvGrpSpPr>
          <p:cNvPr id="44" name="Group 33"/>
          <p:cNvGrpSpPr/>
          <p:nvPr/>
        </p:nvGrpSpPr>
        <p:grpSpPr>
          <a:xfrm>
            <a:off x="6852252" y="1899255"/>
            <a:ext cx="1401971" cy="2293225"/>
            <a:chOff x="3364" y="1942"/>
            <a:chExt cx="842" cy="1314"/>
          </a:xfrm>
          <a:solidFill>
            <a:srgbClr val="063D54"/>
          </a:solidFill>
        </p:grpSpPr>
        <p:sp>
          <p:nvSpPr>
            <p:cNvPr id="45" name="未知"/>
            <p:cNvSpPr/>
            <p:nvPr/>
          </p:nvSpPr>
          <p:spPr bwMode="auto">
            <a:xfrm>
              <a:off x="3364" y="1942"/>
              <a:ext cx="842" cy="1314"/>
            </a:xfrm>
            <a:custGeom>
              <a:gdLst>
                <a:gd fmla="*/ 0 w 967" name="T0"/>
                <a:gd fmla="*/ 332 h 1507" name="T1"/>
                <a:gd fmla="*/ 826 w 967" name="T2"/>
                <a:gd fmla="*/ 0 h 1507" name="T3"/>
                <a:gd fmla="*/ 842 w 967" name="T4"/>
                <a:gd fmla="*/ 1314 h 1507" name="T5"/>
                <a:gd fmla="*/ 6 w 967" name="T6"/>
                <a:gd fmla="*/ 1314 h 1507" name="T7"/>
                <a:gd fmla="*/ 0 w 967" name="T8"/>
                <a:gd fmla="*/ 332 h 150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07" w="966">
                  <a:moveTo>
                    <a:pt x="0" y="381"/>
                  </a:moveTo>
                  <a:lnTo>
                    <a:pt x="949" y="0"/>
                  </a:lnTo>
                  <a:lnTo>
                    <a:pt x="967" y="1507"/>
                  </a:lnTo>
                  <a:lnTo>
                    <a:pt x="7" y="1507"/>
                  </a:lnTo>
                  <a:lnTo>
                    <a:pt x="0" y="381"/>
                  </a:lnTo>
                  <a:close/>
                </a:path>
              </a:pathLst>
            </a:custGeom>
            <a:grpFill/>
            <a:ln cmpd="sng" w="28575">
              <a:solidFill>
                <a:srgbClr val="C0C0C0"/>
              </a:solidFill>
              <a:round/>
            </a:ln>
            <a:effectLst/>
            <a:extLs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46" name="Text Box 19"/>
            <p:cNvSpPr txBox="1">
              <a:spLocks noChangeArrowheads="1"/>
            </p:cNvSpPr>
            <p:nvPr/>
          </p:nvSpPr>
          <p:spPr bwMode="auto">
            <a:xfrm>
              <a:off x="3873" y="2923"/>
              <a:ext cx="316" cy="314"/>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sz="3000">
                  <a:solidFill>
                    <a:schemeClr val="bg1"/>
                  </a:solidFill>
                  <a:latin typeface="+mn-lt"/>
                  <a:ea typeface="+mn-ea"/>
                  <a:cs typeface="+mn-ea"/>
                  <a:sym typeface="+mn-lt"/>
                </a:rPr>
                <a:t>3</a:t>
              </a:r>
            </a:p>
          </p:txBody>
        </p:sp>
      </p:grpSp>
      <p:grpSp>
        <p:nvGrpSpPr>
          <p:cNvPr id="47" name="Group 34"/>
          <p:cNvGrpSpPr/>
          <p:nvPr/>
        </p:nvGrpSpPr>
        <p:grpSpPr>
          <a:xfrm>
            <a:off x="8414930" y="1223573"/>
            <a:ext cx="1425056" cy="2969839"/>
            <a:chOff x="4303" y="1555"/>
            <a:chExt cx="856" cy="1702"/>
          </a:xfrm>
          <a:solidFill>
            <a:schemeClr val="bg1">
              <a:lumMod val="75000"/>
            </a:schemeClr>
          </a:solidFill>
        </p:grpSpPr>
        <p:sp>
          <p:nvSpPr>
            <p:cNvPr id="48" name="未知"/>
            <p:cNvSpPr/>
            <p:nvPr/>
          </p:nvSpPr>
          <p:spPr bwMode="auto">
            <a:xfrm>
              <a:off x="4303" y="1555"/>
              <a:ext cx="856" cy="1702"/>
            </a:xfrm>
            <a:custGeom>
              <a:gdLst>
                <a:gd fmla="*/ 0 w 982" name="T0"/>
                <a:gd fmla="*/ 368 h 1953" name="T1"/>
                <a:gd fmla="*/ 856 w 982" name="T2"/>
                <a:gd fmla="*/ 0 h 1953" name="T3"/>
                <a:gd fmla="*/ 853 w 982" name="T4"/>
                <a:gd fmla="*/ 1702 h 1953" name="T5"/>
                <a:gd fmla="*/ 16 w 982" name="T6"/>
                <a:gd fmla="*/ 1702 h 1953" name="T7"/>
                <a:gd fmla="*/ 0 w 982" name="T8"/>
                <a:gd fmla="*/ 368 h 19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52" w="982">
                  <a:moveTo>
                    <a:pt x="0" y="422"/>
                  </a:moveTo>
                  <a:lnTo>
                    <a:pt x="982" y="0"/>
                  </a:lnTo>
                  <a:lnTo>
                    <a:pt x="978" y="1953"/>
                  </a:lnTo>
                  <a:lnTo>
                    <a:pt x="18" y="1953"/>
                  </a:lnTo>
                  <a:lnTo>
                    <a:pt x="0" y="422"/>
                  </a:lnTo>
                  <a:close/>
                </a:path>
              </a:pathLst>
            </a:custGeom>
            <a:grpFill/>
            <a:ln cmpd="sng" w="28575">
              <a:noFill/>
              <a:round/>
            </a:ln>
            <a:effectLst/>
            <a:extLs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49" name="Text Box 20"/>
            <p:cNvSpPr txBox="1">
              <a:spLocks noChangeArrowheads="1"/>
            </p:cNvSpPr>
            <p:nvPr/>
          </p:nvSpPr>
          <p:spPr bwMode="auto">
            <a:xfrm>
              <a:off x="4833" y="2923"/>
              <a:ext cx="316" cy="314"/>
            </a:xfrm>
            <a:prstGeom prst="rect">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spcBef>
                  <a:spcPct val="50000"/>
                </a:spcBef>
              </a:pPr>
              <a:r>
                <a:rPr altLang="zh-CN" lang="en-US" sz="3000">
                  <a:solidFill>
                    <a:schemeClr val="bg1"/>
                  </a:solidFill>
                  <a:latin typeface="+mn-lt"/>
                  <a:ea typeface="+mn-ea"/>
                  <a:cs typeface="+mn-ea"/>
                  <a:sym typeface="+mn-lt"/>
                </a:rPr>
                <a:t>4</a:t>
              </a:r>
            </a:p>
          </p:txBody>
        </p:sp>
      </p:grpSp>
      <p:sp>
        <p:nvSpPr>
          <p:cNvPr id="50" name="Line 21"/>
          <p:cNvSpPr>
            <a:spLocks noChangeShapeType="1"/>
          </p:cNvSpPr>
          <p:nvPr/>
        </p:nvSpPr>
        <p:spPr bwMode="auto">
          <a:xfrm flipH="1">
            <a:off x="1886308" y="3462818"/>
            <a:ext cx="2966425" cy="0"/>
          </a:xfrm>
          <a:prstGeom prst="line">
            <a:avLst/>
          </a:prstGeom>
          <a:noFill/>
          <a:ln w="9525">
            <a:solidFill>
              <a:srgbClr val="C0C0C0"/>
            </a:solidFill>
            <a:round/>
            <a:headEnd len="med" type="oval" w="me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51" name="Rectangle 22"/>
          <p:cNvSpPr>
            <a:spLocks noChangeArrowheads="1"/>
          </p:cNvSpPr>
          <p:nvPr/>
        </p:nvSpPr>
        <p:spPr bwMode="auto">
          <a:xfrm>
            <a:off x="1793080" y="3099848"/>
            <a:ext cx="2841234" cy="2834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Tx/>
              <a:buChar char="•"/>
            </a:pPr>
            <a:r>
              <a:rPr altLang="en-US" lang="zh-CN" sz="1050">
                <a:solidFill>
                  <a:schemeClr val="tx1">
                    <a:lumMod val="50000"/>
                    <a:lumOff val="50000"/>
                  </a:schemeClr>
                </a:solidFill>
                <a:cs typeface="+mn-ea"/>
                <a:sym typeface="+mn-lt"/>
              </a:rPr>
              <a:t>添加文字描述</a:t>
            </a:r>
          </a:p>
        </p:txBody>
      </p:sp>
      <p:sp>
        <p:nvSpPr>
          <p:cNvPr id="52" name="Line 23"/>
          <p:cNvSpPr>
            <a:spLocks noChangeShapeType="1"/>
          </p:cNvSpPr>
          <p:nvPr/>
        </p:nvSpPr>
        <p:spPr bwMode="auto">
          <a:xfrm flipH="1">
            <a:off x="1886308" y="2787135"/>
            <a:ext cx="4564619" cy="0"/>
          </a:xfrm>
          <a:prstGeom prst="line">
            <a:avLst/>
          </a:prstGeom>
          <a:noFill/>
          <a:ln w="9525">
            <a:solidFill>
              <a:srgbClr val="C0C0C0"/>
            </a:solidFill>
            <a:round/>
            <a:headEnd len="med" type="oval" w="me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53" name="Rectangle 24"/>
          <p:cNvSpPr>
            <a:spLocks noChangeArrowheads="1"/>
          </p:cNvSpPr>
          <p:nvPr/>
        </p:nvSpPr>
        <p:spPr bwMode="auto">
          <a:xfrm>
            <a:off x="1793080" y="2424165"/>
            <a:ext cx="2841234" cy="2834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Tx/>
              <a:buChar char="•"/>
            </a:pPr>
            <a:r>
              <a:rPr altLang="en-US" lang="zh-CN" sz="1050">
                <a:solidFill>
                  <a:schemeClr val="tx1">
                    <a:lumMod val="50000"/>
                    <a:lumOff val="50000"/>
                  </a:schemeClr>
                </a:solidFill>
                <a:cs typeface="+mn-ea"/>
                <a:sym typeface="+mn-lt"/>
              </a:rPr>
              <a:t>添加文字描述</a:t>
            </a:r>
          </a:p>
        </p:txBody>
      </p:sp>
      <p:sp>
        <p:nvSpPr>
          <p:cNvPr id="54" name="Line 25"/>
          <p:cNvSpPr>
            <a:spLocks noChangeShapeType="1"/>
          </p:cNvSpPr>
          <p:nvPr/>
        </p:nvSpPr>
        <p:spPr bwMode="auto">
          <a:xfrm flipH="1">
            <a:off x="1886308" y="2148681"/>
            <a:ext cx="6130849" cy="0"/>
          </a:xfrm>
          <a:prstGeom prst="line">
            <a:avLst/>
          </a:prstGeom>
          <a:noFill/>
          <a:ln w="9525">
            <a:solidFill>
              <a:srgbClr val="C0C0C0"/>
            </a:solidFill>
            <a:round/>
            <a:headEnd len="med" type="oval" w="me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55" name="Rectangle 26"/>
          <p:cNvSpPr>
            <a:spLocks noChangeArrowheads="1"/>
          </p:cNvSpPr>
          <p:nvPr/>
        </p:nvSpPr>
        <p:spPr bwMode="auto">
          <a:xfrm>
            <a:off x="1793080" y="1785711"/>
            <a:ext cx="2841234" cy="2834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Tx/>
              <a:buChar char="•"/>
            </a:pPr>
            <a:r>
              <a:rPr altLang="en-US" lang="zh-CN" sz="1050">
                <a:solidFill>
                  <a:schemeClr val="tx1">
                    <a:lumMod val="50000"/>
                    <a:lumOff val="50000"/>
                  </a:schemeClr>
                </a:solidFill>
                <a:cs typeface="+mn-ea"/>
                <a:sym typeface="+mn-lt"/>
              </a:rPr>
              <a:t>添加文字描述</a:t>
            </a:r>
          </a:p>
        </p:txBody>
      </p:sp>
      <p:sp>
        <p:nvSpPr>
          <p:cNvPr id="56" name="Line 27"/>
          <p:cNvSpPr>
            <a:spLocks noChangeShapeType="1"/>
          </p:cNvSpPr>
          <p:nvPr/>
        </p:nvSpPr>
        <p:spPr bwMode="auto">
          <a:xfrm flipH="1">
            <a:off x="1886308" y="1542800"/>
            <a:ext cx="7728155" cy="0"/>
          </a:xfrm>
          <a:prstGeom prst="line">
            <a:avLst/>
          </a:prstGeom>
          <a:noFill/>
          <a:ln w="9525">
            <a:solidFill>
              <a:srgbClr val="C0C0C0"/>
            </a:solidFill>
            <a:round/>
            <a:headEnd len="med" type="oval" w="me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sz="1015">
              <a:cs typeface="+mn-ea"/>
              <a:sym typeface="+mn-lt"/>
            </a:endParaRPr>
          </a:p>
        </p:txBody>
      </p:sp>
      <p:sp>
        <p:nvSpPr>
          <p:cNvPr id="57" name="Rectangle 28"/>
          <p:cNvSpPr>
            <a:spLocks noChangeArrowheads="1"/>
          </p:cNvSpPr>
          <p:nvPr/>
        </p:nvSpPr>
        <p:spPr bwMode="auto">
          <a:xfrm>
            <a:off x="1793080" y="1179830"/>
            <a:ext cx="2841234" cy="2834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nSpc>
                <a:spcPct val="120000"/>
              </a:lnSpc>
              <a:buFontTx/>
              <a:buChar char="•"/>
            </a:pPr>
            <a:r>
              <a:rPr altLang="en-US" lang="zh-CN" sz="1050">
                <a:solidFill>
                  <a:schemeClr val="tx1">
                    <a:lumMod val="50000"/>
                    <a:lumOff val="50000"/>
                  </a:schemeClr>
                </a:solidFill>
                <a:cs typeface="+mn-ea"/>
                <a:sym typeface="+mn-lt"/>
              </a:rPr>
              <a:t>添加文字描述</a:t>
            </a:r>
          </a:p>
        </p:txBody>
      </p:sp>
      <p:cxnSp>
        <p:nvCxnSpPr>
          <p:cNvPr id="58" name="直接连接符 57"/>
          <p:cNvCxnSpPr/>
          <p:nvPr/>
        </p:nvCxnSpPr>
        <p:spPr>
          <a:xfrm>
            <a:off x="780003" y="4441906"/>
            <a:ext cx="1076294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2342C2D6-F625-4709-85A1-282352ABE6E3}"/>
              </a:ext>
            </a:extLst>
          </p:cNvPr>
          <p:cNvSpPr/>
          <p:nvPr/>
        </p:nvSpPr>
        <p:spPr>
          <a:xfrm>
            <a:off x="806696" y="650059"/>
            <a:ext cx="1764030" cy="274320"/>
          </a:xfrm>
          <a:prstGeom prst="rect">
            <a:avLst/>
          </a:prstGeom>
        </p:spPr>
        <p:txBody>
          <a:bodyPr wrap="none">
            <a:spAutoFit/>
          </a:bodyPr>
          <a:lstStyle/>
          <a:p>
            <a:r>
              <a:rPr lang="id-ID" sz="1200">
                <a:solidFill>
                  <a:schemeClr val="bg1">
                    <a:lumMod val="65000"/>
                  </a:schemeClr>
                </a:solidFill>
                <a:cs typeface="+mn-ea"/>
                <a:sym typeface="+mn-lt"/>
              </a:rPr>
              <a:t>FUTURE DEVELOPMENT</a:t>
            </a:r>
          </a:p>
        </p:txBody>
      </p:sp>
      <p:sp>
        <p:nvSpPr>
          <p:cNvPr id="37" name="TextBox 3">
            <a:extLst>
              <a:ext uri="{FF2B5EF4-FFF2-40B4-BE49-F238E27FC236}">
                <a16:creationId xmlns:a16="http://schemas.microsoft.com/office/drawing/2014/main" id="{A08FD03E-DED3-4E1D-88AF-6BEA941FB372}"/>
              </a:ext>
            </a:extLst>
          </p:cNvPr>
          <p:cNvSpPr txBox="1"/>
          <p:nvPr/>
        </p:nvSpPr>
        <p:spPr>
          <a:xfrm>
            <a:off x="840968" y="330874"/>
            <a:ext cx="1521142" cy="396240"/>
          </a:xfrm>
          <a:prstGeom prst="rect">
            <a:avLst/>
          </a:prstGeom>
          <a:noFill/>
        </p:spPr>
        <p:txBody>
          <a:bodyPr rtlCol="0" wrap="none">
            <a:spAutoFit/>
          </a:bodyPr>
          <a:lstStyle/>
          <a:p>
            <a:r>
              <a:rPr altLang="zh-CN" lang="en-US" sz="2000">
                <a:solidFill>
                  <a:schemeClr val="accent1"/>
                </a:solidFill>
                <a:cs typeface="+mn-ea"/>
                <a:sym typeface="+mn-lt"/>
              </a:rPr>
              <a:t>3.2未来发展</a:t>
            </a:r>
          </a:p>
        </p:txBody>
      </p:sp>
      <p:sp>
        <p:nvSpPr>
          <p:cNvPr id="38" name="TextBox 169">
            <a:extLst>
              <a:ext uri="{FF2B5EF4-FFF2-40B4-BE49-F238E27FC236}">
                <a16:creationId xmlns:a16="http://schemas.microsoft.com/office/drawing/2014/main" id="{F5AFA3BF-1C71-4DEC-B29B-7F9B8C22DD0D}"/>
              </a:ext>
            </a:extLst>
          </p:cNvPr>
          <p:cNvSpPr txBox="1"/>
          <p:nvPr/>
        </p:nvSpPr>
        <p:spPr>
          <a:xfrm>
            <a:off x="814071" y="5417884"/>
            <a:ext cx="10112225" cy="579120"/>
          </a:xfrm>
          <a:prstGeom prst="rect">
            <a:avLst/>
          </a:prstGeom>
          <a:noFill/>
        </p:spPr>
        <p:txBody>
          <a:bodyPr rtlCol="0" wrap="square">
            <a:spAutoFit/>
          </a:bodyPr>
          <a:lstStyle/>
          <a:p>
            <a:pPr algn="just"/>
            <a:r>
              <a:rPr lang="id-ID" sz="1600">
                <a:solidFill>
                  <a:schemeClr val="bg1">
                    <a:lumMod val="65000"/>
                  </a:schemeClr>
                </a:solidFill>
              </a:rPr>
              <a:t>Suitable for all categories business and personal presentation, eaque ipsa quae ab illo inventore veritatis et quasi architecto beatae vitae dicta sunt explicabo. </a:t>
            </a:r>
          </a:p>
        </p:txBody>
      </p:sp>
      <p:grpSp>
        <p:nvGrpSpPr>
          <p:cNvPr id="39" name="Group 170">
            <a:extLst>
              <a:ext uri="{FF2B5EF4-FFF2-40B4-BE49-F238E27FC236}">
                <a16:creationId xmlns:a16="http://schemas.microsoft.com/office/drawing/2014/main" id="{BDB7FA94-D3C0-4CD6-B439-A26DA8EDEEAF}"/>
              </a:ext>
            </a:extLst>
          </p:cNvPr>
          <p:cNvGrpSpPr/>
          <p:nvPr/>
        </p:nvGrpSpPr>
        <p:grpSpPr>
          <a:xfrm>
            <a:off x="913036" y="4832034"/>
            <a:ext cx="382487" cy="382487"/>
            <a:chOff x="3263900" y="4037013"/>
            <a:chExt cx="879475" cy="879475"/>
          </a:xfrm>
        </p:grpSpPr>
        <p:sp>
          <p:nvSpPr>
            <p:cNvPr id="67" name="Rectangle 20">
              <a:extLst>
                <a:ext uri="{FF2B5EF4-FFF2-40B4-BE49-F238E27FC236}">
                  <a16:creationId xmlns:a16="http://schemas.microsoft.com/office/drawing/2014/main" id="{07E095FC-11B6-4210-9E78-F49A00AE4161}"/>
                </a:ext>
              </a:extLst>
            </p:cNvPr>
            <p:cNvSpPr>
              <a:spLocks noChangeArrowheads="1"/>
            </p:cNvSpPr>
            <p:nvPr/>
          </p:nvSpPr>
          <p:spPr bwMode="auto">
            <a:xfrm>
              <a:off x="3263900" y="4037013"/>
              <a:ext cx="879475" cy="87947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68" name="Line 21">
              <a:extLst>
                <a:ext uri="{FF2B5EF4-FFF2-40B4-BE49-F238E27FC236}">
                  <a16:creationId xmlns:a16="http://schemas.microsoft.com/office/drawing/2014/main" id="{E220B7BA-A72C-4BA5-A2B1-1175E24A01D8}"/>
                </a:ext>
              </a:extLst>
            </p:cNvPr>
            <p:cNvSpPr>
              <a:spLocks noChangeShapeType="1"/>
            </p:cNvSpPr>
            <p:nvPr/>
          </p:nvSpPr>
          <p:spPr bwMode="auto">
            <a:xfrm flipH="1" flipV="1">
              <a:off x="3719513" y="4310063"/>
              <a:ext cx="0" cy="26193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69" name="Line 22">
              <a:extLst>
                <a:ext uri="{FF2B5EF4-FFF2-40B4-BE49-F238E27FC236}">
                  <a16:creationId xmlns:a16="http://schemas.microsoft.com/office/drawing/2014/main" id="{96F0F77D-5E55-44F2-9BDF-F87C363237BB}"/>
                </a:ext>
              </a:extLst>
            </p:cNvPr>
            <p:cNvSpPr>
              <a:spLocks noChangeShapeType="1"/>
            </p:cNvSpPr>
            <p:nvPr/>
          </p:nvSpPr>
          <p:spPr bwMode="auto">
            <a:xfrm flipH="1" flipV="1">
              <a:off x="3900488" y="4492626"/>
              <a:ext cx="0" cy="7937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0" name="Line 23">
              <a:extLst>
                <a:ext uri="{FF2B5EF4-FFF2-40B4-BE49-F238E27FC236}">
                  <a16:creationId xmlns:a16="http://schemas.microsoft.com/office/drawing/2014/main" id="{8ED16D11-62FF-49E7-AA64-F3AC2980DF3F}"/>
                </a:ext>
              </a:extLst>
            </p:cNvPr>
            <p:cNvSpPr>
              <a:spLocks noChangeShapeType="1"/>
            </p:cNvSpPr>
            <p:nvPr/>
          </p:nvSpPr>
          <p:spPr bwMode="auto">
            <a:xfrm flipH="1" flipV="1">
              <a:off x="3506788" y="4149726"/>
              <a:ext cx="0" cy="220663"/>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1" name="Line 24">
              <a:extLst>
                <a:ext uri="{FF2B5EF4-FFF2-40B4-BE49-F238E27FC236}">
                  <a16:creationId xmlns:a16="http://schemas.microsoft.com/office/drawing/2014/main" id="{6049EC6B-3C31-494B-A2B4-E9E2CB8A5B4B}"/>
                </a:ext>
              </a:extLst>
            </p:cNvPr>
            <p:cNvSpPr>
              <a:spLocks noChangeShapeType="1"/>
            </p:cNvSpPr>
            <p:nvPr/>
          </p:nvSpPr>
          <p:spPr bwMode="auto">
            <a:xfrm flipH="1" flipV="1">
              <a:off x="3506788" y="4430713"/>
              <a:ext cx="0" cy="1412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2" name="Line 25">
              <a:extLst>
                <a:ext uri="{FF2B5EF4-FFF2-40B4-BE49-F238E27FC236}">
                  <a16:creationId xmlns:a16="http://schemas.microsoft.com/office/drawing/2014/main" id="{C791B96D-6EA5-4F31-8BB8-C7366F36A869}"/>
                </a:ext>
              </a:extLst>
            </p:cNvPr>
            <p:cNvSpPr>
              <a:spLocks noChangeShapeType="1"/>
            </p:cNvSpPr>
            <p:nvPr/>
          </p:nvSpPr>
          <p:spPr bwMode="auto">
            <a:xfrm flipH="1" flipV="1">
              <a:off x="3900488" y="4149726"/>
              <a:ext cx="0" cy="2809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3" name="Line 26">
              <a:extLst>
                <a:ext uri="{FF2B5EF4-FFF2-40B4-BE49-F238E27FC236}">
                  <a16:creationId xmlns:a16="http://schemas.microsoft.com/office/drawing/2014/main" id="{54A70666-4FB5-47D1-9B6D-1D8BC4F2C96F}"/>
                </a:ext>
              </a:extLst>
            </p:cNvPr>
            <p:cNvSpPr>
              <a:spLocks noChangeShapeType="1"/>
            </p:cNvSpPr>
            <p:nvPr/>
          </p:nvSpPr>
          <p:spPr bwMode="auto">
            <a:xfrm flipH="1" flipV="1">
              <a:off x="3719513" y="4149726"/>
              <a:ext cx="0" cy="9842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4" name="Rectangle 27">
              <a:extLst>
                <a:ext uri="{FF2B5EF4-FFF2-40B4-BE49-F238E27FC236}">
                  <a16:creationId xmlns:a16="http://schemas.microsoft.com/office/drawing/2014/main" id="{A463A7DA-40E7-484A-A559-BB19E1C9557A}"/>
                </a:ext>
              </a:extLst>
            </p:cNvPr>
            <p:cNvSpPr>
              <a:spLocks noChangeArrowheads="1"/>
            </p:cNvSpPr>
            <p:nvPr/>
          </p:nvSpPr>
          <p:spPr bwMode="auto">
            <a:xfrm>
              <a:off x="3840163" y="4430713"/>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5" name="Rectangle 28">
              <a:extLst>
                <a:ext uri="{FF2B5EF4-FFF2-40B4-BE49-F238E27FC236}">
                  <a16:creationId xmlns:a16="http://schemas.microsoft.com/office/drawing/2014/main" id="{FA2815AC-1F2C-4EA2-A084-1FD81FA6B813}"/>
                </a:ext>
              </a:extLst>
            </p:cNvPr>
            <p:cNvSpPr>
              <a:spLocks noChangeArrowheads="1"/>
            </p:cNvSpPr>
            <p:nvPr/>
          </p:nvSpPr>
          <p:spPr bwMode="auto">
            <a:xfrm>
              <a:off x="3657600" y="4248151"/>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6" name="Rectangle 29">
              <a:extLst>
                <a:ext uri="{FF2B5EF4-FFF2-40B4-BE49-F238E27FC236}">
                  <a16:creationId xmlns:a16="http://schemas.microsoft.com/office/drawing/2014/main" id="{091E5D5B-894C-4131-BD20-C0FAF3E7A847}"/>
                </a:ext>
              </a:extLst>
            </p:cNvPr>
            <p:cNvSpPr>
              <a:spLocks noChangeArrowheads="1"/>
            </p:cNvSpPr>
            <p:nvPr/>
          </p:nvSpPr>
          <p:spPr bwMode="auto">
            <a:xfrm>
              <a:off x="3444875" y="4370388"/>
              <a:ext cx="122238" cy="6032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7" name="Oval 30">
              <a:extLst>
                <a:ext uri="{FF2B5EF4-FFF2-40B4-BE49-F238E27FC236}">
                  <a16:creationId xmlns:a16="http://schemas.microsoft.com/office/drawing/2014/main" id="{276B41DB-09AB-4A6D-BCD5-4D7FBC4572A1}"/>
                </a:ext>
              </a:extLst>
            </p:cNvPr>
            <p:cNvSpPr>
              <a:spLocks noChangeArrowheads="1"/>
            </p:cNvSpPr>
            <p:nvPr/>
          </p:nvSpPr>
          <p:spPr bwMode="auto">
            <a:xfrm>
              <a:off x="3840163"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8" name="Oval 31">
              <a:extLst>
                <a:ext uri="{FF2B5EF4-FFF2-40B4-BE49-F238E27FC236}">
                  <a16:creationId xmlns:a16="http://schemas.microsoft.com/office/drawing/2014/main" id="{42509F0D-AF36-43B1-A544-0CE9B6C030ED}"/>
                </a:ext>
              </a:extLst>
            </p:cNvPr>
            <p:cNvSpPr>
              <a:spLocks noChangeArrowheads="1"/>
            </p:cNvSpPr>
            <p:nvPr/>
          </p:nvSpPr>
          <p:spPr bwMode="auto">
            <a:xfrm>
              <a:off x="3657600"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sp>
          <p:nvSpPr>
            <p:cNvPr id="79" name="Oval 32">
              <a:extLst>
                <a:ext uri="{FF2B5EF4-FFF2-40B4-BE49-F238E27FC236}">
                  <a16:creationId xmlns:a16="http://schemas.microsoft.com/office/drawing/2014/main" id="{F998F15A-94E1-42D1-933F-B1CFCE218A05}"/>
                </a:ext>
              </a:extLst>
            </p:cNvPr>
            <p:cNvSpPr>
              <a:spLocks noChangeArrowheads="1"/>
            </p:cNvSpPr>
            <p:nvPr/>
          </p:nvSpPr>
          <p:spPr bwMode="auto">
            <a:xfrm>
              <a:off x="3444875"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p>
          </p:txBody>
        </p:sp>
      </p:grpSp>
      <p:sp>
        <p:nvSpPr>
          <p:cNvPr id="80" name="TextBox 186">
            <a:extLst>
              <a:ext uri="{FF2B5EF4-FFF2-40B4-BE49-F238E27FC236}">
                <a16:creationId xmlns:a16="http://schemas.microsoft.com/office/drawing/2014/main" id="{B9656EF3-F7A8-4F48-8A0D-6E8E186D8E9C}"/>
              </a:ext>
            </a:extLst>
          </p:cNvPr>
          <p:cNvSpPr txBox="1"/>
          <p:nvPr/>
        </p:nvSpPr>
        <p:spPr>
          <a:xfrm>
            <a:off x="1378333" y="4836425"/>
            <a:ext cx="2208530" cy="396240"/>
          </a:xfrm>
          <a:prstGeom prst="rect">
            <a:avLst/>
          </a:prstGeom>
          <a:noFill/>
        </p:spPr>
        <p:txBody>
          <a:bodyPr rtlCol="0" wrap="none">
            <a:spAutoFit/>
          </a:bodyPr>
          <a:lstStyle/>
          <a:p>
            <a:r>
              <a:rPr b="1" lang="id-ID" sz="2000">
                <a:solidFill>
                  <a:schemeClr val="tx1">
                    <a:lumMod val="50000"/>
                    <a:lumOff val="50000"/>
                  </a:schemeClr>
                </a:solidFill>
              </a:rPr>
              <a:t>Research Content</a:t>
            </a:r>
          </a:p>
        </p:txBody>
      </p:sp>
      <p:cxnSp>
        <p:nvCxnSpPr>
          <p:cNvPr id="81" name="Straight Connector 187">
            <a:extLst>
              <a:ext uri="{FF2B5EF4-FFF2-40B4-BE49-F238E27FC236}">
                <a16:creationId xmlns:a16="http://schemas.microsoft.com/office/drawing/2014/main" id="{C3895D18-118E-48D3-92F5-FFA87C912018}"/>
              </a:ext>
            </a:extLst>
          </p:cNvPr>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829556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36"/>
                                        </p:tgtEl>
                                        <p:attrNameLst>
                                          <p:attrName>style.visibility</p:attrName>
                                        </p:attrNameLst>
                                      </p:cBhvr>
                                      <p:to>
                                        <p:strVal val="visible"/>
                                      </p:to>
                                    </p:set>
                                    <p:animEffect filter="wipe(left)" transition="in">
                                      <p:cBhvr>
                                        <p:cTn dur="500" id="10"/>
                                        <p:tgtEl>
                                          <p:spTgt spid="36"/>
                                        </p:tgtEl>
                                      </p:cBhvr>
                                    </p:animEffect>
                                  </p:childTnLst>
                                </p:cTn>
                              </p:par>
                              <p:par>
                                <p:cTn fill="hold" id="11" nodeType="withEffect" presetClass="entr" presetID="53" presetSubtype="0">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p:cTn dur="500" fill="hold" id="13"/>
                                        <p:tgtEl>
                                          <p:spTgt spid="39"/>
                                        </p:tgtEl>
                                        <p:attrNameLst>
                                          <p:attrName>ppt_w</p:attrName>
                                        </p:attrNameLst>
                                      </p:cBhvr>
                                      <p:tavLst>
                                        <p:tav tm="0">
                                          <p:val>
                                            <p:fltVal val="0"/>
                                          </p:val>
                                        </p:tav>
                                        <p:tav tm="100000">
                                          <p:val>
                                            <p:strVal val="#ppt_w"/>
                                          </p:val>
                                        </p:tav>
                                      </p:tavLst>
                                    </p:anim>
                                    <p:anim calcmode="lin" valueType="num">
                                      <p:cBhvr>
                                        <p:cTn dur="500" fill="hold" id="14"/>
                                        <p:tgtEl>
                                          <p:spTgt spid="39"/>
                                        </p:tgtEl>
                                        <p:attrNameLst>
                                          <p:attrName>ppt_h</p:attrName>
                                        </p:attrNameLst>
                                      </p:cBhvr>
                                      <p:tavLst>
                                        <p:tav tm="0">
                                          <p:val>
                                            <p:fltVal val="0"/>
                                          </p:val>
                                        </p:tav>
                                        <p:tav tm="100000">
                                          <p:val>
                                            <p:strVal val="#ppt_h"/>
                                          </p:val>
                                        </p:tav>
                                      </p:tavLst>
                                    </p:anim>
                                    <p:animEffect filter="fade" transition="in">
                                      <p:cBhvr>
                                        <p:cTn dur="500" id="15"/>
                                        <p:tgtEl>
                                          <p:spTgt spid="39"/>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80"/>
                                        </p:tgtEl>
                                        <p:attrNameLst>
                                          <p:attrName>style.visibility</p:attrName>
                                        </p:attrNameLst>
                                      </p:cBhvr>
                                      <p:to>
                                        <p:strVal val="visible"/>
                                      </p:to>
                                    </p:set>
                                    <p:animEffect filter="fade" transition="in">
                                      <p:cBhvr>
                                        <p:cTn dur="500" id="18"/>
                                        <p:tgtEl>
                                          <p:spTgt spid="80"/>
                                        </p:tgtEl>
                                      </p:cBhvr>
                                    </p:animEffect>
                                  </p:childTnLst>
                                </p:cTn>
                              </p:par>
                              <p:par>
                                <p:cTn fill="hold" id="19" nodeType="withEffect" presetClass="entr" presetID="16" presetSubtype="37">
                                  <p:stCondLst>
                                    <p:cond delay="0"/>
                                  </p:stCondLst>
                                  <p:childTnLst>
                                    <p:set>
                                      <p:cBhvr>
                                        <p:cTn dur="1" fill="hold" id="20">
                                          <p:stCondLst>
                                            <p:cond delay="0"/>
                                          </p:stCondLst>
                                        </p:cTn>
                                        <p:tgtEl>
                                          <p:spTgt spid="81"/>
                                        </p:tgtEl>
                                        <p:attrNameLst>
                                          <p:attrName>style.visibility</p:attrName>
                                        </p:attrNameLst>
                                      </p:cBhvr>
                                      <p:to>
                                        <p:strVal val="visible"/>
                                      </p:to>
                                    </p:set>
                                    <p:animEffect filter="barn(outVertical)" transition="in">
                                      <p:cBhvr>
                                        <p:cTn dur="500" id="21"/>
                                        <p:tgtEl>
                                          <p:spTgt spid="81"/>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8"/>
                                        </p:tgtEl>
                                        <p:attrNameLst>
                                          <p:attrName>style.visibility</p:attrName>
                                        </p:attrNameLst>
                                      </p:cBhvr>
                                      <p:to>
                                        <p:strVal val="visible"/>
                                      </p:to>
                                    </p:set>
                                    <p:animEffect filter="fade" transition="in">
                                      <p:cBhvr>
                                        <p:cTn dur="500" id="2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8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MH_Entry_1">
            <a:hlinkClick action="ppaction://hlinksldjump" r:id="rId5"/>
          </p:cNvPr>
          <p:cNvSpPr/>
          <p:nvPr>
            <p:custDataLst>
              <p:tags r:id="rId4"/>
            </p:custDataLst>
          </p:nvPr>
        </p:nvSpPr>
        <p:spPr>
          <a:xfrm>
            <a:off x="2783632" y="2105922"/>
            <a:ext cx="3180652" cy="379862"/>
          </a:xfrm>
          <a:prstGeom prst="rect">
            <a:avLst/>
          </a:prstGeom>
          <a:solidFill>
            <a:schemeClr val="bg1"/>
          </a:solidFill>
          <a:ln w="3175">
            <a:noFill/>
          </a:ln>
          <a:effectLst>
            <a:outerShdw algn="tl" blurRad="279400" dir="606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108000" rIns="540000" tIns="0" wrap="square">
            <a:normAutofit/>
          </a:bodyPr>
          <a:lstStyle/>
          <a:p>
            <a:pPr algn="ctr">
              <a:lnSpc>
                <a:spcPct val="120000"/>
              </a:lnSpc>
              <a:defRPr/>
            </a:pPr>
            <a:r>
              <a:rPr altLang="en-US" lang="zh-CN">
                <a:solidFill>
                  <a:schemeClr val="tx1"/>
                </a:solidFill>
                <a:latin typeface="+mn-ea"/>
              </a:rPr>
              <a:t>项目概况</a:t>
            </a:r>
          </a:p>
        </p:txBody>
      </p:sp>
      <p:sp>
        <p:nvSpPr>
          <p:cNvPr id="3" name="PA_MH_Number_1">
            <a:hlinkClick action="ppaction://hlinksldjump" r:id="rId5"/>
          </p:cNvPr>
          <p:cNvSpPr/>
          <p:nvPr>
            <p:custDataLst>
              <p:tags r:id="rId6"/>
            </p:custDataLst>
          </p:nvPr>
        </p:nvSpPr>
        <p:spPr>
          <a:xfrm>
            <a:off x="5430358" y="1973567"/>
            <a:ext cx="533926" cy="512217"/>
          </a:xfrm>
          <a:custGeom>
            <a:gdLst>
              <a:gd fmla="*/ 0 w 640080" name="connsiteX0"/>
              <a:gd fmla="*/ 0 h 662940" name="connsiteY0"/>
              <a:gd fmla="*/ 0 w 640080" name="connsiteX1"/>
              <a:gd fmla="*/ 502920 h 662940" name="connsiteY1"/>
              <a:gd fmla="*/ 640080 w 640080" name="connsiteX2"/>
              <a:gd fmla="*/ 662940 h 662940" name="connsiteY2"/>
              <a:gd fmla="*/ 640080 w 640080" name="connsiteX3"/>
              <a:gd fmla="*/ 160020 h 662940" name="connsiteY3"/>
              <a:gd fmla="*/ 0 w 640080" name="connsiteX4"/>
              <a:gd fmla="*/ 0 h 6629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2940" w="640080">
                <a:moveTo>
                  <a:pt x="0" y="0"/>
                </a:moveTo>
                <a:lnTo>
                  <a:pt x="0" y="502920"/>
                </a:lnTo>
                <a:lnTo>
                  <a:pt x="640080" y="662940"/>
                </a:lnTo>
                <a:lnTo>
                  <a:pt x="640080" y="160020"/>
                </a:lnTo>
                <a:lnTo>
                  <a:pt x="0" y="0"/>
                </a:lnTo>
                <a:close/>
              </a:path>
            </a:pathLst>
          </a:cu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FFFFFF"/>
                </a:solidFill>
                <a:latin charset="0" panose="02020603050405020304" pitchFamily="18" typeface="Times New Roman"/>
                <a:ea charset="-122" panose="020b0604020202020204" pitchFamily="34" typeface="Arial Unicode MS"/>
                <a:cs charset="0" panose="02020603050405020304" pitchFamily="18" typeface="Times New Roman"/>
              </a:rPr>
              <a:t>01</a:t>
            </a:r>
          </a:p>
        </p:txBody>
      </p:sp>
      <p:sp>
        <p:nvSpPr>
          <p:cNvPr id="6" name="PA_MH_Entry_2">
            <a:hlinkClick action="ppaction://hlinksldjump" r:id="rId8"/>
          </p:cNvPr>
          <p:cNvSpPr/>
          <p:nvPr>
            <p:custDataLst>
              <p:tags r:id="rId7"/>
            </p:custDataLst>
          </p:nvPr>
        </p:nvSpPr>
        <p:spPr>
          <a:xfrm>
            <a:off x="3367658" y="2856008"/>
            <a:ext cx="3180652" cy="379862"/>
          </a:xfrm>
          <a:prstGeom prst="rect">
            <a:avLst/>
          </a:prstGeom>
          <a:solidFill>
            <a:schemeClr val="bg1"/>
          </a:solidFill>
          <a:ln w="3175">
            <a:noFill/>
          </a:ln>
          <a:effectLst>
            <a:outerShdw algn="tl" blurRad="279400" dir="606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108000" rIns="540000" tIns="0" wrap="square">
            <a:normAutofit/>
          </a:bodyPr>
          <a:lstStyle/>
          <a:p>
            <a:pPr algn="ctr">
              <a:lnSpc>
                <a:spcPct val="120000"/>
              </a:lnSpc>
              <a:defRPr/>
            </a:pPr>
            <a:r>
              <a:rPr altLang="en-US" lang="zh-CN">
                <a:solidFill>
                  <a:schemeClr val="tx1"/>
                </a:solidFill>
                <a:latin typeface="+mn-ea"/>
              </a:rPr>
              <a:t>市场透视</a:t>
            </a:r>
          </a:p>
        </p:txBody>
      </p:sp>
      <p:sp>
        <p:nvSpPr>
          <p:cNvPr id="7" name="PA_MH_Number_2">
            <a:hlinkClick action="ppaction://hlinksldjump" r:id="rId8"/>
          </p:cNvPr>
          <p:cNvSpPr/>
          <p:nvPr>
            <p:custDataLst>
              <p:tags r:id="rId9"/>
            </p:custDataLst>
          </p:nvPr>
        </p:nvSpPr>
        <p:spPr>
          <a:xfrm>
            <a:off x="6014384" y="2723653"/>
            <a:ext cx="533926" cy="512217"/>
          </a:xfrm>
          <a:custGeom>
            <a:gdLst>
              <a:gd fmla="*/ 0 w 640080" name="connsiteX0"/>
              <a:gd fmla="*/ 0 h 662940" name="connsiteY0"/>
              <a:gd fmla="*/ 0 w 640080" name="connsiteX1"/>
              <a:gd fmla="*/ 502920 h 662940" name="connsiteY1"/>
              <a:gd fmla="*/ 640080 w 640080" name="connsiteX2"/>
              <a:gd fmla="*/ 662940 h 662940" name="connsiteY2"/>
              <a:gd fmla="*/ 640080 w 640080" name="connsiteX3"/>
              <a:gd fmla="*/ 160020 h 662940" name="connsiteY3"/>
              <a:gd fmla="*/ 0 w 640080" name="connsiteX4"/>
              <a:gd fmla="*/ 0 h 6629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2940" w="640080">
                <a:moveTo>
                  <a:pt x="0" y="0"/>
                </a:moveTo>
                <a:lnTo>
                  <a:pt x="0" y="502920"/>
                </a:lnTo>
                <a:lnTo>
                  <a:pt x="640080" y="662940"/>
                </a:lnTo>
                <a:lnTo>
                  <a:pt x="640080" y="160020"/>
                </a:lnTo>
                <a:lnTo>
                  <a:pt x="0" y="0"/>
                </a:lnTo>
                <a:close/>
              </a:path>
            </a:pathLst>
          </a:cu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FFFFFF"/>
                </a:solidFill>
                <a:latin charset="0" panose="02020603050405020304" pitchFamily="18" typeface="Times New Roman"/>
                <a:ea charset="-122" panose="020b0604020202020204" pitchFamily="34" typeface="Arial Unicode MS"/>
                <a:cs charset="0" panose="02020603050405020304" pitchFamily="18" typeface="Times New Roman"/>
              </a:rPr>
              <a:t>02</a:t>
            </a:r>
          </a:p>
        </p:txBody>
      </p:sp>
      <p:sp>
        <p:nvSpPr>
          <p:cNvPr id="9" name="PA_MH_Entry_3">
            <a:hlinkClick action="ppaction://hlinksldjump" r:id="rId11"/>
          </p:cNvPr>
          <p:cNvSpPr/>
          <p:nvPr>
            <p:custDataLst>
              <p:tags r:id="rId10"/>
            </p:custDataLst>
          </p:nvPr>
        </p:nvSpPr>
        <p:spPr>
          <a:xfrm>
            <a:off x="2783632" y="3606094"/>
            <a:ext cx="3180652" cy="379862"/>
          </a:xfrm>
          <a:prstGeom prst="rect">
            <a:avLst/>
          </a:prstGeom>
          <a:solidFill>
            <a:schemeClr val="bg1"/>
          </a:solidFill>
          <a:ln w="3175">
            <a:noFill/>
          </a:ln>
          <a:effectLst>
            <a:outerShdw algn="tl" blurRad="279400" dir="606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108000" rIns="540000" tIns="0" wrap="square">
            <a:normAutofit/>
          </a:bodyPr>
          <a:lstStyle/>
          <a:p>
            <a:pPr algn="ctr">
              <a:lnSpc>
                <a:spcPct val="120000"/>
              </a:lnSpc>
              <a:defRPr/>
            </a:pPr>
            <a:r>
              <a:rPr altLang="en-US" lang="zh-CN">
                <a:solidFill>
                  <a:schemeClr val="tx1"/>
                </a:solidFill>
                <a:latin typeface="+mn-ea"/>
              </a:rPr>
              <a:t>整体规划</a:t>
            </a:r>
          </a:p>
        </p:txBody>
      </p:sp>
      <p:sp>
        <p:nvSpPr>
          <p:cNvPr id="10" name="PA_MH_Number_3">
            <a:hlinkClick action="ppaction://hlinksldjump" r:id="rId11"/>
          </p:cNvPr>
          <p:cNvSpPr/>
          <p:nvPr>
            <p:custDataLst>
              <p:tags r:id="rId12"/>
            </p:custDataLst>
          </p:nvPr>
        </p:nvSpPr>
        <p:spPr>
          <a:xfrm>
            <a:off x="5430358" y="3473739"/>
            <a:ext cx="533926" cy="512217"/>
          </a:xfrm>
          <a:custGeom>
            <a:gdLst>
              <a:gd fmla="*/ 0 w 640080" name="connsiteX0"/>
              <a:gd fmla="*/ 0 h 662940" name="connsiteY0"/>
              <a:gd fmla="*/ 0 w 640080" name="connsiteX1"/>
              <a:gd fmla="*/ 502920 h 662940" name="connsiteY1"/>
              <a:gd fmla="*/ 640080 w 640080" name="connsiteX2"/>
              <a:gd fmla="*/ 662940 h 662940" name="connsiteY2"/>
              <a:gd fmla="*/ 640080 w 640080" name="connsiteX3"/>
              <a:gd fmla="*/ 160020 h 662940" name="connsiteY3"/>
              <a:gd fmla="*/ 0 w 640080" name="connsiteX4"/>
              <a:gd fmla="*/ 0 h 6629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2940" w="640080">
                <a:moveTo>
                  <a:pt x="0" y="0"/>
                </a:moveTo>
                <a:lnTo>
                  <a:pt x="0" y="502920"/>
                </a:lnTo>
                <a:lnTo>
                  <a:pt x="640080" y="662940"/>
                </a:lnTo>
                <a:lnTo>
                  <a:pt x="640080" y="160020"/>
                </a:lnTo>
                <a:lnTo>
                  <a:pt x="0" y="0"/>
                </a:lnTo>
                <a:close/>
              </a:path>
            </a:pathLst>
          </a:cu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FFFFFF"/>
                </a:solidFill>
                <a:latin charset="0" panose="02020603050405020304" pitchFamily="18" typeface="Times New Roman"/>
                <a:ea charset="-122" panose="020b0604020202020204" pitchFamily="34" typeface="Arial Unicode MS"/>
                <a:cs charset="0" panose="02020603050405020304" pitchFamily="18" typeface="Times New Roman"/>
              </a:rPr>
              <a:t>03</a:t>
            </a:r>
          </a:p>
        </p:txBody>
      </p:sp>
      <p:sp>
        <p:nvSpPr>
          <p:cNvPr id="12" name="PA_MH_Entry_4">
            <a:hlinkClick action="ppaction://hlinksldjump" r:id="rId14"/>
          </p:cNvPr>
          <p:cNvSpPr/>
          <p:nvPr>
            <p:custDataLst>
              <p:tags r:id="rId13"/>
            </p:custDataLst>
          </p:nvPr>
        </p:nvSpPr>
        <p:spPr>
          <a:xfrm>
            <a:off x="3367658" y="4356180"/>
            <a:ext cx="3180652" cy="379862"/>
          </a:xfrm>
          <a:prstGeom prst="rect">
            <a:avLst/>
          </a:prstGeom>
          <a:solidFill>
            <a:schemeClr val="bg1"/>
          </a:solidFill>
          <a:ln w="3175">
            <a:noFill/>
          </a:ln>
          <a:effectLst>
            <a:outerShdw algn="tl" blurRad="279400" dir="606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108000" rIns="540000" tIns="0" wrap="square">
            <a:normAutofit/>
          </a:bodyPr>
          <a:lstStyle/>
          <a:p>
            <a:pPr algn="ctr">
              <a:lnSpc>
                <a:spcPct val="120000"/>
              </a:lnSpc>
              <a:defRPr/>
            </a:pPr>
            <a:r>
              <a:rPr altLang="en-US" lang="zh-CN">
                <a:solidFill>
                  <a:schemeClr val="tx1"/>
                </a:solidFill>
                <a:latin typeface="+mn-ea"/>
              </a:rPr>
              <a:t>财务分析</a:t>
            </a:r>
          </a:p>
        </p:txBody>
      </p:sp>
      <p:sp>
        <p:nvSpPr>
          <p:cNvPr id="13" name="PA_MH_Number_4">
            <a:hlinkClick action="ppaction://hlinksldjump" r:id="rId14"/>
          </p:cNvPr>
          <p:cNvSpPr/>
          <p:nvPr>
            <p:custDataLst>
              <p:tags r:id="rId15"/>
            </p:custDataLst>
          </p:nvPr>
        </p:nvSpPr>
        <p:spPr>
          <a:xfrm>
            <a:off x="6014384" y="4223825"/>
            <a:ext cx="533926" cy="512217"/>
          </a:xfrm>
          <a:custGeom>
            <a:gdLst>
              <a:gd fmla="*/ 0 w 640080" name="connsiteX0"/>
              <a:gd fmla="*/ 0 h 662940" name="connsiteY0"/>
              <a:gd fmla="*/ 0 w 640080" name="connsiteX1"/>
              <a:gd fmla="*/ 502920 h 662940" name="connsiteY1"/>
              <a:gd fmla="*/ 640080 w 640080" name="connsiteX2"/>
              <a:gd fmla="*/ 662940 h 662940" name="connsiteY2"/>
              <a:gd fmla="*/ 640080 w 640080" name="connsiteX3"/>
              <a:gd fmla="*/ 160020 h 662940" name="connsiteY3"/>
              <a:gd fmla="*/ 0 w 640080" name="connsiteX4"/>
              <a:gd fmla="*/ 0 h 6629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62940" w="640080">
                <a:moveTo>
                  <a:pt x="0" y="0"/>
                </a:moveTo>
                <a:lnTo>
                  <a:pt x="0" y="502920"/>
                </a:lnTo>
                <a:lnTo>
                  <a:pt x="640080" y="662940"/>
                </a:lnTo>
                <a:lnTo>
                  <a:pt x="640080" y="160020"/>
                </a:lnTo>
                <a:lnTo>
                  <a:pt x="0" y="0"/>
                </a:lnTo>
                <a:close/>
              </a:path>
            </a:pathLst>
          </a:cu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FFFFFF"/>
                </a:solidFill>
                <a:latin charset="0" panose="02020603050405020304" pitchFamily="18" typeface="Times New Roman"/>
                <a:ea charset="-122" panose="020b0604020202020204" pitchFamily="34" typeface="Arial Unicode MS"/>
                <a:cs charset="0" panose="02020603050405020304" pitchFamily="18" typeface="Times New Roman"/>
              </a:rPr>
              <a:t>04</a:t>
            </a:r>
          </a:p>
        </p:txBody>
      </p:sp>
      <p:sp>
        <p:nvSpPr>
          <p:cNvPr id="18" name="PA_MH_Others_1"/>
          <p:cNvSpPr/>
          <p:nvPr>
            <p:custDataLst>
              <p:tags r:id="rId16"/>
            </p:custDataLst>
          </p:nvPr>
        </p:nvSpPr>
        <p:spPr>
          <a:xfrm rot="16200000">
            <a:off x="7464999" y="3173299"/>
            <a:ext cx="3460074" cy="600879"/>
          </a:xfrm>
          <a:prstGeom prst="rect">
            <a:avLst/>
          </a:prstGeom>
        </p:spPr>
        <p:txBody>
          <a:bodyPr anchor="ctr" anchorCtr="0" wrap="none">
            <a:noAutofit/>
          </a:bodyPr>
          <a:lstStyle/>
          <a:p>
            <a:pPr algn="ctr">
              <a:defRPr/>
            </a:pPr>
            <a:r>
              <a:rPr altLang="zh-CN" lang="en-US" spc="500" sz="3200">
                <a:solidFill>
                  <a:schemeClr val="bg1">
                    <a:lumMod val="65000"/>
                  </a:schemeClr>
                </a:solidFill>
                <a:latin charset="0" panose="02020603050405020304" pitchFamily="18" typeface="Times New Roman"/>
                <a:ea charset="-122" panose="02010600040101010101" pitchFamily="2" typeface="华文中宋"/>
                <a:cs charset="0" panose="02020603050405020304" pitchFamily="18" typeface="Times New Roman"/>
              </a:rPr>
              <a:t>CONTENTS</a:t>
            </a:r>
          </a:p>
        </p:txBody>
      </p:sp>
      <p:sp>
        <p:nvSpPr>
          <p:cNvPr id="19" name="PA_MH_Others_2"/>
          <p:cNvSpPr txBox="1">
            <a:spLocks noChangeArrowheads="1"/>
          </p:cNvSpPr>
          <p:nvPr>
            <p:custDataLst>
              <p:tags r:id="rId17"/>
            </p:custDataLst>
          </p:nvPr>
        </p:nvSpPr>
        <p:spPr bwMode="auto">
          <a:xfrm>
            <a:off x="9500721" y="2814656"/>
            <a:ext cx="557212" cy="1200329"/>
          </a:xfrm>
          <a:prstGeom prst="rect">
            <a:avLst/>
          </a:prstGeom>
          <a:noFill/>
          <a:ln>
            <a:noFill/>
          </a:ln>
          <a:effectLst>
            <a:outerShdw algn="tl" blurRad="50800" dir="27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b="1" lang="zh-CN" sz="6000">
                <a:solidFill>
                  <a:schemeClr val="accent1"/>
                </a:solidFill>
                <a:latin charset="-122" panose="02010600040101010101" pitchFamily="2" typeface="华文细黑"/>
                <a:ea charset="-122" panose="02010600040101010101" pitchFamily="2" typeface="华文细黑"/>
              </a:rPr>
              <a:t>目录</a:t>
            </a:r>
          </a:p>
        </p:txBody>
      </p:sp>
    </p:spTree>
    <p:custDataLst>
      <p:tags r:id="rId18"/>
    </p:custDataLst>
    <p:extLst>
      <p:ext uri="{BB962C8B-B14F-4D97-AF65-F5344CB8AC3E}">
        <p14:creationId val="907790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id="7"/>
                                        <p:tgtEl>
                                          <p:spTgt spid="2"/>
                                        </p:tgtEl>
                                        <p:attrNameLst>
                                          <p:attrName>ppt_x</p:attrName>
                                        </p:attrNameLst>
                                      </p:cBhvr>
                                      <p:tavLst>
                                        <p:tav tm="0">
                                          <p:val>
                                            <p:strVal val="#ppt_x-#ppt_w*1.125000"/>
                                          </p:val>
                                        </p:tav>
                                        <p:tav tm="100000">
                                          <p:val>
                                            <p:strVal val="#ppt_x"/>
                                          </p:val>
                                        </p:tav>
                                      </p:tavLst>
                                    </p:anim>
                                    <p:animEffect filter="wipe(right)" transition="in">
                                      <p:cBhvr>
                                        <p:cTn dur="250" id="8"/>
                                        <p:tgtEl>
                                          <p:spTgt spid="2"/>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250" id="11"/>
                                        <p:tgtEl>
                                          <p:spTgt spid="3"/>
                                        </p:tgtEl>
                                        <p:attrNameLst>
                                          <p:attrName>ppt_x</p:attrName>
                                        </p:attrNameLst>
                                      </p:cBhvr>
                                      <p:tavLst>
                                        <p:tav tm="0">
                                          <p:val>
                                            <p:strVal val="#ppt_x+#ppt_w*1.125000"/>
                                          </p:val>
                                        </p:tav>
                                        <p:tav tm="100000">
                                          <p:val>
                                            <p:strVal val="#ppt_x"/>
                                          </p:val>
                                        </p:tav>
                                      </p:tavLst>
                                    </p:anim>
                                    <p:animEffect filter="wipe(left)" transition="in">
                                      <p:cBhvr>
                                        <p:cTn dur="250" id="12"/>
                                        <p:tgtEl>
                                          <p:spTgt spid="3"/>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250" id="15"/>
                                        <p:tgtEl>
                                          <p:spTgt spid="6"/>
                                        </p:tgtEl>
                                        <p:attrNameLst>
                                          <p:attrName>ppt_x</p:attrName>
                                        </p:attrNameLst>
                                      </p:cBhvr>
                                      <p:tavLst>
                                        <p:tav tm="0">
                                          <p:val>
                                            <p:strVal val="#ppt_x-#ppt_w*1.125000"/>
                                          </p:val>
                                        </p:tav>
                                        <p:tav tm="100000">
                                          <p:val>
                                            <p:strVal val="#ppt_x"/>
                                          </p:val>
                                        </p:tav>
                                      </p:tavLst>
                                    </p:anim>
                                    <p:animEffect filter="wipe(right)" transition="in">
                                      <p:cBhvr>
                                        <p:cTn dur="250" id="16"/>
                                        <p:tgtEl>
                                          <p:spTgt spid="6"/>
                                        </p:tgtEl>
                                      </p:cBhvr>
                                    </p:animEffect>
                                  </p:childTnLst>
                                </p:cTn>
                              </p:par>
                              <p:par>
                                <p:cTn fill="hold" grpId="0" id="17" nodeType="withEffect" presetClass="entr" presetID="12" presetSubtype="2">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250" id="19"/>
                                        <p:tgtEl>
                                          <p:spTgt spid="7"/>
                                        </p:tgtEl>
                                        <p:attrNameLst>
                                          <p:attrName>ppt_x</p:attrName>
                                        </p:attrNameLst>
                                      </p:cBhvr>
                                      <p:tavLst>
                                        <p:tav tm="0">
                                          <p:val>
                                            <p:strVal val="#ppt_x+#ppt_w*1.125000"/>
                                          </p:val>
                                        </p:tav>
                                        <p:tav tm="100000">
                                          <p:val>
                                            <p:strVal val="#ppt_x"/>
                                          </p:val>
                                        </p:tav>
                                      </p:tavLst>
                                    </p:anim>
                                    <p:animEffect filter="wipe(left)" transition="in">
                                      <p:cBhvr>
                                        <p:cTn dur="250" id="20"/>
                                        <p:tgtEl>
                                          <p:spTgt spid="7"/>
                                        </p:tgtEl>
                                      </p:cBhvr>
                                    </p:animEffect>
                                  </p:childTnLst>
                                </p:cTn>
                              </p:par>
                              <p:par>
                                <p:cTn fill="hold" grpId="0" id="21" nodeType="withEffect" presetClass="entr" presetID="12" presetSubtype="4">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250" id="23"/>
                                        <p:tgtEl>
                                          <p:spTgt spid="12"/>
                                        </p:tgtEl>
                                        <p:attrNameLst>
                                          <p:attrName>ppt_y</p:attrName>
                                        </p:attrNameLst>
                                      </p:cBhvr>
                                      <p:tavLst>
                                        <p:tav tm="0">
                                          <p:val>
                                            <p:strVal val="#ppt_y+#ppt_h*1.125000"/>
                                          </p:val>
                                        </p:tav>
                                        <p:tav tm="100000">
                                          <p:val>
                                            <p:strVal val="#ppt_y"/>
                                          </p:val>
                                        </p:tav>
                                      </p:tavLst>
                                    </p:anim>
                                    <p:animEffect filter="wipe(up)" transition="in">
                                      <p:cBhvr>
                                        <p:cTn dur="250" id="24"/>
                                        <p:tgtEl>
                                          <p:spTgt spid="12"/>
                                        </p:tgtEl>
                                      </p:cBhvr>
                                    </p:animEffect>
                                  </p:childTnLst>
                                </p:cTn>
                              </p:par>
                              <p:par>
                                <p:cTn fill="hold" grpId="0" id="25" nodeType="withEffect" presetClass="entr" presetID="1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250" id="27"/>
                                        <p:tgtEl>
                                          <p:spTgt spid="13"/>
                                        </p:tgtEl>
                                        <p:attrNameLst>
                                          <p:attrName>ppt_y</p:attrName>
                                        </p:attrNameLst>
                                      </p:cBhvr>
                                      <p:tavLst>
                                        <p:tav tm="0">
                                          <p:val>
                                            <p:strVal val="#ppt_y+#ppt_h*1.125000"/>
                                          </p:val>
                                        </p:tav>
                                        <p:tav tm="100000">
                                          <p:val>
                                            <p:strVal val="#ppt_y"/>
                                          </p:val>
                                        </p:tav>
                                      </p:tavLst>
                                    </p:anim>
                                    <p:animEffect filter="wipe(up)" transition="in">
                                      <p:cBhvr>
                                        <p:cTn dur="250" id="28"/>
                                        <p:tgtEl>
                                          <p:spTgt spid="13"/>
                                        </p:tgtEl>
                                      </p:cBhvr>
                                    </p:animEffect>
                                  </p:childTnLst>
                                </p:cTn>
                              </p:par>
                              <p:par>
                                <p:cTn fill="hold" grpId="0" id="29" nodeType="withEffect" presetClass="entr" presetID="12" presetSubtype="4">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250" id="31"/>
                                        <p:tgtEl>
                                          <p:spTgt spid="18"/>
                                        </p:tgtEl>
                                        <p:attrNameLst>
                                          <p:attrName>ppt_y</p:attrName>
                                        </p:attrNameLst>
                                      </p:cBhvr>
                                      <p:tavLst>
                                        <p:tav tm="0">
                                          <p:val>
                                            <p:strVal val="#ppt_y+#ppt_h*1.125000"/>
                                          </p:val>
                                        </p:tav>
                                        <p:tav tm="100000">
                                          <p:val>
                                            <p:strVal val="#ppt_y"/>
                                          </p:val>
                                        </p:tav>
                                      </p:tavLst>
                                    </p:anim>
                                    <p:animEffect filter="wipe(up)" transition="in">
                                      <p:cBhvr>
                                        <p:cTn dur="250" id="32"/>
                                        <p:tgtEl>
                                          <p:spTgt spid="18"/>
                                        </p:tgtEl>
                                      </p:cBhvr>
                                    </p:animEffect>
                                  </p:childTnLst>
                                </p:cTn>
                              </p:par>
                              <p:par>
                                <p:cTn fill="hold" grpId="0" id="33" nodeType="withEffect" presetClass="entr" presetID="12" presetSubtype="4">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250" id="35"/>
                                        <p:tgtEl>
                                          <p:spTgt spid="19"/>
                                        </p:tgtEl>
                                        <p:attrNameLst>
                                          <p:attrName>ppt_y</p:attrName>
                                        </p:attrNameLst>
                                      </p:cBhvr>
                                      <p:tavLst>
                                        <p:tav tm="0">
                                          <p:val>
                                            <p:strVal val="#ppt_y+#ppt_h*1.125000"/>
                                          </p:val>
                                        </p:tav>
                                        <p:tav tm="100000">
                                          <p:val>
                                            <p:strVal val="#ppt_y"/>
                                          </p:val>
                                        </p:tav>
                                      </p:tavLst>
                                    </p:anim>
                                    <p:animEffect filter="wipe(up)" transition="in">
                                      <p:cBhvr>
                                        <p:cTn dur="250" id="36"/>
                                        <p:tgtEl>
                                          <p:spTgt spid="19"/>
                                        </p:tgtEl>
                                      </p:cBhvr>
                                    </p:animEffect>
                                  </p:childTnLst>
                                </p:cTn>
                              </p:par>
                              <p:par>
                                <p:cTn fill="hold" grpId="0" id="37" nodeType="withEffect" presetClass="entr" presetID="12" presetSubtype="4">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250" id="39"/>
                                        <p:tgtEl>
                                          <p:spTgt spid="9"/>
                                        </p:tgtEl>
                                        <p:attrNameLst>
                                          <p:attrName>ppt_y</p:attrName>
                                        </p:attrNameLst>
                                      </p:cBhvr>
                                      <p:tavLst>
                                        <p:tav tm="0">
                                          <p:val>
                                            <p:strVal val="#ppt_y+#ppt_h*1.125000"/>
                                          </p:val>
                                        </p:tav>
                                        <p:tav tm="100000">
                                          <p:val>
                                            <p:strVal val="#ppt_y"/>
                                          </p:val>
                                        </p:tav>
                                      </p:tavLst>
                                    </p:anim>
                                    <p:animEffect filter="wipe(up)" transition="in">
                                      <p:cBhvr>
                                        <p:cTn dur="250" id="40"/>
                                        <p:tgtEl>
                                          <p:spTgt spid="9"/>
                                        </p:tgtEl>
                                      </p:cBhvr>
                                    </p:animEffect>
                                  </p:childTnLst>
                                </p:cTn>
                              </p:par>
                              <p:par>
                                <p:cTn fill="hold" grpId="0" id="41" nodeType="withEffect" presetClass="entr" presetID="12" presetSubtype="4">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250" id="43"/>
                                        <p:tgtEl>
                                          <p:spTgt spid="10"/>
                                        </p:tgtEl>
                                        <p:attrNameLst>
                                          <p:attrName>ppt_y</p:attrName>
                                        </p:attrNameLst>
                                      </p:cBhvr>
                                      <p:tavLst>
                                        <p:tav tm="0">
                                          <p:val>
                                            <p:strVal val="#ppt_y+#ppt_h*1.125000"/>
                                          </p:val>
                                        </p:tav>
                                        <p:tav tm="100000">
                                          <p:val>
                                            <p:strVal val="#ppt_y"/>
                                          </p:val>
                                        </p:tav>
                                      </p:tavLst>
                                    </p:anim>
                                    <p:animEffect filter="wipe(up)" transition="in">
                                      <p:cBhvr>
                                        <p:cTn dur="25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7"/>
      <p:bldP grpId="0" spid="9"/>
      <p:bldP grpId="0" spid="10"/>
      <p:bldP grpId="0" spid="12"/>
      <p:bldP grpId="0" spid="13"/>
      <p:bldP grpId="0" spid="18"/>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_矩形 2">
            <a:extLst>
              <a:ext uri="{FF2B5EF4-FFF2-40B4-BE49-F238E27FC236}">
                <a16:creationId xmlns:a16="http://schemas.microsoft.com/office/drawing/2014/main" id="{DE7714CF-4288-4227-BA0F-A241C26A7CF5}"/>
              </a:ext>
            </a:extLst>
          </p:cNvPr>
          <p:cNvSpPr/>
          <p:nvPr>
            <p:custDataLst>
              <p:tags r:id="rId3"/>
            </p:custDataLst>
          </p:nvPr>
        </p:nvSpPr>
        <p:spPr>
          <a:xfrm>
            <a:off x="1524001" y="2711450"/>
            <a:ext cx="1573213" cy="1536700"/>
          </a:xfrm>
          <a:prstGeom prst="rect">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altLang="zh-CN" lang="en-US" sz="6000">
                <a:solidFill>
                  <a:srgbClr val="FCFCFC"/>
                </a:solidFill>
                <a:latin charset="-127" panose="02030600000101010101" pitchFamily="18" typeface="Gungsuh"/>
              </a:rPr>
              <a:t>04</a:t>
            </a:r>
          </a:p>
        </p:txBody>
      </p:sp>
      <p:sp>
        <p:nvSpPr>
          <p:cNvPr id="4" name="PA_文本框 3">
            <a:extLst>
              <a:ext uri="{FF2B5EF4-FFF2-40B4-BE49-F238E27FC236}">
                <a16:creationId xmlns:a16="http://schemas.microsoft.com/office/drawing/2014/main" id="{92CF3A66-E572-4B18-A5C8-065820B5702B}"/>
              </a:ext>
            </a:extLst>
          </p:cNvPr>
          <p:cNvSpPr txBox="1"/>
          <p:nvPr>
            <p:custDataLst>
              <p:tags r:id="rId4"/>
            </p:custDataLst>
          </p:nvPr>
        </p:nvSpPr>
        <p:spPr>
          <a:xfrm>
            <a:off x="1460501" y="2727325"/>
            <a:ext cx="1636713" cy="400050"/>
          </a:xfrm>
          <a:prstGeom prst="rect">
            <a:avLst/>
          </a:prstGeom>
          <a:noFill/>
        </p:spPr>
        <p:txBody>
          <a:bodyPr lIns="0" rIns="0"/>
          <a:lstStyle/>
          <a:p>
            <a:pPr algn="r">
              <a:defRPr/>
            </a:pPr>
            <a:r>
              <a:rPr altLang="zh-CN" lang="en-US" spc="500" sz="2000">
                <a:solidFill>
                  <a:srgbClr val="FCFCFC"/>
                </a:solidFill>
                <a:latin charset="-127" panose="02030600000101010101" pitchFamily="18" typeface="Gungsuh"/>
              </a:rPr>
              <a:t>PART</a:t>
            </a:r>
          </a:p>
        </p:txBody>
      </p:sp>
      <p:sp>
        <p:nvSpPr>
          <p:cNvPr id="5" name="PA_文本框 4">
            <a:extLst>
              <a:ext uri="{FF2B5EF4-FFF2-40B4-BE49-F238E27FC236}">
                <a16:creationId xmlns:a16="http://schemas.microsoft.com/office/drawing/2014/main" id="{B1ACFA47-5D0F-4092-9710-34F09863DC97}"/>
              </a:ext>
            </a:extLst>
          </p:cNvPr>
          <p:cNvSpPr txBox="1"/>
          <p:nvPr>
            <p:custDataLst>
              <p:tags r:id="rId5"/>
            </p:custDataLst>
          </p:nvPr>
        </p:nvSpPr>
        <p:spPr>
          <a:xfrm>
            <a:off x="3097214" y="2979738"/>
            <a:ext cx="7570787" cy="1136650"/>
          </a:xfrm>
          <a:prstGeom prst="rect">
            <a:avLst/>
          </a:prstGeom>
          <a:noFill/>
        </p:spPr>
        <p:txBody>
          <a:bodyPr rIns="360000">
            <a:normAutofit/>
          </a:bodyPr>
          <a:lstStyle/>
          <a:p>
            <a:pPr algn="r">
              <a:defRPr/>
            </a:pPr>
            <a:r>
              <a:rPr altLang="en-US" lang="zh-CN" sz="4800">
                <a:solidFill>
                  <a:schemeClr val="accent1">
                    <a:lumMod val="75000"/>
                  </a:schemeClr>
                </a:solidFill>
              </a:rPr>
              <a:t>财务分析</a:t>
            </a:r>
          </a:p>
        </p:txBody>
      </p:sp>
      <p:cxnSp>
        <p:nvCxnSpPr>
          <p:cNvPr id="10" name="PA_直接连接符 9">
            <a:extLst>
              <a:ext uri="{FF2B5EF4-FFF2-40B4-BE49-F238E27FC236}">
                <a16:creationId xmlns:a16="http://schemas.microsoft.com/office/drawing/2014/main" id="{561E68A9-2C5E-454D-BB49-D6BFF6B5B250}"/>
              </a:ext>
            </a:extLst>
          </p:cNvPr>
          <p:cNvCxnSpPr/>
          <p:nvPr>
            <p:custDataLst>
              <p:tags r:id="rId6"/>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a:extLst>
              <a:ext uri="{FF2B5EF4-FFF2-40B4-BE49-F238E27FC236}">
                <a16:creationId xmlns:a16="http://schemas.microsoft.com/office/drawing/2014/main" id="{68DCB164-FF76-497A-8E63-B095DDADF3EA}"/>
              </a:ext>
            </a:extLst>
          </p:cNvPr>
          <p:cNvSpPr/>
          <p:nvPr>
            <p:custDataLst>
              <p:tags r:id="rId7"/>
            </p:custDataLst>
          </p:nvPr>
        </p:nvSpPr>
        <p:spPr>
          <a:xfrm>
            <a:off x="3160714" y="3937000"/>
            <a:ext cx="7170737" cy="365760"/>
          </a:xfrm>
          <a:prstGeom prst="rect">
            <a:avLst/>
          </a:prstGeom>
        </p:spPr>
        <p:txBody>
          <a:bodyPr>
            <a:spAutoFit/>
          </a:bodyPr>
          <a:lstStyle/>
          <a:p>
            <a:pPr algn="r">
              <a:defRPr/>
            </a:pPr>
            <a:r>
              <a:rPr altLang="zh-CN" lang="en-US">
                <a:solidFill>
                  <a:schemeClr val="bg1">
                    <a:lumMod val="65000"/>
                  </a:schemeClr>
                </a:solidFill>
                <a:latin charset="-127" panose="02030600000101010101" pitchFamily="18" typeface="Gungsuh"/>
              </a:rPr>
              <a:t>Click here to add your title</a:t>
            </a:r>
          </a:p>
        </p:txBody>
      </p:sp>
    </p:spTree>
    <p:custDataLst>
      <p:tags r:id="rId8"/>
    </p:custDataLst>
    <p:extLst>
      <p:ext uri="{BB962C8B-B14F-4D97-AF65-F5344CB8AC3E}">
        <p14:creationId val="33530168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par>
                                <p:cTn fill="hold" id="18" nodeType="with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1"/>
          <p:cNvGrpSpPr/>
          <p:nvPr/>
        </p:nvGrpSpPr>
        <p:grpSpPr>
          <a:xfrm>
            <a:off x="857214" y="2381243"/>
            <a:ext cx="3048021" cy="1293816"/>
            <a:chOff x="642910" y="1785932"/>
            <a:chExt cx="2286016" cy="970362"/>
          </a:xfrm>
        </p:grpSpPr>
        <p:sp>
          <p:nvSpPr>
            <p:cNvPr id="89" name="Rectangle 88"/>
            <p:cNvSpPr/>
            <p:nvPr/>
          </p:nvSpPr>
          <p:spPr>
            <a:xfrm>
              <a:off x="642910" y="2071684"/>
              <a:ext cx="2286016" cy="678028"/>
            </a:xfrm>
            <a:prstGeom prst="rect">
              <a:avLst/>
            </a:prstGeom>
          </p:spPr>
          <p:txBody>
            <a:bodyPr wrap="square">
              <a:spAutoFit/>
            </a:bodyPr>
            <a:lstStyle/>
            <a:p>
              <a:r>
                <a:rPr lang="ms-MY" sz="1333">
                  <a:solidFill>
                    <a:schemeClr val="bg1">
                      <a:lumMod val="65000"/>
                    </a:schemeClr>
                  </a:solidFill>
                  <a:cs typeface="+mn-ea"/>
                  <a:sym typeface="+mn-lt"/>
                </a:rPr>
                <a:t>Lorem ipsum dolor sit amet, consectetur adipiscing elit. Praesent sodales odio sit amet odio tristique quis tempus odio</a:t>
              </a:r>
            </a:p>
          </p:txBody>
        </p:sp>
        <p:sp>
          <p:nvSpPr>
            <p:cNvPr id="90" name="Rectangle 89"/>
            <p:cNvSpPr/>
            <p:nvPr/>
          </p:nvSpPr>
          <p:spPr>
            <a:xfrm>
              <a:off x="642910" y="1785932"/>
              <a:ext cx="1928826" cy="281978"/>
            </a:xfrm>
            <a:prstGeom prst="rect">
              <a:avLst/>
            </a:prstGeom>
          </p:spPr>
          <p:txBody>
            <a:bodyPr wrap="square">
              <a:spAutoFit/>
            </a:bodyPr>
            <a:lstStyle/>
            <a:p>
              <a:r>
                <a:rPr altLang="en-US" lang="zh-CN" sz="1867">
                  <a:solidFill>
                    <a:schemeClr val="bg1">
                      <a:lumMod val="65000"/>
                    </a:schemeClr>
                  </a:solidFill>
                  <a:cs typeface="+mn-ea"/>
                  <a:sym typeface="+mn-lt"/>
                </a:rPr>
                <a:t>技术研究</a:t>
              </a:r>
            </a:p>
          </p:txBody>
        </p:sp>
      </p:grpSp>
      <p:grpSp>
        <p:nvGrpSpPr>
          <p:cNvPr id="4" name="Group 22"/>
          <p:cNvGrpSpPr/>
          <p:nvPr/>
        </p:nvGrpSpPr>
        <p:grpSpPr>
          <a:xfrm>
            <a:off x="857214" y="4286256"/>
            <a:ext cx="3048021" cy="1293816"/>
            <a:chOff x="642910" y="3214692"/>
            <a:chExt cx="2286016" cy="970362"/>
          </a:xfrm>
        </p:grpSpPr>
        <p:sp>
          <p:nvSpPr>
            <p:cNvPr id="91" name="Rectangle 90"/>
            <p:cNvSpPr/>
            <p:nvPr/>
          </p:nvSpPr>
          <p:spPr>
            <a:xfrm>
              <a:off x="642910" y="3500444"/>
              <a:ext cx="2286016" cy="678028"/>
            </a:xfrm>
            <a:prstGeom prst="rect">
              <a:avLst/>
            </a:prstGeom>
          </p:spPr>
          <p:txBody>
            <a:bodyPr wrap="square">
              <a:spAutoFit/>
            </a:bodyPr>
            <a:lstStyle/>
            <a:p>
              <a:r>
                <a:rPr lang="ms-MY" sz="1333">
                  <a:solidFill>
                    <a:schemeClr val="bg1">
                      <a:lumMod val="65000"/>
                    </a:schemeClr>
                  </a:solidFill>
                  <a:cs typeface="+mn-ea"/>
                  <a:sym typeface="+mn-lt"/>
                </a:rPr>
                <a:t>Lorem ipsum dolor sit amet, consectetur adipiscing elit. Praesent sodales odio sit amet odio tristique quis tempus odio</a:t>
              </a:r>
            </a:p>
          </p:txBody>
        </p:sp>
        <p:sp>
          <p:nvSpPr>
            <p:cNvPr id="92" name="Rectangle 91"/>
            <p:cNvSpPr/>
            <p:nvPr/>
          </p:nvSpPr>
          <p:spPr>
            <a:xfrm>
              <a:off x="642910" y="3214692"/>
              <a:ext cx="1928826" cy="281978"/>
            </a:xfrm>
            <a:prstGeom prst="rect">
              <a:avLst/>
            </a:prstGeom>
          </p:spPr>
          <p:txBody>
            <a:bodyPr wrap="square">
              <a:spAutoFit/>
            </a:bodyPr>
            <a:lstStyle/>
            <a:p>
              <a:r>
                <a:rPr altLang="en-US" lang="zh-CN" sz="1867">
                  <a:solidFill>
                    <a:schemeClr val="bg1">
                      <a:lumMod val="65000"/>
                    </a:schemeClr>
                  </a:solidFill>
                  <a:cs typeface="+mn-ea"/>
                  <a:sym typeface="+mn-lt"/>
                </a:rPr>
                <a:t>营销宣传</a:t>
              </a:r>
            </a:p>
          </p:txBody>
        </p:sp>
      </p:grpSp>
      <p:grpSp>
        <p:nvGrpSpPr>
          <p:cNvPr id="5" name="Group 23"/>
          <p:cNvGrpSpPr/>
          <p:nvPr/>
        </p:nvGrpSpPr>
        <p:grpSpPr>
          <a:xfrm>
            <a:off x="8286766" y="4286256"/>
            <a:ext cx="3048021" cy="1293816"/>
            <a:chOff x="6215074" y="3214692"/>
            <a:chExt cx="2286016" cy="970362"/>
          </a:xfrm>
        </p:grpSpPr>
        <p:sp>
          <p:nvSpPr>
            <p:cNvPr id="93" name="Rectangle 92"/>
            <p:cNvSpPr/>
            <p:nvPr/>
          </p:nvSpPr>
          <p:spPr>
            <a:xfrm>
              <a:off x="6215074" y="3500444"/>
              <a:ext cx="2286016" cy="678028"/>
            </a:xfrm>
            <a:prstGeom prst="rect">
              <a:avLst/>
            </a:prstGeom>
          </p:spPr>
          <p:txBody>
            <a:bodyPr wrap="square">
              <a:spAutoFit/>
            </a:bodyPr>
            <a:lstStyle/>
            <a:p>
              <a:pPr algn="r"/>
              <a:r>
                <a:rPr lang="ms-MY" sz="1333">
                  <a:solidFill>
                    <a:schemeClr val="bg1">
                      <a:lumMod val="65000"/>
                    </a:schemeClr>
                  </a:solidFill>
                  <a:cs typeface="+mn-ea"/>
                  <a:sym typeface="+mn-lt"/>
                </a:rPr>
                <a:t>Lorem ipsum dolor sit amet, consectetur adipiscing elit. Praesent sodales odio sit amet odio tristique quis tempus odio</a:t>
              </a:r>
            </a:p>
          </p:txBody>
        </p:sp>
        <p:sp>
          <p:nvSpPr>
            <p:cNvPr id="94" name="Rectangle 93"/>
            <p:cNvSpPr/>
            <p:nvPr/>
          </p:nvSpPr>
          <p:spPr>
            <a:xfrm>
              <a:off x="6572265" y="3214692"/>
              <a:ext cx="1928826" cy="281978"/>
            </a:xfrm>
            <a:prstGeom prst="rect">
              <a:avLst/>
            </a:prstGeom>
          </p:spPr>
          <p:txBody>
            <a:bodyPr wrap="square">
              <a:spAutoFit/>
            </a:bodyPr>
            <a:lstStyle/>
            <a:p>
              <a:pPr algn="r"/>
              <a:r>
                <a:rPr altLang="en-US" lang="zh-CN" sz="1867">
                  <a:solidFill>
                    <a:schemeClr val="bg1">
                      <a:lumMod val="65000"/>
                    </a:schemeClr>
                  </a:solidFill>
                  <a:cs typeface="+mn-ea"/>
                  <a:sym typeface="+mn-lt"/>
                </a:rPr>
                <a:t>硬件采购</a:t>
              </a:r>
            </a:p>
          </p:txBody>
        </p:sp>
      </p:grpSp>
      <p:grpSp>
        <p:nvGrpSpPr>
          <p:cNvPr id="6" name="Group 24"/>
          <p:cNvGrpSpPr/>
          <p:nvPr/>
        </p:nvGrpSpPr>
        <p:grpSpPr>
          <a:xfrm>
            <a:off x="8286766" y="2381243"/>
            <a:ext cx="3048021" cy="1293816"/>
            <a:chOff x="6215074" y="1785932"/>
            <a:chExt cx="2286016" cy="970362"/>
          </a:xfrm>
        </p:grpSpPr>
        <p:sp>
          <p:nvSpPr>
            <p:cNvPr id="95" name="Rectangle 94"/>
            <p:cNvSpPr/>
            <p:nvPr/>
          </p:nvSpPr>
          <p:spPr>
            <a:xfrm>
              <a:off x="6215074" y="2071684"/>
              <a:ext cx="2286016" cy="678028"/>
            </a:xfrm>
            <a:prstGeom prst="rect">
              <a:avLst/>
            </a:prstGeom>
          </p:spPr>
          <p:txBody>
            <a:bodyPr wrap="square">
              <a:spAutoFit/>
            </a:bodyPr>
            <a:lstStyle/>
            <a:p>
              <a:pPr algn="r"/>
              <a:r>
                <a:rPr lang="ms-MY" sz="1333">
                  <a:solidFill>
                    <a:schemeClr val="bg1">
                      <a:lumMod val="65000"/>
                    </a:schemeClr>
                  </a:solidFill>
                  <a:cs typeface="+mn-ea"/>
                  <a:sym typeface="+mn-lt"/>
                </a:rPr>
                <a:t>Lorem ipsum dolor sit amet, consectetur adipiscing elit. Praesent sodales odio sit amet odio tristique quis tempus odio</a:t>
              </a:r>
            </a:p>
          </p:txBody>
        </p:sp>
        <p:sp>
          <p:nvSpPr>
            <p:cNvPr id="96" name="Rectangle 95"/>
            <p:cNvSpPr/>
            <p:nvPr/>
          </p:nvSpPr>
          <p:spPr>
            <a:xfrm>
              <a:off x="6572265" y="1785932"/>
              <a:ext cx="1928826" cy="281978"/>
            </a:xfrm>
            <a:prstGeom prst="rect">
              <a:avLst/>
            </a:prstGeom>
          </p:spPr>
          <p:txBody>
            <a:bodyPr wrap="square">
              <a:spAutoFit/>
            </a:bodyPr>
            <a:lstStyle/>
            <a:p>
              <a:pPr algn="r"/>
              <a:r>
                <a:rPr altLang="en-US" lang="zh-CN" sz="1867">
                  <a:solidFill>
                    <a:schemeClr val="bg1">
                      <a:lumMod val="65000"/>
                    </a:schemeClr>
                  </a:solidFill>
                  <a:cs typeface="+mn-ea"/>
                  <a:sym typeface="+mn-lt"/>
                </a:rPr>
                <a:t>人才引进</a:t>
              </a:r>
            </a:p>
          </p:txBody>
        </p:sp>
      </p:grpSp>
      <p:grpSp>
        <p:nvGrpSpPr>
          <p:cNvPr id="25" name="Group 24"/>
          <p:cNvGrpSpPr/>
          <p:nvPr/>
        </p:nvGrpSpPr>
        <p:grpSpPr>
          <a:xfrm>
            <a:off x="3143229" y="2000240"/>
            <a:ext cx="6109699" cy="4073133"/>
            <a:chOff x="2357422" y="1500180"/>
            <a:chExt cx="4582274" cy="3054850"/>
          </a:xfrm>
        </p:grpSpPr>
        <p:graphicFrame>
          <p:nvGraphicFramePr>
            <p:cNvPr id="88" name="Diagram 87"/>
            <p:cNvGraphicFramePr/>
            <p:nvPr>
              <p:extLst>
                <p:ext uri="{D42A27DB-BD31-4B8C-83A1-F6EECF244321}">
                  <p14:modId val="2530854982"/>
                </p:ext>
              </p:extLst>
            </p:nvPr>
          </p:nvGraphicFramePr>
          <p:xfrm>
            <a:off x="2357422" y="1500180"/>
            <a:ext cx="4582274" cy="3054850"/>
          </p:xfrm>
          <a:graphic>
            <a:graphicData uri="http://schemas.openxmlformats.org/drawingml/2006/diagram">
              <dgm:relIds xmlns:dgm="http://schemas.openxmlformats.org/drawingml/2006/diagram" r:cs="rId7" r:dm="rId4" r:lo="rId5" r:qs="rId6"/>
            </a:graphicData>
          </a:graphic>
        </p:graphicFrame>
        <p:sp>
          <p:nvSpPr>
            <p:cNvPr id="18" name="Rectangle 17"/>
            <p:cNvSpPr/>
            <p:nvPr/>
          </p:nvSpPr>
          <p:spPr>
            <a:xfrm>
              <a:off x="3428992" y="1802273"/>
              <a:ext cx="928694" cy="982980"/>
            </a:xfrm>
            <a:prstGeom prst="rect">
              <a:avLst/>
            </a:prstGeom>
          </p:spPr>
          <p:txBody>
            <a:bodyPr anchor="ctr" wrap="square">
              <a:spAutoFit/>
            </a:bodyPr>
            <a:lstStyle/>
            <a:p>
              <a:pPr algn="ctr"/>
              <a:r>
                <a:rPr lang="en-US" sz="8000">
                  <a:solidFill>
                    <a:schemeClr val="bg1"/>
                  </a:solidFill>
                  <a:cs typeface="+mn-ea"/>
                  <a:sym typeface="+mn-lt"/>
                </a:rPr>
                <a:t>S</a:t>
              </a:r>
            </a:p>
          </p:txBody>
        </p:sp>
        <p:sp>
          <p:nvSpPr>
            <p:cNvPr id="19" name="Rectangle 18"/>
            <p:cNvSpPr/>
            <p:nvPr/>
          </p:nvSpPr>
          <p:spPr>
            <a:xfrm>
              <a:off x="4929189" y="1802273"/>
              <a:ext cx="928694" cy="982980"/>
            </a:xfrm>
            <a:prstGeom prst="rect">
              <a:avLst/>
            </a:prstGeom>
          </p:spPr>
          <p:txBody>
            <a:bodyPr anchor="ctr" wrap="square">
              <a:spAutoFit/>
            </a:bodyPr>
            <a:lstStyle/>
            <a:p>
              <a:pPr algn="ctr"/>
              <a:r>
                <a:rPr lang="en-US" sz="8000">
                  <a:solidFill>
                    <a:schemeClr val="bg1"/>
                  </a:solidFill>
                  <a:cs typeface="+mn-ea"/>
                  <a:sym typeface="+mn-lt"/>
                </a:rPr>
                <a:t>W</a:t>
              </a:r>
            </a:p>
          </p:txBody>
        </p:sp>
        <p:sp>
          <p:nvSpPr>
            <p:cNvPr id="20" name="Rectangle 19"/>
            <p:cNvSpPr/>
            <p:nvPr/>
          </p:nvSpPr>
          <p:spPr>
            <a:xfrm>
              <a:off x="3428992" y="3231033"/>
              <a:ext cx="928694" cy="982980"/>
            </a:xfrm>
            <a:prstGeom prst="rect">
              <a:avLst/>
            </a:prstGeom>
          </p:spPr>
          <p:txBody>
            <a:bodyPr anchor="ctr" wrap="square">
              <a:spAutoFit/>
            </a:bodyPr>
            <a:lstStyle/>
            <a:p>
              <a:pPr algn="ctr"/>
              <a:r>
                <a:rPr lang="en-US" sz="8000">
                  <a:solidFill>
                    <a:schemeClr val="bg1"/>
                  </a:solidFill>
                  <a:cs typeface="+mn-ea"/>
                  <a:sym typeface="+mn-lt"/>
                </a:rPr>
                <a:t>O</a:t>
              </a:r>
            </a:p>
          </p:txBody>
        </p:sp>
        <p:sp>
          <p:nvSpPr>
            <p:cNvPr id="21" name="Rectangle 20"/>
            <p:cNvSpPr/>
            <p:nvPr/>
          </p:nvSpPr>
          <p:spPr>
            <a:xfrm>
              <a:off x="4929189" y="3302471"/>
              <a:ext cx="928694" cy="982980"/>
            </a:xfrm>
            <a:prstGeom prst="rect">
              <a:avLst/>
            </a:prstGeom>
          </p:spPr>
          <p:txBody>
            <a:bodyPr anchor="ctr" wrap="square">
              <a:spAutoFit/>
            </a:bodyPr>
            <a:lstStyle/>
            <a:p>
              <a:pPr algn="ctr"/>
              <a:r>
                <a:rPr lang="en-US" sz="8000">
                  <a:solidFill>
                    <a:schemeClr val="bg1"/>
                  </a:solidFill>
                  <a:cs typeface="+mn-ea"/>
                  <a:sym typeface="+mn-lt"/>
                </a:rPr>
                <a:t>T</a:t>
              </a:r>
            </a:p>
          </p:txBody>
        </p:sp>
      </p:grpSp>
      <p:sp>
        <p:nvSpPr>
          <p:cNvPr id="27" name="Rectangle 2">
            <a:extLst>
              <a:ext uri="{FF2B5EF4-FFF2-40B4-BE49-F238E27FC236}">
                <a16:creationId xmlns:a16="http://schemas.microsoft.com/office/drawing/2014/main" id="{F747C643-4C39-4C58-99F3-61115E01E9E3}"/>
              </a:ext>
            </a:extLst>
          </p:cNvPr>
          <p:cNvSpPr/>
          <p:nvPr/>
        </p:nvSpPr>
        <p:spPr>
          <a:xfrm>
            <a:off x="1075595" y="866746"/>
            <a:ext cx="2235517" cy="335280"/>
          </a:xfrm>
          <a:prstGeom prst="rect">
            <a:avLst/>
          </a:prstGeom>
        </p:spPr>
        <p:txBody>
          <a:bodyPr wrap="none">
            <a:spAutoFit/>
          </a:bodyPr>
          <a:lstStyle/>
          <a:p>
            <a:r>
              <a:rPr lang="id-ID" sz="1600">
                <a:solidFill>
                  <a:schemeClr val="bg1">
                    <a:lumMod val="65000"/>
                  </a:schemeClr>
                </a:solidFill>
                <a:cs typeface="+mn-ea"/>
                <a:sym typeface="+mn-lt"/>
              </a:rPr>
              <a:t>INVESTMENT DEMAND</a:t>
            </a:r>
          </a:p>
        </p:txBody>
      </p:sp>
      <p:sp>
        <p:nvSpPr>
          <p:cNvPr id="28" name="TextBox 3">
            <a:extLst>
              <a:ext uri="{FF2B5EF4-FFF2-40B4-BE49-F238E27FC236}">
                <a16:creationId xmlns:a16="http://schemas.microsoft.com/office/drawing/2014/main" id="{90413ABC-4FFD-45A7-8E4B-2441443972D0}"/>
              </a:ext>
            </a:extLst>
          </p:cNvPr>
          <p:cNvSpPr txBox="1"/>
          <p:nvPr/>
        </p:nvSpPr>
        <p:spPr>
          <a:xfrm>
            <a:off x="1121291" y="441165"/>
            <a:ext cx="1965642" cy="497891"/>
          </a:xfrm>
          <a:prstGeom prst="rect">
            <a:avLst/>
          </a:prstGeom>
          <a:noFill/>
        </p:spPr>
        <p:txBody>
          <a:bodyPr rtlCol="0" wrap="none">
            <a:spAutoFit/>
          </a:bodyPr>
          <a:lstStyle/>
          <a:p>
            <a:r>
              <a:rPr altLang="zh-CN" lang="en-US" sz="2667">
                <a:solidFill>
                  <a:schemeClr val="accent1"/>
                </a:solidFill>
                <a:cs typeface="+mn-ea"/>
                <a:sym typeface="+mn-lt"/>
              </a:rPr>
              <a:t>4.1投资需求</a:t>
            </a:r>
          </a:p>
        </p:txBody>
      </p:sp>
    </p:spTree>
    <p:extLst>
      <p:ext uri="{BB962C8B-B14F-4D97-AF65-F5344CB8AC3E}">
        <p14:creationId val="285667519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slide(fromBottom)" transition="in">
                                      <p:cBhvr>
                                        <p:cTn dur="500" id="7"/>
                                        <p:tgtEl>
                                          <p:spTgt spid="25"/>
                                        </p:tgtEl>
                                      </p:cBhvr>
                                    </p:animEffect>
                                  </p:childTnLst>
                                </p:cTn>
                              </p:par>
                              <p:par>
                                <p:cTn fill="hold" id="8" nodeType="withEffect" presetClass="entr" presetID="12" presetSubtype="2">
                                  <p:stCondLst>
                                    <p:cond delay="0"/>
                                  </p:stCondLst>
                                  <p:childTnLst>
                                    <p:set>
                                      <p:cBhvr>
                                        <p:cTn dur="1" fill="hold" id="9">
                                          <p:stCondLst>
                                            <p:cond delay="0"/>
                                          </p:stCondLst>
                                        </p:cTn>
                                        <p:tgtEl>
                                          <p:spTgt spid="3"/>
                                        </p:tgtEl>
                                        <p:attrNameLst>
                                          <p:attrName>style.visibility</p:attrName>
                                        </p:attrNameLst>
                                      </p:cBhvr>
                                      <p:to>
                                        <p:strVal val="visible"/>
                                      </p:to>
                                    </p:set>
                                    <p:animEffect filter="slide(fromRight)" transition="in">
                                      <p:cBhvr>
                                        <p:cTn dur="500" id="10"/>
                                        <p:tgtEl>
                                          <p:spTgt spid="3"/>
                                        </p:tgtEl>
                                      </p:cBhvr>
                                    </p:animEffect>
                                  </p:childTnLst>
                                </p:cTn>
                              </p:par>
                              <p:par>
                                <p:cTn fill="hold" id="11" nodeType="withEffect" presetClass="entr" presetID="1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slide(fromLeft)" transition="in">
                                      <p:cBhvr>
                                        <p:cTn dur="500" id="13"/>
                                        <p:tgtEl>
                                          <p:spTgt spid="6"/>
                                        </p:tgtEl>
                                      </p:cBhvr>
                                    </p:animEffect>
                                  </p:childTnLst>
                                </p:cTn>
                              </p:par>
                              <p:par>
                                <p:cTn fill="hold" id="14" nodeType="withEffect" presetClass="entr" presetID="12" presetSubtype="2">
                                  <p:stCondLst>
                                    <p:cond delay="0"/>
                                  </p:stCondLst>
                                  <p:childTnLst>
                                    <p:set>
                                      <p:cBhvr>
                                        <p:cTn dur="1" fill="hold" id="15">
                                          <p:stCondLst>
                                            <p:cond delay="0"/>
                                          </p:stCondLst>
                                        </p:cTn>
                                        <p:tgtEl>
                                          <p:spTgt spid="4"/>
                                        </p:tgtEl>
                                        <p:attrNameLst>
                                          <p:attrName>style.visibility</p:attrName>
                                        </p:attrNameLst>
                                      </p:cBhvr>
                                      <p:to>
                                        <p:strVal val="visible"/>
                                      </p:to>
                                    </p:set>
                                    <p:animEffect filter="slide(fromRight)" transition="in">
                                      <p:cBhvr>
                                        <p:cTn dur="500" id="16"/>
                                        <p:tgtEl>
                                          <p:spTgt spid="4"/>
                                        </p:tgtEl>
                                      </p:cBhvr>
                                    </p:animEffect>
                                  </p:childTnLst>
                                </p:cTn>
                              </p:par>
                              <p:par>
                                <p:cTn fill="hold" id="17" nodeType="withEffect" presetClass="entr" presetID="1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slide(fromLeft)" transition="in">
                                      <p:cBhvr>
                                        <p:cTn dur="500" id="19"/>
                                        <p:tgtEl>
                                          <p:spTgt spid="5"/>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8"/>
                                        </p:tgtEl>
                                        <p:attrNameLst>
                                          <p:attrName>style.visibility</p:attrName>
                                        </p:attrNameLst>
                                      </p:cBhvr>
                                      <p:to>
                                        <p:strVal val="visible"/>
                                      </p:to>
                                    </p:set>
                                    <p:animEffect filter="fade" transition="in">
                                      <p:cBhvr>
                                        <p:cTn dur="500" id="22"/>
                                        <p:tgtEl>
                                          <p:spTgt spid="28"/>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27"/>
                                        </p:tgtEl>
                                        <p:attrNameLst>
                                          <p:attrName>style.visibility</p:attrName>
                                        </p:attrNameLst>
                                      </p:cBhvr>
                                      <p:to>
                                        <p:strVal val="visible"/>
                                      </p:to>
                                    </p:set>
                                    <p:animEffect filter="wipe(left)" transition="in">
                                      <p:cBhvr>
                                        <p:cTn dur="500" id="2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Rectangle 2"/>
          <p:cNvSpPr/>
          <p:nvPr/>
        </p:nvSpPr>
        <p:spPr bwMode="auto">
          <a:xfrm>
            <a:off x="-19051" y="-14289"/>
            <a:ext cx="12249151" cy="4895851"/>
          </a:xfrm>
          <a:prstGeom prst="rect">
            <a:avLst/>
          </a:prstGeom>
          <a:solidFill>
            <a:srgbClr val="063D54"/>
          </a:solidFill>
          <a:ln>
            <a:noFill/>
          </a:ln>
          <a:extLst/>
        </p:spPr>
        <p:txBody>
          <a:bodyPr bIns="0" lIns="0" rIns="0" tIns="0"/>
          <a:lstStyle/>
          <a:p>
            <a:endParaRPr lang="en-US" sz="2400">
              <a:cs typeface="+mn-ea"/>
              <a:sym typeface="+mn-lt"/>
            </a:endParaRPr>
          </a:p>
        </p:txBody>
      </p:sp>
      <p:pic>
        <p:nvPicPr>
          <p:cNvPr id="22531" name="Picture 3"/>
          <p:cNvPicPr>
            <a:picLocks noChangeArrowheads="1" noChangeAspect="1"/>
          </p:cNvPicPr>
          <p:nvPr/>
        </p:nvPicPr>
        <p:blipFill>
          <a:blip r:embed="rId3">
            <a:extLst>
              <a:ext uri="{28A0092B-C50C-407E-A947-70E740481C1C}">
                <a14:useLocalDpi/>
              </a:ext>
            </a:extLst>
          </a:blip>
          <a:stretch>
            <a:fillRect/>
          </a:stretch>
        </p:blipFill>
        <p:spPr bwMode="auto">
          <a:xfrm>
            <a:off x="1433513" y="752475"/>
            <a:ext cx="844551" cy="84455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a:tailEnd/>
              </a14:hiddenLine>
            </a:ext>
          </a:extLst>
        </p:spPr>
      </p:pic>
      <p:grpSp>
        <p:nvGrpSpPr>
          <p:cNvPr id="22532" name="Group 4"/>
          <p:cNvGrpSpPr/>
          <p:nvPr/>
        </p:nvGrpSpPr>
        <p:grpSpPr>
          <a:xfrm>
            <a:off x="8393907" y="3096985"/>
            <a:ext cx="2527300" cy="2711451"/>
            <a:chExt cx="3184" cy="3416"/>
          </a:xfrm>
          <a:solidFill>
            <a:schemeClr val="bg1">
              <a:lumMod val="65000"/>
            </a:schemeClr>
          </a:solidFill>
        </p:grpSpPr>
        <p:sp>
          <p:nvSpPr>
            <p:cNvPr id="22533" name="Rectangle 5"/>
            <p:cNvSpPr/>
            <p:nvPr/>
          </p:nvSpPr>
          <p:spPr bwMode="auto">
            <a:xfrm>
              <a:off x="0" y="0"/>
              <a:ext cx="3184" cy="3416"/>
            </a:xfrm>
            <a:prstGeom prst="rect">
              <a:avLst/>
            </a:pr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2400">
                <a:cs typeface="+mn-ea"/>
                <a:sym typeface="+mn-lt"/>
              </a:endParaRPr>
            </a:p>
          </p:txBody>
        </p:sp>
        <p:pic>
          <p:nvPicPr>
            <p:cNvPr id="22534" name="Picture 6"/>
            <p:cNvPicPr>
              <a:picLocks noChangeArrowheads="1" noChangeAspect="1"/>
            </p:cNvPicPr>
            <p:nvPr/>
          </p:nvPicPr>
          <p:blipFill>
            <a:blip r:embed="rId4">
              <a:extLst>
                <a:ext uri="{28A0092B-C50C-407E-A947-70E740481C1C}">
                  <a14:useLocalDpi/>
                </a:ext>
              </a:extLst>
            </a:blip>
            <a:stretch>
              <a:fillRect/>
            </a:stretch>
          </p:blipFill>
          <p:spPr bwMode="auto">
            <a:xfrm>
              <a:off x="1114" y="345"/>
              <a:ext cx="771" cy="768"/>
            </a:xfrm>
            <a:prstGeom prst="rect">
              <a:avLst/>
            </a:prstGeom>
            <a:grpFill/>
            <a:ln>
              <a:noFill/>
            </a:ln>
            <a:extLst>
              <a:ext uri="{91240B29-F687-4F45-9708-019B960494DF}">
                <a14:hiddenLine cap="flat" w="12700">
                  <a:solidFill>
                    <a:schemeClr val="tx1"/>
                  </a:solidFill>
                  <a:miter lim="800000"/>
                  <a:headEnd/>
                  <a:tailEnd/>
                </a14:hiddenLine>
              </a:ext>
            </a:extLst>
          </p:spPr>
        </p:pic>
        <p:grpSp>
          <p:nvGrpSpPr>
            <p:cNvPr id="22535" name="Group 7"/>
            <p:cNvGrpSpPr/>
            <p:nvPr/>
          </p:nvGrpSpPr>
          <p:grpSpPr>
            <a:xfrm>
              <a:off x="460" y="1368"/>
              <a:ext cx="2272" cy="1680"/>
              <a:chExt cx="2272" cy="1680"/>
            </a:xfrm>
            <a:grpFill/>
          </p:grpSpPr>
          <p:sp>
            <p:nvSpPr>
              <p:cNvPr id="22536" name="Rectangle 8"/>
              <p:cNvSpPr/>
              <p:nvPr/>
            </p:nvSpPr>
            <p:spPr bwMode="auto">
              <a:xfrm>
                <a:off x="0" y="496"/>
                <a:ext cx="2272" cy="1184"/>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120000"/>
                  </a:lnSpc>
                </a:pPr>
                <a:r>
                  <a:rPr lang="en-US" sz="1067">
                    <a:solidFill>
                      <a:schemeClr val="bg2">
                        <a:lumMod val="25000"/>
                      </a:schemeClr>
                    </a:solidFill>
                    <a:cs typeface="+mn-ea"/>
                    <a:sym typeface="+mn-lt"/>
                  </a:rPr>
                  <a:t>Dummy text of the printing</a:t>
                </a:r>
              </a:p>
              <a:p>
                <a:pPr algn="l">
                  <a:lnSpc>
                    <a:spcPct val="120000"/>
                  </a:lnSpc>
                </a:pPr>
                <a:r>
                  <a:rPr lang="en-US" sz="1067">
                    <a:solidFill>
                      <a:schemeClr val="bg2">
                        <a:lumMod val="25000"/>
                      </a:schemeClr>
                    </a:solidFill>
                    <a:cs typeface="+mn-ea"/>
                    <a:sym typeface="+mn-lt"/>
                  </a:rPr>
                  <a:t>and typesetting industry. Lorem Ipsum has been the industry's standard dummy text ever since the 1500.</a:t>
                </a:r>
              </a:p>
            </p:txBody>
          </p:sp>
          <p:sp>
            <p:nvSpPr>
              <p:cNvPr id="22537" name="Rectangle 9"/>
              <p:cNvSpPr/>
              <p:nvPr/>
            </p:nvSpPr>
            <p:spPr bwMode="auto">
              <a:xfrm>
                <a:off x="0" y="0"/>
                <a:ext cx="2272" cy="400"/>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120000"/>
                  </a:lnSpc>
                </a:pPr>
                <a:r>
                  <a:rPr lang="en-US" sz="1733">
                    <a:solidFill>
                      <a:srgbClr val="063D54"/>
                    </a:solidFill>
                    <a:cs typeface="+mn-ea"/>
                    <a:sym typeface="+mn-lt"/>
                  </a:rPr>
                  <a:t>Moon Light Text</a:t>
                </a:r>
              </a:p>
            </p:txBody>
          </p:sp>
        </p:grpSp>
      </p:grpSp>
      <p:grpSp>
        <p:nvGrpSpPr>
          <p:cNvPr id="22538" name="Group 10"/>
          <p:cNvGrpSpPr/>
          <p:nvPr/>
        </p:nvGrpSpPr>
        <p:grpSpPr>
          <a:xfrm>
            <a:off x="2571751" y="647700"/>
            <a:ext cx="2171700" cy="1152525"/>
            <a:chExt cx="2736" cy="1452"/>
          </a:xfrm>
        </p:grpSpPr>
        <p:sp>
          <p:nvSpPr>
            <p:cNvPr id="22539" name="Rectangle 11"/>
            <p:cNvSpPr/>
            <p:nvPr/>
          </p:nvSpPr>
          <p:spPr bwMode="auto">
            <a:xfrm>
              <a:off x="0" y="500"/>
              <a:ext cx="2736" cy="9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120000"/>
                </a:lnSpc>
              </a:pPr>
              <a:r>
                <a:rPr lang="en-US" sz="1067">
                  <a:solidFill>
                    <a:srgbClr val="000008"/>
                  </a:solidFill>
                  <a:cs typeface="+mn-ea"/>
                  <a:sym typeface="+mn-lt"/>
                </a:rPr>
                <a:t>Dummy text of the printing and typesetting industry. Lorem Ipsum has been the industry's standard dummy text ever since the 1500.</a:t>
              </a:r>
            </a:p>
          </p:txBody>
        </p:sp>
        <p:sp>
          <p:nvSpPr>
            <p:cNvPr id="22540" name="Rectangle 12"/>
            <p:cNvSpPr/>
            <p:nvPr/>
          </p:nvSpPr>
          <p:spPr bwMode="auto">
            <a:xfrm>
              <a:off x="0" y="0"/>
              <a:ext cx="2736" cy="40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l">
                <a:lnSpc>
                  <a:spcPct val="120000"/>
                </a:lnSpc>
              </a:pPr>
              <a:r>
                <a:rPr altLang="en-US" lang="zh-CN" sz="1733">
                  <a:solidFill>
                    <a:srgbClr val="FFFFFF"/>
                  </a:solidFill>
                  <a:cs typeface="+mn-ea"/>
                  <a:sym typeface="+mn-lt"/>
                </a:rPr>
                <a:t>投资回报率</a:t>
              </a:r>
            </a:p>
          </p:txBody>
        </p:sp>
      </p:grpSp>
      <p:sp>
        <p:nvSpPr>
          <p:cNvPr id="22541" name="Freeform 13"/>
          <p:cNvSpPr/>
          <p:nvPr/>
        </p:nvSpPr>
        <p:spPr bwMode="auto">
          <a:xfrm>
            <a:off x="2599532" y="1935163"/>
            <a:ext cx="5791200" cy="2946400"/>
          </a:xfrm>
          <a:custGeom>
            <a:gdLst>
              <a:gd fmla="*/ 0 w 21600" name="T0"/>
              <a:gd fmla="*/ 0 h 21600" name="T1"/>
              <a:gd fmla="*/ 0 w 21600" name="T2"/>
              <a:gd fmla="*/ 21600 h 21600" name="T3"/>
              <a:gd fmla="*/ 21600 w 21600" name="T4"/>
              <a:gd fmla="*/ 21600 h 21600" name="T5"/>
            </a:gdLst>
            <a:cxnLst>
              <a:cxn ang="0">
                <a:pos x="T0" y="T1"/>
              </a:cxn>
              <a:cxn ang="0">
                <a:pos x="T2" y="T3"/>
              </a:cxn>
              <a:cxn ang="0">
                <a:pos x="T4" y="T5"/>
              </a:cxn>
            </a:cxnLst>
            <a:rect b="b" l="0" r="r" t="0"/>
            <a:pathLst>
              <a:path h="21600" w="21600">
                <a:moveTo>
                  <a:pt x="0" y="0"/>
                </a:moveTo>
                <a:lnTo>
                  <a:pt x="0" y="21600"/>
                </a:lnTo>
                <a:lnTo>
                  <a:pt x="21600" y="21600"/>
                </a:lnTo>
              </a:path>
            </a:pathLst>
          </a:custGeom>
          <a:noFill/>
          <a:ln cap="rnd" w="12700">
            <a:solidFill>
              <a:srgbClr val="FFFFFF"/>
            </a:solidFill>
            <a:prstDash val="sysDot"/>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2400">
              <a:cs typeface="+mn-ea"/>
              <a:sym typeface="+mn-lt"/>
            </a:endParaRPr>
          </a:p>
        </p:txBody>
      </p:sp>
      <p:sp>
        <p:nvSpPr>
          <p:cNvPr id="22542" name="Line 14"/>
          <p:cNvSpPr>
            <a:spLocks noChangeShapeType="1"/>
          </p:cNvSpPr>
          <p:nvPr/>
        </p:nvSpPr>
        <p:spPr bwMode="auto">
          <a:xfrm flipH="1" rot="10800000">
            <a:off x="10921207" y="4881563"/>
            <a:ext cx="1308893" cy="0"/>
          </a:xfrm>
          <a:prstGeom prst="line">
            <a:avLst/>
          </a:prstGeom>
          <a:noFill/>
          <a:ln cap="rnd" w="12700">
            <a:solidFill>
              <a:srgbClr val="FFFFFF"/>
            </a:solidFill>
            <a:prstDash val="sysDot"/>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2400">
              <a:cs typeface="+mn-ea"/>
              <a:sym typeface="+mn-lt"/>
            </a:endParaRPr>
          </a:p>
        </p:txBody>
      </p:sp>
      <p:sp>
        <p:nvSpPr>
          <p:cNvPr id="19" name="Rectangle 2">
            <a:extLst>
              <a:ext uri="{FF2B5EF4-FFF2-40B4-BE49-F238E27FC236}">
                <a16:creationId xmlns:a16="http://schemas.microsoft.com/office/drawing/2014/main" id="{A7CECDE1-2660-49A4-A8E0-75F4C220AB4B}"/>
              </a:ext>
            </a:extLst>
          </p:cNvPr>
          <p:cNvSpPr/>
          <p:nvPr/>
        </p:nvSpPr>
        <p:spPr>
          <a:xfrm>
            <a:off x="9976824" y="668999"/>
            <a:ext cx="1891030" cy="304800"/>
          </a:xfrm>
          <a:prstGeom prst="rect">
            <a:avLst/>
          </a:prstGeom>
        </p:spPr>
        <p:txBody>
          <a:bodyPr wrap="none">
            <a:spAutoFit/>
          </a:bodyPr>
          <a:lstStyle/>
          <a:p>
            <a:r>
              <a:rPr lang="id-ID" sz="1400">
                <a:solidFill>
                  <a:schemeClr val="bg2">
                    <a:lumMod val="25000"/>
                  </a:schemeClr>
                </a:solidFill>
                <a:cs typeface="+mn-ea"/>
                <a:sym typeface="+mn-lt"/>
              </a:rPr>
              <a:t>INVESTMENT RETURN</a:t>
            </a:r>
          </a:p>
        </p:txBody>
      </p:sp>
      <p:sp>
        <p:nvSpPr>
          <p:cNvPr id="20" name="TextBox 3">
            <a:extLst>
              <a:ext uri="{FF2B5EF4-FFF2-40B4-BE49-F238E27FC236}">
                <a16:creationId xmlns:a16="http://schemas.microsoft.com/office/drawing/2014/main" id="{AC2BF67F-8837-4096-B56F-BC1E251DCB57}"/>
              </a:ext>
            </a:extLst>
          </p:cNvPr>
          <p:cNvSpPr txBox="1"/>
          <p:nvPr/>
        </p:nvSpPr>
        <p:spPr>
          <a:xfrm>
            <a:off x="9953522" y="350968"/>
            <a:ext cx="1789430" cy="457200"/>
          </a:xfrm>
          <a:prstGeom prst="rect">
            <a:avLst/>
          </a:prstGeom>
          <a:noFill/>
        </p:spPr>
        <p:txBody>
          <a:bodyPr rtlCol="0" wrap="none">
            <a:spAutoFit/>
          </a:bodyPr>
          <a:lstStyle/>
          <a:p>
            <a:r>
              <a:rPr altLang="zh-CN" lang="en-US" sz="2400">
                <a:solidFill>
                  <a:schemeClr val="bg1"/>
                </a:solidFill>
                <a:cs typeface="+mn-ea"/>
                <a:sym typeface="+mn-lt"/>
              </a:rPr>
              <a:t>4.2投资回报</a:t>
            </a:r>
          </a:p>
        </p:txBody>
      </p:sp>
      <p:graphicFrame>
        <p:nvGraphicFramePr>
          <p:cNvPr id="24" name="Chart 36">
            <a:extLst>
              <a:ext uri="{FF2B5EF4-FFF2-40B4-BE49-F238E27FC236}">
                <a16:creationId xmlns:a16="http://schemas.microsoft.com/office/drawing/2014/main" id="{3E8054BC-1B56-449E-85DD-5B940683FCF8}"/>
              </a:ext>
            </a:extLst>
          </p:cNvPr>
          <p:cNvGraphicFramePr/>
          <p:nvPr>
            <p:extLst>
              <p:ext uri="{D42A27DB-BD31-4B8C-83A1-F6EECF244321}">
                <p14:modId val="4284573490"/>
              </p:ext>
            </p:extLst>
          </p:nvPr>
        </p:nvGraphicFramePr>
        <p:xfrm>
          <a:off x="2712306" y="2506341"/>
          <a:ext cx="3559845" cy="2070194"/>
        </p:xfrm>
        <a:graphic>
          <a:graphicData uri="http://schemas.openxmlformats.org/drawingml/2006/chart">
            <c:chart xmlns:c="http://schemas.openxmlformats.org/drawingml/2006/chart" r:id="rId5"/>
          </a:graphicData>
        </a:graphic>
      </p:graphicFrame>
    </p:spTree>
    <p:extLst>
      <p:ext uri="{BB962C8B-B14F-4D97-AF65-F5344CB8AC3E}">
        <p14:creationId val="9590425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32">
                                  <p:stCondLst>
                                    <p:cond delay="0"/>
                                  </p:stCondLst>
                                  <p:iterate type="lt">
                                    <p:tmPct val="100000"/>
                                  </p:iterate>
                                  <p:childTnLst>
                                    <p:set>
                                      <p:cBhvr>
                                        <p:cTn dur="1" fill="hold" id="6">
                                          <p:stCondLst>
                                            <p:cond delay="0"/>
                                          </p:stCondLst>
                                        </p:cTn>
                                        <p:tgtEl>
                                          <p:spTgt spid="22530"/>
                                        </p:tgtEl>
                                        <p:attrNameLst>
                                          <p:attrName>style.visibility</p:attrName>
                                        </p:attrNameLst>
                                      </p:cBhvr>
                                      <p:to>
                                        <p:strVal val="visible"/>
                                      </p:to>
                                    </p:set>
                                    <p:anim calcmode="lin" valueType="num">
                                      <p:cBhvr>
                                        <p:cTn dur="75" fill="hold" id="7"/>
                                        <p:tgtEl>
                                          <p:spTgt spid="22530"/>
                                        </p:tgtEl>
                                        <p:attrNameLst>
                                          <p:attrName>ppt_w</p:attrName>
                                        </p:attrNameLst>
                                      </p:cBhvr>
                                      <p:tavLst>
                                        <p:tav tm="0">
                                          <p:val>
                                            <p:strVal val="4*#ppt_w"/>
                                          </p:val>
                                        </p:tav>
                                        <p:tav tm="100000">
                                          <p:val>
                                            <p:strVal val="#ppt_w"/>
                                          </p:val>
                                        </p:tav>
                                      </p:tavLst>
                                    </p:anim>
                                    <p:anim calcmode="lin" valueType="num">
                                      <p:cBhvr>
                                        <p:cTn dur="75" fill="hold" id="8"/>
                                        <p:tgtEl>
                                          <p:spTgt spid="22530"/>
                                        </p:tgtEl>
                                        <p:attrNameLst>
                                          <p:attrName>ppt_h</p:attrName>
                                        </p:attrNameLst>
                                      </p:cBhvr>
                                      <p:tavLst>
                                        <p:tav tm="0">
                                          <p:val>
                                            <p:strVal val="4*#ppt_h"/>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22531"/>
                                        </p:tgtEl>
                                        <p:attrNameLst>
                                          <p:attrName>style.visibility</p:attrName>
                                        </p:attrNameLst>
                                      </p:cBhvr>
                                      <p:to>
                                        <p:strVal val="visible"/>
                                      </p:to>
                                    </p:set>
                                    <p:anim calcmode="lin" valueType="num">
                                      <p:cBhvr>
                                        <p:cTn dur="500" fill="hold" id="11"/>
                                        <p:tgtEl>
                                          <p:spTgt spid="22531"/>
                                        </p:tgtEl>
                                        <p:attrNameLst>
                                          <p:attrName>ppt_w</p:attrName>
                                        </p:attrNameLst>
                                      </p:cBhvr>
                                      <p:tavLst>
                                        <p:tav tm="0">
                                          <p:val>
                                            <p:fltVal val="0"/>
                                          </p:val>
                                        </p:tav>
                                        <p:tav tm="100000">
                                          <p:val>
                                            <p:strVal val="#ppt_w"/>
                                          </p:val>
                                        </p:tav>
                                      </p:tavLst>
                                    </p:anim>
                                    <p:anim calcmode="lin" valueType="num">
                                      <p:cBhvr>
                                        <p:cTn dur="500" fill="hold" id="12"/>
                                        <p:tgtEl>
                                          <p:spTgt spid="22531"/>
                                        </p:tgtEl>
                                        <p:attrNameLst>
                                          <p:attrName>ppt_h</p:attrName>
                                        </p:attrNameLst>
                                      </p:cBhvr>
                                      <p:tavLst>
                                        <p:tav tm="0">
                                          <p:val>
                                            <p:fltVal val="0"/>
                                          </p:val>
                                        </p:tav>
                                        <p:tav tm="100000">
                                          <p:val>
                                            <p:strVal val="#ppt_h"/>
                                          </p:val>
                                        </p:tav>
                                      </p:tavLst>
                                    </p:anim>
                                  </p:childTnLst>
                                </p:cTn>
                              </p:par>
                              <p:par>
                                <p:cTn fill="hold" id="13" nodeType="withEffect" presetClass="entr" presetID="22" presetSubtype="8">
                                  <p:stCondLst>
                                    <p:cond delay="0"/>
                                  </p:stCondLst>
                                  <p:childTnLst>
                                    <p:set>
                                      <p:cBhvr>
                                        <p:cTn dur="1" fill="hold" id="14">
                                          <p:stCondLst>
                                            <p:cond delay="0"/>
                                          </p:stCondLst>
                                        </p:cTn>
                                        <p:tgtEl>
                                          <p:spTgt spid="22538"/>
                                        </p:tgtEl>
                                        <p:attrNameLst>
                                          <p:attrName>style.visibility</p:attrName>
                                        </p:attrNameLst>
                                      </p:cBhvr>
                                      <p:to>
                                        <p:strVal val="visible"/>
                                      </p:to>
                                    </p:set>
                                    <p:animEffect filter="wipe(left)" transition="in">
                                      <p:cBhvr>
                                        <p:cTn dur="500" id="15"/>
                                        <p:tgtEl>
                                          <p:spTgt spid="22538"/>
                                        </p:tgtEl>
                                      </p:cBhvr>
                                    </p:animEffect>
                                  </p:childTnLst>
                                </p:cTn>
                              </p:par>
                              <p:par>
                                <p:cTn fill="hold" grpId="0" id="16" nodeType="withEffect" presetClass="entr" presetID="4" presetSubtype="32">
                                  <p:stCondLst>
                                    <p:cond delay="0"/>
                                  </p:stCondLst>
                                  <p:childTnLst>
                                    <p:set>
                                      <p:cBhvr>
                                        <p:cTn dur="1" fill="hold" id="17">
                                          <p:stCondLst>
                                            <p:cond delay="0"/>
                                          </p:stCondLst>
                                        </p:cTn>
                                        <p:tgtEl>
                                          <p:spTgt spid="22541"/>
                                        </p:tgtEl>
                                        <p:attrNameLst>
                                          <p:attrName>style.visibility</p:attrName>
                                        </p:attrNameLst>
                                      </p:cBhvr>
                                      <p:to>
                                        <p:strVal val="visible"/>
                                      </p:to>
                                    </p:set>
                                    <p:animEffect filter="box(out)" transition="in">
                                      <p:cBhvr>
                                        <p:cTn dur="500" id="18"/>
                                        <p:tgtEl>
                                          <p:spTgt spid="22541"/>
                                        </p:tgtEl>
                                      </p:cBhvr>
                                    </p:animEffect>
                                  </p:childTnLst>
                                </p:cTn>
                              </p:par>
                              <p:par>
                                <p:cTn fill="hold" id="19" nodeType="withEffect" presetClass="entr" presetID="17" presetSubtype="8">
                                  <p:stCondLst>
                                    <p:cond delay="0"/>
                                  </p:stCondLst>
                                  <p:childTnLst>
                                    <p:set>
                                      <p:cBhvr>
                                        <p:cTn dur="1" fill="hold" id="20">
                                          <p:stCondLst>
                                            <p:cond delay="0"/>
                                          </p:stCondLst>
                                        </p:cTn>
                                        <p:tgtEl>
                                          <p:spTgt spid="22532"/>
                                        </p:tgtEl>
                                        <p:attrNameLst>
                                          <p:attrName>style.visibility</p:attrName>
                                        </p:attrNameLst>
                                      </p:cBhvr>
                                      <p:to>
                                        <p:strVal val="visible"/>
                                      </p:to>
                                    </p:set>
                                    <p:anim calcmode="lin" valueType="num">
                                      <p:cBhvr>
                                        <p:cTn dur="500" fill="hold" id="21"/>
                                        <p:tgtEl>
                                          <p:spTgt spid="22532"/>
                                        </p:tgtEl>
                                        <p:attrNameLst>
                                          <p:attrName>ppt_x</p:attrName>
                                        </p:attrNameLst>
                                      </p:cBhvr>
                                      <p:tavLst>
                                        <p:tav tm="0">
                                          <p:val>
                                            <p:strVal val="#ppt_x-#ppt_w/2"/>
                                          </p:val>
                                        </p:tav>
                                        <p:tav tm="100000">
                                          <p:val>
                                            <p:strVal val="#ppt_x"/>
                                          </p:val>
                                        </p:tav>
                                      </p:tavLst>
                                    </p:anim>
                                    <p:anim calcmode="lin" valueType="num">
                                      <p:cBhvr>
                                        <p:cTn dur="500" fill="hold" id="22"/>
                                        <p:tgtEl>
                                          <p:spTgt spid="22532"/>
                                        </p:tgtEl>
                                        <p:attrNameLst>
                                          <p:attrName>ppt_y</p:attrName>
                                        </p:attrNameLst>
                                      </p:cBhvr>
                                      <p:tavLst>
                                        <p:tav tm="0">
                                          <p:val>
                                            <p:strVal val="#ppt_y"/>
                                          </p:val>
                                        </p:tav>
                                        <p:tav tm="100000">
                                          <p:val>
                                            <p:strVal val="#ppt_y"/>
                                          </p:val>
                                        </p:tav>
                                      </p:tavLst>
                                    </p:anim>
                                    <p:anim calcmode="lin" valueType="num">
                                      <p:cBhvr>
                                        <p:cTn dur="500" fill="hold" id="23"/>
                                        <p:tgtEl>
                                          <p:spTgt spid="22532"/>
                                        </p:tgtEl>
                                        <p:attrNameLst>
                                          <p:attrName>ppt_w</p:attrName>
                                        </p:attrNameLst>
                                      </p:cBhvr>
                                      <p:tavLst>
                                        <p:tav tm="0">
                                          <p:val>
                                            <p:fltVal val="0"/>
                                          </p:val>
                                        </p:tav>
                                        <p:tav tm="100000">
                                          <p:val>
                                            <p:strVal val="#ppt_w"/>
                                          </p:val>
                                        </p:tav>
                                      </p:tavLst>
                                    </p:anim>
                                    <p:anim calcmode="lin" valueType="num">
                                      <p:cBhvr>
                                        <p:cTn dur="500" fill="hold" id="24"/>
                                        <p:tgtEl>
                                          <p:spTgt spid="22532"/>
                                        </p:tgtEl>
                                        <p:attrNameLst>
                                          <p:attrName>ppt_h</p:attrName>
                                        </p:attrNameLst>
                                      </p:cBhvr>
                                      <p:tavLst>
                                        <p:tav tm="0">
                                          <p:val>
                                            <p:strVal val="#ppt_h"/>
                                          </p:val>
                                        </p:tav>
                                        <p:tav tm="100000">
                                          <p:val>
                                            <p:strVal val="#ppt_h"/>
                                          </p:val>
                                        </p:tav>
                                      </p:tavLst>
                                    </p:anim>
                                  </p:childTnLst>
                                </p:cTn>
                              </p:par>
                              <p:par>
                                <p:cTn fill="hold" grpId="0" id="25" nodeType="with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9"/>
                                        </p:tgtEl>
                                        <p:attrNameLst>
                                          <p:attrName>style.visibility</p:attrName>
                                        </p:attrNameLst>
                                      </p:cBhvr>
                                      <p:to>
                                        <p:strVal val="visible"/>
                                      </p:to>
                                    </p:set>
                                    <p:animEffect filter="wipe(left)" transition="in">
                                      <p:cBhvr>
                                        <p:cTn dur="500" id="30"/>
                                        <p:tgtEl>
                                          <p:spTgt spid="19"/>
                                        </p:tgtEl>
                                      </p:cBhvr>
                                    </p:animEffect>
                                  </p:childTnLst>
                                </p:cTn>
                              </p:par>
                              <p:par>
                                <p:cTn fill="hold" grpId="0" id="31" nodeType="withEffect" presetClass="entr" presetID="12" presetSubtype="8">
                                  <p:stCondLst>
                                    <p:cond delay="0"/>
                                  </p:stCondLst>
                                  <p:childTnLst>
                                    <p:set>
                                      <p:cBhvr>
                                        <p:cTn dur="1" fill="hold" id="32">
                                          <p:stCondLst>
                                            <p:cond delay="0"/>
                                          </p:stCondLst>
                                        </p:cTn>
                                        <p:tgtEl>
                                          <p:spTgt spid="24"/>
                                        </p:tgtEl>
                                        <p:attrNameLst>
                                          <p:attrName>style.visibility</p:attrName>
                                        </p:attrNameLst>
                                      </p:cBhvr>
                                      <p:to>
                                        <p:strVal val="visible"/>
                                      </p:to>
                                    </p:set>
                                    <p:animEffect filter="slide(fromLeft)" transition="in">
                                      <p:cBhvr>
                                        <p:cTn dur="500" id="3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41"/>
      <p:bldP grpId="0" spid="19"/>
      <p:bldP grpId="0" spid="20"/>
      <p:bldGraphic grpId="0" spid="24">
        <p:bldAsOne/>
      </p:bldGraphic>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PA_矩形 2">
            <a:extLst>
              <a:ext uri="{FF2B5EF4-FFF2-40B4-BE49-F238E27FC236}">
                <a16:creationId xmlns:a16="http://schemas.microsoft.com/office/drawing/2014/main" id="{DE7714CF-4288-4227-BA0F-A241C26A7CF5}"/>
              </a:ext>
            </a:extLst>
          </p:cNvPr>
          <p:cNvSpPr/>
          <p:nvPr>
            <p:custDataLst>
              <p:tags r:id="rId3"/>
            </p:custDataLst>
          </p:nvPr>
        </p:nvSpPr>
        <p:spPr>
          <a:xfrm>
            <a:off x="1524001" y="2711450"/>
            <a:ext cx="1573213" cy="1536700"/>
          </a:xfrm>
          <a:prstGeom prst="rect">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altLang="zh-CN" lang="en-US" sz="6000">
                <a:solidFill>
                  <a:srgbClr val="FCFCFC"/>
                </a:solidFill>
                <a:latin charset="-127" panose="02030600000101010101" pitchFamily="18" typeface="Gungsuh"/>
              </a:rPr>
              <a:t>01</a:t>
            </a:r>
          </a:p>
        </p:txBody>
      </p:sp>
      <p:sp>
        <p:nvSpPr>
          <p:cNvPr id="4" name="PA_文本框 3">
            <a:extLst>
              <a:ext uri="{FF2B5EF4-FFF2-40B4-BE49-F238E27FC236}">
                <a16:creationId xmlns:a16="http://schemas.microsoft.com/office/drawing/2014/main" id="{92CF3A66-E572-4B18-A5C8-065820B5702B}"/>
              </a:ext>
            </a:extLst>
          </p:cNvPr>
          <p:cNvSpPr txBox="1"/>
          <p:nvPr>
            <p:custDataLst>
              <p:tags r:id="rId4"/>
            </p:custDataLst>
          </p:nvPr>
        </p:nvSpPr>
        <p:spPr>
          <a:xfrm>
            <a:off x="1460501" y="2727325"/>
            <a:ext cx="1636713" cy="400050"/>
          </a:xfrm>
          <a:prstGeom prst="rect">
            <a:avLst/>
          </a:prstGeom>
          <a:noFill/>
        </p:spPr>
        <p:txBody>
          <a:bodyPr lIns="0" rIns="0"/>
          <a:lstStyle/>
          <a:p>
            <a:pPr algn="r">
              <a:defRPr/>
            </a:pPr>
            <a:r>
              <a:rPr altLang="zh-CN" lang="en-US" spc="500" sz="2000">
                <a:solidFill>
                  <a:srgbClr val="FCFCFC"/>
                </a:solidFill>
                <a:latin charset="-127" panose="02030600000101010101" pitchFamily="18" typeface="Gungsuh"/>
              </a:rPr>
              <a:t>PART</a:t>
            </a:r>
          </a:p>
        </p:txBody>
      </p:sp>
      <p:sp>
        <p:nvSpPr>
          <p:cNvPr id="5" name="PA_文本框 4">
            <a:extLst>
              <a:ext uri="{FF2B5EF4-FFF2-40B4-BE49-F238E27FC236}">
                <a16:creationId xmlns:a16="http://schemas.microsoft.com/office/drawing/2014/main" id="{B1ACFA47-5D0F-4092-9710-34F09863DC97}"/>
              </a:ext>
            </a:extLst>
          </p:cNvPr>
          <p:cNvSpPr txBox="1"/>
          <p:nvPr>
            <p:custDataLst>
              <p:tags r:id="rId5"/>
            </p:custDataLst>
          </p:nvPr>
        </p:nvSpPr>
        <p:spPr>
          <a:xfrm>
            <a:off x="3097214" y="2979738"/>
            <a:ext cx="7570787" cy="1136650"/>
          </a:xfrm>
          <a:prstGeom prst="rect">
            <a:avLst/>
          </a:prstGeom>
          <a:noFill/>
        </p:spPr>
        <p:txBody>
          <a:bodyPr rIns="360000">
            <a:normAutofit/>
          </a:bodyPr>
          <a:lstStyle/>
          <a:p>
            <a:pPr algn="r">
              <a:defRPr/>
            </a:pPr>
            <a:r>
              <a:rPr altLang="en-US" lang="zh-CN" sz="4800">
                <a:solidFill>
                  <a:schemeClr val="accent1">
                    <a:lumMod val="75000"/>
                  </a:schemeClr>
                </a:solidFill>
              </a:rPr>
              <a:t>项目概况</a:t>
            </a:r>
          </a:p>
        </p:txBody>
      </p:sp>
      <p:cxnSp>
        <p:nvCxnSpPr>
          <p:cNvPr id="10" name="PA_直接连接符 9">
            <a:extLst>
              <a:ext uri="{FF2B5EF4-FFF2-40B4-BE49-F238E27FC236}">
                <a16:creationId xmlns:a16="http://schemas.microsoft.com/office/drawing/2014/main" id="{561E68A9-2C5E-454D-BB49-D6BFF6B5B250}"/>
              </a:ext>
            </a:extLst>
          </p:cNvPr>
          <p:cNvCxnSpPr/>
          <p:nvPr>
            <p:custDataLst>
              <p:tags r:id="rId6"/>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a:extLst>
              <a:ext uri="{FF2B5EF4-FFF2-40B4-BE49-F238E27FC236}">
                <a16:creationId xmlns:a16="http://schemas.microsoft.com/office/drawing/2014/main" id="{68DCB164-FF76-497A-8E63-B095DDADF3EA}"/>
              </a:ext>
            </a:extLst>
          </p:cNvPr>
          <p:cNvSpPr/>
          <p:nvPr>
            <p:custDataLst>
              <p:tags r:id="rId7"/>
            </p:custDataLst>
          </p:nvPr>
        </p:nvSpPr>
        <p:spPr>
          <a:xfrm>
            <a:off x="3160714" y="3937000"/>
            <a:ext cx="7170737" cy="365760"/>
          </a:xfrm>
          <a:prstGeom prst="rect">
            <a:avLst/>
          </a:prstGeom>
        </p:spPr>
        <p:txBody>
          <a:bodyPr>
            <a:spAutoFit/>
          </a:bodyPr>
          <a:lstStyle/>
          <a:p>
            <a:pPr algn="r">
              <a:defRPr/>
            </a:pPr>
            <a:r>
              <a:rPr altLang="zh-CN" lang="en-US">
                <a:solidFill>
                  <a:schemeClr val="bg1">
                    <a:lumMod val="65000"/>
                  </a:schemeClr>
                </a:solidFill>
                <a:latin charset="-127" panose="02030600000101010101" pitchFamily="18" typeface="Gungsuh"/>
              </a:rPr>
              <a:t>Click here to add your title</a:t>
            </a:r>
          </a:p>
        </p:txBody>
      </p:sp>
    </p:spTree>
    <p:custDataLst>
      <p:tags r:id="rId8"/>
    </p:custDataLst>
    <p:extLst>
      <p:ext uri="{BB962C8B-B14F-4D97-AF65-F5344CB8AC3E}">
        <p14:creationId val="30092994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par>
                                <p:cTn fill="hold" id="18" nodeType="with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1"/>
          <p:cNvSpPr/>
          <p:nvPr/>
        </p:nvSpPr>
        <p:spPr>
          <a:xfrm>
            <a:off x="7611035" y="-8265"/>
            <a:ext cx="4580965" cy="6858000"/>
          </a:xfrm>
          <a:prstGeom prst="rect">
            <a:avLst/>
          </a:prstGeom>
          <a:solidFill>
            <a:srgbClr val="063D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6" name="Rectangle 25"/>
          <p:cNvSpPr/>
          <p:nvPr/>
        </p:nvSpPr>
        <p:spPr>
          <a:xfrm>
            <a:off x="1263791" y="2584211"/>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 name="组合 4">
            <a:extLst>
              <a:ext uri="{FF2B5EF4-FFF2-40B4-BE49-F238E27FC236}">
                <a16:creationId xmlns:a16="http://schemas.microsoft.com/office/drawing/2014/main" id="{17706E06-4094-466B-84EC-95914397F84B}"/>
              </a:ext>
            </a:extLst>
          </p:cNvPr>
          <p:cNvGrpSpPr/>
          <p:nvPr/>
        </p:nvGrpSpPr>
        <p:grpSpPr>
          <a:xfrm>
            <a:off x="1065592" y="2934188"/>
            <a:ext cx="4496430" cy="1254125"/>
            <a:chOff x="1156100" y="2924360"/>
            <a:chExt cx="4496430" cy="1254125"/>
          </a:xfrm>
        </p:grpSpPr>
        <p:grpSp>
          <p:nvGrpSpPr>
            <p:cNvPr id="25" name="Group 24"/>
            <p:cNvGrpSpPr/>
            <p:nvPr/>
          </p:nvGrpSpPr>
          <p:grpSpPr>
            <a:xfrm flipH="1">
              <a:off x="1156100" y="3176722"/>
              <a:ext cx="752008" cy="750378"/>
              <a:chOff x="1705521" y="2416711"/>
              <a:chExt cx="823913" cy="823913"/>
            </a:xfrm>
          </p:grpSpPr>
          <p:sp>
            <p:nvSpPr>
              <p:cNvPr id="27" name="Oval 68"/>
              <p:cNvSpPr>
                <a:spLocks noChangeArrowheads="1"/>
              </p:cNvSpPr>
              <p:nvPr/>
            </p:nvSpPr>
            <p:spPr bwMode="auto">
              <a:xfrm>
                <a:off x="1705521" y="2416711"/>
                <a:ext cx="823913" cy="823913"/>
              </a:xfrm>
              <a:prstGeom prst="ellipse">
                <a:avLst/>
              </a:prstGeom>
              <a:solidFill>
                <a:schemeClr val="bg1">
                  <a:lumMod val="65000"/>
                </a:schemeClr>
              </a:solidFill>
              <a:ln w="57150">
                <a:noFill/>
                <a:round/>
              </a:ln>
              <a:effectLst>
                <a:outerShdw algn="bl" blurRad="76200" dir="18900000" kx="-1200000" rotWithShape="0" sy="23000">
                  <a:prstClr val="black">
                    <a:alpha val="20000"/>
                  </a:prstClr>
                </a:outerShdw>
              </a:effectLst>
            </p:spPr>
            <p:txBody>
              <a:bodyPr anchor="t" anchorCtr="0" bIns="45720" compatLnSpc="1" lIns="91440" numCol="1" rIns="91440" tIns="45720" vert="horz" wrap="square"/>
              <a:lstStyle/>
              <a:p>
                <a:endParaRPr lang="en-US" sz="1050"/>
              </a:p>
            </p:txBody>
          </p:sp>
          <p:grpSp>
            <p:nvGrpSpPr>
              <p:cNvPr id="28" name="Group 27"/>
              <p:cNvGrpSpPr/>
              <p:nvPr/>
            </p:nvGrpSpPr>
            <p:grpSpPr>
              <a:xfrm>
                <a:off x="1920424" y="2649864"/>
                <a:ext cx="356535" cy="356535"/>
                <a:chOff x="4570491" y="4810943"/>
                <a:chExt cx="356535" cy="356535"/>
              </a:xfrm>
              <a:solidFill>
                <a:schemeClr val="bg1"/>
              </a:solidFill>
            </p:grpSpPr>
            <p:sp>
              <p:nvSpPr>
                <p:cNvPr id="29" name="Freeform 57"/>
                <p:cNvSpPr>
                  <a:spLocks noEditPoints="1"/>
                </p:cNvSpPr>
                <p:nvPr/>
              </p:nvSpPr>
              <p:spPr bwMode="auto">
                <a:xfrm>
                  <a:off x="4570491" y="4810943"/>
                  <a:ext cx="111935" cy="356535"/>
                </a:xfrm>
                <a:custGeom>
                  <a:gdLst>
                    <a:gd fmla="*/ 32 w 40" name="T0"/>
                    <a:gd fmla="*/ 24 h 128" name="T1"/>
                    <a:gd fmla="*/ 32 w 40" name="T2"/>
                    <a:gd fmla="*/ 12 h 128" name="T3"/>
                    <a:gd fmla="*/ 20 w 40" name="T4"/>
                    <a:gd fmla="*/ 0 h 128" name="T5"/>
                    <a:gd fmla="*/ 8 w 40" name="T6"/>
                    <a:gd fmla="*/ 12 h 128" name="T7"/>
                    <a:gd fmla="*/ 8 w 40" name="T8"/>
                    <a:gd fmla="*/ 24 h 128" name="T9"/>
                    <a:gd fmla="*/ 0 w 40" name="T10"/>
                    <a:gd fmla="*/ 40 h 128" name="T11"/>
                    <a:gd fmla="*/ 8 w 40" name="T12"/>
                    <a:gd fmla="*/ 56 h 128" name="T13"/>
                    <a:gd fmla="*/ 8 w 40" name="T14"/>
                    <a:gd fmla="*/ 116 h 128" name="T15"/>
                    <a:gd fmla="*/ 20 w 40" name="T16"/>
                    <a:gd fmla="*/ 128 h 128" name="T17"/>
                    <a:gd fmla="*/ 32 w 40" name="T18"/>
                    <a:gd fmla="*/ 116 h 128" name="T19"/>
                    <a:gd fmla="*/ 32 w 40" name="T20"/>
                    <a:gd fmla="*/ 56 h 128" name="T21"/>
                    <a:gd fmla="*/ 40 w 40" name="T22"/>
                    <a:gd fmla="*/ 40 h 128" name="T23"/>
                    <a:gd fmla="*/ 32 w 40" name="T24"/>
                    <a:gd fmla="*/ 24 h 128" name="T25"/>
                    <a:gd fmla="*/ 16 w 40" name="T26"/>
                    <a:gd fmla="*/ 12 h 128" name="T27"/>
                    <a:gd fmla="*/ 20 w 40" name="T28"/>
                    <a:gd fmla="*/ 8 h 128" name="T29"/>
                    <a:gd fmla="*/ 24 w 40" name="T30"/>
                    <a:gd fmla="*/ 12 h 128" name="T31"/>
                    <a:gd fmla="*/ 24 w 40" name="T32"/>
                    <a:gd fmla="*/ 20 h 128" name="T33"/>
                    <a:gd fmla="*/ 20 w 40" name="T34"/>
                    <a:gd fmla="*/ 20 h 128" name="T35"/>
                    <a:gd fmla="*/ 16 w 40" name="T36"/>
                    <a:gd fmla="*/ 20 h 128" name="T37"/>
                    <a:gd fmla="*/ 16 w 40" name="T38"/>
                    <a:gd fmla="*/ 12 h 128" name="T39"/>
                    <a:gd fmla="*/ 24 w 40" name="T40"/>
                    <a:gd fmla="*/ 116 h 128" name="T41"/>
                    <a:gd fmla="*/ 20 w 40" name="T42"/>
                    <a:gd fmla="*/ 120 h 128" name="T43"/>
                    <a:gd fmla="*/ 16 w 40" name="T44"/>
                    <a:gd fmla="*/ 116 h 128" name="T45"/>
                    <a:gd fmla="*/ 16 w 40" name="T46"/>
                    <a:gd fmla="*/ 60 h 128" name="T47"/>
                    <a:gd fmla="*/ 20 w 40" name="T48"/>
                    <a:gd fmla="*/ 60 h 128" name="T49"/>
                    <a:gd fmla="*/ 24 w 40" name="T50"/>
                    <a:gd fmla="*/ 60 h 128" name="T51"/>
                    <a:gd fmla="*/ 24 w 40" name="T52"/>
                    <a:gd fmla="*/ 116 h 128" name="T53"/>
                    <a:gd fmla="*/ 31 w 40" name="T54"/>
                    <a:gd fmla="*/ 43 h 128" name="T55"/>
                    <a:gd fmla="*/ 31 w 40" name="T56"/>
                    <a:gd fmla="*/ 44 h 128" name="T57"/>
                    <a:gd fmla="*/ 30 w 40" name="T58"/>
                    <a:gd fmla="*/ 47 h 128" name="T59"/>
                    <a:gd fmla="*/ 30 w 40" name="T60"/>
                    <a:gd fmla="*/ 47 h 128" name="T61"/>
                    <a:gd fmla="*/ 27 w 40" name="T62"/>
                    <a:gd fmla="*/ 50 h 128" name="T63"/>
                    <a:gd fmla="*/ 27 w 40" name="T64"/>
                    <a:gd fmla="*/ 50 h 128" name="T65"/>
                    <a:gd fmla="*/ 24 w 40" name="T66"/>
                    <a:gd fmla="*/ 51 h 128" name="T67"/>
                    <a:gd fmla="*/ 20 w 40" name="T68"/>
                    <a:gd fmla="*/ 52 h 128" name="T69"/>
                    <a:gd fmla="*/ 16 w 40" name="T70"/>
                    <a:gd fmla="*/ 51 h 128" name="T71"/>
                    <a:gd fmla="*/ 13 w 40" name="T72"/>
                    <a:gd fmla="*/ 50 h 128" name="T73"/>
                    <a:gd fmla="*/ 13 w 40" name="T74"/>
                    <a:gd fmla="*/ 50 h 128" name="T75"/>
                    <a:gd fmla="*/ 10 w 40" name="T76"/>
                    <a:gd fmla="*/ 47 h 128" name="T77"/>
                    <a:gd fmla="*/ 10 w 40" name="T78"/>
                    <a:gd fmla="*/ 47 h 128" name="T79"/>
                    <a:gd fmla="*/ 9 w 40" name="T80"/>
                    <a:gd fmla="*/ 44 h 128" name="T81"/>
                    <a:gd fmla="*/ 9 w 40" name="T82"/>
                    <a:gd fmla="*/ 43 h 128" name="T83"/>
                    <a:gd fmla="*/ 8 w 40" name="T84"/>
                    <a:gd fmla="*/ 40 h 128" name="T85"/>
                    <a:gd fmla="*/ 9 w 40" name="T86"/>
                    <a:gd fmla="*/ 37 h 128" name="T87"/>
                    <a:gd fmla="*/ 9 w 40" name="T88"/>
                    <a:gd fmla="*/ 36 h 128" name="T89"/>
                    <a:gd fmla="*/ 10 w 40" name="T90"/>
                    <a:gd fmla="*/ 33 h 128" name="T91"/>
                    <a:gd fmla="*/ 10 w 40" name="T92"/>
                    <a:gd fmla="*/ 33 h 128" name="T93"/>
                    <a:gd fmla="*/ 13 w 40" name="T94"/>
                    <a:gd fmla="*/ 30 h 128" name="T95"/>
                    <a:gd fmla="*/ 13 w 40" name="T96"/>
                    <a:gd fmla="*/ 30 h 128" name="T97"/>
                    <a:gd fmla="*/ 16 w 40" name="T98"/>
                    <a:gd fmla="*/ 29 h 128" name="T99"/>
                    <a:gd fmla="*/ 20 w 40" name="T100"/>
                    <a:gd fmla="*/ 28 h 128" name="T101"/>
                    <a:gd fmla="*/ 24 w 40" name="T102"/>
                    <a:gd fmla="*/ 29 h 128" name="T103"/>
                    <a:gd fmla="*/ 27 w 40" name="T104"/>
                    <a:gd fmla="*/ 30 h 128" name="T105"/>
                    <a:gd fmla="*/ 27 w 40" name="T106"/>
                    <a:gd fmla="*/ 30 h 128" name="T107"/>
                    <a:gd fmla="*/ 30 w 40" name="T108"/>
                    <a:gd fmla="*/ 33 h 128" name="T109"/>
                    <a:gd fmla="*/ 30 w 40" name="T110"/>
                    <a:gd fmla="*/ 33 h 128" name="T111"/>
                    <a:gd fmla="*/ 31 w 40" name="T112"/>
                    <a:gd fmla="*/ 36 h 128" name="T113"/>
                    <a:gd fmla="*/ 31 w 40" name="T114"/>
                    <a:gd fmla="*/ 37 h 128" name="T115"/>
                    <a:gd fmla="*/ 32 w 40" name="T116"/>
                    <a:gd fmla="*/ 40 h 128" name="T117"/>
                    <a:gd fmla="*/ 31 w 40" name="T118"/>
                    <a:gd fmla="*/ 43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050"/>
                </a:p>
              </p:txBody>
            </p:sp>
            <p:sp>
              <p:nvSpPr>
                <p:cNvPr id="30" name="Freeform 58"/>
                <p:cNvSpPr>
                  <a:spLocks noEditPoints="1"/>
                </p:cNvSpPr>
                <p:nvPr/>
              </p:nvSpPr>
              <p:spPr bwMode="auto">
                <a:xfrm>
                  <a:off x="4815091" y="4810943"/>
                  <a:ext cx="111935" cy="356535"/>
                </a:xfrm>
                <a:custGeom>
                  <a:gdLst>
                    <a:gd fmla="*/ 32 w 40" name="T0"/>
                    <a:gd fmla="*/ 24 h 128" name="T1"/>
                    <a:gd fmla="*/ 32 w 40" name="T2"/>
                    <a:gd fmla="*/ 12 h 128" name="T3"/>
                    <a:gd fmla="*/ 20 w 40" name="T4"/>
                    <a:gd fmla="*/ 0 h 128" name="T5"/>
                    <a:gd fmla="*/ 8 w 40" name="T6"/>
                    <a:gd fmla="*/ 12 h 128" name="T7"/>
                    <a:gd fmla="*/ 8 w 40" name="T8"/>
                    <a:gd fmla="*/ 24 h 128" name="T9"/>
                    <a:gd fmla="*/ 0 w 40" name="T10"/>
                    <a:gd fmla="*/ 40 h 128" name="T11"/>
                    <a:gd fmla="*/ 8 w 40" name="T12"/>
                    <a:gd fmla="*/ 56 h 128" name="T13"/>
                    <a:gd fmla="*/ 8 w 40" name="T14"/>
                    <a:gd fmla="*/ 116 h 128" name="T15"/>
                    <a:gd fmla="*/ 20 w 40" name="T16"/>
                    <a:gd fmla="*/ 128 h 128" name="T17"/>
                    <a:gd fmla="*/ 32 w 40" name="T18"/>
                    <a:gd fmla="*/ 116 h 128" name="T19"/>
                    <a:gd fmla="*/ 32 w 40" name="T20"/>
                    <a:gd fmla="*/ 56 h 128" name="T21"/>
                    <a:gd fmla="*/ 40 w 40" name="T22"/>
                    <a:gd fmla="*/ 40 h 128" name="T23"/>
                    <a:gd fmla="*/ 32 w 40" name="T24"/>
                    <a:gd fmla="*/ 24 h 128" name="T25"/>
                    <a:gd fmla="*/ 16 w 40" name="T26"/>
                    <a:gd fmla="*/ 12 h 128" name="T27"/>
                    <a:gd fmla="*/ 20 w 40" name="T28"/>
                    <a:gd fmla="*/ 8 h 128" name="T29"/>
                    <a:gd fmla="*/ 24 w 40" name="T30"/>
                    <a:gd fmla="*/ 12 h 128" name="T31"/>
                    <a:gd fmla="*/ 24 w 40" name="T32"/>
                    <a:gd fmla="*/ 20 h 128" name="T33"/>
                    <a:gd fmla="*/ 20 w 40" name="T34"/>
                    <a:gd fmla="*/ 20 h 128" name="T35"/>
                    <a:gd fmla="*/ 16 w 40" name="T36"/>
                    <a:gd fmla="*/ 20 h 128" name="T37"/>
                    <a:gd fmla="*/ 16 w 40" name="T38"/>
                    <a:gd fmla="*/ 12 h 128" name="T39"/>
                    <a:gd fmla="*/ 24 w 40" name="T40"/>
                    <a:gd fmla="*/ 116 h 128" name="T41"/>
                    <a:gd fmla="*/ 20 w 40" name="T42"/>
                    <a:gd fmla="*/ 120 h 128" name="T43"/>
                    <a:gd fmla="*/ 16 w 40" name="T44"/>
                    <a:gd fmla="*/ 116 h 128" name="T45"/>
                    <a:gd fmla="*/ 16 w 40" name="T46"/>
                    <a:gd fmla="*/ 60 h 128" name="T47"/>
                    <a:gd fmla="*/ 20 w 40" name="T48"/>
                    <a:gd fmla="*/ 60 h 128" name="T49"/>
                    <a:gd fmla="*/ 24 w 40" name="T50"/>
                    <a:gd fmla="*/ 60 h 128" name="T51"/>
                    <a:gd fmla="*/ 24 w 40" name="T52"/>
                    <a:gd fmla="*/ 116 h 128" name="T53"/>
                    <a:gd fmla="*/ 31 w 40" name="T54"/>
                    <a:gd fmla="*/ 43 h 128" name="T55"/>
                    <a:gd fmla="*/ 31 w 40" name="T56"/>
                    <a:gd fmla="*/ 44 h 128" name="T57"/>
                    <a:gd fmla="*/ 30 w 40" name="T58"/>
                    <a:gd fmla="*/ 47 h 128" name="T59"/>
                    <a:gd fmla="*/ 30 w 40" name="T60"/>
                    <a:gd fmla="*/ 47 h 128" name="T61"/>
                    <a:gd fmla="*/ 27 w 40" name="T62"/>
                    <a:gd fmla="*/ 50 h 128" name="T63"/>
                    <a:gd fmla="*/ 27 w 40" name="T64"/>
                    <a:gd fmla="*/ 50 h 128" name="T65"/>
                    <a:gd fmla="*/ 24 w 40" name="T66"/>
                    <a:gd fmla="*/ 51 h 128" name="T67"/>
                    <a:gd fmla="*/ 20 w 40" name="T68"/>
                    <a:gd fmla="*/ 52 h 128" name="T69"/>
                    <a:gd fmla="*/ 16 w 40" name="T70"/>
                    <a:gd fmla="*/ 51 h 128" name="T71"/>
                    <a:gd fmla="*/ 13 w 40" name="T72"/>
                    <a:gd fmla="*/ 50 h 128" name="T73"/>
                    <a:gd fmla="*/ 13 w 40" name="T74"/>
                    <a:gd fmla="*/ 50 h 128" name="T75"/>
                    <a:gd fmla="*/ 10 w 40" name="T76"/>
                    <a:gd fmla="*/ 47 h 128" name="T77"/>
                    <a:gd fmla="*/ 10 w 40" name="T78"/>
                    <a:gd fmla="*/ 47 h 128" name="T79"/>
                    <a:gd fmla="*/ 9 w 40" name="T80"/>
                    <a:gd fmla="*/ 44 h 128" name="T81"/>
                    <a:gd fmla="*/ 9 w 40" name="T82"/>
                    <a:gd fmla="*/ 43 h 128" name="T83"/>
                    <a:gd fmla="*/ 8 w 40" name="T84"/>
                    <a:gd fmla="*/ 40 h 128" name="T85"/>
                    <a:gd fmla="*/ 9 w 40" name="T86"/>
                    <a:gd fmla="*/ 37 h 128" name="T87"/>
                    <a:gd fmla="*/ 9 w 40" name="T88"/>
                    <a:gd fmla="*/ 36 h 128" name="T89"/>
                    <a:gd fmla="*/ 10 w 40" name="T90"/>
                    <a:gd fmla="*/ 33 h 128" name="T91"/>
                    <a:gd fmla="*/ 10 w 40" name="T92"/>
                    <a:gd fmla="*/ 33 h 128" name="T93"/>
                    <a:gd fmla="*/ 13 w 40" name="T94"/>
                    <a:gd fmla="*/ 30 h 128" name="T95"/>
                    <a:gd fmla="*/ 13 w 40" name="T96"/>
                    <a:gd fmla="*/ 30 h 128" name="T97"/>
                    <a:gd fmla="*/ 16 w 40" name="T98"/>
                    <a:gd fmla="*/ 29 h 128" name="T99"/>
                    <a:gd fmla="*/ 20 w 40" name="T100"/>
                    <a:gd fmla="*/ 28 h 128" name="T101"/>
                    <a:gd fmla="*/ 24 w 40" name="T102"/>
                    <a:gd fmla="*/ 29 h 128" name="T103"/>
                    <a:gd fmla="*/ 27 w 40" name="T104"/>
                    <a:gd fmla="*/ 30 h 128" name="T105"/>
                    <a:gd fmla="*/ 27 w 40" name="T106"/>
                    <a:gd fmla="*/ 30 h 128" name="T107"/>
                    <a:gd fmla="*/ 30 w 40" name="T108"/>
                    <a:gd fmla="*/ 33 h 128" name="T109"/>
                    <a:gd fmla="*/ 30 w 40" name="T110"/>
                    <a:gd fmla="*/ 33 h 128" name="T111"/>
                    <a:gd fmla="*/ 31 w 40" name="T112"/>
                    <a:gd fmla="*/ 36 h 128" name="T113"/>
                    <a:gd fmla="*/ 31 w 40" name="T114"/>
                    <a:gd fmla="*/ 37 h 128" name="T115"/>
                    <a:gd fmla="*/ 32 w 40" name="T116"/>
                    <a:gd fmla="*/ 40 h 128" name="T117"/>
                    <a:gd fmla="*/ 31 w 40" name="T118"/>
                    <a:gd fmla="*/ 43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050"/>
                </a:p>
              </p:txBody>
            </p:sp>
            <p:sp>
              <p:nvSpPr>
                <p:cNvPr id="31" name="Freeform 59"/>
                <p:cNvSpPr>
                  <a:spLocks noEditPoints="1"/>
                </p:cNvSpPr>
                <p:nvPr/>
              </p:nvSpPr>
              <p:spPr bwMode="auto">
                <a:xfrm>
                  <a:off x="4693482" y="4810943"/>
                  <a:ext cx="110554" cy="356535"/>
                </a:xfrm>
                <a:custGeom>
                  <a:gdLst>
                    <a:gd fmla="*/ 32 w 40" name="T0"/>
                    <a:gd fmla="*/ 72 h 128" name="T1"/>
                    <a:gd fmla="*/ 32 w 40" name="T2"/>
                    <a:gd fmla="*/ 12 h 128" name="T3"/>
                    <a:gd fmla="*/ 20 w 40" name="T4"/>
                    <a:gd fmla="*/ 0 h 128" name="T5"/>
                    <a:gd fmla="*/ 8 w 40" name="T6"/>
                    <a:gd fmla="*/ 12 h 128" name="T7"/>
                    <a:gd fmla="*/ 8 w 40" name="T8"/>
                    <a:gd fmla="*/ 72 h 128" name="T9"/>
                    <a:gd fmla="*/ 0 w 40" name="T10"/>
                    <a:gd fmla="*/ 88 h 128" name="T11"/>
                    <a:gd fmla="*/ 8 w 40" name="T12"/>
                    <a:gd fmla="*/ 104 h 128" name="T13"/>
                    <a:gd fmla="*/ 8 w 40" name="T14"/>
                    <a:gd fmla="*/ 116 h 128" name="T15"/>
                    <a:gd fmla="*/ 20 w 40" name="T16"/>
                    <a:gd fmla="*/ 128 h 128" name="T17"/>
                    <a:gd fmla="*/ 32 w 40" name="T18"/>
                    <a:gd fmla="*/ 116 h 128" name="T19"/>
                    <a:gd fmla="*/ 32 w 40" name="T20"/>
                    <a:gd fmla="*/ 104 h 128" name="T21"/>
                    <a:gd fmla="*/ 40 w 40" name="T22"/>
                    <a:gd fmla="*/ 88 h 128" name="T23"/>
                    <a:gd fmla="*/ 32 w 40" name="T24"/>
                    <a:gd fmla="*/ 72 h 128" name="T25"/>
                    <a:gd fmla="*/ 16 w 40" name="T26"/>
                    <a:gd fmla="*/ 12 h 128" name="T27"/>
                    <a:gd fmla="*/ 20 w 40" name="T28"/>
                    <a:gd fmla="*/ 8 h 128" name="T29"/>
                    <a:gd fmla="*/ 24 w 40" name="T30"/>
                    <a:gd fmla="*/ 12 h 128" name="T31"/>
                    <a:gd fmla="*/ 24 w 40" name="T32"/>
                    <a:gd fmla="*/ 68 h 128" name="T33"/>
                    <a:gd fmla="*/ 20 w 40" name="T34"/>
                    <a:gd fmla="*/ 68 h 128" name="T35"/>
                    <a:gd fmla="*/ 16 w 40" name="T36"/>
                    <a:gd fmla="*/ 68 h 128" name="T37"/>
                    <a:gd fmla="*/ 16 w 40" name="T38"/>
                    <a:gd fmla="*/ 12 h 128" name="T39"/>
                    <a:gd fmla="*/ 24 w 40" name="T40"/>
                    <a:gd fmla="*/ 116 h 128" name="T41"/>
                    <a:gd fmla="*/ 20 w 40" name="T42"/>
                    <a:gd fmla="*/ 120 h 128" name="T43"/>
                    <a:gd fmla="*/ 16 w 40" name="T44"/>
                    <a:gd fmla="*/ 116 h 128" name="T45"/>
                    <a:gd fmla="*/ 16 w 40" name="T46"/>
                    <a:gd fmla="*/ 108 h 128" name="T47"/>
                    <a:gd fmla="*/ 20 w 40" name="T48"/>
                    <a:gd fmla="*/ 108 h 128" name="T49"/>
                    <a:gd fmla="*/ 24 w 40" name="T50"/>
                    <a:gd fmla="*/ 108 h 128" name="T51"/>
                    <a:gd fmla="*/ 24 w 40" name="T52"/>
                    <a:gd fmla="*/ 116 h 128" name="T53"/>
                    <a:gd fmla="*/ 31 w 40" name="T54"/>
                    <a:gd fmla="*/ 91 h 128" name="T55"/>
                    <a:gd fmla="*/ 31 w 40" name="T56"/>
                    <a:gd fmla="*/ 92 h 128" name="T57"/>
                    <a:gd fmla="*/ 30 w 40" name="T58"/>
                    <a:gd fmla="*/ 95 h 128" name="T59"/>
                    <a:gd fmla="*/ 30 w 40" name="T60"/>
                    <a:gd fmla="*/ 95 h 128" name="T61"/>
                    <a:gd fmla="*/ 27 w 40" name="T62"/>
                    <a:gd fmla="*/ 98 h 128" name="T63"/>
                    <a:gd fmla="*/ 27 w 40" name="T64"/>
                    <a:gd fmla="*/ 98 h 128" name="T65"/>
                    <a:gd fmla="*/ 24 w 40" name="T66"/>
                    <a:gd fmla="*/ 99 h 128" name="T67"/>
                    <a:gd fmla="*/ 20 w 40" name="T68"/>
                    <a:gd fmla="*/ 100 h 128" name="T69"/>
                    <a:gd fmla="*/ 16 w 40" name="T70"/>
                    <a:gd fmla="*/ 99 h 128" name="T71"/>
                    <a:gd fmla="*/ 13 w 40" name="T72"/>
                    <a:gd fmla="*/ 98 h 128" name="T73"/>
                    <a:gd fmla="*/ 13 w 40" name="T74"/>
                    <a:gd fmla="*/ 98 h 128" name="T75"/>
                    <a:gd fmla="*/ 10 w 40" name="T76"/>
                    <a:gd fmla="*/ 95 h 128" name="T77"/>
                    <a:gd fmla="*/ 10 w 40" name="T78"/>
                    <a:gd fmla="*/ 95 h 128" name="T79"/>
                    <a:gd fmla="*/ 9 w 40" name="T80"/>
                    <a:gd fmla="*/ 92 h 128" name="T81"/>
                    <a:gd fmla="*/ 9 w 40" name="T82"/>
                    <a:gd fmla="*/ 91 h 128" name="T83"/>
                    <a:gd fmla="*/ 8 w 40" name="T84"/>
                    <a:gd fmla="*/ 88 h 128" name="T85"/>
                    <a:gd fmla="*/ 9 w 40" name="T86"/>
                    <a:gd fmla="*/ 85 h 128" name="T87"/>
                    <a:gd fmla="*/ 9 w 40" name="T88"/>
                    <a:gd fmla="*/ 84 h 128" name="T89"/>
                    <a:gd fmla="*/ 10 w 40" name="T90"/>
                    <a:gd fmla="*/ 81 h 128" name="T91"/>
                    <a:gd fmla="*/ 10 w 40" name="T92"/>
                    <a:gd fmla="*/ 81 h 128" name="T93"/>
                    <a:gd fmla="*/ 13 w 40" name="T94"/>
                    <a:gd fmla="*/ 78 h 128" name="T95"/>
                    <a:gd fmla="*/ 13 w 40" name="T96"/>
                    <a:gd fmla="*/ 78 h 128" name="T97"/>
                    <a:gd fmla="*/ 16 w 40" name="T98"/>
                    <a:gd fmla="*/ 77 h 128" name="T99"/>
                    <a:gd fmla="*/ 20 w 40" name="T100"/>
                    <a:gd fmla="*/ 76 h 128" name="T101"/>
                    <a:gd fmla="*/ 24 w 40" name="T102"/>
                    <a:gd fmla="*/ 77 h 128" name="T103"/>
                    <a:gd fmla="*/ 27 w 40" name="T104"/>
                    <a:gd fmla="*/ 78 h 128" name="T105"/>
                    <a:gd fmla="*/ 27 w 40" name="T106"/>
                    <a:gd fmla="*/ 78 h 128" name="T107"/>
                    <a:gd fmla="*/ 30 w 40" name="T108"/>
                    <a:gd fmla="*/ 81 h 128" name="T109"/>
                    <a:gd fmla="*/ 30 w 40" name="T110"/>
                    <a:gd fmla="*/ 81 h 128" name="T111"/>
                    <a:gd fmla="*/ 31 w 40" name="T112"/>
                    <a:gd fmla="*/ 84 h 128" name="T113"/>
                    <a:gd fmla="*/ 31 w 40" name="T114"/>
                    <a:gd fmla="*/ 85 h 128" name="T115"/>
                    <a:gd fmla="*/ 32 w 40" name="T116"/>
                    <a:gd fmla="*/ 88 h 128" name="T117"/>
                    <a:gd fmla="*/ 31 w 40" name="T118"/>
                    <a:gd fmla="*/ 91 h 1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8" w="40">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050"/>
                </a:p>
              </p:txBody>
            </p:sp>
          </p:grpSp>
        </p:grpSp>
        <p:grpSp>
          <p:nvGrpSpPr>
            <p:cNvPr id="44" name="Group 1"/>
            <p:cNvGrpSpPr/>
            <p:nvPr/>
          </p:nvGrpSpPr>
          <p:grpSpPr>
            <a:xfrm>
              <a:off x="2138549" y="2924360"/>
              <a:ext cx="3513981" cy="1254125"/>
              <a:chOff x="45" y="186"/>
              <a:chExt cx="2213" cy="790"/>
            </a:xfrm>
          </p:grpSpPr>
          <p:sp>
            <p:nvSpPr>
              <p:cNvPr id="45" name="Rectangle 2"/>
              <p:cNvSpPr/>
              <p:nvPr/>
            </p:nvSpPr>
            <p:spPr bwMode="auto">
              <a:xfrm>
                <a:off x="45" y="186"/>
                <a:ext cx="1176" cy="272"/>
              </a:xfrm>
              <a:prstGeom prst="rect">
                <a:avLst/>
              </a:prstGeom>
              <a:noFill/>
              <a:ln>
                <a:noFill/>
              </a:ln>
            </p:spPr>
            <p:txBody>
              <a:bodyPr anchor="ctr" bIns="0" lIns="0" rIns="0" tIns="0"/>
              <a:lstStyle/>
              <a:p>
                <a:pPr algn="l"/>
                <a:r>
                  <a:rPr b="1" lang="id-ID" sz="1600">
                    <a:latin charset="0" panose="020f0502020204030203" pitchFamily="34" typeface="Lato"/>
                    <a:ea charset="0" panose="020b0906030804020204" pitchFamily="34" typeface="Open Sans Extrabold"/>
                    <a:cs charset="0" panose="020f0502020204030203" pitchFamily="34" typeface="Lato"/>
                    <a:sym charset="0" typeface="Lato Bold"/>
                  </a:rPr>
                  <a:t>VISION 01</a:t>
                </a:r>
              </a:p>
            </p:txBody>
          </p:sp>
          <p:sp>
            <p:nvSpPr>
              <p:cNvPr id="46" name="Rectangle 3"/>
              <p:cNvSpPr/>
              <p:nvPr/>
            </p:nvSpPr>
            <p:spPr bwMode="auto">
              <a:xfrm>
                <a:off x="45" y="562"/>
                <a:ext cx="2213" cy="414"/>
              </a:xfrm>
              <a:prstGeom prst="rect">
                <a:avLst/>
              </a:prstGeom>
              <a:noFill/>
              <a:ln>
                <a:noFill/>
              </a:ln>
            </p:spPr>
            <p:txBody>
              <a:bodyPr bIns="0" lIns="0" rIns="0" tIns="0"/>
              <a:lstStyle/>
              <a:p>
                <a:pPr algn="l"/>
                <a:r>
                  <a:rPr lang="en-US" sz="1200">
                    <a:ea charset="-128" panose="020b0600070205080204" typeface="MS PGothic"/>
                    <a:cs charset="0" typeface="Lato Regular"/>
                    <a:sym charset="0" typeface="Lato Regular"/>
                  </a:rPr>
                  <a:t>Lorem ipsum dolor sit amet, consectetur adipiscing elit. Integer mollis vehicula ligula ut faucibus ger mor, Cura bitur vestib ulum consequat urna et vehicula. </a:t>
                </a:r>
              </a:p>
            </p:txBody>
          </p:sp>
          <p:sp>
            <p:nvSpPr>
              <p:cNvPr id="47" name="Rectangle 4"/>
              <p:cNvSpPr/>
              <p:nvPr/>
            </p:nvSpPr>
            <p:spPr bwMode="auto">
              <a:xfrm>
                <a:off x="45" y="358"/>
                <a:ext cx="2213" cy="240"/>
              </a:xfrm>
              <a:prstGeom prst="rect">
                <a:avLst/>
              </a:prstGeom>
              <a:noFill/>
              <a:ln>
                <a:noFill/>
              </a:ln>
            </p:spPr>
            <p:txBody>
              <a:bodyPr anchor="ctr" bIns="0" lIns="0" rIns="0" tIns="0"/>
              <a:lstStyle/>
              <a:p>
                <a:pPr algn="l"/>
                <a:r>
                  <a:rPr lang="id-ID" sz="1100">
                    <a:latin charset="0" panose="020f0502020204030203" pitchFamily="34" typeface="Lato"/>
                    <a:ea charset="0" panose="020b0606030504020204" pitchFamily="34" typeface="Open Sans"/>
                    <a:cs charset="0" panose="020f0502020204030203" pitchFamily="34" typeface="Lato"/>
                    <a:sym charset="0" panose="020b0604030504040204" typeface="Verdana"/>
                  </a:rPr>
                  <a:t>MAKE YOUR PRESENTATION PROFESSIONAL LOOK</a:t>
                </a:r>
              </a:p>
            </p:txBody>
          </p:sp>
        </p:grpSp>
      </p:grpSp>
      <p:grpSp>
        <p:nvGrpSpPr>
          <p:cNvPr id="12" name="组合 11">
            <a:extLst>
              <a:ext uri="{FF2B5EF4-FFF2-40B4-BE49-F238E27FC236}">
                <a16:creationId xmlns:a16="http://schemas.microsoft.com/office/drawing/2014/main" id="{656F9A42-D7F6-4F6C-AF1E-5565DC3D4701}"/>
              </a:ext>
            </a:extLst>
          </p:cNvPr>
          <p:cNvGrpSpPr/>
          <p:nvPr/>
        </p:nvGrpSpPr>
        <p:grpSpPr>
          <a:xfrm>
            <a:off x="1122793" y="4510879"/>
            <a:ext cx="4529736" cy="1254125"/>
            <a:chOff x="1122793" y="4552507"/>
            <a:chExt cx="4529736" cy="1254125"/>
          </a:xfrm>
        </p:grpSpPr>
        <p:grpSp>
          <p:nvGrpSpPr>
            <p:cNvPr id="39" name="Group 38"/>
            <p:cNvGrpSpPr/>
            <p:nvPr/>
          </p:nvGrpSpPr>
          <p:grpSpPr>
            <a:xfrm flipH="1">
              <a:off x="1122793" y="4804382"/>
              <a:ext cx="752008" cy="750378"/>
              <a:chOff x="8963079" y="3100785"/>
              <a:chExt cx="823913" cy="823913"/>
            </a:xfrm>
          </p:grpSpPr>
          <p:sp>
            <p:nvSpPr>
              <p:cNvPr id="40" name="Oval 68"/>
              <p:cNvSpPr>
                <a:spLocks noChangeArrowheads="1"/>
              </p:cNvSpPr>
              <p:nvPr/>
            </p:nvSpPr>
            <p:spPr bwMode="auto">
              <a:xfrm>
                <a:off x="8963079" y="3100785"/>
                <a:ext cx="823913" cy="823913"/>
              </a:xfrm>
              <a:prstGeom prst="ellipse">
                <a:avLst/>
              </a:prstGeom>
              <a:solidFill>
                <a:srgbClr val="063D54"/>
              </a:solidFill>
              <a:ln w="57150">
                <a:noFill/>
                <a:round/>
              </a:ln>
              <a:effectLst>
                <a:outerShdw algn="bl" blurRad="76200" dir="18900000" kx="-1200000" rotWithShape="0" sy="23000">
                  <a:prstClr val="black">
                    <a:alpha val="20000"/>
                  </a:prstClr>
                </a:outerShdw>
              </a:effectLst>
            </p:spPr>
            <p:txBody>
              <a:bodyPr anchor="t" anchorCtr="0" bIns="45720" compatLnSpc="1" lIns="91440" numCol="1" rIns="91440" tIns="45720" vert="horz" wrap="square"/>
              <a:lstStyle/>
              <a:p>
                <a:endParaRPr lang="en-US" sz="1050"/>
              </a:p>
            </p:txBody>
          </p:sp>
          <p:grpSp>
            <p:nvGrpSpPr>
              <p:cNvPr id="41" name="Group 40"/>
              <p:cNvGrpSpPr/>
              <p:nvPr/>
            </p:nvGrpSpPr>
            <p:grpSpPr>
              <a:xfrm>
                <a:off x="9215683" y="3334473"/>
                <a:ext cx="356535" cy="356535"/>
                <a:chOff x="5284944" y="4097872"/>
                <a:chExt cx="356535" cy="356535"/>
              </a:xfrm>
              <a:solidFill>
                <a:schemeClr val="bg1"/>
              </a:solidFill>
            </p:grpSpPr>
            <p:sp>
              <p:nvSpPr>
                <p:cNvPr id="42" name="Freeform 41"/>
                <p:cNvSpPr>
                  <a:spLocks noEditPoints="1"/>
                </p:cNvSpPr>
                <p:nvPr/>
              </p:nvSpPr>
              <p:spPr bwMode="auto">
                <a:xfrm>
                  <a:off x="5284944" y="4097872"/>
                  <a:ext cx="356535" cy="356535"/>
                </a:xfrm>
                <a:custGeom>
                  <a:gdLst>
                    <a:gd fmla="*/ 83 w 128" name="T0"/>
                    <a:gd fmla="*/ 40 h 128" name="T1"/>
                    <a:gd fmla="*/ 64 w 128" name="T2"/>
                    <a:gd fmla="*/ 0 h 128" name="T3"/>
                    <a:gd fmla="*/ 36 w 128" name="T4"/>
                    <a:gd fmla="*/ 41 h 128" name="T5"/>
                    <a:gd fmla="*/ 32 w 128" name="T6"/>
                    <a:gd fmla="*/ 43 h 128" name="T7"/>
                    <a:gd fmla="*/ 12 w 128" name="T8"/>
                    <a:gd fmla="*/ 40 h 128" name="T9"/>
                    <a:gd fmla="*/ 0 w 128" name="T10"/>
                    <a:gd fmla="*/ 116 h 128" name="T11"/>
                    <a:gd fmla="*/ 24 w 128" name="T12"/>
                    <a:gd fmla="*/ 128 h 128" name="T13"/>
                    <a:gd fmla="*/ 35 w 128" name="T14"/>
                    <a:gd fmla="*/ 121 h 128" name="T15"/>
                    <a:gd fmla="*/ 36 w 128" name="T16"/>
                    <a:gd fmla="*/ 121 h 128" name="T17"/>
                    <a:gd fmla="*/ 76 w 128" name="T18"/>
                    <a:gd fmla="*/ 128 h 128" name="T19"/>
                    <a:gd fmla="*/ 112 w 128" name="T20"/>
                    <a:gd fmla="*/ 120 h 128" name="T21"/>
                    <a:gd fmla="*/ 114 w 128" name="T22"/>
                    <a:gd fmla="*/ 109 h 128" name="T23"/>
                    <a:gd fmla="*/ 121 w 128" name="T24"/>
                    <a:gd fmla="*/ 88 h 128" name="T25"/>
                    <a:gd fmla="*/ 124 w 128" name="T26"/>
                    <a:gd fmla="*/ 67 h 128" name="T27"/>
                    <a:gd fmla="*/ 128 w 128" name="T28"/>
                    <a:gd fmla="*/ 58 h 128" name="T29"/>
                    <a:gd fmla="*/ 117 w 128" name="T30"/>
                    <a:gd fmla="*/ 42 h 128" name="T31"/>
                    <a:gd fmla="*/ 24 w 128" name="T32"/>
                    <a:gd fmla="*/ 120 h 128" name="T33"/>
                    <a:gd fmla="*/ 8 w 128" name="T34"/>
                    <a:gd fmla="*/ 116 h 128" name="T35"/>
                    <a:gd fmla="*/ 12 w 128" name="T36"/>
                    <a:gd fmla="*/ 48 h 128" name="T37"/>
                    <a:gd fmla="*/ 28 w 128" name="T38"/>
                    <a:gd fmla="*/ 52 h 128" name="T39"/>
                    <a:gd fmla="*/ 120 w 128" name="T40"/>
                    <a:gd fmla="*/ 58 h 128" name="T41"/>
                    <a:gd fmla="*/ 104 w 128" name="T42"/>
                    <a:gd fmla="*/ 64 h 128" name="T43"/>
                    <a:gd fmla="*/ 104 w 128" name="T44"/>
                    <a:gd fmla="*/ 68 h 128" name="T45"/>
                    <a:gd fmla="*/ 118 w 128" name="T46"/>
                    <a:gd fmla="*/ 75 h 128" name="T47"/>
                    <a:gd fmla="*/ 100 w 128" name="T48"/>
                    <a:gd fmla="*/ 84 h 128" name="T49"/>
                    <a:gd fmla="*/ 100 w 128" name="T50"/>
                    <a:gd fmla="*/ 88 h 128" name="T51"/>
                    <a:gd fmla="*/ 113 w 128" name="T52"/>
                    <a:gd fmla="*/ 96 h 128" name="T53"/>
                    <a:gd fmla="*/ 96 w 128" name="T54"/>
                    <a:gd fmla="*/ 104 h 128" name="T55"/>
                    <a:gd fmla="*/ 96 w 128" name="T56"/>
                    <a:gd fmla="*/ 108 h 128" name="T57"/>
                    <a:gd fmla="*/ 106 w 128" name="T58"/>
                    <a:gd fmla="*/ 114 h 128" name="T59"/>
                    <a:gd fmla="*/ 98 w 128" name="T60"/>
                    <a:gd fmla="*/ 120 h 128" name="T61"/>
                    <a:gd fmla="*/ 54 w 128" name="T62"/>
                    <a:gd fmla="*/ 117 h 128" name="T63"/>
                    <a:gd fmla="*/ 32 w 128" name="T64"/>
                    <a:gd fmla="*/ 110 h 128" name="T65"/>
                    <a:gd fmla="*/ 35 w 128" name="T66"/>
                    <a:gd fmla="*/ 50 h 128" name="T67"/>
                    <a:gd fmla="*/ 60 w 128" name="T68"/>
                    <a:gd fmla="*/ 12 h 128" name="T69"/>
                    <a:gd fmla="*/ 76 w 128" name="T70"/>
                    <a:gd fmla="*/ 27 h 128" name="T71"/>
                    <a:gd fmla="*/ 115 w 128" name="T72"/>
                    <a:gd fmla="*/ 50 h 128" name="T73"/>
                    <a:gd fmla="*/ 120 w 128" name="T74"/>
                    <a:gd fmla="*/ 58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050"/>
                </a:p>
              </p:txBody>
            </p:sp>
            <p:sp>
              <p:nvSpPr>
                <p:cNvPr id="43" name="Freeform 42"/>
                <p:cNvSpPr>
                  <a:spLocks noEditPoints="1"/>
                </p:cNvSpPr>
                <p:nvPr/>
              </p:nvSpPr>
              <p:spPr bwMode="auto">
                <a:xfrm>
                  <a:off x="5318110" y="4386693"/>
                  <a:ext cx="33166" cy="34548"/>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sz="1050"/>
                </a:p>
              </p:txBody>
            </p:sp>
          </p:grpSp>
        </p:grpSp>
        <p:grpSp>
          <p:nvGrpSpPr>
            <p:cNvPr id="48" name="Group 1"/>
            <p:cNvGrpSpPr/>
            <p:nvPr/>
          </p:nvGrpSpPr>
          <p:grpSpPr>
            <a:xfrm>
              <a:off x="2138548" y="4552507"/>
              <a:ext cx="3513981" cy="1254125"/>
              <a:chOff x="45" y="186"/>
              <a:chExt cx="2213" cy="790"/>
            </a:xfrm>
          </p:grpSpPr>
          <p:sp>
            <p:nvSpPr>
              <p:cNvPr id="49" name="Rectangle 2"/>
              <p:cNvSpPr/>
              <p:nvPr/>
            </p:nvSpPr>
            <p:spPr bwMode="auto">
              <a:xfrm>
                <a:off x="45" y="186"/>
                <a:ext cx="1176" cy="272"/>
              </a:xfrm>
              <a:prstGeom prst="rect">
                <a:avLst/>
              </a:prstGeom>
              <a:noFill/>
              <a:ln>
                <a:noFill/>
              </a:ln>
            </p:spPr>
            <p:txBody>
              <a:bodyPr anchor="ctr" bIns="0" lIns="0" rIns="0" tIns="0"/>
              <a:lstStyle/>
              <a:p>
                <a:pPr algn="l"/>
                <a:r>
                  <a:rPr b="1" lang="id-ID" sz="1600">
                    <a:latin charset="0" panose="020f0502020204030203" pitchFamily="34" typeface="Lato"/>
                    <a:ea charset="0" panose="020b0906030804020204" pitchFamily="34" typeface="Open Sans Extrabold"/>
                    <a:cs charset="0" panose="020f0502020204030203" pitchFamily="34" typeface="Lato"/>
                    <a:sym charset="0" typeface="Lato Bold"/>
                  </a:rPr>
                  <a:t>VISION 02</a:t>
                </a:r>
              </a:p>
            </p:txBody>
          </p:sp>
          <p:sp>
            <p:nvSpPr>
              <p:cNvPr id="50" name="Rectangle 3"/>
              <p:cNvSpPr/>
              <p:nvPr/>
            </p:nvSpPr>
            <p:spPr bwMode="auto">
              <a:xfrm>
                <a:off x="45" y="562"/>
                <a:ext cx="2116" cy="414"/>
              </a:xfrm>
              <a:prstGeom prst="rect">
                <a:avLst/>
              </a:prstGeom>
              <a:noFill/>
              <a:ln>
                <a:noFill/>
              </a:ln>
            </p:spPr>
            <p:txBody>
              <a:bodyPr bIns="0" lIns="0" rIns="0" tIns="0"/>
              <a:lstStyle/>
              <a:p>
                <a:pPr algn="l"/>
                <a:r>
                  <a:rPr lang="en-US" sz="1200">
                    <a:ea charset="-128" panose="020b0600070205080204" typeface="MS PGothic"/>
                    <a:cs charset="0" typeface="Lato Regular"/>
                    <a:sym charset="0" typeface="Lato Regular"/>
                  </a:rPr>
                  <a:t>Lorem ipsum dolor sit amet, consectetur adipiscing elit. Integer mollis vehicula ligula ut faucibus ger mor, Cura bitur vestib ulum consequat urna et vehicula. </a:t>
                </a:r>
              </a:p>
            </p:txBody>
          </p:sp>
          <p:sp>
            <p:nvSpPr>
              <p:cNvPr id="51" name="Rectangle 4"/>
              <p:cNvSpPr/>
              <p:nvPr/>
            </p:nvSpPr>
            <p:spPr bwMode="auto">
              <a:xfrm>
                <a:off x="45" y="358"/>
                <a:ext cx="2213" cy="240"/>
              </a:xfrm>
              <a:prstGeom prst="rect">
                <a:avLst/>
              </a:prstGeom>
              <a:noFill/>
              <a:ln>
                <a:noFill/>
              </a:ln>
            </p:spPr>
            <p:txBody>
              <a:bodyPr anchor="ctr" bIns="0" lIns="0" rIns="0" tIns="0"/>
              <a:lstStyle/>
              <a:p>
                <a:r>
                  <a:rPr lang="id-ID" sz="1100">
                    <a:latin charset="0" panose="020f0502020204030203" pitchFamily="34" typeface="Lato"/>
                    <a:ea charset="0" panose="020b0606030504020204" pitchFamily="34" typeface="Open Sans"/>
                    <a:cs charset="0" panose="020f0502020204030203" pitchFamily="34" typeface="Lato"/>
                    <a:sym charset="0" panose="020b0604030504040204" typeface="Verdana"/>
                  </a:rPr>
                  <a:t>MAKE YOUR PRESENTATION PROFESSIONAL LOOK</a:t>
                </a:r>
              </a:p>
            </p:txBody>
          </p:sp>
        </p:grpSp>
      </p:grpSp>
      <p:sp>
        <p:nvSpPr>
          <p:cNvPr id="76" name="TextBox 75"/>
          <p:cNvSpPr txBox="1"/>
          <p:nvPr/>
        </p:nvSpPr>
        <p:spPr>
          <a:xfrm>
            <a:off x="7904380" y="1947114"/>
            <a:ext cx="4071616" cy="4261104"/>
          </a:xfrm>
          <a:prstGeom prst="rect">
            <a:avLst/>
          </a:prstGeom>
          <a:noFill/>
        </p:spPr>
        <p:txBody>
          <a:bodyPr rtlCol="0" wrap="square">
            <a:spAutoFit/>
          </a:bodyPr>
          <a:lstStyle/>
          <a:p>
            <a:pPr algn="just">
              <a:lnSpc>
                <a:spcPct val="120000"/>
              </a:lnSpc>
            </a:pPr>
            <a:r>
              <a:rPr b="1" lang="pt-BR" sz="1200">
                <a:solidFill>
                  <a:schemeClr val="bg1"/>
                </a:solidFill>
                <a:latin charset="0" typeface="Lato Regular"/>
                <a:cs charset="0" typeface="Lato Regular"/>
              </a:rPr>
              <a:t>Lorem ipsum dolor sit amet, eos numquam accommodare et. In cibo graeco dicunt sea. Augue zril sapientem ne mei, ad suas voluptatibus eum. Tempor mediocrem imperdiet no usu tractatos salutatus vel detraxit laboramus. </a:t>
            </a:r>
          </a:p>
          <a:p>
            <a:pPr algn="just">
              <a:lnSpc>
                <a:spcPct val="120000"/>
              </a:lnSpc>
            </a:pPr>
            <a:endParaRPr b="1" lang="pt-BR" sz="1200">
              <a:solidFill>
                <a:schemeClr val="bg1"/>
              </a:solidFill>
              <a:latin charset="0" typeface="Lato Regular"/>
              <a:cs charset="0" typeface="Lato Regular"/>
            </a:endParaRPr>
          </a:p>
          <a:p>
            <a:pPr algn="just">
              <a:lnSpc>
                <a:spcPct val="120000"/>
              </a:lnSpc>
            </a:pPr>
            <a:r>
              <a:rPr b="1" lang="pt-BR" sz="1200">
                <a:solidFill>
                  <a:schemeClr val="bg1"/>
                </a:solidFill>
                <a:latin charset="0" typeface="Lato Regular"/>
                <a:cs charset="0" typeface="Lato Regular"/>
              </a:rPr>
              <a:t>Cu nam unum liber audiam, sed an graeci prompta invenire, in gubergren percipitur scribentur nam. Sale omnis indoctum has ei, ne sed ludus tamquam urbanitas. Vis id illud iusto, id omnium percipitur duo. Ex habemus imperdiet maiestatis sit, ei utroque laoreet philosophia mea. Est movet omnium principes te, id suas mandamus patrioque est. </a:t>
            </a:r>
          </a:p>
          <a:p>
            <a:pPr algn="just">
              <a:lnSpc>
                <a:spcPct val="120000"/>
              </a:lnSpc>
            </a:pPr>
            <a:endParaRPr b="1" lang="pt-BR" sz="1200">
              <a:solidFill>
                <a:schemeClr val="bg1"/>
              </a:solidFill>
              <a:latin charset="0" typeface="Lato Regular"/>
              <a:cs charset="0" typeface="Lato Regular"/>
            </a:endParaRPr>
          </a:p>
          <a:p>
            <a:pPr algn="just">
              <a:lnSpc>
                <a:spcPct val="120000"/>
              </a:lnSpc>
            </a:pPr>
            <a:r>
              <a:rPr b="1" lang="pt-BR" sz="1200">
                <a:solidFill>
                  <a:schemeClr val="bg1"/>
                </a:solidFill>
                <a:latin charset="0" typeface="Lato Regular"/>
                <a:cs charset="0" typeface="Lato Regular"/>
              </a:rPr>
              <a:t>Eu quo solet facete dignissim, et has iuvaret ullamcorper intellegebat, ex doming facilis urbanitas est. Quis ridens te pro, quo no appareat mnesarchum. Elitr latine per ne. Id mazim graecis usu</a:t>
            </a:r>
          </a:p>
        </p:txBody>
      </p:sp>
      <p:sp>
        <p:nvSpPr>
          <p:cNvPr id="56" name="TextBox 1">
            <a:extLst>
              <a:ext uri="{FF2B5EF4-FFF2-40B4-BE49-F238E27FC236}">
                <a16:creationId xmlns:a16="http://schemas.microsoft.com/office/drawing/2014/main" id="{511A4E22-6523-48F0-B018-61B8996A42E3}"/>
              </a:ext>
            </a:extLst>
          </p:cNvPr>
          <p:cNvSpPr txBox="1"/>
          <p:nvPr/>
        </p:nvSpPr>
        <p:spPr>
          <a:xfrm>
            <a:off x="560616" y="218106"/>
            <a:ext cx="2167252" cy="502920"/>
          </a:xfrm>
          <a:prstGeom prst="rect">
            <a:avLst/>
          </a:prstGeom>
          <a:noFill/>
        </p:spPr>
        <p:txBody>
          <a:bodyPr lIns="0" rIns="0" rtlCol="0" tIns="0" wrap="square">
            <a:spAutoFit/>
          </a:bodyPr>
          <a:lstStyle/>
          <a:p>
            <a:pPr>
              <a:lnSpc>
                <a:spcPts val="3600"/>
              </a:lnSpc>
            </a:pPr>
            <a:r>
              <a:rPr altLang="zh-CN" lang="en-US" sz="2400">
                <a:solidFill>
                  <a:srgbClr val="063D54"/>
                </a:solidFill>
                <a:cs typeface="+mn-ea"/>
                <a:sym typeface="+mn-lt"/>
              </a:rPr>
              <a:t>1.1 项目介绍</a:t>
            </a:r>
          </a:p>
        </p:txBody>
      </p:sp>
      <p:sp>
        <p:nvSpPr>
          <p:cNvPr id="57" name="TextBox 1">
            <a:extLst>
              <a:ext uri="{FF2B5EF4-FFF2-40B4-BE49-F238E27FC236}">
                <a16:creationId xmlns:a16="http://schemas.microsoft.com/office/drawing/2014/main" id="{E188AF11-AF2D-4A2C-9998-8CF9E70D7ED9}"/>
              </a:ext>
            </a:extLst>
          </p:cNvPr>
          <p:cNvSpPr txBox="1"/>
          <p:nvPr/>
        </p:nvSpPr>
        <p:spPr>
          <a:xfrm>
            <a:off x="560616" y="613820"/>
            <a:ext cx="2123139" cy="337820"/>
          </a:xfrm>
          <a:prstGeom prst="rect">
            <a:avLst/>
          </a:prstGeom>
          <a:noFill/>
        </p:spPr>
        <p:txBody>
          <a:bodyPr lIns="0" rIns="0" rtlCol="0" tIns="0" wrap="square">
            <a:spAutoFit/>
          </a:bodyPr>
          <a:lstStyle/>
          <a:p>
            <a:pPr>
              <a:lnSpc>
                <a:spcPts val="2300"/>
              </a:lnSpc>
            </a:pPr>
            <a:r>
              <a:rPr altLang="zh-CN" lang="en-US" sz="1400">
                <a:solidFill>
                  <a:srgbClr val="063D54"/>
                </a:solidFill>
                <a:cs typeface="+mn-ea"/>
                <a:sym typeface="+mn-lt"/>
              </a:rPr>
              <a:t>PROJECT DESCRIPTION</a:t>
            </a:r>
          </a:p>
        </p:txBody>
      </p:sp>
      <p:sp>
        <p:nvSpPr>
          <p:cNvPr id="58" name="TextBox 8">
            <a:extLst>
              <a:ext uri="{FF2B5EF4-FFF2-40B4-BE49-F238E27FC236}">
                <a16:creationId xmlns:a16="http://schemas.microsoft.com/office/drawing/2014/main" id="{51671E11-CF59-4F53-871F-CDF2E9F13A3A}"/>
              </a:ext>
            </a:extLst>
          </p:cNvPr>
          <p:cNvSpPr txBox="1"/>
          <p:nvPr/>
        </p:nvSpPr>
        <p:spPr>
          <a:xfrm>
            <a:off x="1101376" y="1301332"/>
            <a:ext cx="3916680" cy="1188720"/>
          </a:xfrm>
          <a:prstGeom prst="rect">
            <a:avLst/>
          </a:prstGeom>
          <a:noFill/>
        </p:spPr>
        <p:txBody>
          <a:bodyPr rtlCol="0" wrap="none">
            <a:spAutoFit/>
          </a:bodyPr>
          <a:lstStyle/>
          <a:p>
            <a:r>
              <a:rPr altLang="en-US" lang="zh-CN" spc="300" sz="3600">
                <a:solidFill>
                  <a:srgbClr val="063D54"/>
                </a:solidFill>
                <a:latin typeface="Montserrat"/>
              </a:rPr>
              <a:t>共享经济</a:t>
            </a:r>
          </a:p>
          <a:p>
            <a:r>
              <a:rPr altLang="en-US" lang="zh-CN" spc="300" sz="3600">
                <a:solidFill>
                  <a:srgbClr val="063D54"/>
                </a:solidFill>
                <a:latin typeface="Montserrat"/>
              </a:rPr>
              <a:t>SHARINGECONOMY</a:t>
            </a:r>
          </a:p>
        </p:txBody>
      </p:sp>
    </p:spTree>
    <p:extLst>
      <p:ext uri="{BB962C8B-B14F-4D97-AF65-F5344CB8AC3E}">
        <p14:creationId val="355091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6"/>
                                        </p:tgtEl>
                                        <p:attrNameLst>
                                          <p:attrName>style.visibility</p:attrName>
                                        </p:attrNameLst>
                                      </p:cBhvr>
                                      <p:to>
                                        <p:strVal val="visible"/>
                                      </p:to>
                                    </p:set>
                                    <p:animEffect filter="fade" transition="in">
                                      <p:cBhvr>
                                        <p:cTn dur="500" id="7"/>
                                        <p:tgtEl>
                                          <p:spTgt spid="76"/>
                                        </p:tgtEl>
                                      </p:cBhvr>
                                    </p:animEffect>
                                  </p:childTnLst>
                                </p:cTn>
                              </p:par>
                              <p:par>
                                <p:cTn fill="hold" grpId="0" id="8" nodeType="withEffect" presetClass="entr" presetID="12" presetSubtype="8">
                                  <p:stCondLst>
                                    <p:cond delay="0"/>
                                  </p:stCondLst>
                                  <p:childTnLst>
                                    <p:set>
                                      <p:cBhvr>
                                        <p:cTn dur="1" fill="hold" id="9">
                                          <p:stCondLst>
                                            <p:cond delay="0"/>
                                          </p:stCondLst>
                                        </p:cTn>
                                        <p:tgtEl>
                                          <p:spTgt spid="56"/>
                                        </p:tgtEl>
                                        <p:attrNameLst>
                                          <p:attrName>style.visibility</p:attrName>
                                        </p:attrNameLst>
                                      </p:cBhvr>
                                      <p:to>
                                        <p:strVal val="visible"/>
                                      </p:to>
                                    </p:set>
                                    <p:anim calcmode="lin" valueType="num">
                                      <p:cBhvr additive="base">
                                        <p:cTn dur="500" id="10"/>
                                        <p:tgtEl>
                                          <p:spTgt spid="56"/>
                                        </p:tgtEl>
                                        <p:attrNameLst>
                                          <p:attrName>ppt_x</p:attrName>
                                        </p:attrNameLst>
                                      </p:cBhvr>
                                      <p:tavLst>
                                        <p:tav tm="0">
                                          <p:val>
                                            <p:strVal val="#ppt_x-#ppt_w*1.125000"/>
                                          </p:val>
                                        </p:tav>
                                        <p:tav tm="100000">
                                          <p:val>
                                            <p:strVal val="#ppt_x"/>
                                          </p:val>
                                        </p:tav>
                                      </p:tavLst>
                                    </p:anim>
                                    <p:animEffect filter="wipe(right)" transition="in">
                                      <p:cBhvr>
                                        <p:cTn dur="500" id="11"/>
                                        <p:tgtEl>
                                          <p:spTgt spid="56"/>
                                        </p:tgtEl>
                                      </p:cBhvr>
                                    </p:animEffect>
                                  </p:childTnLst>
                                </p:cTn>
                              </p:par>
                              <p:par>
                                <p:cTn fill="hold" grpId="0" id="12" nodeType="withEffect" presetClass="entr" presetID="12" presetSubtype="8">
                                  <p:stCondLst>
                                    <p:cond delay="0"/>
                                  </p:stCondLst>
                                  <p:childTnLst>
                                    <p:set>
                                      <p:cBhvr>
                                        <p:cTn dur="1" fill="hold" id="13">
                                          <p:stCondLst>
                                            <p:cond delay="0"/>
                                          </p:stCondLst>
                                        </p:cTn>
                                        <p:tgtEl>
                                          <p:spTgt spid="57"/>
                                        </p:tgtEl>
                                        <p:attrNameLst>
                                          <p:attrName>style.visibility</p:attrName>
                                        </p:attrNameLst>
                                      </p:cBhvr>
                                      <p:to>
                                        <p:strVal val="visible"/>
                                      </p:to>
                                    </p:set>
                                    <p:anim calcmode="lin" valueType="num">
                                      <p:cBhvr additive="base">
                                        <p:cTn dur="500" id="14"/>
                                        <p:tgtEl>
                                          <p:spTgt spid="57"/>
                                        </p:tgtEl>
                                        <p:attrNameLst>
                                          <p:attrName>ppt_x</p:attrName>
                                        </p:attrNameLst>
                                      </p:cBhvr>
                                      <p:tavLst>
                                        <p:tav tm="0">
                                          <p:val>
                                            <p:strVal val="#ppt_x-#ppt_w*1.125000"/>
                                          </p:val>
                                        </p:tav>
                                        <p:tav tm="100000">
                                          <p:val>
                                            <p:strVal val="#ppt_x"/>
                                          </p:val>
                                        </p:tav>
                                      </p:tavLst>
                                    </p:anim>
                                    <p:animEffect filter="wipe(right)" transition="in">
                                      <p:cBhvr>
                                        <p:cTn dur="500" id="15"/>
                                        <p:tgtEl>
                                          <p:spTgt spid="57"/>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58"/>
                                        </p:tgtEl>
                                        <p:attrNameLst>
                                          <p:attrName>style.visibility</p:attrName>
                                        </p:attrNameLst>
                                      </p:cBhvr>
                                      <p:to>
                                        <p:strVal val="visible"/>
                                      </p:to>
                                    </p:set>
                                    <p:animEffect filter="wipe(down)" transition="in">
                                      <p:cBhvr>
                                        <p:cTn dur="500" id="18"/>
                                        <p:tgtEl>
                                          <p:spTgt spid="58"/>
                                        </p:tgtEl>
                                      </p:cBhvr>
                                    </p:animEffect>
                                  </p:childTnLst>
                                </p:cTn>
                              </p:par>
                              <p:par>
                                <p:cTn fill="hold" id="19" nodeType="withEffect" presetClass="entr" presetID="12" presetSubtype="4">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id="21"/>
                                        <p:tgtEl>
                                          <p:spTgt spid="5"/>
                                        </p:tgtEl>
                                        <p:attrNameLst>
                                          <p:attrName>ppt_y</p:attrName>
                                        </p:attrNameLst>
                                      </p:cBhvr>
                                      <p:tavLst>
                                        <p:tav tm="0">
                                          <p:val>
                                            <p:strVal val="#ppt_y+#ppt_h*1.125000"/>
                                          </p:val>
                                        </p:tav>
                                        <p:tav tm="100000">
                                          <p:val>
                                            <p:strVal val="#ppt_y"/>
                                          </p:val>
                                        </p:tav>
                                      </p:tavLst>
                                    </p:anim>
                                    <p:animEffect filter="wipe(up)" transition="in">
                                      <p:cBhvr>
                                        <p:cTn dur="500" id="22"/>
                                        <p:tgtEl>
                                          <p:spTgt spid="5"/>
                                        </p:tgtEl>
                                      </p:cBhvr>
                                    </p:animEffect>
                                  </p:childTnLst>
                                </p:cTn>
                              </p:par>
                              <p:par>
                                <p:cTn fill="hold" id="23" nodeType="withEffect" presetClass="entr" presetID="1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500" id="25"/>
                                        <p:tgtEl>
                                          <p:spTgt spid="12"/>
                                        </p:tgtEl>
                                        <p:attrNameLst>
                                          <p:attrName>ppt_y</p:attrName>
                                        </p:attrNameLst>
                                      </p:cBhvr>
                                      <p:tavLst>
                                        <p:tav tm="0">
                                          <p:val>
                                            <p:strVal val="#ppt_y+#ppt_h*1.125000"/>
                                          </p:val>
                                        </p:tav>
                                        <p:tav tm="100000">
                                          <p:val>
                                            <p:strVal val="#ppt_y"/>
                                          </p:val>
                                        </p:tav>
                                      </p:tavLst>
                                    </p:anim>
                                    <p:animEffect filter="wipe(up)" transition="in">
                                      <p:cBhvr>
                                        <p:cTn dur="500" id="26"/>
                                        <p:tgtEl>
                                          <p:spTgt spid="12"/>
                                        </p:tgtEl>
                                      </p:cBhvr>
                                    </p:animEffect>
                                  </p:childTnLst>
                                </p:cTn>
                              </p:par>
                              <p:par>
                                <p:cTn fill="hold" grpId="1" id="27" nodeType="withEffect" presetClass="entr" presetID="22" presetSubtype="8">
                                  <p:stCondLst>
                                    <p:cond delay="0"/>
                                  </p:stCondLst>
                                  <p:childTnLst>
                                    <p:set>
                                      <p:cBhvr>
                                        <p:cTn dur="1" fill="hold" id="28">
                                          <p:stCondLst>
                                            <p:cond delay="0"/>
                                          </p:stCondLst>
                                        </p:cTn>
                                        <p:tgtEl>
                                          <p:spTgt spid="26"/>
                                        </p:tgtEl>
                                        <p:attrNameLst>
                                          <p:attrName>style.visibility</p:attrName>
                                        </p:attrNameLst>
                                      </p:cBhvr>
                                      <p:to>
                                        <p:strVal val="visible"/>
                                      </p:to>
                                    </p:set>
                                    <p:animEffect filter="wipe(left)" transition="in">
                                      <p:cBhvr>
                                        <p:cTn dur="500" id="29"/>
                                        <p:tgtEl>
                                          <p:spTgt spid="26"/>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2"/>
                                        </p:tgtEl>
                                        <p:attrNameLst>
                                          <p:attrName>style.visibility</p:attrName>
                                        </p:attrNameLst>
                                      </p:cBhvr>
                                      <p:to>
                                        <p:strVal val="visible"/>
                                      </p:to>
                                    </p:set>
                                    <p:animEffect filter="wipe(down)" transition="in">
                                      <p:cBhvr>
                                        <p:cTn dur="500" id="3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6"/>
      <p:bldP grpId="0" spid="76"/>
      <p:bldP grpId="0" spid="56"/>
      <p:bldP grpId="0" spid="57"/>
      <p:bldP grpId="0" spid="5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85"/>
          <p:cNvGrpSpPr/>
          <p:nvPr/>
        </p:nvGrpSpPr>
        <p:grpSpPr>
          <a:xfrm>
            <a:off x="6357538" y="1904990"/>
            <a:ext cx="2377575" cy="2993710"/>
            <a:chOff x="4768154" y="1428742"/>
            <a:chExt cx="1783181" cy="2245283"/>
          </a:xfrm>
        </p:grpSpPr>
        <p:sp>
          <p:nvSpPr>
            <p:cNvPr id="60" name="Rectangle 59"/>
            <p:cNvSpPr/>
            <p:nvPr/>
          </p:nvSpPr>
          <p:spPr>
            <a:xfrm>
              <a:off x="4889724" y="3143254"/>
              <a:ext cx="1539664" cy="525666"/>
            </a:xfrm>
            <a:prstGeom prst="rect">
              <a:avLst/>
            </a:prstGeom>
          </p:spPr>
          <p:txBody>
            <a:bodyPr wrap="square">
              <a:spAutoFit/>
            </a:bodyPr>
            <a:lstStyle/>
            <a:p>
              <a:pPr algn="ctr"/>
              <a:r>
                <a:rPr lang="ms-MY" sz="1333">
                  <a:solidFill>
                    <a:schemeClr val="bg2">
                      <a:lumMod val="25000"/>
                    </a:schemeClr>
                  </a:solidFill>
                  <a:cs typeface="+mn-ea"/>
                  <a:sym typeface="+mn-lt"/>
                </a:rPr>
                <a:t>Lorem ipsum dolor sit amet, consectetur adipiscing elit. </a:t>
              </a:r>
            </a:p>
          </p:txBody>
        </p:sp>
        <p:sp>
          <p:nvSpPr>
            <p:cNvPr id="61" name="Rectangle 60"/>
            <p:cNvSpPr/>
            <p:nvPr/>
          </p:nvSpPr>
          <p:spPr>
            <a:xfrm>
              <a:off x="4776776" y="2786064"/>
              <a:ext cx="1765935" cy="312382"/>
            </a:xfrm>
            <a:prstGeom prst="rect">
              <a:avLst/>
            </a:prstGeom>
          </p:spPr>
          <p:txBody>
            <a:bodyPr wrap="none">
              <a:spAutoFit/>
            </a:bodyPr>
            <a:lstStyle/>
            <a:p>
              <a:pPr algn="ctr"/>
              <a:r>
                <a:rPr altLang="en-US" lang="zh-CN" sz="2133">
                  <a:solidFill>
                    <a:schemeClr val="bg2">
                      <a:lumMod val="25000"/>
                    </a:schemeClr>
                  </a:solidFill>
                  <a:cs typeface="+mn-ea"/>
                  <a:sym typeface="+mn-lt"/>
                </a:rPr>
                <a:t>百度度秘陪你聊天</a:t>
              </a:r>
            </a:p>
          </p:txBody>
        </p:sp>
        <p:cxnSp>
          <p:nvCxnSpPr>
            <p:cNvPr id="32" name="Straight Connector 31"/>
            <p:cNvCxnSpPr/>
            <p:nvPr/>
          </p:nvCxnSpPr>
          <p:spPr>
            <a:xfrm rot="5400000">
              <a:off x="5287174" y="2298136"/>
              <a:ext cx="714380" cy="15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214942" y="1428742"/>
              <a:ext cx="883120" cy="88312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nvGrpSpPr>
            <p:cNvPr id="10" name="Group 83"/>
            <p:cNvGrpSpPr/>
            <p:nvPr/>
          </p:nvGrpSpPr>
          <p:grpSpPr>
            <a:xfrm>
              <a:off x="5461828" y="1684189"/>
              <a:ext cx="366050" cy="366676"/>
              <a:chOff x="6853177" y="4545107"/>
              <a:chExt cx="366050" cy="366676"/>
            </a:xfrm>
            <a:solidFill>
              <a:schemeClr val="accent3"/>
            </a:solidFill>
          </p:grpSpPr>
          <p:sp>
            <p:nvSpPr>
              <p:cNvPr id="64" name="AutoShape 18"/>
              <p:cNvSpPr/>
              <p:nvPr/>
            </p:nvSpPr>
            <p:spPr bwMode="auto">
              <a:xfrm>
                <a:off x="6853177" y="4545107"/>
                <a:ext cx="366050"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65" name="AutoShape 19"/>
              <p:cNvSpPr/>
              <p:nvPr/>
            </p:nvSpPr>
            <p:spPr bwMode="auto">
              <a:xfrm>
                <a:off x="6933270" y="4682768"/>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66" name="AutoShape 20"/>
              <p:cNvSpPr/>
              <p:nvPr/>
            </p:nvSpPr>
            <p:spPr bwMode="auto">
              <a:xfrm>
                <a:off x="6933270" y="4739710"/>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67" name="AutoShape 21"/>
              <p:cNvSpPr/>
              <p:nvPr/>
            </p:nvSpPr>
            <p:spPr bwMode="auto">
              <a:xfrm>
                <a:off x="6933270" y="4797277"/>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68" name="AutoShape 22"/>
              <p:cNvSpPr/>
              <p:nvPr/>
            </p:nvSpPr>
            <p:spPr bwMode="auto">
              <a:xfrm>
                <a:off x="7013363" y="4797277"/>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69" name="AutoShape 23"/>
              <p:cNvSpPr/>
              <p:nvPr/>
            </p:nvSpPr>
            <p:spPr bwMode="auto">
              <a:xfrm>
                <a:off x="7013363" y="4739710"/>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0" name="AutoShape 24"/>
              <p:cNvSpPr/>
              <p:nvPr/>
            </p:nvSpPr>
            <p:spPr bwMode="auto">
              <a:xfrm>
                <a:off x="7013363" y="4682768"/>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1" name="AutoShape 25"/>
              <p:cNvSpPr/>
              <p:nvPr/>
            </p:nvSpPr>
            <p:spPr bwMode="auto">
              <a:xfrm>
                <a:off x="7093457" y="4797277"/>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2" name="AutoShape 26"/>
              <p:cNvSpPr/>
              <p:nvPr/>
            </p:nvSpPr>
            <p:spPr bwMode="auto">
              <a:xfrm>
                <a:off x="7093457" y="4739710"/>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3" name="AutoShape 27"/>
              <p:cNvSpPr/>
              <p:nvPr/>
            </p:nvSpPr>
            <p:spPr bwMode="auto">
              <a:xfrm>
                <a:off x="7093457" y="4682768"/>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grpSp>
      <p:grpSp>
        <p:nvGrpSpPr>
          <p:cNvPr id="11" name="Group 86"/>
          <p:cNvGrpSpPr/>
          <p:nvPr/>
        </p:nvGrpSpPr>
        <p:grpSpPr>
          <a:xfrm>
            <a:off x="9377153" y="1904990"/>
            <a:ext cx="2052886" cy="2993710"/>
            <a:chOff x="7032864" y="1428742"/>
            <a:chExt cx="1539664" cy="2245283"/>
          </a:xfrm>
        </p:grpSpPr>
        <p:sp>
          <p:nvSpPr>
            <p:cNvPr id="62" name="Rectangle 61"/>
            <p:cNvSpPr/>
            <p:nvPr/>
          </p:nvSpPr>
          <p:spPr>
            <a:xfrm>
              <a:off x="7032863" y="3143254"/>
              <a:ext cx="1539664" cy="525666"/>
            </a:xfrm>
            <a:prstGeom prst="rect">
              <a:avLst/>
            </a:prstGeom>
          </p:spPr>
          <p:txBody>
            <a:bodyPr wrap="square">
              <a:spAutoFit/>
            </a:bodyPr>
            <a:lstStyle/>
            <a:p>
              <a:pPr algn="ctr"/>
              <a:r>
                <a:rPr lang="ms-MY" sz="1333">
                  <a:solidFill>
                    <a:schemeClr val="bg2">
                      <a:lumMod val="25000"/>
                    </a:schemeClr>
                  </a:solidFill>
                  <a:cs typeface="+mn-ea"/>
                  <a:sym typeface="+mn-lt"/>
                </a:rPr>
                <a:t>Lorem ipsum dolor sit amet, consectetur adipiscing elit. </a:t>
              </a:r>
            </a:p>
          </p:txBody>
        </p:sp>
        <p:sp>
          <p:nvSpPr>
            <p:cNvPr id="63" name="Rectangle 62"/>
            <p:cNvSpPr/>
            <p:nvPr/>
          </p:nvSpPr>
          <p:spPr>
            <a:xfrm>
              <a:off x="7123515" y="2786064"/>
              <a:ext cx="1358741" cy="312382"/>
            </a:xfrm>
            <a:prstGeom prst="rect">
              <a:avLst/>
            </a:prstGeom>
          </p:spPr>
          <p:txBody>
            <a:bodyPr wrap="none">
              <a:spAutoFit/>
            </a:bodyPr>
            <a:lstStyle/>
            <a:p>
              <a:pPr algn="ctr"/>
              <a:r>
                <a:rPr altLang="en-US" lang="zh-CN" sz="2133">
                  <a:solidFill>
                    <a:schemeClr val="bg2">
                      <a:lumMod val="25000"/>
                    </a:schemeClr>
                  </a:solidFill>
                  <a:cs typeface="+mn-ea"/>
                  <a:sym typeface="+mn-lt"/>
                </a:rPr>
                <a:t>人人车二手车</a:t>
              </a:r>
            </a:p>
          </p:txBody>
        </p:sp>
        <p:cxnSp>
          <p:nvCxnSpPr>
            <p:cNvPr id="44" name="Straight Connector 43"/>
            <p:cNvCxnSpPr/>
            <p:nvPr/>
          </p:nvCxnSpPr>
          <p:spPr>
            <a:xfrm rot="5400000">
              <a:off x="7430314" y="2298136"/>
              <a:ext cx="71438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358082" y="1428742"/>
              <a:ext cx="883120" cy="883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nvGrpSpPr>
            <p:cNvPr id="12" name="Group 82"/>
            <p:cNvGrpSpPr/>
            <p:nvPr/>
          </p:nvGrpSpPr>
          <p:grpSpPr>
            <a:xfrm>
              <a:off x="7621730" y="1714494"/>
              <a:ext cx="366051" cy="320373"/>
              <a:chOff x="3143240" y="4572014"/>
              <a:chExt cx="366051" cy="320373"/>
            </a:xfrm>
            <a:solidFill>
              <a:schemeClr val="accent6"/>
            </a:solidFill>
          </p:grpSpPr>
          <p:sp>
            <p:nvSpPr>
              <p:cNvPr id="74" name="AutoShape 103"/>
              <p:cNvSpPr/>
              <p:nvPr/>
            </p:nvSpPr>
            <p:spPr bwMode="auto">
              <a:xfrm>
                <a:off x="3200807" y="4628955"/>
                <a:ext cx="131403" cy="863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5" name="AutoShape 104"/>
              <p:cNvSpPr/>
              <p:nvPr/>
            </p:nvSpPr>
            <p:spPr bwMode="auto">
              <a:xfrm>
                <a:off x="3143240" y="4572014"/>
                <a:ext cx="366051" cy="3203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lumMod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grpSp>
      <p:grpSp>
        <p:nvGrpSpPr>
          <p:cNvPr id="13" name="Group 48"/>
          <p:cNvGrpSpPr/>
          <p:nvPr/>
        </p:nvGrpSpPr>
        <p:grpSpPr>
          <a:xfrm>
            <a:off x="3566862" y="1904990"/>
            <a:ext cx="2052886" cy="2993710"/>
            <a:chOff x="2675146" y="1428742"/>
            <a:chExt cx="1539664" cy="2245283"/>
          </a:xfrm>
        </p:grpSpPr>
        <p:sp>
          <p:nvSpPr>
            <p:cNvPr id="58" name="Rectangle 57"/>
            <p:cNvSpPr/>
            <p:nvPr/>
          </p:nvSpPr>
          <p:spPr>
            <a:xfrm>
              <a:off x="2675146" y="3143254"/>
              <a:ext cx="1539664" cy="525666"/>
            </a:xfrm>
            <a:prstGeom prst="rect">
              <a:avLst/>
            </a:prstGeom>
          </p:spPr>
          <p:txBody>
            <a:bodyPr wrap="square">
              <a:spAutoFit/>
            </a:bodyPr>
            <a:lstStyle/>
            <a:p>
              <a:pPr algn="ctr"/>
              <a:r>
                <a:rPr lang="ms-MY" sz="1333">
                  <a:solidFill>
                    <a:schemeClr val="bg2">
                      <a:lumMod val="25000"/>
                    </a:schemeClr>
                  </a:solidFill>
                  <a:cs typeface="+mn-ea"/>
                  <a:sym typeface="+mn-lt"/>
                </a:rPr>
                <a:t>Lorem ipsum dolor sit amet, consectetur adipiscing elit. </a:t>
              </a:r>
            </a:p>
          </p:txBody>
        </p:sp>
        <p:sp>
          <p:nvSpPr>
            <p:cNvPr id="59" name="Rectangle 58"/>
            <p:cNvSpPr/>
            <p:nvPr/>
          </p:nvSpPr>
          <p:spPr>
            <a:xfrm>
              <a:off x="2765797" y="2786064"/>
              <a:ext cx="1358741" cy="312382"/>
            </a:xfrm>
            <a:prstGeom prst="rect">
              <a:avLst/>
            </a:prstGeom>
          </p:spPr>
          <p:txBody>
            <a:bodyPr wrap="none">
              <a:spAutoFit/>
            </a:bodyPr>
            <a:lstStyle/>
            <a:p>
              <a:pPr algn="ctr"/>
              <a:r>
                <a:rPr altLang="en-US" lang="zh-CN" sz="2133">
                  <a:solidFill>
                    <a:schemeClr val="bg2">
                      <a:lumMod val="25000"/>
                    </a:schemeClr>
                  </a:solidFill>
                  <a:cs typeface="+mn-ea"/>
                  <a:sym typeface="+mn-lt"/>
                </a:rPr>
                <a:t>定制公共交通</a:t>
              </a:r>
            </a:p>
          </p:txBody>
        </p:sp>
        <p:grpSp>
          <p:nvGrpSpPr>
            <p:cNvPr id="14" name="Group 47"/>
            <p:cNvGrpSpPr/>
            <p:nvPr/>
          </p:nvGrpSpPr>
          <p:grpSpPr>
            <a:xfrm>
              <a:off x="3000364" y="1428742"/>
              <a:ext cx="883120" cy="1227378"/>
              <a:chOff x="3000364" y="1428742"/>
              <a:chExt cx="883120" cy="1227378"/>
            </a:xfrm>
          </p:grpSpPr>
          <p:cxnSp>
            <p:nvCxnSpPr>
              <p:cNvPr id="20" name="Straight Connector 19"/>
              <p:cNvCxnSpPr/>
              <p:nvPr/>
            </p:nvCxnSpPr>
            <p:spPr>
              <a:xfrm rot="5400000">
                <a:off x="3072596" y="2298136"/>
                <a:ext cx="714380" cy="1588"/>
              </a:xfrm>
              <a:prstGeom prst="line">
                <a:avLst/>
              </a:prstGeom>
              <a:ln w="12700">
                <a:solidFill>
                  <a:srgbClr val="063D54"/>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00364" y="1428742"/>
                <a:ext cx="883120" cy="883120"/>
              </a:xfrm>
              <a:prstGeom prst="ellipse">
                <a:avLst/>
              </a:prstGeom>
              <a:solidFill>
                <a:srgbClr val="063D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nvGrpSpPr>
              <p:cNvPr id="15" name="Group 81"/>
              <p:cNvGrpSpPr/>
              <p:nvPr/>
            </p:nvGrpSpPr>
            <p:grpSpPr>
              <a:xfrm>
                <a:off x="3251393" y="1753373"/>
                <a:ext cx="365425" cy="229016"/>
                <a:chOff x="2411138" y="4617692"/>
                <a:chExt cx="365425" cy="229016"/>
              </a:xfrm>
              <a:solidFill>
                <a:schemeClr val="bg1"/>
              </a:solidFill>
            </p:grpSpPr>
            <p:sp>
              <p:nvSpPr>
                <p:cNvPr id="76" name="AutoShape 105"/>
                <p:cNvSpPr/>
                <p:nvPr/>
              </p:nvSpPr>
              <p:spPr bwMode="auto">
                <a:xfrm>
                  <a:off x="2411138" y="4617692"/>
                  <a:ext cx="365425" cy="22901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7" name="AutoShape 106"/>
                <p:cNvSpPr/>
                <p:nvPr/>
              </p:nvSpPr>
              <p:spPr bwMode="auto">
                <a:xfrm>
                  <a:off x="2548173" y="4686523"/>
                  <a:ext cx="51935" cy="5131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78" name="AutoShape 107"/>
                <p:cNvSpPr/>
                <p:nvPr/>
              </p:nvSpPr>
              <p:spPr bwMode="auto">
                <a:xfrm>
                  <a:off x="2513756" y="4652107"/>
                  <a:ext cx="160186" cy="16018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grpSp>
      </p:grpSp>
      <p:grpSp>
        <p:nvGrpSpPr>
          <p:cNvPr id="16" name="Group 46"/>
          <p:cNvGrpSpPr/>
          <p:nvPr/>
        </p:nvGrpSpPr>
        <p:grpSpPr>
          <a:xfrm>
            <a:off x="547249" y="1904990"/>
            <a:ext cx="2377575" cy="2993710"/>
            <a:chOff x="410436" y="1428742"/>
            <a:chExt cx="1783181" cy="2245283"/>
          </a:xfrm>
        </p:grpSpPr>
        <p:sp>
          <p:nvSpPr>
            <p:cNvPr id="56" name="Rectangle 55"/>
            <p:cNvSpPr/>
            <p:nvPr/>
          </p:nvSpPr>
          <p:spPr>
            <a:xfrm>
              <a:off x="532006" y="3143254"/>
              <a:ext cx="1539664" cy="525666"/>
            </a:xfrm>
            <a:prstGeom prst="rect">
              <a:avLst/>
            </a:prstGeom>
          </p:spPr>
          <p:txBody>
            <a:bodyPr wrap="square">
              <a:spAutoFit/>
            </a:bodyPr>
            <a:lstStyle/>
            <a:p>
              <a:pPr algn="ctr"/>
              <a:r>
                <a:rPr lang="ms-MY" sz="1333">
                  <a:solidFill>
                    <a:schemeClr val="bg2">
                      <a:lumMod val="25000"/>
                    </a:schemeClr>
                  </a:solidFill>
                  <a:cs typeface="+mn-ea"/>
                  <a:sym typeface="+mn-lt"/>
                </a:rPr>
                <a:t>Lorem ipsum dolor sit amet, consectetur adipiscing elit. </a:t>
              </a:r>
            </a:p>
          </p:txBody>
        </p:sp>
        <p:sp>
          <p:nvSpPr>
            <p:cNvPr id="57" name="Rectangle 56"/>
            <p:cNvSpPr/>
            <p:nvPr/>
          </p:nvSpPr>
          <p:spPr>
            <a:xfrm>
              <a:off x="419059" y="2786064"/>
              <a:ext cx="1765935" cy="312382"/>
            </a:xfrm>
            <a:prstGeom prst="rect">
              <a:avLst/>
            </a:prstGeom>
          </p:spPr>
          <p:txBody>
            <a:bodyPr wrap="none">
              <a:spAutoFit/>
            </a:bodyPr>
            <a:lstStyle/>
            <a:p>
              <a:pPr algn="ctr"/>
              <a:r>
                <a:rPr altLang="en-US" lang="zh-CN" sz="2133">
                  <a:solidFill>
                    <a:schemeClr val="bg2">
                      <a:lumMod val="25000"/>
                    </a:schemeClr>
                  </a:solidFill>
                  <a:cs typeface="+mn-ea"/>
                  <a:sym typeface="+mn-lt"/>
                </a:rPr>
                <a:t>消费级无人机市场</a:t>
              </a:r>
            </a:p>
          </p:txBody>
        </p:sp>
        <p:grpSp>
          <p:nvGrpSpPr>
            <p:cNvPr id="17" name="Group 45"/>
            <p:cNvGrpSpPr/>
            <p:nvPr/>
          </p:nvGrpSpPr>
          <p:grpSpPr>
            <a:xfrm>
              <a:off x="857224" y="1428742"/>
              <a:ext cx="883120" cy="1227378"/>
              <a:chOff x="857224" y="1428742"/>
              <a:chExt cx="883120" cy="1227378"/>
            </a:xfrm>
          </p:grpSpPr>
          <p:cxnSp>
            <p:nvCxnSpPr>
              <p:cNvPr id="8" name="Straight Connector 7"/>
              <p:cNvCxnSpPr/>
              <p:nvPr/>
            </p:nvCxnSpPr>
            <p:spPr>
              <a:xfrm rot="5400000">
                <a:off x="929456" y="2298136"/>
                <a:ext cx="71438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57224" y="1428742"/>
                <a:ext cx="883120" cy="8831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cs typeface="+mn-ea"/>
                  <a:sym typeface="+mn-lt"/>
                </a:endParaRPr>
              </a:p>
            </p:txBody>
          </p:sp>
          <p:grpSp>
            <p:nvGrpSpPr>
              <p:cNvPr id="18" name="Group 80"/>
              <p:cNvGrpSpPr/>
              <p:nvPr/>
            </p:nvGrpSpPr>
            <p:grpSpPr>
              <a:xfrm>
                <a:off x="1167519" y="1684543"/>
                <a:ext cx="274694" cy="366676"/>
                <a:chOff x="1724713" y="4548862"/>
                <a:chExt cx="274694" cy="366676"/>
              </a:xfrm>
            </p:grpSpPr>
            <p:sp>
              <p:nvSpPr>
                <p:cNvPr id="79" name="AutoShape 108"/>
                <p:cNvSpPr/>
                <p:nvPr/>
              </p:nvSpPr>
              <p:spPr bwMode="auto">
                <a:xfrm>
                  <a:off x="1792917" y="4617692"/>
                  <a:ext cx="137660" cy="1376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sp>
              <p:nvSpPr>
                <p:cNvPr id="80" name="AutoShape 109"/>
                <p:cNvSpPr/>
                <p:nvPr/>
              </p:nvSpPr>
              <p:spPr bwMode="auto">
                <a:xfrm>
                  <a:off x="1724713" y="4548862"/>
                  <a:ext cx="274694"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defTabSz="609585"/>
                  <a:endParaRPr lang="en-US" sz="4000">
                    <a:solidFill>
                      <a:srgbClr val="FFFFFF"/>
                    </a:solidFill>
                    <a:effectLst>
                      <a:outerShdw algn="tl" blurRad="38100" dir="2700000" dist="38100">
                        <a:srgbClr val="000000"/>
                      </a:outerShdw>
                    </a:effectLst>
                    <a:cs typeface="+mn-ea"/>
                    <a:sym typeface="+mn-lt"/>
                  </a:endParaRPr>
                </a:p>
              </p:txBody>
            </p:sp>
          </p:grpSp>
        </p:grpSp>
      </p:grpSp>
      <p:sp>
        <p:nvSpPr>
          <p:cNvPr id="51" name="TextBox 1">
            <a:extLst>
              <a:ext uri="{FF2B5EF4-FFF2-40B4-BE49-F238E27FC236}">
                <a16:creationId xmlns:a16="http://schemas.microsoft.com/office/drawing/2014/main" id="{C21737E4-AA53-4DCB-B21F-56E706A45640}"/>
              </a:ext>
            </a:extLst>
          </p:cNvPr>
          <p:cNvSpPr txBox="1"/>
          <p:nvPr/>
        </p:nvSpPr>
        <p:spPr>
          <a:xfrm>
            <a:off x="618243" y="328481"/>
            <a:ext cx="1690688" cy="502920"/>
          </a:xfrm>
          <a:prstGeom prst="rect">
            <a:avLst/>
          </a:prstGeom>
          <a:noFill/>
        </p:spPr>
        <p:txBody>
          <a:bodyPr lIns="0" rIns="0" rtlCol="0" tIns="0" wrap="none">
            <a:spAutoFit/>
          </a:bodyPr>
          <a:lstStyle/>
          <a:p>
            <a:pPr>
              <a:lnSpc>
                <a:spcPts val="3600"/>
              </a:lnSpc>
            </a:pPr>
            <a:r>
              <a:rPr altLang="zh-CN" lang="en-US" sz="2400">
                <a:solidFill>
                  <a:srgbClr val="063D54"/>
                </a:solidFill>
                <a:cs typeface="+mn-ea"/>
                <a:sym typeface="+mn-lt"/>
              </a:rPr>
              <a:t>1.2 商业模式</a:t>
            </a:r>
          </a:p>
        </p:txBody>
      </p:sp>
      <p:sp>
        <p:nvSpPr>
          <p:cNvPr id="52" name="TextBox 1">
            <a:extLst>
              <a:ext uri="{FF2B5EF4-FFF2-40B4-BE49-F238E27FC236}">
                <a16:creationId xmlns:a16="http://schemas.microsoft.com/office/drawing/2014/main" id="{1FBB1EB7-7234-43B8-BF62-1F92E3397794}"/>
              </a:ext>
            </a:extLst>
          </p:cNvPr>
          <p:cNvSpPr txBox="1"/>
          <p:nvPr/>
        </p:nvSpPr>
        <p:spPr>
          <a:xfrm>
            <a:off x="831466" y="709605"/>
            <a:ext cx="1766007" cy="337820"/>
          </a:xfrm>
          <a:prstGeom prst="rect">
            <a:avLst/>
          </a:prstGeom>
          <a:noFill/>
        </p:spPr>
        <p:txBody>
          <a:bodyPr lIns="0" rIns="0" rtlCol="0" tIns="0" wrap="square">
            <a:spAutoFit/>
          </a:bodyPr>
          <a:lstStyle/>
          <a:p>
            <a:pPr>
              <a:lnSpc>
                <a:spcPts val="2300"/>
              </a:lnSpc>
            </a:pPr>
            <a:r>
              <a:rPr altLang="zh-CN" lang="en-US" sz="1400">
                <a:solidFill>
                  <a:schemeClr val="bg2">
                    <a:lumMod val="25000"/>
                  </a:schemeClr>
                </a:solidFill>
                <a:cs typeface="+mn-ea"/>
                <a:sym typeface="+mn-lt"/>
              </a:rPr>
              <a:t>BUSINESS MODEL</a:t>
            </a:r>
          </a:p>
        </p:txBody>
      </p:sp>
    </p:spTree>
    <p:extLst>
      <p:ext uri="{BB962C8B-B14F-4D97-AF65-F5344CB8AC3E}">
        <p14:creationId val="32381591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16"/>
                                        </p:tgtEl>
                                        <p:attrNameLst>
                                          <p:attrName>style.visibility</p:attrName>
                                        </p:attrNameLst>
                                      </p:cBhvr>
                                      <p:to>
                                        <p:strVal val="visible"/>
                                      </p:to>
                                    </p:set>
                                    <p:animEffect filter="slide(fromTop)" transition="in">
                                      <p:cBhvr>
                                        <p:cTn dur="500" id="7"/>
                                        <p:tgtEl>
                                          <p:spTgt spid="16"/>
                                        </p:tgtEl>
                                      </p:cBhvr>
                                    </p:animEffect>
                                  </p:childTnLst>
                                </p:cTn>
                              </p:par>
                              <p:par>
                                <p:cTn fill="hold" id="8" nodeType="withEffect" presetClass="entr" presetID="12" presetSubtype="1">
                                  <p:stCondLst>
                                    <p:cond delay="0"/>
                                  </p:stCondLst>
                                  <p:childTnLst>
                                    <p:set>
                                      <p:cBhvr>
                                        <p:cTn dur="1" fill="hold" id="9">
                                          <p:stCondLst>
                                            <p:cond delay="0"/>
                                          </p:stCondLst>
                                        </p:cTn>
                                        <p:tgtEl>
                                          <p:spTgt spid="13"/>
                                        </p:tgtEl>
                                        <p:attrNameLst>
                                          <p:attrName>style.visibility</p:attrName>
                                        </p:attrNameLst>
                                      </p:cBhvr>
                                      <p:to>
                                        <p:strVal val="visible"/>
                                      </p:to>
                                    </p:set>
                                    <p:animEffect filter="slide(fromTop)" transition="in">
                                      <p:cBhvr>
                                        <p:cTn dur="500" id="10"/>
                                        <p:tgtEl>
                                          <p:spTgt spid="13"/>
                                        </p:tgtEl>
                                      </p:cBhvr>
                                    </p:animEffect>
                                  </p:childTnLst>
                                </p:cTn>
                              </p:par>
                              <p:par>
                                <p:cTn fill="hold" id="11" nodeType="withEffect" presetClass="entr" presetID="12" presetSubtype="1">
                                  <p:stCondLst>
                                    <p:cond delay="0"/>
                                  </p:stCondLst>
                                  <p:childTnLst>
                                    <p:set>
                                      <p:cBhvr>
                                        <p:cTn dur="1" fill="hold" id="12">
                                          <p:stCondLst>
                                            <p:cond delay="0"/>
                                          </p:stCondLst>
                                        </p:cTn>
                                        <p:tgtEl>
                                          <p:spTgt spid="7"/>
                                        </p:tgtEl>
                                        <p:attrNameLst>
                                          <p:attrName>style.visibility</p:attrName>
                                        </p:attrNameLst>
                                      </p:cBhvr>
                                      <p:to>
                                        <p:strVal val="visible"/>
                                      </p:to>
                                    </p:set>
                                    <p:animEffect filter="slide(fromTop)" transition="in">
                                      <p:cBhvr>
                                        <p:cTn dur="500" id="13"/>
                                        <p:tgtEl>
                                          <p:spTgt spid="7"/>
                                        </p:tgtEl>
                                      </p:cBhvr>
                                    </p:animEffect>
                                  </p:childTnLst>
                                </p:cTn>
                              </p:par>
                              <p:par>
                                <p:cTn fill="hold" id="14" nodeType="withEffect" presetClass="entr" presetID="12" presetSubtype="1">
                                  <p:stCondLst>
                                    <p:cond delay="0"/>
                                  </p:stCondLst>
                                  <p:childTnLst>
                                    <p:set>
                                      <p:cBhvr>
                                        <p:cTn dur="1" fill="hold" id="15">
                                          <p:stCondLst>
                                            <p:cond delay="0"/>
                                          </p:stCondLst>
                                        </p:cTn>
                                        <p:tgtEl>
                                          <p:spTgt spid="11"/>
                                        </p:tgtEl>
                                        <p:attrNameLst>
                                          <p:attrName>style.visibility</p:attrName>
                                        </p:attrNameLst>
                                      </p:cBhvr>
                                      <p:to>
                                        <p:strVal val="visible"/>
                                      </p:to>
                                    </p:set>
                                    <p:animEffect filter="slide(fromTop)" transition="in">
                                      <p:cBhvr>
                                        <p:cTn dur="500" id="16"/>
                                        <p:tgtEl>
                                          <p:spTgt spid="11"/>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51"/>
                                        </p:tgtEl>
                                        <p:attrNameLst>
                                          <p:attrName>style.visibility</p:attrName>
                                        </p:attrNameLst>
                                      </p:cBhvr>
                                      <p:to>
                                        <p:strVal val="visible"/>
                                      </p:to>
                                    </p:set>
                                    <p:anim calcmode="lin" valueType="num">
                                      <p:cBhvr additive="base">
                                        <p:cTn dur="500" id="19"/>
                                        <p:tgtEl>
                                          <p:spTgt spid="51"/>
                                        </p:tgtEl>
                                        <p:attrNameLst>
                                          <p:attrName>ppt_x</p:attrName>
                                        </p:attrNameLst>
                                      </p:cBhvr>
                                      <p:tavLst>
                                        <p:tav tm="0">
                                          <p:val>
                                            <p:strVal val="#ppt_x-#ppt_w*1.125000"/>
                                          </p:val>
                                        </p:tav>
                                        <p:tav tm="100000">
                                          <p:val>
                                            <p:strVal val="#ppt_x"/>
                                          </p:val>
                                        </p:tav>
                                      </p:tavLst>
                                    </p:anim>
                                    <p:animEffect filter="wipe(right)" transition="in">
                                      <p:cBhvr>
                                        <p:cTn dur="500" id="20"/>
                                        <p:tgtEl>
                                          <p:spTgt spid="51"/>
                                        </p:tgtEl>
                                      </p:cBhvr>
                                    </p:animEffect>
                                  </p:childTnLst>
                                </p:cTn>
                              </p:par>
                              <p:par>
                                <p:cTn fill="hold" grpId="0" id="21" nodeType="withEffect" presetClass="entr" presetID="12" presetSubtype="8">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500" id="23"/>
                                        <p:tgtEl>
                                          <p:spTgt spid="52"/>
                                        </p:tgtEl>
                                        <p:attrNameLst>
                                          <p:attrName>ppt_x</p:attrName>
                                        </p:attrNameLst>
                                      </p:cBhvr>
                                      <p:tavLst>
                                        <p:tav tm="0">
                                          <p:val>
                                            <p:strVal val="#ppt_x-#ppt_w*1.125000"/>
                                          </p:val>
                                        </p:tav>
                                        <p:tav tm="100000">
                                          <p:val>
                                            <p:strVal val="#ppt_x"/>
                                          </p:val>
                                        </p:tav>
                                      </p:tavLst>
                                    </p:anim>
                                    <p:animEffect filter="wipe(right)" transition="in">
                                      <p:cBhvr>
                                        <p:cTn dur="500" id="2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PA_文本框 23"/>
          <p:cNvSpPr txBox="1"/>
          <p:nvPr>
            <p:custDataLst>
              <p:tags r:id="rId3"/>
            </p:custDataLst>
          </p:nvPr>
        </p:nvSpPr>
        <p:spPr>
          <a:xfrm>
            <a:off x="11173653" y="6423771"/>
            <a:ext cx="427355" cy="228600"/>
          </a:xfrm>
          <a:prstGeom prst="rect">
            <a:avLst/>
          </a:prstGeom>
          <a:noFill/>
        </p:spPr>
        <p:txBody>
          <a:bodyPr rtlCol="0" wrap="none">
            <a:spAutoFit/>
          </a:bodyPr>
          <a:lstStyle/>
          <a:p>
            <a:r>
              <a:rPr lang="en-US" sz="900">
                <a:solidFill>
                  <a:schemeClr val="bg1">
                    <a:lumMod val="65000"/>
                  </a:schemeClr>
                </a:solidFill>
                <a:latin charset="0" panose="02000000000000000000" pitchFamily="2" typeface="Roboto"/>
                <a:ea charset="0" panose="02000000000000000000" pitchFamily="2" typeface="Roboto"/>
              </a:rPr>
              <a:t>// 01</a:t>
            </a:r>
          </a:p>
        </p:txBody>
      </p:sp>
      <p:sp>
        <p:nvSpPr>
          <p:cNvPr id="4" name="PA_矩形 3"/>
          <p:cNvSpPr/>
          <p:nvPr>
            <p:custDataLst>
              <p:tags r:id="rId4"/>
            </p:custDataLst>
          </p:nvPr>
        </p:nvSpPr>
        <p:spPr>
          <a:xfrm>
            <a:off x="1200572" y="2019300"/>
            <a:ext cx="1828800" cy="1828800"/>
          </a:xfrm>
          <a:prstGeom prst="rect">
            <a:avLst/>
          </a:prstGeom>
          <a:solidFill>
            <a:schemeClr val="accent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PA_矩形 11"/>
          <p:cNvSpPr/>
          <p:nvPr>
            <p:custDataLst>
              <p:tags r:id="rId5"/>
            </p:custDataLst>
          </p:nvPr>
        </p:nvSpPr>
        <p:spPr>
          <a:xfrm>
            <a:off x="3398370" y="2019300"/>
            <a:ext cx="2374201" cy="1737360"/>
          </a:xfrm>
          <a:prstGeom prst="rect">
            <a:avLst/>
          </a:prstGeom>
        </p:spPr>
        <p:txBody>
          <a:bodyPr wrap="square">
            <a:spAutoFit/>
          </a:bodyPr>
          <a:lstStyle/>
          <a:p>
            <a:r>
              <a:rPr altLang="en-US" b="1" lang="zh-CN">
                <a:solidFill>
                  <a:srgbClr val="063D54"/>
                </a:solidFill>
                <a:latin charset="0" panose="02000000000000000000" pitchFamily="2" typeface="Roboto"/>
                <a:ea charset="0" panose="02000000000000000000" pitchFamily="2" typeface="Roboto"/>
              </a:rPr>
              <a:t>高级项目经理</a:t>
            </a:r>
          </a:p>
          <a:p>
            <a:r>
              <a:rPr altLang="en-US" b="1" lang="zh-CN">
                <a:solidFill>
                  <a:srgbClr val="063D54"/>
                </a:solidFill>
                <a:latin charset="0" panose="02000000000000000000" pitchFamily="2" typeface="Roboto"/>
                <a:ea charset="0" panose="02000000000000000000" pitchFamily="2" typeface="Roboto"/>
              </a:rPr>
              <a:t>| DESIGNER</a:t>
            </a:r>
          </a:p>
          <a:p>
            <a:endParaRPr altLang="en-US" b="1" lang="zh-CN">
              <a:solidFill>
                <a:srgbClr val="063D54"/>
              </a:solidFill>
              <a:latin charset="0" panose="02000000000000000000" pitchFamily="2" typeface="Roboto"/>
              <a:ea charset="0" panose="02000000000000000000" pitchFamily="2" typeface="Roboto"/>
            </a:endParaRPr>
          </a:p>
          <a:p>
            <a:r>
              <a:rPr altLang="en-US" b="1" lang="zh-CN">
                <a:solidFill>
                  <a:srgbClr val="063D54"/>
                </a:solidFill>
                <a:latin charset="0" panose="02000000000000000000" pitchFamily="2" typeface="Roboto"/>
                <a:ea charset="0" panose="02000000000000000000" pitchFamily="2" typeface="Roboto"/>
              </a:rPr>
              <a:t>Conveniently iterate top-line alignments for wireless metrics. </a:t>
            </a:r>
          </a:p>
        </p:txBody>
      </p:sp>
      <p:sp>
        <p:nvSpPr>
          <p:cNvPr id="5" name="PA_矩形 4"/>
          <p:cNvSpPr/>
          <p:nvPr>
            <p:custDataLst>
              <p:tags r:id="rId6"/>
            </p:custDataLst>
          </p:nvPr>
        </p:nvSpPr>
        <p:spPr>
          <a:xfrm>
            <a:off x="3398371" y="3059668"/>
            <a:ext cx="1295400" cy="640080"/>
          </a:xfrm>
          <a:prstGeom prst="rect">
            <a:avLst/>
          </a:prstGeom>
        </p:spPr>
        <p:txBody>
          <a:bodyPr wrap="square">
            <a:spAutoFit/>
          </a:bodyPr>
          <a:lstStyle/>
          <a:p>
            <a:r>
              <a:rPr lang="en-US">
                <a:solidFill>
                  <a:schemeClr val="tx1">
                    <a:lumMod val="75000"/>
                    <a:lumOff val="25000"/>
                  </a:schemeClr>
                </a:solidFill>
                <a:latin charset="0" pitchFamily="2" typeface="FontAwesome"/>
              </a:rPr>
              <a:t>   </a:t>
            </a:r>
          </a:p>
        </p:txBody>
      </p:sp>
      <p:sp>
        <p:nvSpPr>
          <p:cNvPr id="20" name="PA_矩形 19"/>
          <p:cNvSpPr/>
          <p:nvPr>
            <p:custDataLst>
              <p:tags r:id="rId7"/>
            </p:custDataLst>
          </p:nvPr>
        </p:nvSpPr>
        <p:spPr>
          <a:xfrm>
            <a:off x="6421734" y="2028230"/>
            <a:ext cx="1828800" cy="1828800"/>
          </a:xfrm>
          <a:prstGeom prst="rect">
            <a:avLst/>
          </a:prstGeom>
          <a:solidFill>
            <a:srgbClr val="063D54"/>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PA_矩形 25"/>
          <p:cNvSpPr/>
          <p:nvPr>
            <p:custDataLst>
              <p:tags r:id="rId8"/>
            </p:custDataLst>
          </p:nvPr>
        </p:nvSpPr>
        <p:spPr>
          <a:xfrm>
            <a:off x="8619533" y="2028230"/>
            <a:ext cx="2374201" cy="1737360"/>
          </a:xfrm>
          <a:prstGeom prst="rect">
            <a:avLst/>
          </a:prstGeom>
          <a:solidFill>
            <a:schemeClr val="bg1"/>
          </a:solidFill>
        </p:spPr>
        <p:txBody>
          <a:bodyPr wrap="square">
            <a:spAutoFit/>
          </a:bodyPr>
          <a:lstStyle/>
          <a:p>
            <a:r>
              <a:rPr altLang="en-US" b="1" lang="zh-CN">
                <a:solidFill>
                  <a:srgbClr val="063D54"/>
                </a:solidFill>
                <a:latin charset="0" panose="02000000000000000000" pitchFamily="2" typeface="Roboto"/>
                <a:ea charset="0" panose="02000000000000000000" pitchFamily="2" typeface="Roboto"/>
              </a:rPr>
              <a:t>项目经理</a:t>
            </a:r>
          </a:p>
          <a:p>
            <a:r>
              <a:rPr altLang="en-US" b="1" lang="zh-CN">
                <a:solidFill>
                  <a:srgbClr val="063D54"/>
                </a:solidFill>
                <a:latin charset="0" panose="02000000000000000000" pitchFamily="2" typeface="Roboto"/>
                <a:ea charset="0" panose="02000000000000000000" pitchFamily="2" typeface="Roboto"/>
              </a:rPr>
              <a:t>| MARKETER</a:t>
            </a:r>
          </a:p>
          <a:p>
            <a:endParaRPr altLang="en-US" b="1" lang="zh-CN">
              <a:solidFill>
                <a:srgbClr val="063D54"/>
              </a:solidFill>
              <a:latin charset="0" panose="02000000000000000000" pitchFamily="2" typeface="Roboto"/>
              <a:ea charset="0" panose="02000000000000000000" pitchFamily="2" typeface="Roboto"/>
            </a:endParaRPr>
          </a:p>
          <a:p>
            <a:r>
              <a:rPr altLang="en-US" b="1" lang="zh-CN">
                <a:solidFill>
                  <a:srgbClr val="063D54"/>
                </a:solidFill>
                <a:latin charset="0" panose="02000000000000000000" pitchFamily="2" typeface="Roboto"/>
                <a:ea charset="0" panose="02000000000000000000" pitchFamily="2" typeface="Roboto"/>
              </a:rPr>
              <a:t>Conveniently iterate top-line alignments for wireless metrics. </a:t>
            </a:r>
          </a:p>
        </p:txBody>
      </p:sp>
      <p:sp>
        <p:nvSpPr>
          <p:cNvPr id="27" name="PA_矩形 26"/>
          <p:cNvSpPr/>
          <p:nvPr>
            <p:custDataLst>
              <p:tags r:id="rId9"/>
            </p:custDataLst>
          </p:nvPr>
        </p:nvSpPr>
        <p:spPr>
          <a:xfrm>
            <a:off x="8619532" y="3068598"/>
            <a:ext cx="1295400" cy="640080"/>
          </a:xfrm>
          <a:prstGeom prst="rect">
            <a:avLst/>
          </a:prstGeom>
        </p:spPr>
        <p:txBody>
          <a:bodyPr wrap="square">
            <a:spAutoFit/>
          </a:bodyPr>
          <a:lstStyle/>
          <a:p>
            <a:r>
              <a:rPr lang="en-US">
                <a:solidFill>
                  <a:schemeClr val="tx1">
                    <a:lumMod val="75000"/>
                    <a:lumOff val="25000"/>
                  </a:schemeClr>
                </a:solidFill>
                <a:latin charset="0" pitchFamily="2" typeface="FontAwesome"/>
              </a:rPr>
              <a:t>   </a:t>
            </a:r>
          </a:p>
        </p:txBody>
      </p:sp>
      <p:sp>
        <p:nvSpPr>
          <p:cNvPr id="28" name="PA_矩形 27"/>
          <p:cNvSpPr/>
          <p:nvPr>
            <p:custDataLst>
              <p:tags r:id="rId10"/>
            </p:custDataLst>
          </p:nvPr>
        </p:nvSpPr>
        <p:spPr>
          <a:xfrm>
            <a:off x="1198268" y="4334540"/>
            <a:ext cx="1828800" cy="1828800"/>
          </a:xfrm>
          <a:prstGeom prst="rect">
            <a:avLst/>
          </a:prstGeom>
          <a:solidFill>
            <a:srgbClr val="063D54"/>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PA_矩形 29"/>
          <p:cNvSpPr/>
          <p:nvPr>
            <p:custDataLst>
              <p:tags r:id="rId11"/>
            </p:custDataLst>
          </p:nvPr>
        </p:nvSpPr>
        <p:spPr>
          <a:xfrm>
            <a:off x="3396066" y="4334539"/>
            <a:ext cx="2374201" cy="1737360"/>
          </a:xfrm>
          <a:prstGeom prst="rect">
            <a:avLst/>
          </a:prstGeom>
        </p:spPr>
        <p:txBody>
          <a:bodyPr wrap="square">
            <a:spAutoFit/>
          </a:bodyPr>
          <a:lstStyle/>
          <a:p>
            <a:r>
              <a:rPr altLang="en-US" b="1" lang="zh-CN">
                <a:solidFill>
                  <a:srgbClr val="063D54"/>
                </a:solidFill>
                <a:latin charset="0" panose="02000000000000000000" pitchFamily="2" typeface="Roboto"/>
                <a:ea charset="0" panose="02000000000000000000" pitchFamily="2" typeface="Roboto"/>
              </a:rPr>
              <a:t>设计师</a:t>
            </a:r>
          </a:p>
          <a:p>
            <a:r>
              <a:rPr altLang="en-US" b="1" lang="zh-CN">
                <a:solidFill>
                  <a:srgbClr val="063D54"/>
                </a:solidFill>
                <a:latin charset="0" panose="02000000000000000000" pitchFamily="2" typeface="Roboto"/>
                <a:ea charset="0" panose="02000000000000000000" pitchFamily="2" typeface="Roboto"/>
              </a:rPr>
              <a:t>| DEVELOPER</a:t>
            </a:r>
          </a:p>
          <a:p>
            <a:endParaRPr altLang="en-US" b="1" lang="zh-CN">
              <a:solidFill>
                <a:srgbClr val="063D54"/>
              </a:solidFill>
              <a:latin charset="0" panose="02000000000000000000" pitchFamily="2" typeface="Roboto"/>
              <a:ea charset="0" panose="02000000000000000000" pitchFamily="2" typeface="Roboto"/>
            </a:endParaRPr>
          </a:p>
          <a:p>
            <a:r>
              <a:rPr altLang="en-US" b="1" lang="zh-CN">
                <a:solidFill>
                  <a:srgbClr val="063D54"/>
                </a:solidFill>
                <a:latin charset="0" panose="02000000000000000000" pitchFamily="2" typeface="Roboto"/>
                <a:ea charset="0" panose="02000000000000000000" pitchFamily="2" typeface="Roboto"/>
              </a:rPr>
              <a:t>Conveniently iterate top-line alignments for wireless metrics. </a:t>
            </a:r>
          </a:p>
        </p:txBody>
      </p:sp>
      <p:sp>
        <p:nvSpPr>
          <p:cNvPr id="31" name="PA_矩形 30"/>
          <p:cNvSpPr/>
          <p:nvPr>
            <p:custDataLst>
              <p:tags r:id="rId12"/>
            </p:custDataLst>
          </p:nvPr>
        </p:nvSpPr>
        <p:spPr>
          <a:xfrm>
            <a:off x="3396067" y="5374908"/>
            <a:ext cx="1295400" cy="640080"/>
          </a:xfrm>
          <a:prstGeom prst="rect">
            <a:avLst/>
          </a:prstGeom>
        </p:spPr>
        <p:txBody>
          <a:bodyPr wrap="square">
            <a:spAutoFit/>
          </a:bodyPr>
          <a:lstStyle/>
          <a:p>
            <a:r>
              <a:rPr lang="en-US">
                <a:solidFill>
                  <a:schemeClr val="tx1">
                    <a:lumMod val="75000"/>
                    <a:lumOff val="25000"/>
                  </a:schemeClr>
                </a:solidFill>
                <a:latin charset="0" pitchFamily="2" typeface="FontAwesome"/>
              </a:rPr>
              <a:t>   </a:t>
            </a:r>
          </a:p>
        </p:txBody>
      </p:sp>
      <p:sp>
        <p:nvSpPr>
          <p:cNvPr id="32" name="PA_矩形 31"/>
          <p:cNvSpPr/>
          <p:nvPr>
            <p:custDataLst>
              <p:tags r:id="rId13"/>
            </p:custDataLst>
          </p:nvPr>
        </p:nvSpPr>
        <p:spPr>
          <a:xfrm>
            <a:off x="6419430" y="4343470"/>
            <a:ext cx="1828800" cy="1828800"/>
          </a:xfrm>
          <a:prstGeom prst="rect">
            <a:avLst/>
          </a:prstGeom>
          <a:solidFill>
            <a:srgbClr val="063D54"/>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PA_矩形 33"/>
          <p:cNvSpPr/>
          <p:nvPr>
            <p:custDataLst>
              <p:tags r:id="rId14"/>
            </p:custDataLst>
          </p:nvPr>
        </p:nvSpPr>
        <p:spPr>
          <a:xfrm>
            <a:off x="8617229" y="4343470"/>
            <a:ext cx="2374201" cy="1737360"/>
          </a:xfrm>
          <a:prstGeom prst="rect">
            <a:avLst/>
          </a:prstGeom>
        </p:spPr>
        <p:txBody>
          <a:bodyPr wrap="square">
            <a:spAutoFit/>
          </a:bodyPr>
          <a:lstStyle/>
          <a:p>
            <a:r>
              <a:rPr altLang="en-US" b="1" lang="zh-CN">
                <a:solidFill>
                  <a:srgbClr val="063D54"/>
                </a:solidFill>
                <a:latin charset="0" panose="02000000000000000000" pitchFamily="2" typeface="Roboto"/>
                <a:ea charset="0" panose="02000000000000000000" pitchFamily="2" typeface="Roboto"/>
              </a:rPr>
              <a:t>设计师</a:t>
            </a:r>
          </a:p>
          <a:p>
            <a:r>
              <a:rPr altLang="en-US" b="1" lang="zh-CN">
                <a:solidFill>
                  <a:srgbClr val="063D54"/>
                </a:solidFill>
                <a:latin charset="0" panose="02000000000000000000" pitchFamily="2" typeface="Roboto"/>
                <a:ea charset="0" panose="02000000000000000000" pitchFamily="2" typeface="Roboto"/>
              </a:rPr>
              <a:t>| CONSULTING</a:t>
            </a:r>
          </a:p>
          <a:p>
            <a:endParaRPr altLang="en-US" b="1" lang="zh-CN">
              <a:solidFill>
                <a:srgbClr val="063D54"/>
              </a:solidFill>
              <a:latin charset="0" panose="02000000000000000000" pitchFamily="2" typeface="Roboto"/>
              <a:ea charset="0" panose="02000000000000000000" pitchFamily="2" typeface="Roboto"/>
            </a:endParaRPr>
          </a:p>
          <a:p>
            <a:r>
              <a:rPr altLang="en-US" b="1" lang="zh-CN">
                <a:solidFill>
                  <a:srgbClr val="063D54"/>
                </a:solidFill>
                <a:latin charset="0" panose="02000000000000000000" pitchFamily="2" typeface="Roboto"/>
                <a:ea charset="0" panose="02000000000000000000" pitchFamily="2" typeface="Roboto"/>
              </a:rPr>
              <a:t>Conveniently iterate top-line alignments for wireless metrics. </a:t>
            </a:r>
          </a:p>
        </p:txBody>
      </p:sp>
      <p:sp>
        <p:nvSpPr>
          <p:cNvPr id="35" name="PA_矩形 34"/>
          <p:cNvSpPr/>
          <p:nvPr>
            <p:custDataLst>
              <p:tags r:id="rId15"/>
            </p:custDataLst>
          </p:nvPr>
        </p:nvSpPr>
        <p:spPr>
          <a:xfrm>
            <a:off x="8617228" y="5383838"/>
            <a:ext cx="1295400" cy="640080"/>
          </a:xfrm>
          <a:prstGeom prst="rect">
            <a:avLst/>
          </a:prstGeom>
        </p:spPr>
        <p:txBody>
          <a:bodyPr wrap="square">
            <a:spAutoFit/>
          </a:bodyPr>
          <a:lstStyle/>
          <a:p>
            <a:r>
              <a:rPr lang="en-US">
                <a:solidFill>
                  <a:schemeClr val="tx1">
                    <a:lumMod val="75000"/>
                    <a:lumOff val="25000"/>
                  </a:schemeClr>
                </a:solidFill>
                <a:latin charset="0" pitchFamily="2" typeface="FontAwesome"/>
              </a:rPr>
              <a:t>   </a:t>
            </a:r>
          </a:p>
        </p:txBody>
      </p:sp>
      <p:pic>
        <p:nvPicPr>
          <p:cNvPr id="9" name="PA_PicturePlaceholder 8"/>
          <p:cNvPicPr>
            <a:picLocks noChangeAspect="1" noGrp="1"/>
          </p:cNvPicPr>
          <p:nvPr>
            <p:ph idx="10" sz="quarter" type="pic"/>
            <p:custDataLst>
              <p:tags r:id="rId17"/>
            </p:custDataLst>
          </p:nvPr>
        </p:nvPicPr>
        <p:blipFill>
          <a:blip r:embed="rId16">
            <a:extLst>
              <a:ext uri="{28A0092B-C50C-407E-A947-70E740481C1C}">
                <a14:useLocalDpi val="0"/>
              </a:ext>
            </a:extLst>
          </a:blip>
          <a:srcRect l="12500" r="12500"/>
          <a:stretch>
            <a:fillRect/>
          </a:stretch>
        </p:blipFill>
        <p:spPr/>
      </p:pic>
      <p:pic>
        <p:nvPicPr>
          <p:cNvPr id="8" name="PA_PicturePlaceholder 7"/>
          <p:cNvPicPr>
            <a:picLocks noChangeAspect="1" noGrp="1"/>
          </p:cNvPicPr>
          <p:nvPr>
            <p:ph idx="11" sz="quarter" type="pic"/>
            <p:custDataLst>
              <p:tags r:id="rId19"/>
            </p:custDataLst>
          </p:nvPr>
        </p:nvPicPr>
        <p:blipFill>
          <a:blip r:embed="rId18">
            <a:extLst>
              <a:ext uri="{28A0092B-C50C-407E-A947-70E740481C1C}">
                <a14:useLocalDpi val="0"/>
              </a:ext>
            </a:extLst>
          </a:blip>
          <a:stretch>
            <a:fillRect/>
          </a:stretch>
        </p:blipFill>
        <p:spPr/>
      </p:pic>
      <p:pic>
        <p:nvPicPr>
          <p:cNvPr id="11" name="PA_PicturePlaceholder 10"/>
          <p:cNvPicPr>
            <a:picLocks noChangeAspect="1" noGrp="1"/>
          </p:cNvPicPr>
          <p:nvPr>
            <p:ph idx="12" sz="quarter" type="pic"/>
            <p:custDataLst>
              <p:tags r:id="rId21"/>
            </p:custDataLst>
          </p:nvPr>
        </p:nvPicPr>
        <p:blipFill>
          <a:blip r:embed="rId20">
            <a:extLst>
              <a:ext uri="{28A0092B-C50C-407E-A947-70E740481C1C}">
                <a14:useLocalDpi val="0"/>
              </a:ext>
            </a:extLst>
          </a:blip>
          <a:srcRect l="2500" r="2500"/>
          <a:stretch>
            <a:fillRect/>
          </a:stretch>
        </p:blipFill>
        <p:spPr/>
      </p:pic>
      <p:pic>
        <p:nvPicPr>
          <p:cNvPr id="10" name="PA_PicturePlaceholder 9"/>
          <p:cNvPicPr>
            <a:picLocks noChangeAspect="1" noGrp="1"/>
          </p:cNvPicPr>
          <p:nvPr>
            <p:ph idx="13" sz="quarter" type="pic"/>
            <p:custDataLst>
              <p:tags r:id="rId23"/>
            </p:custDataLst>
          </p:nvPr>
        </p:nvPicPr>
        <p:blipFill>
          <a:blip r:embed="rId22">
            <a:extLst>
              <a:ext uri="{28A0092B-C50C-407E-A947-70E740481C1C}">
                <a14:useLocalDpi val="0"/>
              </a:ext>
            </a:extLst>
          </a:blip>
          <a:srcRect l="12500" r="12500"/>
          <a:stretch>
            <a:fillRect/>
          </a:stretch>
        </p:blipFill>
        <p:spPr/>
      </p:pic>
      <p:sp>
        <p:nvSpPr>
          <p:cNvPr id="25" name="PA_文本框 1">
            <a:extLst>
              <a:ext uri="{FF2B5EF4-FFF2-40B4-BE49-F238E27FC236}">
                <a16:creationId xmlns:a16="http://schemas.microsoft.com/office/drawing/2014/main" id="{95CA5390-EAD3-40A5-BF6F-C69AB99948CD}"/>
              </a:ext>
            </a:extLst>
          </p:cNvPr>
          <p:cNvSpPr txBox="1"/>
          <p:nvPr>
            <p:custDataLst>
              <p:tags r:id="rId24"/>
            </p:custDataLst>
          </p:nvPr>
        </p:nvSpPr>
        <p:spPr>
          <a:xfrm>
            <a:off x="466400" y="360756"/>
            <a:ext cx="1606550" cy="502920"/>
          </a:xfrm>
          <a:prstGeom prst="rect">
            <a:avLst/>
          </a:prstGeom>
          <a:noFill/>
        </p:spPr>
        <p:txBody>
          <a:bodyPr lIns="0" rIns="0" rtlCol="0" tIns="0" wrap="none">
            <a:spAutoFit/>
          </a:bodyPr>
          <a:lstStyle/>
          <a:p>
            <a:pPr>
              <a:lnSpc>
                <a:spcPts val="3600"/>
              </a:lnSpc>
            </a:pPr>
            <a:r>
              <a:rPr altLang="zh-CN" lang="en-US" sz="2400">
                <a:solidFill>
                  <a:srgbClr val="063D54"/>
                </a:solidFill>
                <a:cs typeface="+mn-ea"/>
                <a:sym typeface="+mn-lt"/>
              </a:rPr>
              <a:t>1.3团队介绍</a:t>
            </a:r>
          </a:p>
        </p:txBody>
      </p:sp>
      <p:sp>
        <p:nvSpPr>
          <p:cNvPr id="29" name="PA_文本框 1">
            <a:extLst>
              <a:ext uri="{FF2B5EF4-FFF2-40B4-BE49-F238E27FC236}">
                <a16:creationId xmlns:a16="http://schemas.microsoft.com/office/drawing/2014/main" id="{BA0F9515-D5AE-4BED-A481-29A81D6010FD}"/>
              </a:ext>
            </a:extLst>
          </p:cNvPr>
          <p:cNvSpPr txBox="1"/>
          <p:nvPr>
            <p:custDataLst>
              <p:tags r:id="rId25"/>
            </p:custDataLst>
          </p:nvPr>
        </p:nvSpPr>
        <p:spPr>
          <a:xfrm>
            <a:off x="466400" y="729440"/>
            <a:ext cx="1982056" cy="337820"/>
          </a:xfrm>
          <a:prstGeom prst="rect">
            <a:avLst/>
          </a:prstGeom>
          <a:noFill/>
        </p:spPr>
        <p:txBody>
          <a:bodyPr lIns="0" rIns="0" rtlCol="0" tIns="0" wrap="square">
            <a:spAutoFit/>
          </a:bodyPr>
          <a:lstStyle/>
          <a:p>
            <a:pPr>
              <a:lnSpc>
                <a:spcPts val="2300"/>
              </a:lnSpc>
            </a:pPr>
            <a:r>
              <a:rPr altLang="zh-CN" lang="en-US" sz="1400">
                <a:solidFill>
                  <a:schemeClr val="bg2">
                    <a:lumMod val="50000"/>
                  </a:schemeClr>
                </a:solidFill>
                <a:cs typeface="+mn-ea"/>
                <a:sym typeface="+mn-lt"/>
              </a:rPr>
              <a:t>TEAM INTRODUCTION</a:t>
            </a:r>
          </a:p>
        </p:txBody>
      </p:sp>
    </p:spTree>
    <p:extLst>
      <p:ext uri="{BB962C8B-B14F-4D97-AF65-F5344CB8AC3E}">
        <p14:creationId val="17402999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300" id="7"/>
                                        <p:tgtEl>
                                          <p:spTgt spid="4"/>
                                        </p:tgtEl>
                                      </p:cBhvr>
                                    </p:animEffect>
                                  </p:childTnLst>
                                </p:cTn>
                              </p:par>
                              <p:par>
                                <p:cTn fill="hold" grpId="0" id="8" nodeType="withEffect" presetClass="entr" presetID="47" presetSubtype="0">
                                  <p:stCondLst>
                                    <p:cond delay="0"/>
                                  </p:stCondLst>
                                  <p:childTnLst>
                                    <p:set>
                                      <p:cBhvr>
                                        <p:cTn dur="1" fill="hold" id="9">
                                          <p:stCondLst>
                                            <p:cond delay="0"/>
                                          </p:stCondLst>
                                        </p:cTn>
                                        <p:tgtEl>
                                          <p:spTgt spid="12">
                                            <p:txEl>
                                              <p:pRg end="0" st="0"/>
                                            </p:txEl>
                                          </p:spTgt>
                                        </p:tgtEl>
                                        <p:attrNameLst>
                                          <p:attrName>style.visibility</p:attrName>
                                        </p:attrNameLst>
                                      </p:cBhvr>
                                      <p:to>
                                        <p:strVal val="visible"/>
                                      </p:to>
                                    </p:set>
                                    <p:animEffect filter="fade" transition="in">
                                      <p:cBhvr>
                                        <p:cTn dur="300" id="10"/>
                                        <p:tgtEl>
                                          <p:spTgt spid="12">
                                            <p:txEl>
                                              <p:pRg end="0" st="0"/>
                                            </p:txEl>
                                          </p:spTgt>
                                        </p:tgtEl>
                                      </p:cBhvr>
                                    </p:animEffect>
                                    <p:anim calcmode="lin" valueType="num">
                                      <p:cBhvr>
                                        <p:cTn dur="300" fill="hold" id="11"/>
                                        <p:tgtEl>
                                          <p:spTgt spid="12">
                                            <p:txEl>
                                              <p:pRg end="0" st="0"/>
                                            </p:txEl>
                                          </p:spTgt>
                                        </p:tgtEl>
                                        <p:attrNameLst>
                                          <p:attrName>ppt_x</p:attrName>
                                        </p:attrNameLst>
                                      </p:cBhvr>
                                      <p:tavLst>
                                        <p:tav tm="0">
                                          <p:val>
                                            <p:strVal val="#ppt_x"/>
                                          </p:val>
                                        </p:tav>
                                        <p:tav tm="100000">
                                          <p:val>
                                            <p:strVal val="#ppt_x"/>
                                          </p:val>
                                        </p:tav>
                                      </p:tavLst>
                                    </p:anim>
                                    <p:anim calcmode="lin" valueType="num">
                                      <p:cBhvr>
                                        <p:cTn dur="300" fill="hold" id="12"/>
                                        <p:tgtEl>
                                          <p:spTgt spid="12">
                                            <p:txEl>
                                              <p:pRg end="0" st="0"/>
                                            </p:txEl>
                                          </p:spTgt>
                                        </p:tgtEl>
                                        <p:attrNameLst>
                                          <p:attrName>ppt_y</p:attrName>
                                        </p:attrNameLst>
                                      </p:cBhvr>
                                      <p:tavLst>
                                        <p:tav tm="0">
                                          <p:val>
                                            <p:strVal val="#ppt_y-.1"/>
                                          </p:val>
                                        </p:tav>
                                        <p:tav tm="100000">
                                          <p:val>
                                            <p:strVal val="#ppt_y"/>
                                          </p:val>
                                        </p:tav>
                                      </p:tavLst>
                                    </p:anim>
                                  </p:childTnLst>
                                </p:cTn>
                              </p:par>
                              <p:par>
                                <p:cTn fill="hold" grpId="0" id="13" nodeType="withEffect" presetClass="entr" presetID="47" presetSubtype="0">
                                  <p:stCondLst>
                                    <p:cond delay="0"/>
                                  </p:stCondLst>
                                  <p:childTnLst>
                                    <p:set>
                                      <p:cBhvr>
                                        <p:cTn dur="1" fill="hold" id="14">
                                          <p:stCondLst>
                                            <p:cond delay="0"/>
                                          </p:stCondLst>
                                        </p:cTn>
                                        <p:tgtEl>
                                          <p:spTgt spid="12">
                                            <p:txEl>
                                              <p:pRg end="1" st="1"/>
                                            </p:txEl>
                                          </p:spTgt>
                                        </p:tgtEl>
                                        <p:attrNameLst>
                                          <p:attrName>style.visibility</p:attrName>
                                        </p:attrNameLst>
                                      </p:cBhvr>
                                      <p:to>
                                        <p:strVal val="visible"/>
                                      </p:to>
                                    </p:set>
                                    <p:animEffect filter="fade" transition="in">
                                      <p:cBhvr>
                                        <p:cTn dur="300" id="15"/>
                                        <p:tgtEl>
                                          <p:spTgt spid="12">
                                            <p:txEl>
                                              <p:pRg end="1" st="1"/>
                                            </p:txEl>
                                          </p:spTgt>
                                        </p:tgtEl>
                                      </p:cBhvr>
                                    </p:animEffect>
                                    <p:anim calcmode="lin" valueType="num">
                                      <p:cBhvr>
                                        <p:cTn dur="300" fill="hold" id="16"/>
                                        <p:tgtEl>
                                          <p:spTgt spid="12">
                                            <p:txEl>
                                              <p:pRg end="1" st="1"/>
                                            </p:txEl>
                                          </p:spTgt>
                                        </p:tgtEl>
                                        <p:attrNameLst>
                                          <p:attrName>ppt_x</p:attrName>
                                        </p:attrNameLst>
                                      </p:cBhvr>
                                      <p:tavLst>
                                        <p:tav tm="0">
                                          <p:val>
                                            <p:strVal val="#ppt_x"/>
                                          </p:val>
                                        </p:tav>
                                        <p:tav tm="100000">
                                          <p:val>
                                            <p:strVal val="#ppt_x"/>
                                          </p:val>
                                        </p:tav>
                                      </p:tavLst>
                                    </p:anim>
                                    <p:anim calcmode="lin" valueType="num">
                                      <p:cBhvr>
                                        <p:cTn dur="300" fill="hold" id="17"/>
                                        <p:tgtEl>
                                          <p:spTgt spid="12">
                                            <p:txEl>
                                              <p:pRg end="1" st="1"/>
                                            </p:txEl>
                                          </p:spTgt>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2">
                                            <p:txEl>
                                              <p:pRg end="3" st="3"/>
                                            </p:txEl>
                                          </p:spTgt>
                                        </p:tgtEl>
                                        <p:attrNameLst>
                                          <p:attrName>style.visibility</p:attrName>
                                        </p:attrNameLst>
                                      </p:cBhvr>
                                      <p:to>
                                        <p:strVal val="visible"/>
                                      </p:to>
                                    </p:set>
                                    <p:animEffect filter="fade" transition="in">
                                      <p:cBhvr>
                                        <p:cTn dur="300" id="20"/>
                                        <p:tgtEl>
                                          <p:spTgt spid="12">
                                            <p:txEl>
                                              <p:pRg end="3" st="3"/>
                                            </p:txEl>
                                          </p:spTgt>
                                        </p:tgtEl>
                                      </p:cBhvr>
                                    </p:animEffect>
                                    <p:anim calcmode="lin" valueType="num">
                                      <p:cBhvr>
                                        <p:cTn dur="300" fill="hold" id="21"/>
                                        <p:tgtEl>
                                          <p:spTgt spid="12">
                                            <p:txEl>
                                              <p:pRg end="3" st="3"/>
                                            </p:txEl>
                                          </p:spTgt>
                                        </p:tgtEl>
                                        <p:attrNameLst>
                                          <p:attrName>ppt_x</p:attrName>
                                        </p:attrNameLst>
                                      </p:cBhvr>
                                      <p:tavLst>
                                        <p:tav tm="0">
                                          <p:val>
                                            <p:strVal val="#ppt_x"/>
                                          </p:val>
                                        </p:tav>
                                        <p:tav tm="100000">
                                          <p:val>
                                            <p:strVal val="#ppt_x"/>
                                          </p:val>
                                        </p:tav>
                                      </p:tavLst>
                                    </p:anim>
                                    <p:anim calcmode="lin" valueType="num">
                                      <p:cBhvr>
                                        <p:cTn dur="300" fill="hold" id="22"/>
                                        <p:tgtEl>
                                          <p:spTgt spid="12">
                                            <p:txEl>
                                              <p:pRg end="3" st="3"/>
                                            </p:txEl>
                                          </p:spTgt>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300" id="25"/>
                                        <p:tgtEl>
                                          <p:spTgt spid="20"/>
                                        </p:tgtEl>
                                      </p:cBhvr>
                                    </p:animEffect>
                                  </p:childTnLst>
                                </p:cTn>
                              </p:par>
                              <p:par>
                                <p:cTn fill="hold" grpId="0" id="26" nodeType="withEffect" presetClass="entr" presetID="47" presetSubtype="0">
                                  <p:stCondLst>
                                    <p:cond delay="0"/>
                                  </p:stCondLst>
                                  <p:childTnLst>
                                    <p:set>
                                      <p:cBhvr>
                                        <p:cTn dur="1" fill="hold" id="27">
                                          <p:stCondLst>
                                            <p:cond delay="0"/>
                                          </p:stCondLst>
                                        </p:cTn>
                                        <p:tgtEl>
                                          <p:spTgt spid="26">
                                            <p:bg/>
                                          </p:spTgt>
                                        </p:tgtEl>
                                        <p:attrNameLst>
                                          <p:attrName>style.visibility</p:attrName>
                                        </p:attrNameLst>
                                      </p:cBhvr>
                                      <p:to>
                                        <p:strVal val="visible"/>
                                      </p:to>
                                    </p:set>
                                    <p:animEffect filter="fade" transition="in">
                                      <p:cBhvr>
                                        <p:cTn dur="300" id="28"/>
                                        <p:tgtEl>
                                          <p:spTgt spid="26">
                                            <p:bg/>
                                          </p:spTgt>
                                        </p:tgtEl>
                                      </p:cBhvr>
                                    </p:animEffect>
                                    <p:anim calcmode="lin" valueType="num">
                                      <p:cBhvr>
                                        <p:cTn dur="300" fill="hold" id="29"/>
                                        <p:tgtEl>
                                          <p:spTgt spid="26">
                                            <p:bg/>
                                          </p:spTgt>
                                        </p:tgtEl>
                                        <p:attrNameLst>
                                          <p:attrName>ppt_x</p:attrName>
                                        </p:attrNameLst>
                                      </p:cBhvr>
                                      <p:tavLst>
                                        <p:tav tm="0">
                                          <p:val>
                                            <p:strVal val="#ppt_x"/>
                                          </p:val>
                                        </p:tav>
                                        <p:tav tm="100000">
                                          <p:val>
                                            <p:strVal val="#ppt_x"/>
                                          </p:val>
                                        </p:tav>
                                      </p:tavLst>
                                    </p:anim>
                                    <p:anim calcmode="lin" valueType="num">
                                      <p:cBhvr>
                                        <p:cTn dur="300" fill="hold" id="30"/>
                                        <p:tgtEl>
                                          <p:spTgt spid="26">
                                            <p:bg/>
                                          </p:spTgt>
                                        </p:tgtEl>
                                        <p:attrNameLst>
                                          <p:attrName>ppt_y</p:attrName>
                                        </p:attrNameLst>
                                      </p:cBhvr>
                                      <p:tavLst>
                                        <p:tav tm="0">
                                          <p:val>
                                            <p:strVal val="#ppt_y-.1"/>
                                          </p:val>
                                        </p:tav>
                                        <p:tav tm="100000">
                                          <p:val>
                                            <p:strVal val="#ppt_y"/>
                                          </p:val>
                                        </p:tav>
                                      </p:tavLst>
                                    </p:anim>
                                  </p:childTnLst>
                                </p:cTn>
                              </p:par>
                              <p:par>
                                <p:cTn fill="hold" grpId="0" id="31" nodeType="withEffect" presetClass="entr" presetID="47" presetSubtype="0">
                                  <p:stCondLst>
                                    <p:cond delay="0"/>
                                  </p:stCondLst>
                                  <p:childTnLst>
                                    <p:set>
                                      <p:cBhvr>
                                        <p:cTn dur="1" fill="hold" id="32">
                                          <p:stCondLst>
                                            <p:cond delay="0"/>
                                          </p:stCondLst>
                                        </p:cTn>
                                        <p:tgtEl>
                                          <p:spTgt spid="26">
                                            <p:txEl>
                                              <p:pRg end="0" st="0"/>
                                            </p:txEl>
                                          </p:spTgt>
                                        </p:tgtEl>
                                        <p:attrNameLst>
                                          <p:attrName>style.visibility</p:attrName>
                                        </p:attrNameLst>
                                      </p:cBhvr>
                                      <p:to>
                                        <p:strVal val="visible"/>
                                      </p:to>
                                    </p:set>
                                    <p:animEffect filter="fade" transition="in">
                                      <p:cBhvr>
                                        <p:cTn dur="300" id="33"/>
                                        <p:tgtEl>
                                          <p:spTgt spid="26">
                                            <p:txEl>
                                              <p:pRg end="0" st="0"/>
                                            </p:txEl>
                                          </p:spTgt>
                                        </p:tgtEl>
                                      </p:cBhvr>
                                    </p:animEffect>
                                    <p:anim calcmode="lin" valueType="num">
                                      <p:cBhvr>
                                        <p:cTn dur="300" fill="hold" id="34"/>
                                        <p:tgtEl>
                                          <p:spTgt spid="26">
                                            <p:txEl>
                                              <p:pRg end="0" st="0"/>
                                            </p:txEl>
                                          </p:spTgt>
                                        </p:tgtEl>
                                        <p:attrNameLst>
                                          <p:attrName>ppt_x</p:attrName>
                                        </p:attrNameLst>
                                      </p:cBhvr>
                                      <p:tavLst>
                                        <p:tav tm="0">
                                          <p:val>
                                            <p:strVal val="#ppt_x"/>
                                          </p:val>
                                        </p:tav>
                                        <p:tav tm="100000">
                                          <p:val>
                                            <p:strVal val="#ppt_x"/>
                                          </p:val>
                                        </p:tav>
                                      </p:tavLst>
                                    </p:anim>
                                    <p:anim calcmode="lin" valueType="num">
                                      <p:cBhvr>
                                        <p:cTn dur="300" fill="hold" id="35"/>
                                        <p:tgtEl>
                                          <p:spTgt spid="26">
                                            <p:txEl>
                                              <p:pRg end="0" st="0"/>
                                            </p:txEl>
                                          </p:spTgt>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0"/>
                                  </p:stCondLst>
                                  <p:childTnLst>
                                    <p:set>
                                      <p:cBhvr>
                                        <p:cTn dur="1" fill="hold" id="37">
                                          <p:stCondLst>
                                            <p:cond delay="0"/>
                                          </p:stCondLst>
                                        </p:cTn>
                                        <p:tgtEl>
                                          <p:spTgt spid="26">
                                            <p:txEl>
                                              <p:pRg end="1" st="1"/>
                                            </p:txEl>
                                          </p:spTgt>
                                        </p:tgtEl>
                                        <p:attrNameLst>
                                          <p:attrName>style.visibility</p:attrName>
                                        </p:attrNameLst>
                                      </p:cBhvr>
                                      <p:to>
                                        <p:strVal val="visible"/>
                                      </p:to>
                                    </p:set>
                                    <p:animEffect filter="fade" transition="in">
                                      <p:cBhvr>
                                        <p:cTn dur="300" id="38"/>
                                        <p:tgtEl>
                                          <p:spTgt spid="26">
                                            <p:txEl>
                                              <p:pRg end="1" st="1"/>
                                            </p:txEl>
                                          </p:spTgt>
                                        </p:tgtEl>
                                      </p:cBhvr>
                                    </p:animEffect>
                                    <p:anim calcmode="lin" valueType="num">
                                      <p:cBhvr>
                                        <p:cTn dur="300" fill="hold" id="39"/>
                                        <p:tgtEl>
                                          <p:spTgt spid="26">
                                            <p:txEl>
                                              <p:pRg end="1" st="1"/>
                                            </p:txEl>
                                          </p:spTgt>
                                        </p:tgtEl>
                                        <p:attrNameLst>
                                          <p:attrName>ppt_x</p:attrName>
                                        </p:attrNameLst>
                                      </p:cBhvr>
                                      <p:tavLst>
                                        <p:tav tm="0">
                                          <p:val>
                                            <p:strVal val="#ppt_x"/>
                                          </p:val>
                                        </p:tav>
                                        <p:tav tm="100000">
                                          <p:val>
                                            <p:strVal val="#ppt_x"/>
                                          </p:val>
                                        </p:tav>
                                      </p:tavLst>
                                    </p:anim>
                                    <p:anim calcmode="lin" valueType="num">
                                      <p:cBhvr>
                                        <p:cTn dur="300" fill="hold" id="40"/>
                                        <p:tgtEl>
                                          <p:spTgt spid="26">
                                            <p:txEl>
                                              <p:pRg end="1" st="1"/>
                                            </p:txEl>
                                          </p:spTgt>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0"/>
                                  </p:stCondLst>
                                  <p:childTnLst>
                                    <p:set>
                                      <p:cBhvr>
                                        <p:cTn dur="1" fill="hold" id="42">
                                          <p:stCondLst>
                                            <p:cond delay="0"/>
                                          </p:stCondLst>
                                        </p:cTn>
                                        <p:tgtEl>
                                          <p:spTgt spid="26">
                                            <p:txEl>
                                              <p:pRg end="3" st="3"/>
                                            </p:txEl>
                                          </p:spTgt>
                                        </p:tgtEl>
                                        <p:attrNameLst>
                                          <p:attrName>style.visibility</p:attrName>
                                        </p:attrNameLst>
                                      </p:cBhvr>
                                      <p:to>
                                        <p:strVal val="visible"/>
                                      </p:to>
                                    </p:set>
                                    <p:animEffect filter="fade" transition="in">
                                      <p:cBhvr>
                                        <p:cTn dur="300" id="43"/>
                                        <p:tgtEl>
                                          <p:spTgt spid="26">
                                            <p:txEl>
                                              <p:pRg end="3" st="3"/>
                                            </p:txEl>
                                          </p:spTgt>
                                        </p:tgtEl>
                                      </p:cBhvr>
                                    </p:animEffect>
                                    <p:anim calcmode="lin" valueType="num">
                                      <p:cBhvr>
                                        <p:cTn dur="300" fill="hold" id="44"/>
                                        <p:tgtEl>
                                          <p:spTgt spid="26">
                                            <p:txEl>
                                              <p:pRg end="3" st="3"/>
                                            </p:txEl>
                                          </p:spTgt>
                                        </p:tgtEl>
                                        <p:attrNameLst>
                                          <p:attrName>ppt_x</p:attrName>
                                        </p:attrNameLst>
                                      </p:cBhvr>
                                      <p:tavLst>
                                        <p:tav tm="0">
                                          <p:val>
                                            <p:strVal val="#ppt_x"/>
                                          </p:val>
                                        </p:tav>
                                        <p:tav tm="100000">
                                          <p:val>
                                            <p:strVal val="#ppt_x"/>
                                          </p:val>
                                        </p:tav>
                                      </p:tavLst>
                                    </p:anim>
                                    <p:anim calcmode="lin" valueType="num">
                                      <p:cBhvr>
                                        <p:cTn dur="300" fill="hold" id="45"/>
                                        <p:tgtEl>
                                          <p:spTgt spid="26">
                                            <p:txEl>
                                              <p:pRg end="3" st="3"/>
                                            </p:txEl>
                                          </p:spTgt>
                                        </p:tgtEl>
                                        <p:attrNameLst>
                                          <p:attrName>ppt_y</p:attrName>
                                        </p:attrNameLst>
                                      </p:cBhvr>
                                      <p:tavLst>
                                        <p:tav tm="0">
                                          <p:val>
                                            <p:strVal val="#ppt_y-.1"/>
                                          </p:val>
                                        </p:tav>
                                        <p:tav tm="100000">
                                          <p:val>
                                            <p:strVal val="#ppt_y"/>
                                          </p:val>
                                        </p:tav>
                                      </p:tavLst>
                                    </p:anim>
                                  </p:childTnLst>
                                </p:cTn>
                              </p:par>
                              <p:par>
                                <p:cTn fill="hold" grpId="0" id="46" nodeType="withEffect" presetClass="entr" presetID="10" presetSubtype="0">
                                  <p:stCondLst>
                                    <p:cond delay="0"/>
                                  </p:stCondLst>
                                  <p:childTnLst>
                                    <p:set>
                                      <p:cBhvr>
                                        <p:cTn dur="1" fill="hold" id="47">
                                          <p:stCondLst>
                                            <p:cond delay="0"/>
                                          </p:stCondLst>
                                        </p:cTn>
                                        <p:tgtEl>
                                          <p:spTgt spid="28"/>
                                        </p:tgtEl>
                                        <p:attrNameLst>
                                          <p:attrName>style.visibility</p:attrName>
                                        </p:attrNameLst>
                                      </p:cBhvr>
                                      <p:to>
                                        <p:strVal val="visible"/>
                                      </p:to>
                                    </p:set>
                                    <p:animEffect filter="fade" transition="in">
                                      <p:cBhvr>
                                        <p:cTn dur="300" id="48"/>
                                        <p:tgtEl>
                                          <p:spTgt spid="28"/>
                                        </p:tgtEl>
                                      </p:cBhvr>
                                    </p:animEffect>
                                  </p:childTnLst>
                                </p:cTn>
                              </p:par>
                              <p:par>
                                <p:cTn fill="hold" grpId="0" id="49" nodeType="withEffect" presetClass="entr" presetID="47" presetSubtype="0">
                                  <p:stCondLst>
                                    <p:cond delay="0"/>
                                  </p:stCondLst>
                                  <p:childTnLst>
                                    <p:set>
                                      <p:cBhvr>
                                        <p:cTn dur="1" fill="hold" id="50">
                                          <p:stCondLst>
                                            <p:cond delay="0"/>
                                          </p:stCondLst>
                                        </p:cTn>
                                        <p:tgtEl>
                                          <p:spTgt spid="30">
                                            <p:txEl>
                                              <p:pRg end="0" st="0"/>
                                            </p:txEl>
                                          </p:spTgt>
                                        </p:tgtEl>
                                        <p:attrNameLst>
                                          <p:attrName>style.visibility</p:attrName>
                                        </p:attrNameLst>
                                      </p:cBhvr>
                                      <p:to>
                                        <p:strVal val="visible"/>
                                      </p:to>
                                    </p:set>
                                    <p:animEffect filter="fade" transition="in">
                                      <p:cBhvr>
                                        <p:cTn dur="300" id="51"/>
                                        <p:tgtEl>
                                          <p:spTgt spid="30">
                                            <p:txEl>
                                              <p:pRg end="0" st="0"/>
                                            </p:txEl>
                                          </p:spTgt>
                                        </p:tgtEl>
                                      </p:cBhvr>
                                    </p:animEffect>
                                    <p:anim calcmode="lin" valueType="num">
                                      <p:cBhvr>
                                        <p:cTn dur="300" fill="hold" id="52"/>
                                        <p:tgtEl>
                                          <p:spTgt spid="30">
                                            <p:txEl>
                                              <p:pRg end="0" st="0"/>
                                            </p:txEl>
                                          </p:spTgt>
                                        </p:tgtEl>
                                        <p:attrNameLst>
                                          <p:attrName>ppt_x</p:attrName>
                                        </p:attrNameLst>
                                      </p:cBhvr>
                                      <p:tavLst>
                                        <p:tav tm="0">
                                          <p:val>
                                            <p:strVal val="#ppt_x"/>
                                          </p:val>
                                        </p:tav>
                                        <p:tav tm="100000">
                                          <p:val>
                                            <p:strVal val="#ppt_x"/>
                                          </p:val>
                                        </p:tav>
                                      </p:tavLst>
                                    </p:anim>
                                    <p:anim calcmode="lin" valueType="num">
                                      <p:cBhvr>
                                        <p:cTn dur="300" fill="hold" id="53"/>
                                        <p:tgtEl>
                                          <p:spTgt spid="30">
                                            <p:txEl>
                                              <p:pRg end="0" st="0"/>
                                            </p:txEl>
                                          </p:spTgt>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0"/>
                                  </p:stCondLst>
                                  <p:childTnLst>
                                    <p:set>
                                      <p:cBhvr>
                                        <p:cTn dur="1" fill="hold" id="55">
                                          <p:stCondLst>
                                            <p:cond delay="0"/>
                                          </p:stCondLst>
                                        </p:cTn>
                                        <p:tgtEl>
                                          <p:spTgt spid="30">
                                            <p:txEl>
                                              <p:pRg end="1" st="1"/>
                                            </p:txEl>
                                          </p:spTgt>
                                        </p:tgtEl>
                                        <p:attrNameLst>
                                          <p:attrName>style.visibility</p:attrName>
                                        </p:attrNameLst>
                                      </p:cBhvr>
                                      <p:to>
                                        <p:strVal val="visible"/>
                                      </p:to>
                                    </p:set>
                                    <p:animEffect filter="fade" transition="in">
                                      <p:cBhvr>
                                        <p:cTn dur="300" id="56"/>
                                        <p:tgtEl>
                                          <p:spTgt spid="30">
                                            <p:txEl>
                                              <p:pRg end="1" st="1"/>
                                            </p:txEl>
                                          </p:spTgt>
                                        </p:tgtEl>
                                      </p:cBhvr>
                                    </p:animEffect>
                                    <p:anim calcmode="lin" valueType="num">
                                      <p:cBhvr>
                                        <p:cTn dur="300" fill="hold" id="57"/>
                                        <p:tgtEl>
                                          <p:spTgt spid="30">
                                            <p:txEl>
                                              <p:pRg end="1" st="1"/>
                                            </p:txEl>
                                          </p:spTgt>
                                        </p:tgtEl>
                                        <p:attrNameLst>
                                          <p:attrName>ppt_x</p:attrName>
                                        </p:attrNameLst>
                                      </p:cBhvr>
                                      <p:tavLst>
                                        <p:tav tm="0">
                                          <p:val>
                                            <p:strVal val="#ppt_x"/>
                                          </p:val>
                                        </p:tav>
                                        <p:tav tm="100000">
                                          <p:val>
                                            <p:strVal val="#ppt_x"/>
                                          </p:val>
                                        </p:tav>
                                      </p:tavLst>
                                    </p:anim>
                                    <p:anim calcmode="lin" valueType="num">
                                      <p:cBhvr>
                                        <p:cTn dur="300" fill="hold" id="58"/>
                                        <p:tgtEl>
                                          <p:spTgt spid="30">
                                            <p:txEl>
                                              <p:pRg end="1" st="1"/>
                                            </p:txEl>
                                          </p:spTgt>
                                        </p:tgtEl>
                                        <p:attrNameLst>
                                          <p:attrName>ppt_y</p:attrName>
                                        </p:attrNameLst>
                                      </p:cBhvr>
                                      <p:tavLst>
                                        <p:tav tm="0">
                                          <p:val>
                                            <p:strVal val="#ppt_y-.1"/>
                                          </p:val>
                                        </p:tav>
                                        <p:tav tm="100000">
                                          <p:val>
                                            <p:strVal val="#ppt_y"/>
                                          </p:val>
                                        </p:tav>
                                      </p:tavLst>
                                    </p:anim>
                                  </p:childTnLst>
                                </p:cTn>
                              </p:par>
                              <p:par>
                                <p:cTn fill="hold" grpId="0" id="59" nodeType="withEffect" presetClass="entr" presetID="47" presetSubtype="0">
                                  <p:stCondLst>
                                    <p:cond delay="0"/>
                                  </p:stCondLst>
                                  <p:childTnLst>
                                    <p:set>
                                      <p:cBhvr>
                                        <p:cTn dur="1" fill="hold" id="60">
                                          <p:stCondLst>
                                            <p:cond delay="0"/>
                                          </p:stCondLst>
                                        </p:cTn>
                                        <p:tgtEl>
                                          <p:spTgt spid="30">
                                            <p:txEl>
                                              <p:pRg end="3" st="3"/>
                                            </p:txEl>
                                          </p:spTgt>
                                        </p:tgtEl>
                                        <p:attrNameLst>
                                          <p:attrName>style.visibility</p:attrName>
                                        </p:attrNameLst>
                                      </p:cBhvr>
                                      <p:to>
                                        <p:strVal val="visible"/>
                                      </p:to>
                                    </p:set>
                                    <p:animEffect filter="fade" transition="in">
                                      <p:cBhvr>
                                        <p:cTn dur="300" id="61"/>
                                        <p:tgtEl>
                                          <p:spTgt spid="30">
                                            <p:txEl>
                                              <p:pRg end="3" st="3"/>
                                            </p:txEl>
                                          </p:spTgt>
                                        </p:tgtEl>
                                      </p:cBhvr>
                                    </p:animEffect>
                                    <p:anim calcmode="lin" valueType="num">
                                      <p:cBhvr>
                                        <p:cTn dur="300" fill="hold" id="62"/>
                                        <p:tgtEl>
                                          <p:spTgt spid="30">
                                            <p:txEl>
                                              <p:pRg end="3" st="3"/>
                                            </p:txEl>
                                          </p:spTgt>
                                        </p:tgtEl>
                                        <p:attrNameLst>
                                          <p:attrName>ppt_x</p:attrName>
                                        </p:attrNameLst>
                                      </p:cBhvr>
                                      <p:tavLst>
                                        <p:tav tm="0">
                                          <p:val>
                                            <p:strVal val="#ppt_x"/>
                                          </p:val>
                                        </p:tav>
                                        <p:tav tm="100000">
                                          <p:val>
                                            <p:strVal val="#ppt_x"/>
                                          </p:val>
                                        </p:tav>
                                      </p:tavLst>
                                    </p:anim>
                                    <p:anim calcmode="lin" valueType="num">
                                      <p:cBhvr>
                                        <p:cTn dur="300" fill="hold" id="63"/>
                                        <p:tgtEl>
                                          <p:spTgt spid="30">
                                            <p:txEl>
                                              <p:pRg end="3" st="3"/>
                                            </p:txEl>
                                          </p:spTgt>
                                        </p:tgtEl>
                                        <p:attrNameLst>
                                          <p:attrName>ppt_y</p:attrName>
                                        </p:attrNameLst>
                                      </p:cBhvr>
                                      <p:tavLst>
                                        <p:tav tm="0">
                                          <p:val>
                                            <p:strVal val="#ppt_y-.1"/>
                                          </p:val>
                                        </p:tav>
                                        <p:tav tm="100000">
                                          <p:val>
                                            <p:strVal val="#ppt_y"/>
                                          </p:val>
                                        </p:tav>
                                      </p:tavLst>
                                    </p:anim>
                                  </p:childTnLst>
                                </p:cTn>
                              </p:par>
                              <p:par>
                                <p:cTn fill="hold" grpId="0" id="64" nodeType="withEffect" presetClass="entr" presetID="10" presetSubtype="0">
                                  <p:stCondLst>
                                    <p:cond delay="0"/>
                                  </p:stCondLst>
                                  <p:childTnLst>
                                    <p:set>
                                      <p:cBhvr>
                                        <p:cTn dur="1" fill="hold" id="65">
                                          <p:stCondLst>
                                            <p:cond delay="0"/>
                                          </p:stCondLst>
                                        </p:cTn>
                                        <p:tgtEl>
                                          <p:spTgt spid="32"/>
                                        </p:tgtEl>
                                        <p:attrNameLst>
                                          <p:attrName>style.visibility</p:attrName>
                                        </p:attrNameLst>
                                      </p:cBhvr>
                                      <p:to>
                                        <p:strVal val="visible"/>
                                      </p:to>
                                    </p:set>
                                    <p:animEffect filter="fade" transition="in">
                                      <p:cBhvr>
                                        <p:cTn dur="300" id="66"/>
                                        <p:tgtEl>
                                          <p:spTgt spid="32"/>
                                        </p:tgtEl>
                                      </p:cBhvr>
                                    </p:animEffect>
                                  </p:childTnLst>
                                </p:cTn>
                              </p:par>
                              <p:par>
                                <p:cTn fill="hold" grpId="0" id="67" nodeType="withEffect" presetClass="entr" presetID="47" presetSubtype="0">
                                  <p:stCondLst>
                                    <p:cond delay="0"/>
                                  </p:stCondLst>
                                  <p:childTnLst>
                                    <p:set>
                                      <p:cBhvr>
                                        <p:cTn dur="1" fill="hold" id="68">
                                          <p:stCondLst>
                                            <p:cond delay="0"/>
                                          </p:stCondLst>
                                        </p:cTn>
                                        <p:tgtEl>
                                          <p:spTgt spid="34">
                                            <p:txEl>
                                              <p:pRg end="0" st="0"/>
                                            </p:txEl>
                                          </p:spTgt>
                                        </p:tgtEl>
                                        <p:attrNameLst>
                                          <p:attrName>style.visibility</p:attrName>
                                        </p:attrNameLst>
                                      </p:cBhvr>
                                      <p:to>
                                        <p:strVal val="visible"/>
                                      </p:to>
                                    </p:set>
                                    <p:animEffect filter="fade" transition="in">
                                      <p:cBhvr>
                                        <p:cTn dur="300" id="69"/>
                                        <p:tgtEl>
                                          <p:spTgt spid="34">
                                            <p:txEl>
                                              <p:pRg end="0" st="0"/>
                                            </p:txEl>
                                          </p:spTgt>
                                        </p:tgtEl>
                                      </p:cBhvr>
                                    </p:animEffect>
                                    <p:anim calcmode="lin" valueType="num">
                                      <p:cBhvr>
                                        <p:cTn dur="300" fill="hold" id="70"/>
                                        <p:tgtEl>
                                          <p:spTgt spid="34">
                                            <p:txEl>
                                              <p:pRg end="0" st="0"/>
                                            </p:txEl>
                                          </p:spTgt>
                                        </p:tgtEl>
                                        <p:attrNameLst>
                                          <p:attrName>ppt_x</p:attrName>
                                        </p:attrNameLst>
                                      </p:cBhvr>
                                      <p:tavLst>
                                        <p:tav tm="0">
                                          <p:val>
                                            <p:strVal val="#ppt_x"/>
                                          </p:val>
                                        </p:tav>
                                        <p:tav tm="100000">
                                          <p:val>
                                            <p:strVal val="#ppt_x"/>
                                          </p:val>
                                        </p:tav>
                                      </p:tavLst>
                                    </p:anim>
                                    <p:anim calcmode="lin" valueType="num">
                                      <p:cBhvr>
                                        <p:cTn dur="300" fill="hold" id="71"/>
                                        <p:tgtEl>
                                          <p:spTgt spid="34">
                                            <p:txEl>
                                              <p:pRg end="0" st="0"/>
                                            </p:txEl>
                                          </p:spTgt>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0"/>
                                  </p:stCondLst>
                                  <p:childTnLst>
                                    <p:set>
                                      <p:cBhvr>
                                        <p:cTn dur="1" fill="hold" id="73">
                                          <p:stCondLst>
                                            <p:cond delay="0"/>
                                          </p:stCondLst>
                                        </p:cTn>
                                        <p:tgtEl>
                                          <p:spTgt spid="34">
                                            <p:txEl>
                                              <p:pRg end="1" st="1"/>
                                            </p:txEl>
                                          </p:spTgt>
                                        </p:tgtEl>
                                        <p:attrNameLst>
                                          <p:attrName>style.visibility</p:attrName>
                                        </p:attrNameLst>
                                      </p:cBhvr>
                                      <p:to>
                                        <p:strVal val="visible"/>
                                      </p:to>
                                    </p:set>
                                    <p:animEffect filter="fade" transition="in">
                                      <p:cBhvr>
                                        <p:cTn dur="300" id="74"/>
                                        <p:tgtEl>
                                          <p:spTgt spid="34">
                                            <p:txEl>
                                              <p:pRg end="1" st="1"/>
                                            </p:txEl>
                                          </p:spTgt>
                                        </p:tgtEl>
                                      </p:cBhvr>
                                    </p:animEffect>
                                    <p:anim calcmode="lin" valueType="num">
                                      <p:cBhvr>
                                        <p:cTn dur="300" fill="hold" id="75"/>
                                        <p:tgtEl>
                                          <p:spTgt spid="34">
                                            <p:txEl>
                                              <p:pRg end="1" st="1"/>
                                            </p:txEl>
                                          </p:spTgt>
                                        </p:tgtEl>
                                        <p:attrNameLst>
                                          <p:attrName>ppt_x</p:attrName>
                                        </p:attrNameLst>
                                      </p:cBhvr>
                                      <p:tavLst>
                                        <p:tav tm="0">
                                          <p:val>
                                            <p:strVal val="#ppt_x"/>
                                          </p:val>
                                        </p:tav>
                                        <p:tav tm="100000">
                                          <p:val>
                                            <p:strVal val="#ppt_x"/>
                                          </p:val>
                                        </p:tav>
                                      </p:tavLst>
                                    </p:anim>
                                    <p:anim calcmode="lin" valueType="num">
                                      <p:cBhvr>
                                        <p:cTn dur="300" fill="hold" id="76"/>
                                        <p:tgtEl>
                                          <p:spTgt spid="34">
                                            <p:txEl>
                                              <p:pRg end="1" st="1"/>
                                            </p:txEl>
                                          </p:spTgt>
                                        </p:tgtEl>
                                        <p:attrNameLst>
                                          <p:attrName>ppt_y</p:attrName>
                                        </p:attrNameLst>
                                      </p:cBhvr>
                                      <p:tavLst>
                                        <p:tav tm="0">
                                          <p:val>
                                            <p:strVal val="#ppt_y-.1"/>
                                          </p:val>
                                        </p:tav>
                                        <p:tav tm="100000">
                                          <p:val>
                                            <p:strVal val="#ppt_y"/>
                                          </p:val>
                                        </p:tav>
                                      </p:tavLst>
                                    </p:anim>
                                  </p:childTnLst>
                                </p:cTn>
                              </p:par>
                              <p:par>
                                <p:cTn fill="hold" grpId="0" id="77" nodeType="withEffect" presetClass="entr" presetID="47" presetSubtype="0">
                                  <p:stCondLst>
                                    <p:cond delay="0"/>
                                  </p:stCondLst>
                                  <p:childTnLst>
                                    <p:set>
                                      <p:cBhvr>
                                        <p:cTn dur="1" fill="hold" id="78">
                                          <p:stCondLst>
                                            <p:cond delay="0"/>
                                          </p:stCondLst>
                                        </p:cTn>
                                        <p:tgtEl>
                                          <p:spTgt spid="34">
                                            <p:txEl>
                                              <p:pRg end="3" st="3"/>
                                            </p:txEl>
                                          </p:spTgt>
                                        </p:tgtEl>
                                        <p:attrNameLst>
                                          <p:attrName>style.visibility</p:attrName>
                                        </p:attrNameLst>
                                      </p:cBhvr>
                                      <p:to>
                                        <p:strVal val="visible"/>
                                      </p:to>
                                    </p:set>
                                    <p:animEffect filter="fade" transition="in">
                                      <p:cBhvr>
                                        <p:cTn dur="300" id="79"/>
                                        <p:tgtEl>
                                          <p:spTgt spid="34">
                                            <p:txEl>
                                              <p:pRg end="3" st="3"/>
                                            </p:txEl>
                                          </p:spTgt>
                                        </p:tgtEl>
                                      </p:cBhvr>
                                    </p:animEffect>
                                    <p:anim calcmode="lin" valueType="num">
                                      <p:cBhvr>
                                        <p:cTn dur="300" fill="hold" id="80"/>
                                        <p:tgtEl>
                                          <p:spTgt spid="34">
                                            <p:txEl>
                                              <p:pRg end="3" st="3"/>
                                            </p:txEl>
                                          </p:spTgt>
                                        </p:tgtEl>
                                        <p:attrNameLst>
                                          <p:attrName>ppt_x</p:attrName>
                                        </p:attrNameLst>
                                      </p:cBhvr>
                                      <p:tavLst>
                                        <p:tav tm="0">
                                          <p:val>
                                            <p:strVal val="#ppt_x"/>
                                          </p:val>
                                        </p:tav>
                                        <p:tav tm="100000">
                                          <p:val>
                                            <p:strVal val="#ppt_x"/>
                                          </p:val>
                                        </p:tav>
                                      </p:tavLst>
                                    </p:anim>
                                    <p:anim calcmode="lin" valueType="num">
                                      <p:cBhvr>
                                        <p:cTn dur="300" fill="hold" id="81"/>
                                        <p:tgtEl>
                                          <p:spTgt spid="34">
                                            <p:txEl>
                                              <p:pRg end="3" st="3"/>
                                            </p:txEl>
                                          </p:spTgt>
                                        </p:tgtEl>
                                        <p:attrNameLst>
                                          <p:attrName>ppt_y</p:attrName>
                                        </p:attrNameLst>
                                      </p:cBhvr>
                                      <p:tavLst>
                                        <p:tav tm="0">
                                          <p:val>
                                            <p:strVal val="#ppt_y-.1"/>
                                          </p:val>
                                        </p:tav>
                                        <p:tav tm="100000">
                                          <p:val>
                                            <p:strVal val="#ppt_y"/>
                                          </p:val>
                                        </p:tav>
                                      </p:tavLst>
                                    </p:anim>
                                  </p:childTnLst>
                                </p:cTn>
                              </p:par>
                              <p:par>
                                <p:cTn fill="hold" grpId="0" id="82" nodeType="withEffect" presetClass="entr" presetID="22" presetSubtype="1">
                                  <p:stCondLst>
                                    <p:cond delay="0"/>
                                  </p:stCondLst>
                                  <p:childTnLst>
                                    <p:set>
                                      <p:cBhvr>
                                        <p:cTn dur="1" fill="hold" id="83">
                                          <p:stCondLst>
                                            <p:cond delay="0"/>
                                          </p:stCondLst>
                                        </p:cTn>
                                        <p:tgtEl>
                                          <p:spTgt spid="5">
                                            <p:txEl>
                                              <p:pRg end="0" st="0"/>
                                            </p:txEl>
                                          </p:spTgt>
                                        </p:tgtEl>
                                        <p:attrNameLst>
                                          <p:attrName>style.visibility</p:attrName>
                                        </p:attrNameLst>
                                      </p:cBhvr>
                                      <p:to>
                                        <p:strVal val="visible"/>
                                      </p:to>
                                    </p:set>
                                    <p:animEffect filter="wipe(up)" transition="in">
                                      <p:cBhvr>
                                        <p:cTn dur="500" id="84"/>
                                        <p:tgtEl>
                                          <p:spTgt spid="5">
                                            <p:txEl>
                                              <p:pRg end="0" st="0"/>
                                            </p:txEl>
                                          </p:spTgt>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27">
                                            <p:txEl>
                                              <p:pRg end="0" st="0"/>
                                            </p:txEl>
                                          </p:spTgt>
                                        </p:tgtEl>
                                        <p:attrNameLst>
                                          <p:attrName>style.visibility</p:attrName>
                                        </p:attrNameLst>
                                      </p:cBhvr>
                                      <p:to>
                                        <p:strVal val="visible"/>
                                      </p:to>
                                    </p:set>
                                    <p:animEffect filter="wipe(up)" transition="in">
                                      <p:cBhvr>
                                        <p:cTn dur="500" id="87"/>
                                        <p:tgtEl>
                                          <p:spTgt spid="27">
                                            <p:txEl>
                                              <p:pRg end="0" st="0"/>
                                            </p:txEl>
                                          </p:spTgt>
                                        </p:tgtEl>
                                      </p:cBhvr>
                                    </p:animEffect>
                                  </p:childTnLst>
                                </p:cTn>
                              </p:par>
                              <p:par>
                                <p:cTn fill="hold" grpId="0" id="88" nodeType="withEffect" presetClass="entr" presetID="22" presetSubtype="1">
                                  <p:stCondLst>
                                    <p:cond delay="0"/>
                                  </p:stCondLst>
                                  <p:childTnLst>
                                    <p:set>
                                      <p:cBhvr>
                                        <p:cTn dur="1" fill="hold" id="89">
                                          <p:stCondLst>
                                            <p:cond delay="0"/>
                                          </p:stCondLst>
                                        </p:cTn>
                                        <p:tgtEl>
                                          <p:spTgt spid="31">
                                            <p:txEl>
                                              <p:pRg end="0" st="0"/>
                                            </p:txEl>
                                          </p:spTgt>
                                        </p:tgtEl>
                                        <p:attrNameLst>
                                          <p:attrName>style.visibility</p:attrName>
                                        </p:attrNameLst>
                                      </p:cBhvr>
                                      <p:to>
                                        <p:strVal val="visible"/>
                                      </p:to>
                                    </p:set>
                                    <p:animEffect filter="wipe(up)" transition="in">
                                      <p:cBhvr>
                                        <p:cTn dur="500" id="90"/>
                                        <p:tgtEl>
                                          <p:spTgt spid="31">
                                            <p:txEl>
                                              <p:pRg end="0" st="0"/>
                                            </p:txEl>
                                          </p:spTgt>
                                        </p:tgtEl>
                                      </p:cBhvr>
                                    </p:animEffect>
                                  </p:childTnLst>
                                </p:cTn>
                              </p:par>
                              <p:par>
                                <p:cTn fill="hold" grpId="0" id="91" nodeType="withEffect" presetClass="entr" presetID="22" presetSubtype="1">
                                  <p:stCondLst>
                                    <p:cond delay="0"/>
                                  </p:stCondLst>
                                  <p:childTnLst>
                                    <p:set>
                                      <p:cBhvr>
                                        <p:cTn dur="1" fill="hold" id="92">
                                          <p:stCondLst>
                                            <p:cond delay="0"/>
                                          </p:stCondLst>
                                        </p:cTn>
                                        <p:tgtEl>
                                          <p:spTgt spid="35">
                                            <p:txEl>
                                              <p:pRg end="0" st="0"/>
                                            </p:txEl>
                                          </p:spTgt>
                                        </p:tgtEl>
                                        <p:attrNameLst>
                                          <p:attrName>style.visibility</p:attrName>
                                        </p:attrNameLst>
                                      </p:cBhvr>
                                      <p:to>
                                        <p:strVal val="visible"/>
                                      </p:to>
                                    </p:set>
                                    <p:animEffect filter="wipe(up)" transition="in">
                                      <p:cBhvr>
                                        <p:cTn dur="500" id="93"/>
                                        <p:tgtEl>
                                          <p:spTgt spid="35">
                                            <p:txEl>
                                              <p:pRg end="0" st="0"/>
                                            </p:txEl>
                                          </p:spTgt>
                                        </p:tgtEl>
                                      </p:cBhvr>
                                    </p:animEffect>
                                  </p:childTnLst>
                                </p:cTn>
                              </p:par>
                              <p:par>
                                <p:cTn fill="hold" grpId="0" id="94" nodeType="withEffect" presetClass="entr" presetID="12" presetSubtype="8">
                                  <p:stCondLst>
                                    <p:cond delay="0"/>
                                  </p:stCondLst>
                                  <p:childTnLst>
                                    <p:set>
                                      <p:cBhvr>
                                        <p:cTn dur="1" fill="hold" id="95">
                                          <p:stCondLst>
                                            <p:cond delay="0"/>
                                          </p:stCondLst>
                                        </p:cTn>
                                        <p:tgtEl>
                                          <p:spTgt spid="25"/>
                                        </p:tgtEl>
                                        <p:attrNameLst>
                                          <p:attrName>style.visibility</p:attrName>
                                        </p:attrNameLst>
                                      </p:cBhvr>
                                      <p:to>
                                        <p:strVal val="visible"/>
                                      </p:to>
                                    </p:set>
                                    <p:anim calcmode="lin" valueType="num">
                                      <p:cBhvr additive="base">
                                        <p:cTn dur="250" id="96"/>
                                        <p:tgtEl>
                                          <p:spTgt spid="25"/>
                                        </p:tgtEl>
                                        <p:attrNameLst>
                                          <p:attrName>ppt_x</p:attrName>
                                        </p:attrNameLst>
                                      </p:cBhvr>
                                      <p:tavLst>
                                        <p:tav tm="0">
                                          <p:val>
                                            <p:strVal val="#ppt_x-#ppt_w*1.125000"/>
                                          </p:val>
                                        </p:tav>
                                        <p:tav tm="100000">
                                          <p:val>
                                            <p:strVal val="#ppt_x"/>
                                          </p:val>
                                        </p:tav>
                                      </p:tavLst>
                                    </p:anim>
                                    <p:animEffect filter="wipe(right)" transition="in">
                                      <p:cBhvr>
                                        <p:cTn dur="250" id="97"/>
                                        <p:tgtEl>
                                          <p:spTgt spid="25"/>
                                        </p:tgtEl>
                                      </p:cBhvr>
                                    </p:animEffect>
                                  </p:childTnLst>
                                </p:cTn>
                              </p:par>
                              <p:par>
                                <p:cTn fill="hold" grpId="0" id="98" nodeType="withEffect" presetClass="entr" presetID="12" presetSubtype="8">
                                  <p:stCondLst>
                                    <p:cond delay="0"/>
                                  </p:stCondLst>
                                  <p:childTnLst>
                                    <p:set>
                                      <p:cBhvr>
                                        <p:cTn dur="1" fill="hold" id="99">
                                          <p:stCondLst>
                                            <p:cond delay="0"/>
                                          </p:stCondLst>
                                        </p:cTn>
                                        <p:tgtEl>
                                          <p:spTgt spid="29"/>
                                        </p:tgtEl>
                                        <p:attrNameLst>
                                          <p:attrName>style.visibility</p:attrName>
                                        </p:attrNameLst>
                                      </p:cBhvr>
                                      <p:to>
                                        <p:strVal val="visible"/>
                                      </p:to>
                                    </p:set>
                                    <p:anim calcmode="lin" valueType="num">
                                      <p:cBhvr additive="base">
                                        <p:cTn dur="250" id="100"/>
                                        <p:tgtEl>
                                          <p:spTgt spid="29"/>
                                        </p:tgtEl>
                                        <p:attrNameLst>
                                          <p:attrName>ppt_x</p:attrName>
                                        </p:attrNameLst>
                                      </p:cBhvr>
                                      <p:tavLst>
                                        <p:tav tm="0">
                                          <p:val>
                                            <p:strVal val="#ppt_x-#ppt_w*1.125000"/>
                                          </p:val>
                                        </p:tav>
                                        <p:tav tm="100000">
                                          <p:val>
                                            <p:strVal val="#ppt_x"/>
                                          </p:val>
                                        </p:tav>
                                      </p:tavLst>
                                    </p:anim>
                                    <p:animEffect filter="wipe(right)" transition="in">
                                      <p:cBhvr>
                                        <p:cTn dur="250" id="10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build="p" grpId="0" spid="12" uiExpand="1"/>
      <p:bldP build="p" grpId="0" spid="5"/>
      <p:bldP grpId="0" spid="20"/>
      <p:bldP animBg="1" build="p" grpId="0" spid="26" uiExpand="1"/>
      <p:bldP build="p" grpId="0" spid="27"/>
      <p:bldP grpId="0" spid="28"/>
      <p:bldP build="p" grpId="0" spid="30" uiExpand="1"/>
      <p:bldP build="p" grpId="0" spid="31"/>
      <p:bldP grpId="0" spid="32"/>
      <p:bldP build="p" grpId="0" spid="34" uiExpand="1"/>
      <p:bldP build="p" grpId="0" spid="35"/>
      <p:bldP grpId="0" spid="25"/>
      <p:bldP grpId="0" spid="2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 name="图片占位符 2">
            <a:extLst>
              <a:ext uri="{FF2B5EF4-FFF2-40B4-BE49-F238E27FC236}">
                <a16:creationId xmlns:a16="http://schemas.microsoft.com/office/drawing/2014/main" id="{4893D914-E7CB-42B7-A23C-7C9BF2C2087A}"/>
              </a:ext>
            </a:extLst>
          </p:cNvPr>
          <p:cNvPicPr>
            <a:picLocks noChangeAspect="1" noGrp="1"/>
          </p:cNvPicPr>
          <p:nvPr>
            <p:ph idx="10" sz="quarter" type="pic"/>
          </p:nvPr>
        </p:nvPicPr>
        <p:blipFill>
          <a:blip r:embed="rId3">
            <a:extLst>
              <a:ext uri="{28A0092B-C50C-407E-A947-70E740481C1C}">
                <a14:useLocalDpi val="0"/>
              </a:ext>
            </a:extLst>
          </a:blip>
          <a:srcRect l="17091" r="17091"/>
          <a:stretch>
            <a:fillRect/>
          </a:stretch>
        </p:blipFill>
        <p:spPr/>
      </p:pic>
      <p:sp>
        <p:nvSpPr>
          <p:cNvPr id="5" name="Rectangle 4"/>
          <p:cNvSpPr/>
          <p:nvPr/>
        </p:nvSpPr>
        <p:spPr>
          <a:xfrm>
            <a:off x="7198279" y="2016907"/>
            <a:ext cx="4983597" cy="579120"/>
          </a:xfrm>
          <a:prstGeom prst="rect">
            <a:avLst/>
          </a:prstGeom>
        </p:spPr>
        <p:txBody>
          <a:bodyPr wrap="square">
            <a:spAutoFit/>
          </a:bodyPr>
          <a:lstStyle/>
          <a:p>
            <a:pPr>
              <a:lnSpc>
                <a:spcPct val="80000"/>
              </a:lnSpc>
            </a:pPr>
            <a:r>
              <a:rPr altLang="en-US" lang="zh-CN" sz="4000">
                <a:solidFill>
                  <a:schemeClr val="accent1"/>
                </a:solidFill>
              </a:rPr>
              <a:t>共享经济</a:t>
            </a:r>
          </a:p>
        </p:txBody>
      </p:sp>
      <p:sp>
        <p:nvSpPr>
          <p:cNvPr id="6" name="Rectangle 5"/>
          <p:cNvSpPr/>
          <p:nvPr/>
        </p:nvSpPr>
        <p:spPr>
          <a:xfrm>
            <a:off x="7198279" y="3074979"/>
            <a:ext cx="4342062" cy="1158240"/>
          </a:xfrm>
          <a:prstGeom prst="rect">
            <a:avLst/>
          </a:prstGeom>
        </p:spPr>
        <p:txBody>
          <a:bodyPr wrap="square">
            <a:spAutoFit/>
          </a:bodyPr>
          <a:lstStyle/>
          <a:p>
            <a:r>
              <a:rPr lang="en-US" sz="1400">
                <a:latin typeface="+mj-lt"/>
              </a:rPr>
              <a:t>The outline prepared by the creative team of an advertising agency for the launching of an advertising campaign or message. The creative strategy generally explains how the advertising campaign will meet the advertising objectives of the business.</a:t>
            </a:r>
          </a:p>
        </p:txBody>
      </p:sp>
      <p:sp>
        <p:nvSpPr>
          <p:cNvPr id="9" name="Rectangle 8"/>
          <p:cNvSpPr/>
          <p:nvPr/>
        </p:nvSpPr>
        <p:spPr>
          <a:xfrm>
            <a:off x="0" y="0"/>
            <a:ext cx="3760304" cy="6874546"/>
          </a:xfrm>
          <a:prstGeom prst="rect">
            <a:avLst/>
          </a:prstGeom>
          <a:solidFill>
            <a:srgbClr val="063D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4" name="组合 3">
            <a:extLst>
              <a:ext uri="{FF2B5EF4-FFF2-40B4-BE49-F238E27FC236}">
                <a16:creationId xmlns:a16="http://schemas.microsoft.com/office/drawing/2014/main" id="{F553468E-872C-4419-BF74-D8994E58AFEC}"/>
              </a:ext>
            </a:extLst>
          </p:cNvPr>
          <p:cNvGrpSpPr/>
          <p:nvPr/>
        </p:nvGrpSpPr>
        <p:grpSpPr>
          <a:xfrm>
            <a:off x="797341" y="1007668"/>
            <a:ext cx="2021075" cy="1760348"/>
            <a:chOff x="797341" y="1007668"/>
            <a:chExt cx="2021075" cy="1760348"/>
          </a:xfrm>
        </p:grpSpPr>
        <p:grpSp>
          <p:nvGrpSpPr>
            <p:cNvPr id="10" name="Group 9"/>
            <p:cNvGrpSpPr/>
            <p:nvPr/>
          </p:nvGrpSpPr>
          <p:grpSpPr>
            <a:xfrm>
              <a:off x="1535359" y="1007668"/>
              <a:ext cx="621124" cy="621122"/>
              <a:chOff x="2797805" y="5264445"/>
              <a:chExt cx="621124" cy="621122"/>
            </a:xfrm>
            <a:noFill/>
          </p:grpSpPr>
          <p:sp>
            <p:nvSpPr>
              <p:cNvPr id="11" name="Freeform 148"/>
              <p:cNvSpPr>
                <a:spLocks noChangeArrowheads="1"/>
              </p:cNvSpPr>
              <p:nvPr/>
            </p:nvSpPr>
            <p:spPr bwMode="auto">
              <a:xfrm>
                <a:off x="2797805" y="5264445"/>
                <a:ext cx="269543" cy="269543"/>
              </a:xfrm>
              <a:custGeom>
                <a:gdLst>
                  <a:gd fmla="*/ 194 w 404" name="T0"/>
                  <a:gd fmla="*/ 0 h 404" name="T1"/>
                  <a:gd fmla="*/ 0 w 404" name="T2"/>
                  <a:gd fmla="*/ 194 h 404" name="T3"/>
                  <a:gd fmla="*/ 209 w 404" name="T4"/>
                  <a:gd fmla="*/ 403 h 404" name="T5"/>
                  <a:gd fmla="*/ 403 w 404" name="T6"/>
                  <a:gd fmla="*/ 209 h 404" name="T7"/>
                  <a:gd fmla="*/ 194 w 404" name="T8"/>
                  <a:gd fmla="*/ 0 h 404" name="T9"/>
                </a:gdLst>
                <a:cxnLst>
                  <a:cxn ang="0">
                    <a:pos x="T0" y="T1"/>
                  </a:cxn>
                  <a:cxn ang="0">
                    <a:pos x="T2" y="T3"/>
                  </a:cxn>
                  <a:cxn ang="0">
                    <a:pos x="T4" y="T5"/>
                  </a:cxn>
                  <a:cxn ang="0">
                    <a:pos x="T6" y="T7"/>
                  </a:cxn>
                  <a:cxn ang="0">
                    <a:pos x="T8" y="T9"/>
                  </a:cxn>
                </a:cxnLst>
                <a:rect b="b" l="0" r="r" t="0"/>
                <a:pathLst>
                  <a:path h="403" w="403">
                    <a:moveTo>
                      <a:pt x="194" y="0"/>
                    </a:moveTo>
                    <a:lnTo>
                      <a:pt x="0" y="194"/>
                    </a:lnTo>
                    <a:lnTo>
                      <a:pt x="209" y="403"/>
                    </a:lnTo>
                    <a:lnTo>
                      <a:pt x="403" y="209"/>
                    </a:lnTo>
                    <a:lnTo>
                      <a:pt x="194" y="0"/>
                    </a:lnTo>
                  </a:path>
                </a:pathLst>
              </a:custGeom>
              <a:grpFill/>
              <a:ln cap="flat" w="34290">
                <a:solidFill>
                  <a:schemeClr val="bg1"/>
                </a:solidFill>
                <a:bevel/>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solidFill>
                    <a:schemeClr val="bg1"/>
                  </a:solidFill>
                  <a:latin charset="0" typeface="Montserrat Light"/>
                </a:endParaRPr>
              </a:p>
            </p:txBody>
          </p:sp>
          <p:sp>
            <p:nvSpPr>
              <p:cNvPr id="12" name="Freeform 149"/>
              <p:cNvSpPr>
                <a:spLocks noChangeArrowheads="1"/>
              </p:cNvSpPr>
              <p:nvPr/>
            </p:nvSpPr>
            <p:spPr bwMode="auto">
              <a:xfrm>
                <a:off x="2897420" y="5364058"/>
                <a:ext cx="521509" cy="521509"/>
              </a:xfrm>
              <a:custGeom>
                <a:gdLst>
                  <a:gd fmla="*/ 313 w 784" name="T0"/>
                  <a:gd fmla="*/ 0 h 784" name="T1"/>
                  <a:gd fmla="*/ 0 w 784" name="T2"/>
                  <a:gd fmla="*/ 313 h 784" name="T3"/>
                  <a:gd fmla="*/ 462 w 784" name="T4"/>
                  <a:gd fmla="*/ 783 h 784" name="T5"/>
                  <a:gd fmla="*/ 783 w 784" name="T6"/>
                  <a:gd fmla="*/ 470 h 784" name="T7"/>
                  <a:gd fmla="*/ 313 w 784" name="T8"/>
                  <a:gd fmla="*/ 0 h 784" name="T9"/>
                </a:gdLst>
                <a:cxnLst>
                  <a:cxn ang="0">
                    <a:pos x="T0" y="T1"/>
                  </a:cxn>
                  <a:cxn ang="0">
                    <a:pos x="T2" y="T3"/>
                  </a:cxn>
                  <a:cxn ang="0">
                    <a:pos x="T4" y="T5"/>
                  </a:cxn>
                  <a:cxn ang="0">
                    <a:pos x="T6" y="T7"/>
                  </a:cxn>
                  <a:cxn ang="0">
                    <a:pos x="T8" y="T9"/>
                  </a:cxn>
                </a:cxnLst>
                <a:rect b="b" l="0" r="r" t="0"/>
                <a:pathLst>
                  <a:path h="784" w="784">
                    <a:moveTo>
                      <a:pt x="313" y="0"/>
                    </a:moveTo>
                    <a:lnTo>
                      <a:pt x="0" y="313"/>
                    </a:lnTo>
                    <a:lnTo>
                      <a:pt x="462" y="783"/>
                    </a:lnTo>
                    <a:lnTo>
                      <a:pt x="783" y="470"/>
                    </a:lnTo>
                    <a:lnTo>
                      <a:pt x="313" y="0"/>
                    </a:lnTo>
                  </a:path>
                </a:pathLst>
              </a:custGeom>
              <a:grpFill/>
              <a:ln cap="flat" w="34290">
                <a:solidFill>
                  <a:schemeClr val="bg1"/>
                </a:solidFill>
                <a:bevel/>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solidFill>
                    <a:schemeClr val="bg1"/>
                  </a:solidFill>
                  <a:latin charset="0" typeface="Montserrat Light"/>
                </a:endParaRPr>
              </a:p>
            </p:txBody>
          </p:sp>
          <p:sp>
            <p:nvSpPr>
              <p:cNvPr id="13" name="Line 150"/>
              <p:cNvSpPr>
                <a:spLocks noChangeShapeType="1"/>
              </p:cNvSpPr>
              <p:nvPr/>
            </p:nvSpPr>
            <p:spPr bwMode="auto">
              <a:xfrm>
                <a:off x="2856402" y="5384566"/>
                <a:ext cx="87895" cy="90826"/>
              </a:xfrm>
              <a:prstGeom prst="line">
                <a:avLst/>
              </a:prstGeom>
              <a:grpFill/>
              <a:ln cap="flat" w="34290">
                <a:solidFill>
                  <a:schemeClr val="bg1"/>
                </a:solidFill>
                <a:round/>
              </a:ln>
              <a:effectLst/>
              <a:extLs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solidFill>
                    <a:schemeClr val="bg1"/>
                  </a:solidFill>
                  <a:latin charset="0" typeface="Montserrat Light"/>
                </a:endParaRPr>
              </a:p>
            </p:txBody>
          </p:sp>
          <p:sp>
            <p:nvSpPr>
              <p:cNvPr id="14" name="Line 151"/>
              <p:cNvSpPr>
                <a:spLocks noChangeShapeType="1"/>
              </p:cNvSpPr>
              <p:nvPr/>
            </p:nvSpPr>
            <p:spPr bwMode="auto">
              <a:xfrm>
                <a:off x="2917927" y="5323042"/>
                <a:ext cx="87895" cy="87895"/>
              </a:xfrm>
              <a:prstGeom prst="line">
                <a:avLst/>
              </a:prstGeom>
              <a:grpFill/>
              <a:ln cap="flat" w="34290">
                <a:solidFill>
                  <a:schemeClr val="bg1"/>
                </a:solidFill>
                <a:round/>
              </a:ln>
              <a:effectLst/>
              <a:extLs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solidFill>
                    <a:schemeClr val="bg1"/>
                  </a:solidFill>
                  <a:latin charset="0" typeface="Montserrat Light"/>
                </a:endParaRPr>
              </a:p>
            </p:txBody>
          </p:sp>
        </p:grpSp>
        <p:sp>
          <p:nvSpPr>
            <p:cNvPr id="15" name="TextBox 14"/>
            <p:cNvSpPr txBox="1"/>
            <p:nvPr/>
          </p:nvSpPr>
          <p:spPr>
            <a:xfrm>
              <a:off x="797341" y="2121685"/>
              <a:ext cx="2016475" cy="640080"/>
            </a:xfrm>
            <a:prstGeom prst="rect">
              <a:avLst/>
            </a:prstGeom>
            <a:noFill/>
          </p:spPr>
          <p:txBody>
            <a:bodyPr rtlCol="0" wrap="square">
              <a:spAutoFit/>
            </a:bodyPr>
            <a:lstStyle/>
            <a:p>
              <a:pPr algn="ctr"/>
              <a:r>
                <a:rPr lang="en-US" sz="1200">
                  <a:solidFill>
                    <a:schemeClr val="bg1"/>
                  </a:solidFill>
                  <a:latin typeface="Lato Light"/>
                  <a:ea charset="0" typeface="Lato Light"/>
                  <a:cs typeface="Lato Light"/>
                </a:rPr>
                <a:t>Entrepreneurial activities differ substantially depending on the type of</a:t>
              </a:r>
            </a:p>
          </p:txBody>
        </p:sp>
        <p:sp>
          <p:nvSpPr>
            <p:cNvPr id="18" name="Rectangle 17"/>
            <p:cNvSpPr/>
            <p:nvPr/>
          </p:nvSpPr>
          <p:spPr>
            <a:xfrm>
              <a:off x="819151" y="1843404"/>
              <a:ext cx="1981517" cy="304800"/>
            </a:xfrm>
            <a:prstGeom prst="rect">
              <a:avLst/>
            </a:prstGeom>
          </p:spPr>
          <p:txBody>
            <a:bodyPr wrap="none">
              <a:spAutoFit/>
            </a:bodyPr>
            <a:lstStyle/>
            <a:p>
              <a:r>
                <a:rPr b="1" lang="en-US" spc="600" sz="1400">
                  <a:solidFill>
                    <a:schemeClr val="bg1"/>
                  </a:solidFill>
                  <a:latin typeface="Montserrat"/>
                  <a:ea charset="0" typeface="Montserrat"/>
                  <a:cs charset="0" typeface="Montserrat"/>
                </a:rPr>
                <a:t>TITLE HERE</a:t>
              </a:r>
            </a:p>
          </p:txBody>
        </p:sp>
      </p:grpSp>
      <p:grpSp>
        <p:nvGrpSpPr>
          <p:cNvPr id="7" name="组合 6">
            <a:extLst>
              <a:ext uri="{FF2B5EF4-FFF2-40B4-BE49-F238E27FC236}">
                <a16:creationId xmlns:a16="http://schemas.microsoft.com/office/drawing/2014/main" id="{0916385C-DEF2-4A00-AA07-33C940A25641}"/>
              </a:ext>
            </a:extLst>
          </p:cNvPr>
          <p:cNvGrpSpPr/>
          <p:nvPr/>
        </p:nvGrpSpPr>
        <p:grpSpPr>
          <a:xfrm>
            <a:off x="819151" y="3890325"/>
            <a:ext cx="2021075" cy="1914092"/>
            <a:chOff x="819151" y="3890325"/>
            <a:chExt cx="2021075" cy="1914092"/>
          </a:xfrm>
        </p:grpSpPr>
        <p:grpSp>
          <p:nvGrpSpPr>
            <p:cNvPr id="19" name="Group 18"/>
            <p:cNvGrpSpPr/>
            <p:nvPr/>
          </p:nvGrpSpPr>
          <p:grpSpPr>
            <a:xfrm>
              <a:off x="1582770" y="3890325"/>
              <a:ext cx="521508" cy="635771"/>
              <a:chOff x="15759151" y="8302288"/>
              <a:chExt cx="521508" cy="635771"/>
            </a:xfrm>
          </p:grpSpPr>
          <p:sp>
            <p:nvSpPr>
              <p:cNvPr id="20" name="Line 217"/>
              <p:cNvSpPr>
                <a:spLocks noChangeShapeType="1"/>
              </p:cNvSpPr>
              <p:nvPr/>
            </p:nvSpPr>
            <p:spPr bwMode="auto">
              <a:xfrm>
                <a:off x="15817748" y="8489798"/>
                <a:ext cx="2931" cy="445332"/>
              </a:xfrm>
              <a:prstGeom prst="line">
                <a:avLst/>
              </a:prstGeom>
              <a:noFill/>
              <a:ln cap="flat" w="34290">
                <a:solidFill>
                  <a:schemeClr val="bg1"/>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latin charset="0" typeface="Montserrat Light"/>
                </a:endParaRPr>
              </a:p>
            </p:txBody>
          </p:sp>
          <p:sp>
            <p:nvSpPr>
              <p:cNvPr id="21" name="Line 218"/>
              <p:cNvSpPr>
                <a:spLocks noChangeShapeType="1"/>
              </p:cNvSpPr>
              <p:nvPr/>
            </p:nvSpPr>
            <p:spPr bwMode="auto">
              <a:xfrm>
                <a:off x="16219134" y="8302290"/>
                <a:ext cx="2929" cy="445332"/>
              </a:xfrm>
              <a:prstGeom prst="line">
                <a:avLst/>
              </a:prstGeom>
              <a:noFill/>
              <a:ln cap="flat" w="34290">
                <a:solidFill>
                  <a:schemeClr val="bg1"/>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latin charset="0" typeface="Montserrat Light"/>
                </a:endParaRPr>
              </a:p>
            </p:txBody>
          </p:sp>
          <p:sp>
            <p:nvSpPr>
              <p:cNvPr id="22" name="Line 219"/>
              <p:cNvSpPr>
                <a:spLocks noChangeShapeType="1"/>
              </p:cNvSpPr>
              <p:nvPr/>
            </p:nvSpPr>
            <p:spPr bwMode="auto">
              <a:xfrm>
                <a:off x="16016974" y="8680235"/>
                <a:ext cx="2931" cy="257824"/>
              </a:xfrm>
              <a:prstGeom prst="line">
                <a:avLst/>
              </a:prstGeom>
              <a:noFill/>
              <a:ln cap="flat" w="34290">
                <a:solidFill>
                  <a:schemeClr val="bg1"/>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latin charset="0" typeface="Montserrat Light"/>
                </a:endParaRPr>
              </a:p>
            </p:txBody>
          </p:sp>
          <p:sp>
            <p:nvSpPr>
              <p:cNvPr id="23" name="Line 220"/>
              <p:cNvSpPr>
                <a:spLocks noChangeShapeType="1"/>
              </p:cNvSpPr>
              <p:nvPr/>
            </p:nvSpPr>
            <p:spPr bwMode="auto">
              <a:xfrm>
                <a:off x="16016974" y="8302290"/>
                <a:ext cx="2931" cy="257824"/>
              </a:xfrm>
              <a:prstGeom prst="line">
                <a:avLst/>
              </a:prstGeom>
              <a:noFill/>
              <a:ln cap="flat" w="34290">
                <a:solidFill>
                  <a:schemeClr val="bg1"/>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latin charset="0" typeface="Montserrat Light"/>
                </a:endParaRPr>
              </a:p>
            </p:txBody>
          </p:sp>
          <p:sp>
            <p:nvSpPr>
              <p:cNvPr id="24" name="Freeform 221"/>
              <p:cNvSpPr>
                <a:spLocks noChangeArrowheads="1"/>
              </p:cNvSpPr>
              <p:nvPr/>
            </p:nvSpPr>
            <p:spPr bwMode="auto">
              <a:xfrm>
                <a:off x="15759151" y="8372607"/>
                <a:ext cx="120124" cy="120122"/>
              </a:xfrm>
              <a:custGeom>
                <a:gdLst>
                  <a:gd fmla="*/ 179 w 180" name="T0"/>
                  <a:gd fmla="*/ 90 h 180" name="T1"/>
                  <a:gd fmla="*/ 179 w 180" name="T2"/>
                  <a:gd fmla="*/ 90 h 180" name="T3"/>
                  <a:gd fmla="*/ 89 w 180" name="T4"/>
                  <a:gd fmla="*/ 179 h 180" name="T5"/>
                  <a:gd fmla="*/ 0 w 180" name="T6"/>
                  <a:gd fmla="*/ 90 h 180" name="T7"/>
                  <a:gd fmla="*/ 89 w 180" name="T8"/>
                  <a:gd fmla="*/ 0 h 180" name="T9"/>
                  <a:gd fmla="*/ 179 w 180" name="T10"/>
                  <a:gd fmla="*/ 90 h 180" name="T11"/>
                </a:gdLst>
                <a:cxnLst>
                  <a:cxn ang="0">
                    <a:pos x="T0" y="T1"/>
                  </a:cxn>
                  <a:cxn ang="0">
                    <a:pos x="T2" y="T3"/>
                  </a:cxn>
                  <a:cxn ang="0">
                    <a:pos x="T4" y="T5"/>
                  </a:cxn>
                  <a:cxn ang="0">
                    <a:pos x="T6" y="T7"/>
                  </a:cxn>
                  <a:cxn ang="0">
                    <a:pos x="T8" y="T9"/>
                  </a:cxn>
                  <a:cxn ang="0">
                    <a:pos x="T10" y="T11"/>
                  </a:cxn>
                </a:cxnLst>
                <a:rect b="b" l="0" r="r" t="0"/>
                <a:pathLst>
                  <a:path h="180" w="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cap="flat" w="34290">
                <a:solidFill>
                  <a:schemeClr val="bg1"/>
                </a:solidFill>
                <a:roun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charset="0" typeface="Montserrat Light"/>
                </a:endParaRPr>
              </a:p>
            </p:txBody>
          </p:sp>
          <p:sp>
            <p:nvSpPr>
              <p:cNvPr id="25" name="Freeform 222"/>
              <p:cNvSpPr>
                <a:spLocks noChangeArrowheads="1"/>
              </p:cNvSpPr>
              <p:nvPr/>
            </p:nvSpPr>
            <p:spPr bwMode="auto">
              <a:xfrm>
                <a:off x="16154678" y="8747622"/>
                <a:ext cx="125982" cy="120122"/>
              </a:xfrm>
              <a:custGeom>
                <a:gdLst>
                  <a:gd fmla="*/ 187 w 188" name="T0"/>
                  <a:gd fmla="*/ 89 h 180" name="T1"/>
                  <a:gd fmla="*/ 187 w 188" name="T2"/>
                  <a:gd fmla="*/ 89 h 180" name="T3"/>
                  <a:gd fmla="*/ 97 w 188" name="T4"/>
                  <a:gd fmla="*/ 179 h 180" name="T5"/>
                  <a:gd fmla="*/ 0 w 188" name="T6"/>
                  <a:gd fmla="*/ 89 h 180" name="T7"/>
                  <a:gd fmla="*/ 97 w 188" name="T8"/>
                  <a:gd fmla="*/ 0 h 180" name="T9"/>
                  <a:gd fmla="*/ 187 w 188" name="T10"/>
                  <a:gd fmla="*/ 89 h 180" name="T11"/>
                </a:gdLst>
                <a:cxnLst>
                  <a:cxn ang="0">
                    <a:pos x="T0" y="T1"/>
                  </a:cxn>
                  <a:cxn ang="0">
                    <a:pos x="T2" y="T3"/>
                  </a:cxn>
                  <a:cxn ang="0">
                    <a:pos x="T4" y="T5"/>
                  </a:cxn>
                  <a:cxn ang="0">
                    <a:pos x="T6" y="T7"/>
                  </a:cxn>
                  <a:cxn ang="0">
                    <a:pos x="T8" y="T9"/>
                  </a:cxn>
                  <a:cxn ang="0">
                    <a:pos x="T10" y="T11"/>
                  </a:cxn>
                </a:cxnLst>
                <a:rect b="b" l="0" r="r" t="0"/>
                <a:pathLst>
                  <a:path h="180" w="188">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cap="flat" w="34290">
                <a:solidFill>
                  <a:schemeClr val="bg1"/>
                </a:solidFill>
                <a:roun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charset="0" typeface="Montserrat Light"/>
                </a:endParaRPr>
              </a:p>
            </p:txBody>
          </p:sp>
          <p:sp>
            <p:nvSpPr>
              <p:cNvPr id="26" name="Freeform 223"/>
              <p:cNvSpPr>
                <a:spLocks noChangeArrowheads="1"/>
              </p:cNvSpPr>
              <p:nvPr/>
            </p:nvSpPr>
            <p:spPr bwMode="auto">
              <a:xfrm>
                <a:off x="15955451" y="8560114"/>
                <a:ext cx="120122" cy="120122"/>
              </a:xfrm>
              <a:custGeom>
                <a:gdLst>
                  <a:gd fmla="*/ 180 w 181" name="T0"/>
                  <a:gd fmla="*/ 89 h 180" name="T1"/>
                  <a:gd fmla="*/ 180 w 181" name="T2"/>
                  <a:gd fmla="*/ 89 h 180" name="T3"/>
                  <a:gd fmla="*/ 90 w 181" name="T4"/>
                  <a:gd fmla="*/ 179 h 180" name="T5"/>
                  <a:gd fmla="*/ 0 w 181" name="T6"/>
                  <a:gd fmla="*/ 89 h 180" name="T7"/>
                  <a:gd fmla="*/ 90 w 181" name="T8"/>
                  <a:gd fmla="*/ 0 h 180" name="T9"/>
                  <a:gd fmla="*/ 180 w 181" name="T10"/>
                  <a:gd fmla="*/ 89 h 180" name="T11"/>
                </a:gdLst>
                <a:cxnLst>
                  <a:cxn ang="0">
                    <a:pos x="T0" y="T1"/>
                  </a:cxn>
                  <a:cxn ang="0">
                    <a:pos x="T2" y="T3"/>
                  </a:cxn>
                  <a:cxn ang="0">
                    <a:pos x="T4" y="T5"/>
                  </a:cxn>
                  <a:cxn ang="0">
                    <a:pos x="T6" y="T7"/>
                  </a:cxn>
                  <a:cxn ang="0">
                    <a:pos x="T8" y="T9"/>
                  </a:cxn>
                  <a:cxn ang="0">
                    <a:pos x="T10" y="T11"/>
                  </a:cxn>
                </a:cxnLst>
                <a:rect b="b" l="0" r="r" t="0"/>
                <a:pathLst>
                  <a:path h="180" w="181">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cap="flat" w="34290">
                <a:solidFill>
                  <a:schemeClr val="bg1"/>
                </a:solidFill>
                <a:roun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charset="0" typeface="Montserrat Light"/>
                </a:endParaRPr>
              </a:p>
            </p:txBody>
          </p:sp>
          <p:sp>
            <p:nvSpPr>
              <p:cNvPr id="27" name="Line 224"/>
              <p:cNvSpPr>
                <a:spLocks noChangeShapeType="1"/>
              </p:cNvSpPr>
              <p:nvPr/>
            </p:nvSpPr>
            <p:spPr bwMode="auto">
              <a:xfrm>
                <a:off x="15817748" y="8302288"/>
                <a:ext cx="2931" cy="70317"/>
              </a:xfrm>
              <a:prstGeom prst="line">
                <a:avLst/>
              </a:prstGeom>
              <a:noFill/>
              <a:ln cap="flat" w="34290">
                <a:solidFill>
                  <a:schemeClr val="bg1"/>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latin charset="0" typeface="Montserrat Light"/>
                </a:endParaRPr>
              </a:p>
            </p:txBody>
          </p:sp>
          <p:sp>
            <p:nvSpPr>
              <p:cNvPr id="28" name="Line 225"/>
              <p:cNvSpPr>
                <a:spLocks noChangeShapeType="1"/>
              </p:cNvSpPr>
              <p:nvPr/>
            </p:nvSpPr>
            <p:spPr bwMode="auto">
              <a:xfrm>
                <a:off x="16219134" y="8867742"/>
                <a:ext cx="2929" cy="70317"/>
              </a:xfrm>
              <a:prstGeom prst="line">
                <a:avLst/>
              </a:prstGeom>
              <a:noFill/>
              <a:ln cap="flat" w="34290">
                <a:solidFill>
                  <a:schemeClr val="bg1"/>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endParaRPr lang="en-US">
                  <a:latin charset="0" typeface="Montserrat Light"/>
                </a:endParaRPr>
              </a:p>
            </p:txBody>
          </p:sp>
        </p:grpSp>
        <p:sp>
          <p:nvSpPr>
            <p:cNvPr id="29" name="TextBox 28"/>
            <p:cNvSpPr txBox="1"/>
            <p:nvPr/>
          </p:nvSpPr>
          <p:spPr>
            <a:xfrm>
              <a:off x="819151" y="5158085"/>
              <a:ext cx="2016475" cy="640080"/>
            </a:xfrm>
            <a:prstGeom prst="rect">
              <a:avLst/>
            </a:prstGeom>
            <a:noFill/>
          </p:spPr>
          <p:txBody>
            <a:bodyPr rtlCol="0" wrap="square">
              <a:spAutoFit/>
            </a:bodyPr>
            <a:lstStyle/>
            <a:p>
              <a:pPr algn="ctr"/>
              <a:r>
                <a:rPr lang="en-US" sz="1200">
                  <a:solidFill>
                    <a:schemeClr val="bg1"/>
                  </a:solidFill>
                  <a:latin typeface="Lato Light"/>
                  <a:ea charset="0" typeface="Lato Light"/>
                  <a:cs typeface="Lato Light"/>
                </a:rPr>
                <a:t>Entrepreneurial activities differ substantially depending on the type of</a:t>
              </a:r>
            </a:p>
          </p:txBody>
        </p:sp>
        <p:sp>
          <p:nvSpPr>
            <p:cNvPr id="30" name="Rectangle 29"/>
            <p:cNvSpPr/>
            <p:nvPr/>
          </p:nvSpPr>
          <p:spPr>
            <a:xfrm>
              <a:off x="840961" y="4879805"/>
              <a:ext cx="1981517" cy="304800"/>
            </a:xfrm>
            <a:prstGeom prst="rect">
              <a:avLst/>
            </a:prstGeom>
          </p:spPr>
          <p:txBody>
            <a:bodyPr wrap="none">
              <a:spAutoFit/>
            </a:bodyPr>
            <a:lstStyle/>
            <a:p>
              <a:r>
                <a:rPr b="1" lang="en-US" spc="600" sz="1400">
                  <a:solidFill>
                    <a:schemeClr val="bg1"/>
                  </a:solidFill>
                  <a:latin typeface="Montserrat"/>
                  <a:ea charset="0" typeface="Montserrat"/>
                  <a:cs charset="0" typeface="Montserrat"/>
                </a:rPr>
                <a:t>TITLE HERE</a:t>
              </a:r>
            </a:p>
          </p:txBody>
        </p:sp>
      </p:grpSp>
      <p:sp>
        <p:nvSpPr>
          <p:cNvPr id="31" name="TextBox 1">
            <a:extLst>
              <a:ext uri="{FF2B5EF4-FFF2-40B4-BE49-F238E27FC236}">
                <a16:creationId xmlns:a16="http://schemas.microsoft.com/office/drawing/2014/main" id="{1BAB1AB5-E188-4BD1-9426-4FD73CC71660}"/>
              </a:ext>
            </a:extLst>
          </p:cNvPr>
          <p:cNvSpPr txBox="1"/>
          <p:nvPr/>
        </p:nvSpPr>
        <p:spPr>
          <a:xfrm>
            <a:off x="7198280" y="195653"/>
            <a:ext cx="1606550" cy="502920"/>
          </a:xfrm>
          <a:prstGeom prst="rect">
            <a:avLst/>
          </a:prstGeom>
          <a:noFill/>
        </p:spPr>
        <p:txBody>
          <a:bodyPr lIns="0" rIns="0" rtlCol="0" tIns="0" wrap="none">
            <a:spAutoFit/>
          </a:bodyPr>
          <a:lstStyle/>
          <a:p>
            <a:pPr>
              <a:lnSpc>
                <a:spcPts val="3600"/>
              </a:lnSpc>
            </a:pPr>
            <a:r>
              <a:rPr altLang="zh-CN" lang="en-US" sz="2400">
                <a:solidFill>
                  <a:srgbClr val="063D54"/>
                </a:solidFill>
                <a:cs typeface="+mn-ea"/>
                <a:sym typeface="+mn-lt"/>
              </a:rPr>
              <a:t>1.4项目愿景</a:t>
            </a:r>
          </a:p>
        </p:txBody>
      </p:sp>
      <p:sp>
        <p:nvSpPr>
          <p:cNvPr id="32" name="TextBox 1">
            <a:extLst>
              <a:ext uri="{FF2B5EF4-FFF2-40B4-BE49-F238E27FC236}">
                <a16:creationId xmlns:a16="http://schemas.microsoft.com/office/drawing/2014/main" id="{AFCA095F-E9A7-49E8-95FD-FD5EDD13A765}"/>
              </a:ext>
            </a:extLst>
          </p:cNvPr>
          <p:cNvSpPr txBox="1"/>
          <p:nvPr/>
        </p:nvSpPr>
        <p:spPr>
          <a:xfrm>
            <a:off x="7198436" y="630028"/>
            <a:ext cx="1622083" cy="337820"/>
          </a:xfrm>
          <a:prstGeom prst="rect">
            <a:avLst/>
          </a:prstGeom>
          <a:noFill/>
        </p:spPr>
        <p:txBody>
          <a:bodyPr lIns="0" rIns="0" rtlCol="0" tIns="0" wrap="square">
            <a:spAutoFit/>
          </a:bodyPr>
          <a:lstStyle/>
          <a:p>
            <a:pPr>
              <a:lnSpc>
                <a:spcPts val="2300"/>
              </a:lnSpc>
            </a:pPr>
            <a:r>
              <a:rPr altLang="zh-CN" lang="en-US" sz="1400">
                <a:solidFill>
                  <a:schemeClr val="bg2">
                    <a:lumMod val="50000"/>
                  </a:schemeClr>
                </a:solidFill>
                <a:cs typeface="+mn-ea"/>
                <a:sym typeface="+mn-lt"/>
              </a:rPr>
              <a:t>PROJECT VISION</a:t>
            </a:r>
          </a:p>
        </p:txBody>
      </p:sp>
      <p:sp>
        <p:nvSpPr>
          <p:cNvPr id="35" name="TextBox 1">
            <a:extLst>
              <a:ext uri="{FF2B5EF4-FFF2-40B4-BE49-F238E27FC236}">
                <a16:creationId xmlns:a16="http://schemas.microsoft.com/office/drawing/2014/main" id="{89539ABE-7779-4C19-A1FF-EBC78BD4801B}"/>
              </a:ext>
            </a:extLst>
          </p:cNvPr>
          <p:cNvSpPr txBox="1"/>
          <p:nvPr/>
        </p:nvSpPr>
        <p:spPr>
          <a:xfrm>
            <a:off x="7351081" y="2615597"/>
            <a:ext cx="2085975" cy="337820"/>
          </a:xfrm>
          <a:prstGeom prst="rect">
            <a:avLst/>
          </a:prstGeom>
          <a:noFill/>
        </p:spPr>
        <p:txBody>
          <a:bodyPr lIns="0" rIns="0" rtlCol="0" tIns="0" wrap="none">
            <a:spAutoFit/>
          </a:bodyPr>
          <a:lstStyle/>
          <a:p>
            <a:pPr>
              <a:lnSpc>
                <a:spcPts val="2300"/>
              </a:lnSpc>
            </a:pPr>
            <a:r>
              <a:rPr altLang="zh-CN" lang="en-US">
                <a:solidFill>
                  <a:schemeClr val="bg2">
                    <a:lumMod val="25000"/>
                  </a:schemeClr>
                </a:solidFill>
                <a:cs typeface="+mn-ea"/>
                <a:sym typeface="+mn-lt"/>
              </a:rPr>
              <a:t>SHARING ECONOMY</a:t>
            </a:r>
          </a:p>
        </p:txBody>
      </p:sp>
    </p:spTree>
    <p:extLst>
      <p:ext uri="{BB962C8B-B14F-4D97-AF65-F5344CB8AC3E}">
        <p14:creationId val="15441662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id="7"/>
                                        <p:tgtEl>
                                          <p:spTgt spid="31"/>
                                        </p:tgtEl>
                                        <p:attrNameLst>
                                          <p:attrName>ppt_x</p:attrName>
                                        </p:attrNameLst>
                                      </p:cBhvr>
                                      <p:tavLst>
                                        <p:tav tm="0">
                                          <p:val>
                                            <p:strVal val="#ppt_x-#ppt_w*1.125000"/>
                                          </p:val>
                                        </p:tav>
                                        <p:tav tm="100000">
                                          <p:val>
                                            <p:strVal val="#ppt_x"/>
                                          </p:val>
                                        </p:tav>
                                      </p:tavLst>
                                    </p:anim>
                                    <p:animEffect filter="wipe(right)" transition="in">
                                      <p:cBhvr>
                                        <p:cTn dur="500" id="8"/>
                                        <p:tgtEl>
                                          <p:spTgt spid="31"/>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500" id="11"/>
                                        <p:tgtEl>
                                          <p:spTgt spid="32"/>
                                        </p:tgtEl>
                                        <p:attrNameLst>
                                          <p:attrName>ppt_x</p:attrName>
                                        </p:attrNameLst>
                                      </p:cBhvr>
                                      <p:tavLst>
                                        <p:tav tm="0">
                                          <p:val>
                                            <p:strVal val="#ppt_x-#ppt_w*1.125000"/>
                                          </p:val>
                                        </p:tav>
                                        <p:tav tm="100000">
                                          <p:val>
                                            <p:strVal val="#ppt_x"/>
                                          </p:val>
                                        </p:tav>
                                      </p:tavLst>
                                    </p:anim>
                                    <p:animEffect filter="wipe(right)" transition="in">
                                      <p:cBhvr>
                                        <p:cTn dur="500" id="12"/>
                                        <p:tgtEl>
                                          <p:spTgt spid="32"/>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additive="base">
                                        <p:cTn dur="500" id="15"/>
                                        <p:tgtEl>
                                          <p:spTgt spid="35"/>
                                        </p:tgtEl>
                                        <p:attrNameLst>
                                          <p:attrName>ppt_x</p:attrName>
                                        </p:attrNameLst>
                                      </p:cBhvr>
                                      <p:tavLst>
                                        <p:tav tm="0">
                                          <p:val>
                                            <p:strVal val="#ppt_x-#ppt_w*1.125000"/>
                                          </p:val>
                                        </p:tav>
                                        <p:tav tm="100000">
                                          <p:val>
                                            <p:strVal val="#ppt_x"/>
                                          </p:val>
                                        </p:tav>
                                      </p:tavLst>
                                    </p:anim>
                                    <p:animEffect filter="wipe(right)" transition="in">
                                      <p:cBhvr>
                                        <p:cTn dur="500" id="16"/>
                                        <p:tgtEl>
                                          <p:spTgt spid="35"/>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id="19"/>
                                        <p:tgtEl>
                                          <p:spTgt spid="5"/>
                                        </p:tgtEl>
                                        <p:attrNameLst>
                                          <p:attrName>ppt_x</p:attrName>
                                        </p:attrNameLst>
                                      </p:cBhvr>
                                      <p:tavLst>
                                        <p:tav tm="0">
                                          <p:val>
                                            <p:strVal val="#ppt_x-#ppt_w*1.125000"/>
                                          </p:val>
                                        </p:tav>
                                        <p:tav tm="100000">
                                          <p:val>
                                            <p:strVal val="#ppt_x"/>
                                          </p:val>
                                        </p:tav>
                                      </p:tavLst>
                                    </p:anim>
                                    <p:animEffect filter="wipe(right)" transition="in">
                                      <p:cBhvr>
                                        <p:cTn dur="500" id="20"/>
                                        <p:tgtEl>
                                          <p:spTgt spid="5"/>
                                        </p:tgtEl>
                                      </p:cBhvr>
                                    </p:animEffect>
                                  </p:childTnLst>
                                </p:cTn>
                              </p:par>
                              <p:par>
                                <p:cTn fill="hold" grpId="0" id="21" nodeType="withEffect" presetClass="entr" presetID="2" presetSubtype="4">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ppt_x"/>
                                          </p:val>
                                        </p:tav>
                                        <p:tav tm="100000">
                                          <p:val>
                                            <p:strVal val="#ppt_x"/>
                                          </p:val>
                                        </p:tav>
                                      </p:tavLst>
                                    </p:anim>
                                    <p:anim calcmode="lin" valueType="num">
                                      <p:cBhvr additive="base">
                                        <p:cTn dur="500" fill="hold" id="24"/>
                                        <p:tgtEl>
                                          <p:spTgt spid="6"/>
                                        </p:tgtEl>
                                        <p:attrNameLst>
                                          <p:attrName>ppt_y</p:attrName>
                                        </p:attrNameLst>
                                      </p:cBhvr>
                                      <p:tavLst>
                                        <p:tav tm="0">
                                          <p:val>
                                            <p:strVal val="1+#ppt_h/2"/>
                                          </p:val>
                                        </p:tav>
                                        <p:tav tm="100000">
                                          <p:val>
                                            <p:strVal val="#ppt_y"/>
                                          </p:val>
                                        </p:tav>
                                      </p:tavLst>
                                    </p:anim>
                                  </p:childTnLst>
                                </p:cTn>
                              </p:par>
                              <p:par>
                                <p:cTn fill="hold" id="25" nodeType="withEffect" presetClass="entr" presetID="22" presetSubtype="4">
                                  <p:stCondLst>
                                    <p:cond delay="0"/>
                                  </p:stCondLst>
                                  <p:childTnLst>
                                    <p:set>
                                      <p:cBhvr>
                                        <p:cTn dur="1" fill="hold" id="26">
                                          <p:stCondLst>
                                            <p:cond delay="0"/>
                                          </p:stCondLst>
                                        </p:cTn>
                                        <p:tgtEl>
                                          <p:spTgt spid="36"/>
                                        </p:tgtEl>
                                        <p:attrNameLst>
                                          <p:attrName>style.visibility</p:attrName>
                                        </p:attrNameLst>
                                      </p:cBhvr>
                                      <p:to>
                                        <p:strVal val="visible"/>
                                      </p:to>
                                    </p:set>
                                    <p:animEffect filter="wipe(down)" transition="in">
                                      <p:cBhvr>
                                        <p:cTn dur="500" id="27"/>
                                        <p:tgtEl>
                                          <p:spTgt spid="36"/>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9"/>
                                        </p:tgtEl>
                                        <p:attrNameLst>
                                          <p:attrName>style.visibility</p:attrName>
                                        </p:attrNameLst>
                                      </p:cBhvr>
                                      <p:to>
                                        <p:strVal val="visible"/>
                                      </p:to>
                                    </p:set>
                                    <p:animEffect filter="wipe(down)" transition="in">
                                      <p:cBhvr>
                                        <p:cTn dur="500" id="30"/>
                                        <p:tgtEl>
                                          <p:spTgt spid="9"/>
                                        </p:tgtEl>
                                      </p:cBhvr>
                                    </p:animEffect>
                                  </p:childTnLst>
                                </p:cTn>
                              </p:par>
                              <p:par>
                                <p:cTn fill="hold" id="31" nodeType="withEffect" presetClass="entr" presetID="2" presetSubtype="8">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0-#ppt_w/2"/>
                                          </p:val>
                                        </p:tav>
                                        <p:tav tm="100000">
                                          <p:val>
                                            <p:strVal val="#ppt_x"/>
                                          </p:val>
                                        </p:tav>
                                      </p:tavLst>
                                    </p:anim>
                                    <p:anim calcmode="lin" valueType="num">
                                      <p:cBhvr additive="base">
                                        <p:cTn dur="500" fill="hold" id="34"/>
                                        <p:tgtEl>
                                          <p:spTgt spid="4"/>
                                        </p:tgtEl>
                                        <p:attrNameLst>
                                          <p:attrName>ppt_y</p:attrName>
                                        </p:attrNameLst>
                                      </p:cBhvr>
                                      <p:tavLst>
                                        <p:tav tm="0">
                                          <p:val>
                                            <p:strVal val="#ppt_y"/>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additive="base">
                                        <p:cTn dur="500" fill="hold" id="37"/>
                                        <p:tgtEl>
                                          <p:spTgt spid="7"/>
                                        </p:tgtEl>
                                        <p:attrNameLst>
                                          <p:attrName>ppt_x</p:attrName>
                                        </p:attrNameLst>
                                      </p:cBhvr>
                                      <p:tavLst>
                                        <p:tav tm="0">
                                          <p:val>
                                            <p:strVal val="#ppt_x"/>
                                          </p:val>
                                        </p:tav>
                                        <p:tav tm="100000">
                                          <p:val>
                                            <p:strVal val="#ppt_x"/>
                                          </p:val>
                                        </p:tav>
                                      </p:tavLst>
                                    </p:anim>
                                    <p:anim calcmode="lin" valueType="num">
                                      <p:cBhvr additive="base">
                                        <p:cTn dur="500" fill="hold" id="38"/>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31"/>
      <p:bldP grpId="0" spid="32"/>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0" sz="quarter" type="pic"/>
          </p:nvPr>
        </p:nvPicPr>
        <p:blipFill>
          <a:blip r:embed="rId3">
            <a:extLst>
              <a:ext uri="{28A0092B-C50C-407E-A947-70E740481C1C}">
                <a14:useLocalDpi val="0"/>
              </a:ext>
            </a:extLst>
          </a:blip>
          <a:srcRect l="1220" r="1220"/>
          <a:stretch>
            <a:fillRect/>
          </a:stretch>
        </p:blipFill>
        <p:spPr/>
      </p:pic>
      <p:grpSp>
        <p:nvGrpSpPr>
          <p:cNvPr id="2" name="Group 1"/>
          <p:cNvGrpSpPr/>
          <p:nvPr/>
        </p:nvGrpSpPr>
        <p:grpSpPr>
          <a:xfrm>
            <a:off x="9177867" y="6057897"/>
            <a:ext cx="2205568" cy="358608"/>
            <a:chOff x="6883400" y="4543425"/>
            <a:chExt cx="1654176" cy="268956"/>
          </a:xfrm>
          <a:solidFill>
            <a:srgbClr val="063D54"/>
          </a:solidFill>
        </p:grpSpPr>
        <p:sp>
          <p:nvSpPr>
            <p:cNvPr id="13" name="Rectangle 12"/>
            <p:cNvSpPr/>
            <p:nvPr/>
          </p:nvSpPr>
          <p:spPr>
            <a:xfrm>
              <a:off x="6883400" y="4543425"/>
              <a:ext cx="1654176" cy="2689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sp>
          <p:nvSpPr>
            <p:cNvPr id="17" name="TextBox 16"/>
            <p:cNvSpPr txBox="1"/>
            <p:nvPr/>
          </p:nvSpPr>
          <p:spPr>
            <a:xfrm>
              <a:off x="6978649" y="4616347"/>
              <a:ext cx="1463674" cy="121958"/>
            </a:xfrm>
            <a:prstGeom prst="rect">
              <a:avLst/>
            </a:prstGeom>
            <a:grpFill/>
          </p:spPr>
          <p:txBody>
            <a:bodyPr bIns="0" lIns="0" rIns="0" rtlCol="0" tIns="0" wrap="square">
              <a:spAutoFit/>
            </a:bodyPr>
            <a:lstStyle/>
            <a:p>
              <a:pPr algn="ctr"/>
              <a:r>
                <a:rPr b="1" lang="en-US" spc="27" sz="1067">
                  <a:solidFill>
                    <a:schemeClr val="bg1"/>
                  </a:solidFill>
                  <a:latin charset="0" panose="020f0502020204030203" pitchFamily="34" typeface="Lato"/>
                </a:rPr>
                <a:t>Our Office in New Jersey </a:t>
              </a:r>
            </a:p>
          </p:txBody>
        </p:sp>
      </p:grpSp>
      <p:sp>
        <p:nvSpPr>
          <p:cNvPr id="24" name="TextBox 1">
            <a:extLst>
              <a:ext uri="{FF2B5EF4-FFF2-40B4-BE49-F238E27FC236}">
                <a16:creationId xmlns:a16="http://schemas.microsoft.com/office/drawing/2014/main" id="{ED5E5535-B29E-47D2-A884-8C56A424BF82}"/>
              </a:ext>
            </a:extLst>
          </p:cNvPr>
          <p:cNvSpPr txBox="1"/>
          <p:nvPr/>
        </p:nvSpPr>
        <p:spPr>
          <a:xfrm>
            <a:off x="599508" y="2695496"/>
            <a:ext cx="5370218" cy="858805"/>
          </a:xfrm>
          <a:prstGeom prst="rect">
            <a:avLst/>
          </a:prstGeom>
          <a:noFill/>
        </p:spPr>
        <p:txBody>
          <a:bodyPr lIns="0" rIns="0" rtlCol="0" tIns="0" wrap="square">
            <a:spAutoFit/>
          </a:bodyPr>
          <a:lstStyle/>
          <a:p>
            <a:pPr>
              <a:lnSpc>
                <a:spcPct val="120000"/>
              </a:lnSpc>
            </a:pPr>
            <a:r>
              <a:rPr altLang="zh-CN" lang="en-US" sz="1482">
                <a:solidFill>
                  <a:srgbClr val="727171"/>
                </a:solidFill>
                <a:cs typeface="+mn-ea"/>
                <a:sym typeface="+mn-lt"/>
              </a:rPr>
              <a:t>列举企业当前所提供的产品和服务类型，以及将来的产品和服务</a:t>
            </a:r>
          </a:p>
          <a:p>
            <a:pPr>
              <a:lnSpc>
                <a:spcPct val="120000"/>
              </a:lnSpc>
            </a:pPr>
            <a:r>
              <a:rPr altLang="zh-CN" lang="en-US" sz="1482">
                <a:solidFill>
                  <a:srgbClr val="727171"/>
                </a:solidFill>
                <a:cs typeface="+mn-ea"/>
                <a:sym typeface="+mn-lt"/>
              </a:rPr>
              <a:t>计划，陈述产品和服务的独到之处，包括成本、质量、功能、可</a:t>
            </a:r>
          </a:p>
          <a:p>
            <a:pPr>
              <a:lnSpc>
                <a:spcPct val="120000"/>
              </a:lnSpc>
            </a:pPr>
            <a:r>
              <a:rPr altLang="zh-CN" lang="en-US" sz="1482">
                <a:solidFill>
                  <a:srgbClr val="727171"/>
                </a:solidFill>
                <a:cs typeface="+mn-ea"/>
                <a:sym typeface="+mn-lt"/>
              </a:rPr>
              <a:t>靠性和价格等，指出产品所处生命周期或开发进展。</a:t>
            </a:r>
          </a:p>
        </p:txBody>
      </p:sp>
      <p:sp>
        <p:nvSpPr>
          <p:cNvPr id="26" name="TextBox 1">
            <a:extLst>
              <a:ext uri="{FF2B5EF4-FFF2-40B4-BE49-F238E27FC236}">
                <a16:creationId xmlns:a16="http://schemas.microsoft.com/office/drawing/2014/main" id="{D5AD457F-E695-4300-8FF6-7BB5DC998CB1}"/>
              </a:ext>
            </a:extLst>
          </p:cNvPr>
          <p:cNvSpPr txBox="1"/>
          <p:nvPr/>
        </p:nvSpPr>
        <p:spPr>
          <a:xfrm>
            <a:off x="709050" y="1893856"/>
            <a:ext cx="1219200" cy="337820"/>
          </a:xfrm>
          <a:prstGeom prst="rect">
            <a:avLst/>
          </a:prstGeom>
          <a:noFill/>
        </p:spPr>
        <p:txBody>
          <a:bodyPr lIns="0" rIns="0" rtlCol="0" tIns="0" wrap="none">
            <a:spAutoFit/>
          </a:bodyPr>
          <a:lstStyle/>
          <a:p>
            <a:pPr>
              <a:lnSpc>
                <a:spcPts val="2300"/>
              </a:lnSpc>
            </a:pPr>
            <a:r>
              <a:rPr altLang="zh-CN" lang="en-US" sz="2400">
                <a:solidFill>
                  <a:srgbClr val="063D54"/>
                </a:solidFill>
                <a:cs typeface="+mn-ea"/>
                <a:sym typeface="+mn-lt"/>
              </a:rPr>
              <a:t>小米介绍</a:t>
            </a:r>
          </a:p>
        </p:txBody>
      </p:sp>
      <p:sp>
        <p:nvSpPr>
          <p:cNvPr id="27" name="TextBox 1">
            <a:extLst>
              <a:ext uri="{FF2B5EF4-FFF2-40B4-BE49-F238E27FC236}">
                <a16:creationId xmlns:a16="http://schemas.microsoft.com/office/drawing/2014/main" id="{F53CC534-8502-4FAF-A83F-B9806F139E84}"/>
              </a:ext>
            </a:extLst>
          </p:cNvPr>
          <p:cNvSpPr txBox="1"/>
          <p:nvPr/>
        </p:nvSpPr>
        <p:spPr>
          <a:xfrm>
            <a:off x="709050" y="2140435"/>
            <a:ext cx="1493838" cy="337820"/>
          </a:xfrm>
          <a:prstGeom prst="rect">
            <a:avLst/>
          </a:prstGeom>
          <a:noFill/>
        </p:spPr>
        <p:txBody>
          <a:bodyPr lIns="0" rIns="0" rtlCol="0" tIns="0" wrap="none">
            <a:spAutoFit/>
          </a:bodyPr>
          <a:lstStyle/>
          <a:p>
            <a:pPr>
              <a:lnSpc>
                <a:spcPts val="2300"/>
              </a:lnSpc>
            </a:pPr>
            <a:r>
              <a:rPr altLang="zh-CN" lang="en-US" sz="1100">
                <a:solidFill>
                  <a:schemeClr val="bg2">
                    <a:lumMod val="50000"/>
                  </a:schemeClr>
                </a:solidFill>
                <a:cs typeface="+mn-ea"/>
                <a:sym typeface="+mn-lt"/>
              </a:rPr>
              <a:t>XIAOMI INTRODUCTION</a:t>
            </a:r>
          </a:p>
        </p:txBody>
      </p:sp>
      <p:sp>
        <p:nvSpPr>
          <p:cNvPr id="28" name="矩形 27">
            <a:extLst>
              <a:ext uri="{FF2B5EF4-FFF2-40B4-BE49-F238E27FC236}">
                <a16:creationId xmlns:a16="http://schemas.microsoft.com/office/drawing/2014/main" id="{DE4850A2-2AA6-4F6F-AD15-A95BDB4AB2ED}"/>
              </a:ext>
            </a:extLst>
          </p:cNvPr>
          <p:cNvSpPr/>
          <p:nvPr/>
        </p:nvSpPr>
        <p:spPr>
          <a:xfrm>
            <a:off x="402287" y="393998"/>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1">
            <a:extLst>
              <a:ext uri="{FF2B5EF4-FFF2-40B4-BE49-F238E27FC236}">
                <a16:creationId xmlns:a16="http://schemas.microsoft.com/office/drawing/2014/main" id="{729C1B6E-87F9-4AC8-A4E0-31AB4E1E4585}"/>
              </a:ext>
            </a:extLst>
          </p:cNvPr>
          <p:cNvSpPr txBox="1"/>
          <p:nvPr/>
        </p:nvSpPr>
        <p:spPr>
          <a:xfrm>
            <a:off x="402287" y="400939"/>
            <a:ext cx="1744067" cy="484632"/>
          </a:xfrm>
          <a:prstGeom prst="rect">
            <a:avLst/>
          </a:prstGeom>
          <a:noFill/>
        </p:spPr>
        <p:txBody>
          <a:bodyPr lIns="0" rIns="0" rtlCol="0" tIns="0" wrap="square">
            <a:spAutoFit/>
          </a:bodyPr>
          <a:lstStyle/>
          <a:p>
            <a:pPr>
              <a:lnSpc>
                <a:spcPct val="120000"/>
              </a:lnSpc>
            </a:pPr>
            <a:r>
              <a:rPr altLang="zh-CN" lang="en-US" sz="2400">
                <a:solidFill>
                  <a:srgbClr val="063D54"/>
                </a:solidFill>
                <a:cs typeface="+mn-ea"/>
                <a:sym typeface="+mn-lt"/>
              </a:rPr>
              <a:t>1.5公司简介</a:t>
            </a:r>
          </a:p>
        </p:txBody>
      </p:sp>
      <p:sp>
        <p:nvSpPr>
          <p:cNvPr id="30" name="TextBox 1">
            <a:extLst>
              <a:ext uri="{FF2B5EF4-FFF2-40B4-BE49-F238E27FC236}">
                <a16:creationId xmlns:a16="http://schemas.microsoft.com/office/drawing/2014/main" id="{9B625412-C022-47BB-A7D0-9F9AF124B917}"/>
              </a:ext>
            </a:extLst>
          </p:cNvPr>
          <p:cNvSpPr txBox="1"/>
          <p:nvPr/>
        </p:nvSpPr>
        <p:spPr>
          <a:xfrm>
            <a:off x="402287" y="828538"/>
            <a:ext cx="2645713" cy="301752"/>
          </a:xfrm>
          <a:prstGeom prst="rect">
            <a:avLst/>
          </a:prstGeom>
          <a:noFill/>
        </p:spPr>
        <p:txBody>
          <a:bodyPr lIns="0" rIns="0" rtlCol="0" tIns="0" wrap="square">
            <a:spAutoFit/>
          </a:bodyPr>
          <a:lstStyle/>
          <a:p>
            <a:pPr>
              <a:lnSpc>
                <a:spcPct val="120000"/>
              </a:lnSpc>
            </a:pPr>
            <a:r>
              <a:rPr altLang="zh-CN" lang="en-US" sz="1400">
                <a:solidFill>
                  <a:schemeClr val="bg1">
                    <a:lumMod val="50000"/>
                  </a:schemeClr>
                </a:solidFill>
                <a:cs typeface="+mn-ea"/>
                <a:sym typeface="+mn-lt"/>
              </a:rPr>
              <a:t>COMPANY INTRODUCTION</a:t>
            </a:r>
          </a:p>
        </p:txBody>
      </p:sp>
    </p:spTree>
    <p:extLst>
      <p:ext uri="{BB962C8B-B14F-4D97-AF65-F5344CB8AC3E}">
        <p14:creationId val="12341310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6"/>
                                        </p:tgtEl>
                                        <p:attrNameLst>
                                          <p:attrName>style.visibility</p:attrName>
                                        </p:attrNameLst>
                                      </p:cBhvr>
                                      <p:to>
                                        <p:strVal val="visible"/>
                                      </p:to>
                                    </p:set>
                                    <p:animEffect filter="wipe(left)" transition="in">
                                      <p:cBhvr>
                                        <p:cTn dur="500" id="20"/>
                                        <p:tgtEl>
                                          <p:spTgt spid="26"/>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7"/>
                                        </p:tgtEl>
                                        <p:attrNameLst>
                                          <p:attrName>style.visibility</p:attrName>
                                        </p:attrNameLst>
                                      </p:cBhvr>
                                      <p:to>
                                        <p:strVal val="visible"/>
                                      </p:to>
                                    </p:set>
                                    <p:animEffect filter="wipe(left)" transition="in">
                                      <p:cBhvr>
                                        <p:cTn dur="500" id="23"/>
                                        <p:tgtEl>
                                          <p:spTgt spid="27"/>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additive="base">
                                        <p:cTn dur="500" id="26"/>
                                        <p:tgtEl>
                                          <p:spTgt spid="29"/>
                                        </p:tgtEl>
                                        <p:attrNameLst>
                                          <p:attrName>ppt_y</p:attrName>
                                        </p:attrNameLst>
                                      </p:cBhvr>
                                      <p:tavLst>
                                        <p:tav tm="0">
                                          <p:val>
                                            <p:strVal val="#ppt_y+#ppt_h*1.125000"/>
                                          </p:val>
                                        </p:tav>
                                        <p:tav tm="100000">
                                          <p:val>
                                            <p:strVal val="#ppt_y"/>
                                          </p:val>
                                        </p:tav>
                                      </p:tavLst>
                                    </p:anim>
                                    <p:animEffect filter="wipe(up)" transition="in">
                                      <p:cBhvr>
                                        <p:cTn dur="500" id="27"/>
                                        <p:tgtEl>
                                          <p:spTgt spid="29"/>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30"/>
                                        </p:tgtEl>
                                        <p:attrNameLst>
                                          <p:attrName>style.visibility</p:attrName>
                                        </p:attrNameLst>
                                      </p:cBhvr>
                                      <p:to>
                                        <p:strVal val="visible"/>
                                      </p:to>
                                    </p:set>
                                    <p:animEffect filter="wipe(left)" transition="in">
                                      <p:cBhvr>
                                        <p:cTn dur="500" id="3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27"/>
      <p:bldP grpId="0" spid="29"/>
      <p:bldP grpId="0" spid="3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_矩形 2">
            <a:extLst>
              <a:ext uri="{FF2B5EF4-FFF2-40B4-BE49-F238E27FC236}">
                <a16:creationId xmlns:a16="http://schemas.microsoft.com/office/drawing/2014/main" id="{DE7714CF-4288-4227-BA0F-A241C26A7CF5}"/>
              </a:ext>
            </a:extLst>
          </p:cNvPr>
          <p:cNvSpPr/>
          <p:nvPr>
            <p:custDataLst>
              <p:tags r:id="rId3"/>
            </p:custDataLst>
          </p:nvPr>
        </p:nvSpPr>
        <p:spPr>
          <a:xfrm>
            <a:off x="1524001" y="2711450"/>
            <a:ext cx="1573213" cy="1536700"/>
          </a:xfrm>
          <a:prstGeom prst="rect">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altLang="zh-CN" lang="en-US" sz="6000">
                <a:solidFill>
                  <a:srgbClr val="FCFCFC"/>
                </a:solidFill>
                <a:latin charset="-127" panose="02030600000101010101" pitchFamily="18" typeface="Gungsuh"/>
              </a:rPr>
              <a:t>02</a:t>
            </a:r>
          </a:p>
        </p:txBody>
      </p:sp>
      <p:sp>
        <p:nvSpPr>
          <p:cNvPr id="4" name="PA_文本框 3">
            <a:extLst>
              <a:ext uri="{FF2B5EF4-FFF2-40B4-BE49-F238E27FC236}">
                <a16:creationId xmlns:a16="http://schemas.microsoft.com/office/drawing/2014/main" id="{92CF3A66-E572-4B18-A5C8-065820B5702B}"/>
              </a:ext>
            </a:extLst>
          </p:cNvPr>
          <p:cNvSpPr txBox="1"/>
          <p:nvPr>
            <p:custDataLst>
              <p:tags r:id="rId4"/>
            </p:custDataLst>
          </p:nvPr>
        </p:nvSpPr>
        <p:spPr>
          <a:xfrm>
            <a:off x="1460501" y="2727325"/>
            <a:ext cx="1636713" cy="400050"/>
          </a:xfrm>
          <a:prstGeom prst="rect">
            <a:avLst/>
          </a:prstGeom>
          <a:noFill/>
        </p:spPr>
        <p:txBody>
          <a:bodyPr lIns="0" rIns="0"/>
          <a:lstStyle/>
          <a:p>
            <a:pPr algn="r">
              <a:defRPr/>
            </a:pPr>
            <a:r>
              <a:rPr altLang="zh-CN" lang="en-US" spc="500" sz="2000">
                <a:solidFill>
                  <a:srgbClr val="FCFCFC"/>
                </a:solidFill>
                <a:latin charset="-127" panose="02030600000101010101" pitchFamily="18" typeface="Gungsuh"/>
              </a:rPr>
              <a:t>PART</a:t>
            </a:r>
          </a:p>
        </p:txBody>
      </p:sp>
      <p:sp>
        <p:nvSpPr>
          <p:cNvPr id="5" name="PA_文本框 4">
            <a:extLst>
              <a:ext uri="{FF2B5EF4-FFF2-40B4-BE49-F238E27FC236}">
                <a16:creationId xmlns:a16="http://schemas.microsoft.com/office/drawing/2014/main" id="{B1ACFA47-5D0F-4092-9710-34F09863DC97}"/>
              </a:ext>
            </a:extLst>
          </p:cNvPr>
          <p:cNvSpPr txBox="1"/>
          <p:nvPr>
            <p:custDataLst>
              <p:tags r:id="rId5"/>
            </p:custDataLst>
          </p:nvPr>
        </p:nvSpPr>
        <p:spPr>
          <a:xfrm>
            <a:off x="3097214" y="2979738"/>
            <a:ext cx="7570787" cy="1136650"/>
          </a:xfrm>
          <a:prstGeom prst="rect">
            <a:avLst/>
          </a:prstGeom>
          <a:noFill/>
        </p:spPr>
        <p:txBody>
          <a:bodyPr rIns="360000">
            <a:normAutofit/>
          </a:bodyPr>
          <a:lstStyle/>
          <a:p>
            <a:pPr algn="r">
              <a:defRPr/>
            </a:pPr>
            <a:r>
              <a:rPr altLang="en-US" lang="zh-CN" sz="4800">
                <a:solidFill>
                  <a:schemeClr val="accent1">
                    <a:lumMod val="75000"/>
                  </a:schemeClr>
                </a:solidFill>
              </a:rPr>
              <a:t>市场透视</a:t>
            </a:r>
          </a:p>
        </p:txBody>
      </p:sp>
      <p:cxnSp>
        <p:nvCxnSpPr>
          <p:cNvPr id="10" name="PA_直接连接符 9">
            <a:extLst>
              <a:ext uri="{FF2B5EF4-FFF2-40B4-BE49-F238E27FC236}">
                <a16:creationId xmlns:a16="http://schemas.microsoft.com/office/drawing/2014/main" id="{561E68A9-2C5E-454D-BB49-D6BFF6B5B250}"/>
              </a:ext>
            </a:extLst>
          </p:cNvPr>
          <p:cNvCxnSpPr/>
          <p:nvPr>
            <p:custDataLst>
              <p:tags r:id="rId6"/>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a:extLst>
              <a:ext uri="{FF2B5EF4-FFF2-40B4-BE49-F238E27FC236}">
                <a16:creationId xmlns:a16="http://schemas.microsoft.com/office/drawing/2014/main" id="{68DCB164-FF76-497A-8E63-B095DDADF3EA}"/>
              </a:ext>
            </a:extLst>
          </p:cNvPr>
          <p:cNvSpPr/>
          <p:nvPr>
            <p:custDataLst>
              <p:tags r:id="rId7"/>
            </p:custDataLst>
          </p:nvPr>
        </p:nvSpPr>
        <p:spPr>
          <a:xfrm>
            <a:off x="3160714" y="3937000"/>
            <a:ext cx="7170737" cy="365760"/>
          </a:xfrm>
          <a:prstGeom prst="rect">
            <a:avLst/>
          </a:prstGeom>
        </p:spPr>
        <p:txBody>
          <a:bodyPr>
            <a:spAutoFit/>
          </a:bodyPr>
          <a:lstStyle/>
          <a:p>
            <a:pPr algn="r">
              <a:defRPr/>
            </a:pPr>
            <a:r>
              <a:rPr altLang="zh-CN" lang="en-US">
                <a:solidFill>
                  <a:schemeClr val="bg1">
                    <a:lumMod val="65000"/>
                  </a:schemeClr>
                </a:solidFill>
                <a:latin charset="-127" panose="02030600000101010101" pitchFamily="18" typeface="Gungsuh"/>
              </a:rPr>
              <a:t>Click here to add your title</a:t>
            </a:r>
          </a:p>
        </p:txBody>
      </p:sp>
    </p:spTree>
    <p:custDataLst>
      <p:tags r:id="rId8"/>
    </p:custDataLst>
    <p:extLst>
      <p:ext uri="{BB962C8B-B14F-4D97-AF65-F5344CB8AC3E}">
        <p14:creationId val="281313946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par>
                                <p:cTn fill="hold" id="18" nodeType="with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2"/>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ID" val="547146"/>
  <p:tag name="MH" val="20171015152015"/>
  <p:tag name="MH_LIBRARY" val="CONTENTS"/>
  <p:tag name="MH_ORDER" val="4"/>
  <p:tag name="MH_TYPE" val="ENTRY"/>
  <p:tag name="PA" val="v3.2.0"/>
</p:tagLst>
</file>

<file path=ppt/tags/tag11.xml><?xml version="1.0" encoding="utf-8"?>
<p:tagLst xmlns:p="http://schemas.openxmlformats.org/presentationml/2006/main">
  <p:tag name="ID" val="547146"/>
  <p:tag name="MH" val="20171015152015"/>
  <p:tag name="MH_LIBRARY" val="CONTENTS"/>
  <p:tag name="MH_ORDER" val="4"/>
  <p:tag name="MH_TYPE" val="NUMBER"/>
  <p:tag name="PA" val="v3.2.0"/>
</p:tagLst>
</file>

<file path=ppt/tags/tag12.xml><?xml version="1.0" encoding="utf-8"?>
<p:tagLst xmlns:p="http://schemas.openxmlformats.org/presentationml/2006/main">
  <p:tag name="ID" val="547146"/>
  <p:tag name="MH" val="20171015152015"/>
  <p:tag name="MH_LIBRARY" val="CONTENTS"/>
  <p:tag name="MH_TYPE" val="OTHERS"/>
  <p:tag name="PA" val="v3.2.0"/>
</p:tagLst>
</file>

<file path=ppt/tags/tag13.xml><?xml version="1.0" encoding="utf-8"?>
<p:tagLst xmlns:p="http://schemas.openxmlformats.org/presentationml/2006/main">
  <p:tag name="ID" val="547146"/>
  <p:tag name="MH" val="20171015152015"/>
  <p:tag name="MH_LIBRARY" val="CONTENTS"/>
  <p:tag name="MH_TYPE" val="OTHERS"/>
  <p:tag name="PA" val="v3.2.0"/>
</p:tagLst>
</file>

<file path=ppt/tags/tag14.xml><?xml version="1.0" encoding="utf-8"?>
<p:tagLst xmlns:p="http://schemas.openxmlformats.org/presentationml/2006/main">
  <p:tag name="ID" val="547146"/>
  <p:tag name="MH" val="20171015152015"/>
  <p:tag name="MH_AUTOCOLOR" val="TRUE"/>
  <p:tag name="MH_LIBRARY" val="CONTENTS"/>
  <p:tag name="MH_TYPE" val="CONTENTS"/>
</p:tagLst>
</file>

<file path=ppt/tags/tag15.xml><?xml version="1.0" encoding="utf-8"?>
<p:tagLst xmlns:p="http://schemas.openxmlformats.org/presentationml/2006/main">
  <p:tag name="MH" val="20171015153257"/>
  <p:tag name="MH_LIBRARY" val="GRAPHIC"/>
  <p:tag name="MH_ORDER" val="Rectangle 2"/>
  <p:tag name="PA" val="v3.2.0"/>
</p:tagLst>
</file>

<file path=ppt/tags/tag16.xml><?xml version="1.0" encoding="utf-8"?>
<p:tagLst xmlns:p="http://schemas.openxmlformats.org/presentationml/2006/main">
  <p:tag name="MH" val="20171015153257"/>
  <p:tag name="MH_LIBRARY" val="GRAPHIC"/>
  <p:tag name="MH_ORDER" val="TextBox 3"/>
  <p:tag name="PA" val="v3.2.0"/>
</p:tagLst>
</file>

<file path=ppt/tags/tag17.xml><?xml version="1.0" encoding="utf-8"?>
<p:tagLst xmlns:p="http://schemas.openxmlformats.org/presentationml/2006/main">
  <p:tag name="MH" val="20171015153257"/>
  <p:tag name="MH_LIBRARY" val="GRAPHIC"/>
  <p:tag name="MH_ORDER" val="TextBox 4"/>
  <p:tag name="PA" val="v3.2.0"/>
</p:tagLst>
</file>

<file path=ppt/tags/tag18.xml><?xml version="1.0" encoding="utf-8"?>
<p:tagLst xmlns:p="http://schemas.openxmlformats.org/presentationml/2006/main">
  <p:tag name="MH" val="20171015153257"/>
  <p:tag name="MH_LIBRARY" val="GRAPHIC"/>
  <p:tag name="MH_ORDER" val="Straight Connector 9"/>
  <p:tag name="PA" val="v3.2.0"/>
</p:tagLst>
</file>

<file path=ppt/tags/tag19.xml><?xml version="1.0" encoding="utf-8"?>
<p:tagLst xmlns:p="http://schemas.openxmlformats.org/presentationml/2006/main">
  <p:tag name="MH" val="20171015153257"/>
  <p:tag name="MH_LIBRARY" val="GRAPHIC"/>
  <p:tag name="MH_ORDER" val="Rectangle 1"/>
  <p:tag name="PA" val="v3.2.0"/>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71015153257"/>
  <p:tag name="MH_LIBRARY" val="GRAPHIC"/>
</p:tagLst>
</file>

<file path=ppt/tags/tag21.xml><?xml version="1.0" encoding="utf-8"?>
<p:tagLst xmlns:p="http://schemas.openxmlformats.org/presentationml/2006/main">
  <p:tag name="PA" val="v3.2.0"/>
</p:tagLst>
</file>

<file path=ppt/tags/tag22.xml><?xml version="1.0" encoding="utf-8"?>
<p:tagLst xmlns:p="http://schemas.openxmlformats.org/presentationml/2006/main">
  <p:tag name="PA" val="v3.2.0"/>
</p:tagLst>
</file>

<file path=ppt/tags/tag23.xml><?xml version="1.0" encoding="utf-8"?>
<p:tagLst xmlns:p="http://schemas.openxmlformats.org/presentationml/2006/main">
  <p:tag name="PA" val="v3.2.0"/>
</p:tagLst>
</file>

<file path=ppt/tags/tag24.xml><?xml version="1.0" encoding="utf-8"?>
<p:tagLst xmlns:p="http://schemas.openxmlformats.org/presentationml/2006/main">
  <p:tag name="PA" val="v3.2.0"/>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PA" val="v3.2.0"/>
</p:tagLst>
</file>

<file path=ppt/tags/tag27.xml><?xml version="1.0" encoding="utf-8"?>
<p:tagLst xmlns:p="http://schemas.openxmlformats.org/presentationml/2006/main">
  <p:tag name="PA" val="v3.2.0"/>
</p:tagLst>
</file>

<file path=ppt/tags/tag28.xml><?xml version="1.0" encoding="utf-8"?>
<p:tagLst xmlns:p="http://schemas.openxmlformats.org/presentationml/2006/main">
  <p:tag name="PA" val="v3.2.0"/>
</p:tagLst>
</file>

<file path=ppt/tags/tag29.xml><?xml version="1.0" encoding="utf-8"?>
<p:tagLst xmlns:p="http://schemas.openxmlformats.org/presentationml/2006/main">
  <p:tag name="PA" val="v3.2.0"/>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2.0"/>
</p:tagLst>
</file>

<file path=ppt/tags/tag31.xml><?xml version="1.0" encoding="utf-8"?>
<p:tagLst xmlns:p="http://schemas.openxmlformats.org/presentationml/2006/main">
  <p:tag name="PA" val="v3.2.0"/>
</p:tagLst>
</file>

<file path=ppt/tags/tag32.xml><?xml version="1.0" encoding="utf-8"?>
<p:tagLst xmlns:p="http://schemas.openxmlformats.org/presentationml/2006/main">
  <p:tag name="PA" val="v3.2.0"/>
</p:tagLst>
</file>

<file path=ppt/tags/tag33.xml><?xml version="1.0" encoding="utf-8"?>
<p:tagLst xmlns:p="http://schemas.openxmlformats.org/presentationml/2006/main">
  <p:tag name="PA" val="v3.2.0"/>
</p:tagLst>
</file>

<file path=ppt/tags/tag34.xml><?xml version="1.0" encoding="utf-8"?>
<p:tagLst xmlns:p="http://schemas.openxmlformats.org/presentationml/2006/main">
  <p:tag name="PA" val="v3.2.0"/>
</p:tagLst>
</file>

<file path=ppt/tags/tag35.xml><?xml version="1.0" encoding="utf-8"?>
<p:tagLst xmlns:p="http://schemas.openxmlformats.org/presentationml/2006/main">
  <p:tag name="PA" val="v3.2.0"/>
</p:tagLst>
</file>

<file path=ppt/tags/tag36.xml><?xml version="1.0" encoding="utf-8"?>
<p:tagLst xmlns:p="http://schemas.openxmlformats.org/presentationml/2006/main">
  <p:tag name="PA" val="v3.2.0"/>
</p:tagLst>
</file>

<file path=ppt/tags/tag37.xml><?xml version="1.0" encoding="utf-8"?>
<p:tagLst xmlns:p="http://schemas.openxmlformats.org/presentationml/2006/main">
  <p:tag name="PA" val="v3.2.0"/>
</p:tagLst>
</file>

<file path=ppt/tags/tag38.xml><?xml version="1.0" encoding="utf-8"?>
<p:tagLst xmlns:p="http://schemas.openxmlformats.org/presentationml/2006/main">
  <p:tag name="PA" val="v3.2.0"/>
</p:tagLst>
</file>

<file path=ppt/tags/tag39.xml><?xml version="1.0" encoding="utf-8"?>
<p:tagLst xmlns:p="http://schemas.openxmlformats.org/presentationml/2006/main">
  <p:tag name="PA" val="v3.2.0"/>
</p:tagLst>
</file>

<file path=ppt/tags/tag4.xml><?xml version="1.0" encoding="utf-8"?>
<p:tagLst xmlns:p="http://schemas.openxmlformats.org/presentationml/2006/main">
  <p:tag name="ID" val="547146"/>
  <p:tag name="MH" val="20171015152015"/>
  <p:tag name="MH_LIBRARY" val="CONTENTS"/>
  <p:tag name="MH_ORDER" val="1"/>
  <p:tag name="MH_TYPE" val="ENTRY"/>
  <p:tag name="PA" val="v3.2.0"/>
</p:tagLst>
</file>

<file path=ppt/tags/tag40.xml><?xml version="1.0" encoding="utf-8"?>
<p:tagLst xmlns:p="http://schemas.openxmlformats.org/presentationml/2006/main">
  <p:tag name="MH" val="20171015153257"/>
  <p:tag name="MH_LIBRARY" val="GRAPHIC"/>
  <p:tag name="MH_ORDER" val="Rectangle 2"/>
  <p:tag name="PA" val="v3.2.0"/>
</p:tagLst>
</file>

<file path=ppt/tags/tag41.xml><?xml version="1.0" encoding="utf-8"?>
<p:tagLst xmlns:p="http://schemas.openxmlformats.org/presentationml/2006/main">
  <p:tag name="MH" val="20171015153257"/>
  <p:tag name="MH_LIBRARY" val="GRAPHIC"/>
  <p:tag name="MH_ORDER" val="TextBox 3"/>
  <p:tag name="PA" val="v3.2.0"/>
</p:tagLst>
</file>

<file path=ppt/tags/tag42.xml><?xml version="1.0" encoding="utf-8"?>
<p:tagLst xmlns:p="http://schemas.openxmlformats.org/presentationml/2006/main">
  <p:tag name="MH" val="20171015153257"/>
  <p:tag name="MH_LIBRARY" val="GRAPHIC"/>
  <p:tag name="MH_ORDER" val="TextBox 4"/>
  <p:tag name="PA" val="v3.2.0"/>
</p:tagLst>
</file>

<file path=ppt/tags/tag43.xml><?xml version="1.0" encoding="utf-8"?>
<p:tagLst xmlns:p="http://schemas.openxmlformats.org/presentationml/2006/main">
  <p:tag name="MH" val="20171015153257"/>
  <p:tag name="MH_LIBRARY" val="GRAPHIC"/>
  <p:tag name="MH_ORDER" val="Straight Connector 9"/>
  <p:tag name="PA" val="v3.2.0"/>
</p:tagLst>
</file>

<file path=ppt/tags/tag44.xml><?xml version="1.0" encoding="utf-8"?>
<p:tagLst xmlns:p="http://schemas.openxmlformats.org/presentationml/2006/main">
  <p:tag name="MH" val="20171015153257"/>
  <p:tag name="MH_LIBRARY" val="GRAPHIC"/>
  <p:tag name="MH_ORDER" val="Rectangle 1"/>
  <p:tag name="PA" val="v3.2.0"/>
</p:tagLst>
</file>

<file path=ppt/tags/tag45.xml><?xml version="1.0" encoding="utf-8"?>
<p:tagLst xmlns:p="http://schemas.openxmlformats.org/presentationml/2006/main">
  <p:tag name="MH" val="20171015153257"/>
  <p:tag name="MH_LIBRARY" val="GRAPHIC"/>
</p:tagLst>
</file>

<file path=ppt/tags/tag46.xml><?xml version="1.0" encoding="utf-8"?>
<p:tagLst xmlns:p="http://schemas.openxmlformats.org/presentationml/2006/main">
  <p:tag name="MH" val="20171015185735"/>
  <p:tag name="MH_LIBRARY" val="GRAPHIC"/>
  <p:tag name="MH_ORDER" val="2"/>
  <p:tag name="MH_TYPE" val="Other"/>
  <p:tag name="PA" val="v3.2.0"/>
</p:tagLst>
</file>

<file path=ppt/tags/tag47.xml><?xml version="1.0" encoding="utf-8"?>
<p:tagLst xmlns:p="http://schemas.openxmlformats.org/presentationml/2006/main">
  <p:tag name="MH" val="20171015185735"/>
  <p:tag name="MH_LIBRARY" val="GRAPHIC"/>
  <p:tag name="MH_ORDER" val="2"/>
  <p:tag name="MH_TYPE" val="SubTitle"/>
  <p:tag name="PA" val="v3.2.0"/>
</p:tagLst>
</file>

<file path=ppt/tags/tag48.xml><?xml version="1.0" encoding="utf-8"?>
<p:tagLst xmlns:p="http://schemas.openxmlformats.org/presentationml/2006/main">
  <p:tag name="MH" val="20171015185735"/>
  <p:tag name="MH_LIBRARY" val="GRAPHIC"/>
  <p:tag name="MH_ORDER" val="3"/>
  <p:tag name="MH_TYPE" val="Other"/>
  <p:tag name="PA" val="v3.2.0"/>
</p:tagLst>
</file>

<file path=ppt/tags/tag49.xml><?xml version="1.0" encoding="utf-8"?>
<p:tagLst xmlns:p="http://schemas.openxmlformats.org/presentationml/2006/main">
  <p:tag name="MH" val="20171015185735"/>
  <p:tag name="MH_LIBRARY" val="GRAPHIC"/>
  <p:tag name="MH_ORDER" val="3"/>
  <p:tag name="MH_TYPE" val="SubTitle"/>
  <p:tag name="PA" val="v3.2.0"/>
</p:tagLst>
</file>

<file path=ppt/tags/tag5.xml><?xml version="1.0" encoding="utf-8"?>
<p:tagLst xmlns:p="http://schemas.openxmlformats.org/presentationml/2006/main">
  <p:tag name="ID" val="547146"/>
  <p:tag name="MH" val="20171015152015"/>
  <p:tag name="MH_LIBRARY" val="CONTENTS"/>
  <p:tag name="MH_ORDER" val="1"/>
  <p:tag name="MH_TYPE" val="NUMBER"/>
  <p:tag name="PA" val="v3.2.0"/>
</p:tagLst>
</file>

<file path=ppt/tags/tag50.xml><?xml version="1.0" encoding="utf-8"?>
<p:tagLst xmlns:p="http://schemas.openxmlformats.org/presentationml/2006/main">
  <p:tag name="MH" val="20171015185735"/>
  <p:tag name="MH_LIBRARY" val="GRAPHIC"/>
  <p:tag name="MH_ORDER" val="5"/>
  <p:tag name="MH_TYPE" val="Other"/>
  <p:tag name="PA" val="v3.2.0"/>
</p:tagLst>
</file>

<file path=ppt/tags/tag51.xml><?xml version="1.0" encoding="utf-8"?>
<p:tagLst xmlns:p="http://schemas.openxmlformats.org/presentationml/2006/main">
  <p:tag name="MH" val="20171015185735"/>
  <p:tag name="MH_LIBRARY" val="GRAPHIC"/>
  <p:tag name="MH_ORDER" val="5"/>
  <p:tag name="MH_TYPE" val="SubTitle"/>
  <p:tag name="PA" val="v3.2.0"/>
</p:tagLst>
</file>

<file path=ppt/tags/tag52.xml><?xml version="1.0" encoding="utf-8"?>
<p:tagLst xmlns:p="http://schemas.openxmlformats.org/presentationml/2006/main">
  <p:tag name="PA" val="v3.2.0"/>
</p:tagLst>
</file>

<file path=ppt/tags/tag53.xml><?xml version="1.0" encoding="utf-8"?>
<p:tagLst xmlns:p="http://schemas.openxmlformats.org/presentationml/2006/main">
  <p:tag name="PA" val="v3.2.0"/>
</p:tagLst>
</file>

<file path=ppt/tags/tag54.xml><?xml version="1.0" encoding="utf-8"?>
<p:tagLst xmlns:p="http://schemas.openxmlformats.org/presentationml/2006/main">
  <p:tag name="PA" val="v3.2.0"/>
</p:tagLst>
</file>

<file path=ppt/tags/tag55.xml><?xml version="1.0" encoding="utf-8"?>
<p:tagLst xmlns:p="http://schemas.openxmlformats.org/presentationml/2006/main">
  <p:tag name="PA" val="v3.2.0"/>
</p:tagLst>
</file>

<file path=ppt/tags/tag56.xml><?xml version="1.0" encoding="utf-8"?>
<p:tagLst xmlns:p="http://schemas.openxmlformats.org/presentationml/2006/main">
  <p:tag name="PA" val="v3.2.0"/>
</p:tagLst>
</file>

<file path=ppt/tags/tag57.xml><?xml version="1.0" encoding="utf-8"?>
<p:tagLst xmlns:p="http://schemas.openxmlformats.org/presentationml/2006/main">
  <p:tag name="PA" val="v3.2.0"/>
</p:tagLst>
</file>

<file path=ppt/tags/tag58.xml><?xml version="1.0" encoding="utf-8"?>
<p:tagLst xmlns:p="http://schemas.openxmlformats.org/presentationml/2006/main">
  <p:tag name="MH" val="20171015185735"/>
  <p:tag name="MH_CATEGORY" val="#BingLLB#"/>
  <p:tag name="MH_LAYOUT" val="SubTitle"/>
  <p:tag name="MH_LIBRARY" val="GRAPHIC"/>
  <p:tag name="MH_NUMBER" val="6"/>
  <p:tag name="MH_TYPE" val="#NeiR#"/>
</p:tagLst>
</file>

<file path=ppt/tags/tag59.xml><?xml version="1.0" encoding="utf-8"?>
<p:tagLst xmlns:p="http://schemas.openxmlformats.org/presentationml/2006/main">
  <p:tag name="MH" val="20171015153257"/>
  <p:tag name="MH_LIBRARY" val="GRAPHIC"/>
  <p:tag name="MH_ORDER" val="Rectangle 2"/>
  <p:tag name="PA" val="v3.2.0"/>
</p:tagLst>
</file>

<file path=ppt/tags/tag6.xml><?xml version="1.0" encoding="utf-8"?>
<p:tagLst xmlns:p="http://schemas.openxmlformats.org/presentationml/2006/main">
  <p:tag name="ID" val="547146"/>
  <p:tag name="MH" val="20171015152015"/>
  <p:tag name="MH_LIBRARY" val="CONTENTS"/>
  <p:tag name="MH_ORDER" val="2"/>
  <p:tag name="MH_TYPE" val="ENTRY"/>
  <p:tag name="PA" val="v3.2.0"/>
</p:tagLst>
</file>

<file path=ppt/tags/tag60.xml><?xml version="1.0" encoding="utf-8"?>
<p:tagLst xmlns:p="http://schemas.openxmlformats.org/presentationml/2006/main">
  <p:tag name="MH" val="20171015153257"/>
  <p:tag name="MH_LIBRARY" val="GRAPHIC"/>
  <p:tag name="MH_ORDER" val="TextBox 3"/>
  <p:tag name="PA" val="v3.2.0"/>
</p:tagLst>
</file>

<file path=ppt/tags/tag61.xml><?xml version="1.0" encoding="utf-8"?>
<p:tagLst xmlns:p="http://schemas.openxmlformats.org/presentationml/2006/main">
  <p:tag name="MH" val="20171015153257"/>
  <p:tag name="MH_LIBRARY" val="GRAPHIC"/>
  <p:tag name="MH_ORDER" val="TextBox 4"/>
  <p:tag name="PA" val="v3.2.0"/>
</p:tagLst>
</file>

<file path=ppt/tags/tag62.xml><?xml version="1.0" encoding="utf-8"?>
<p:tagLst xmlns:p="http://schemas.openxmlformats.org/presentationml/2006/main">
  <p:tag name="MH" val="20171015153257"/>
  <p:tag name="MH_LIBRARY" val="GRAPHIC"/>
  <p:tag name="MH_ORDER" val="Straight Connector 9"/>
  <p:tag name="PA" val="v3.2.0"/>
</p:tagLst>
</file>

<file path=ppt/tags/tag63.xml><?xml version="1.0" encoding="utf-8"?>
<p:tagLst xmlns:p="http://schemas.openxmlformats.org/presentationml/2006/main">
  <p:tag name="MH" val="20171015153257"/>
  <p:tag name="MH_LIBRARY" val="GRAPHIC"/>
  <p:tag name="MH_ORDER" val="Rectangle 1"/>
  <p:tag name="PA" val="v3.2.0"/>
</p:tagLst>
</file>

<file path=ppt/tags/tag64.xml><?xml version="1.0" encoding="utf-8"?>
<p:tagLst xmlns:p="http://schemas.openxmlformats.org/presentationml/2006/main">
  <p:tag name="MH" val="20171015153257"/>
  <p:tag name="MH_LIBRARY" val="GRAPHIC"/>
</p:tagLst>
</file>

<file path=ppt/tags/tag65.xml><?xml version="1.0" encoding="utf-8"?>
<p:tagLst xmlns:p="http://schemas.openxmlformats.org/presentationml/2006/main">
  <p:tag name="MH" val="20171015153257"/>
  <p:tag name="MH_LIBRARY" val="GRAPHIC"/>
  <p:tag name="MH_ORDER" val="Rectangle 2"/>
  <p:tag name="PA" val="v3.2.0"/>
</p:tagLst>
</file>

<file path=ppt/tags/tag66.xml><?xml version="1.0" encoding="utf-8"?>
<p:tagLst xmlns:p="http://schemas.openxmlformats.org/presentationml/2006/main">
  <p:tag name="MH" val="20171015153257"/>
  <p:tag name="MH_LIBRARY" val="GRAPHIC"/>
  <p:tag name="MH_ORDER" val="TextBox 3"/>
  <p:tag name="PA" val="v3.2.0"/>
</p:tagLst>
</file>

<file path=ppt/tags/tag67.xml><?xml version="1.0" encoding="utf-8"?>
<p:tagLst xmlns:p="http://schemas.openxmlformats.org/presentationml/2006/main">
  <p:tag name="MH" val="20171015153257"/>
  <p:tag name="MH_LIBRARY" val="GRAPHIC"/>
  <p:tag name="MH_ORDER" val="TextBox 4"/>
  <p:tag name="PA" val="v3.2.0"/>
</p:tagLst>
</file>

<file path=ppt/tags/tag68.xml><?xml version="1.0" encoding="utf-8"?>
<p:tagLst xmlns:p="http://schemas.openxmlformats.org/presentationml/2006/main">
  <p:tag name="MH" val="20171015153257"/>
  <p:tag name="MH_LIBRARY" val="GRAPHIC"/>
  <p:tag name="MH_ORDER" val="Straight Connector 9"/>
  <p:tag name="PA" val="v3.2.0"/>
</p:tagLst>
</file>

<file path=ppt/tags/tag69.xml><?xml version="1.0" encoding="utf-8"?>
<p:tagLst xmlns:p="http://schemas.openxmlformats.org/presentationml/2006/main">
  <p:tag name="MH" val="20171015153257"/>
  <p:tag name="MH_LIBRARY" val="GRAPHIC"/>
  <p:tag name="MH_ORDER" val="Rectangle 1"/>
  <p:tag name="PA" val="v3.2.0"/>
</p:tagLst>
</file>

<file path=ppt/tags/tag7.xml><?xml version="1.0" encoding="utf-8"?>
<p:tagLst xmlns:p="http://schemas.openxmlformats.org/presentationml/2006/main">
  <p:tag name="ID" val="547146"/>
  <p:tag name="MH" val="20171015152015"/>
  <p:tag name="MH_LIBRARY" val="CONTENTS"/>
  <p:tag name="MH_ORDER" val="2"/>
  <p:tag name="MH_TYPE" val="NUMBER"/>
  <p:tag name="PA" val="v3.2.0"/>
</p:tagLst>
</file>

<file path=ppt/tags/tag70.xml><?xml version="1.0" encoding="utf-8"?>
<p:tagLst xmlns:p="http://schemas.openxmlformats.org/presentationml/2006/main">
  <p:tag name="MH" val="20171015153257"/>
  <p:tag name="MH_LIBRARY" val="GRAPHIC"/>
</p:tagLst>
</file>

<file path=ppt/tags/tag7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MH_CONTENTSID" val="258"/>
  <p:tag name="MH_SECTIONID" val="259,260,261,262,"/>
</p:tagLst>
</file>

<file path=ppt/tags/tag8.xml><?xml version="1.0" encoding="utf-8"?>
<p:tagLst xmlns:p="http://schemas.openxmlformats.org/presentationml/2006/main">
  <p:tag name="ID" val="547146"/>
  <p:tag name="MH" val="20171015152015"/>
  <p:tag name="MH_LIBRARY" val="CONTENTS"/>
  <p:tag name="MH_ORDER" val="3"/>
  <p:tag name="MH_TYPE" val="ENTRY"/>
  <p:tag name="PA" val="v3.2.0"/>
</p:tagLst>
</file>

<file path=ppt/tags/tag9.xml><?xml version="1.0" encoding="utf-8"?>
<p:tagLst xmlns:p="http://schemas.openxmlformats.org/presentationml/2006/main">
  <p:tag name="ID" val="547146"/>
  <p:tag name="MH" val="20171015152015"/>
  <p:tag name="MH_LIBRARY" val="CONTENTS"/>
  <p:tag name="MH_ORDER" val="3"/>
  <p:tag name="MH_TYPE" val="NUMBER"/>
  <p:tag name="PA" val="v3.2.0"/>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215</Paragraphs>
  <Slides>22</Slides>
  <Notes>21</Notes>
  <TotalTime>219</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22</vt:i4>
      </vt:variant>
    </vt:vector>
  </HeadingPairs>
  <TitlesOfParts>
    <vt:vector baseType="lpstr" size="48">
      <vt:lpstr>Arial</vt:lpstr>
      <vt:lpstr>等线 Light</vt:lpstr>
      <vt:lpstr>等线</vt:lpstr>
      <vt:lpstr>Lato</vt:lpstr>
      <vt:lpstr>Calibri Light</vt:lpstr>
      <vt:lpstr>Calibri</vt:lpstr>
      <vt:lpstr>Times New Roman</vt:lpstr>
      <vt:lpstr>Arial Unicode MS</vt:lpstr>
      <vt:lpstr>华文中宋</vt:lpstr>
      <vt:lpstr>宋体</vt:lpstr>
      <vt:lpstr>华文细黑</vt:lpstr>
      <vt:lpstr>Gungsuh</vt:lpstr>
      <vt:lpstr>Open Sans Extrabold</vt:lpstr>
      <vt:lpstr>Lato Bold</vt:lpstr>
      <vt:lpstr>MS PGothic</vt:lpstr>
      <vt:lpstr>Lato Regular</vt:lpstr>
      <vt:lpstr>Open Sans</vt:lpstr>
      <vt:lpstr>Verdana</vt:lpstr>
      <vt:lpstr>Lato Light</vt:lpstr>
      <vt:lpstr>Montserrat</vt:lpstr>
      <vt:lpstr>Roboto</vt:lpstr>
      <vt:lpstr>FontAwesome</vt:lpstr>
      <vt:lpstr>Montserrat Light</vt:lpstr>
      <vt:lpstr>微软雅黑</vt:lpstr>
      <vt:lpstr>Open Sans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2017-10-15T06:57:46Z</dcterms:created>
  <cp:lastModifiedBy>优品PPT</cp:lastModifiedBy>
  <dcterms:modified xsi:type="dcterms:W3CDTF">2021-08-20T10:53:07Z</dcterms:modified>
  <cp:revision>64</cp:revision>
  <dc:title>PowerPoint 演示文稿</dc:title>
</cp:coreProperties>
</file>