
<file path=[Content_Types].xml><?xml version="1.0" encoding="utf-8"?>
<Types xmlns="http://schemas.openxmlformats.org/package/2006/content-types">
  <Default ContentType="image/x-emf" Extension="emf"/>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ms-office.chartcolorstyle+xml" PartName="/ppt/charts/colors1.xml"/>
  <Override ContentType="application/vnd.ms-office.chartstyle+xml" PartName="/ppt/charts/style1.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presentation.main+xml" PartName="/ppt/presentation.xml"/>
  <Override ContentType="application/vnd.openxmlformats-officedocument.presentationml.presProps+xml" PartName="/ppt/presProps.xml"/>
  <Override ContentType="application/vnd.ms-powerpoint.revisioninfo+xml" PartName="/ppt/revisionInfo.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25.xml"/>
  <Override ContentType="application/vnd.openxmlformats-officedocument.presentationml.slideLayout+xml" PartName="/ppt/slideLayouts/slideLayout26.xml"/>
  <Override ContentType="application/vnd.openxmlformats-officedocument.presentationml.slideLayout+xml" PartName="/ppt/slideLayouts/slideLayout27.xml"/>
  <Override ContentType="application/vnd.openxmlformats-officedocument.presentationml.slideLayout+xml" PartName="/ppt/slideLayouts/slideLayout28.xml"/>
  <Override ContentType="application/vnd.openxmlformats-officedocument.presentationml.slideLayout+xml" PartName="/ppt/slideLayouts/slideLayout29.xml"/>
  <Override ContentType="application/vnd.openxmlformats-officedocument.presentationml.slideLayout+xml" PartName="/ppt/slideLayouts/slideLayout30.xml"/>
  <Override ContentType="application/vnd.openxmlformats-officedocument.presentationml.slideLayout+xml" PartName="/ppt/slideLayouts/slideLayout31.xml"/>
  <Override ContentType="application/vnd.openxmlformats-officedocument.presentationml.slideLayout+xml" PartName="/ppt/slideLayouts/slideLayout32.xml"/>
  <Override ContentType="application/vnd.openxmlformats-officedocument.presentationml.slideLayout+xml" PartName="/ppt/slideLayouts/slideLayout33.xml"/>
  <Override ContentType="application/vnd.openxmlformats-officedocument.presentationml.slideLayout+xml" PartName="/ppt/slideLayouts/slideLayout34.xml"/>
  <Override ContentType="application/vnd.openxmlformats-officedocument.presentationml.slideLayout+xml" PartName="/ppt/slideLayouts/slideLayout35.xml"/>
  <Override ContentType="application/vnd.openxmlformats-officedocument.presentationml.slideLayout+xml" PartName="/ppt/slideLayouts/slideLayout36.xml"/>
  <Override ContentType="application/vnd.openxmlformats-officedocument.presentationml.slideLayout+xml" PartName="/ppt/slideLayouts/slideLayout37.xml"/>
  <Override ContentType="application/vnd.openxmlformats-officedocument.presentationml.slideLayout+xml" PartName="/ppt/slideLayouts/slideLayout38.xml"/>
  <Override ContentType="application/vnd.openxmlformats-officedocument.presentationml.slideLayout+xml" PartName="/ppt/slideLayouts/slideLayout39.xml"/>
  <Override ContentType="application/vnd.openxmlformats-officedocument.presentationml.slideLayout+xml" PartName="/ppt/slideLayouts/slideLayout40.xml"/>
  <Override ContentType="application/vnd.openxmlformats-officedocument.presentationml.slideLayout+xml" PartName="/ppt/slideLayouts/slideLayout41.xml"/>
  <Override ContentType="application/vnd.openxmlformats-officedocument.presentationml.slideLayout+xml" PartName="/ppt/slideLayouts/slideLayout4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Master+xml" PartName="/ppt/slideMasters/slideMaster3.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87" r:id="rId1"/>
    <p:sldMasterId id="2147483849" r:id="rId2"/>
    <p:sldMasterId id="2147483861" r:id="rId3"/>
  </p:sldMasterIdLst>
  <p:notesMasterIdLst>
    <p:notesMasterId r:id="rId4"/>
  </p:notesMasterIdLst>
  <p:handoutMasterIdLst>
    <p:handoutMasterId r:id="rId5"/>
  </p:handoutMasterIdLst>
  <p:sldIdLst>
    <p:sldId id="348" r:id="rId6"/>
    <p:sldId id="263" r:id="rId7"/>
    <p:sldId id="292" r:id="rId8"/>
    <p:sldId id="308" r:id="rId9"/>
    <p:sldId id="304" r:id="rId10"/>
    <p:sldId id="268" r:id="rId11"/>
    <p:sldId id="269" r:id="rId12"/>
    <p:sldId id="278" r:id="rId13"/>
    <p:sldId id="343" r:id="rId14"/>
    <p:sldId id="307" r:id="rId15"/>
    <p:sldId id="260" r:id="rId16"/>
    <p:sldId id="257" r:id="rId17"/>
    <p:sldId id="270" r:id="rId18"/>
    <p:sldId id="283" r:id="rId19"/>
    <p:sldId id="281" r:id="rId20"/>
    <p:sldId id="290" r:id="rId21"/>
    <p:sldId id="293" r:id="rId22"/>
    <p:sldId id="284" r:id="rId23"/>
    <p:sldId id="329" r:id="rId24"/>
    <p:sldId id="322" r:id="rId25"/>
    <p:sldId id="326" r:id="rId26"/>
    <p:sldId id="321" r:id="rId27"/>
    <p:sldId id="349" r:id="rId28"/>
    <p:sldId id="274" r:id="rId29"/>
    <p:sldId id="325" r:id="rId30"/>
    <p:sldId id="296" r:id="rId31"/>
    <p:sldId id="350" r:id="rId32"/>
    <p:sldId id="352" r:id="rId33"/>
  </p:sldIdLst>
  <p:sldSz cx="12192000" cy="6858000"/>
  <p:notesSz cx="6858000" cy="9144000"/>
  <p:custDataLst>
    <p:tags r:id="rId34"/>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85" userDrawn="1">
          <p15:clr>
            <a:srgbClr val="A4A3A4"/>
          </p15:clr>
        </p15:guide>
        <p15:guide id="2" pos="48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332" autoAdjust="0"/>
    <p:restoredTop sz="97368" autoAdjust="0"/>
  </p:normalViewPr>
  <p:slideViewPr>
    <p:cSldViewPr snapToGrid="0">
      <p:cViewPr varScale="1">
        <p:scale>
          <a:sx n="84" d="100"/>
          <a:sy n="84" d="100"/>
        </p:scale>
        <p:origin x="522" y="96"/>
      </p:cViewPr>
      <p:guideLst>
        <p:guide orient="horz" pos="3385"/>
        <p:guide pos="4838"/>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6" d="100"/>
          <a:sy n="86" d="100"/>
        </p:scale>
        <p:origin x="3786" y="78"/>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slides/slide14.xml" Type="http://schemas.openxmlformats.org/officeDocument/2006/relationships/slide"/><Relationship Id="rId2" Target="slideMasters/slideMaster2.xml" Type="http://schemas.openxmlformats.org/officeDocument/2006/relationships/slideMaster"/><Relationship Id="rId20" Target="slides/slide15.xml" Type="http://schemas.openxmlformats.org/officeDocument/2006/relationships/slide"/><Relationship Id="rId21" Target="slides/slide16.xml" Type="http://schemas.openxmlformats.org/officeDocument/2006/relationships/slide"/><Relationship Id="rId22" Target="slides/slide17.xml" Type="http://schemas.openxmlformats.org/officeDocument/2006/relationships/slide"/><Relationship Id="rId23" Target="slides/slide18.xml" Type="http://schemas.openxmlformats.org/officeDocument/2006/relationships/slide"/><Relationship Id="rId24" Target="slides/slide19.xml" Type="http://schemas.openxmlformats.org/officeDocument/2006/relationships/slide"/><Relationship Id="rId25" Target="slides/slide20.xml" Type="http://schemas.openxmlformats.org/officeDocument/2006/relationships/slide"/><Relationship Id="rId26" Target="slides/slide21.xml" Type="http://schemas.openxmlformats.org/officeDocument/2006/relationships/slide"/><Relationship Id="rId27" Target="slides/slide22.xml" Type="http://schemas.openxmlformats.org/officeDocument/2006/relationships/slide"/><Relationship Id="rId28" Target="slides/slide23.xml" Type="http://schemas.openxmlformats.org/officeDocument/2006/relationships/slide"/><Relationship Id="rId29" Target="slides/slide24.xml" Type="http://schemas.openxmlformats.org/officeDocument/2006/relationships/slide"/><Relationship Id="rId3" Target="slideMasters/slideMaster3.xml" Type="http://schemas.openxmlformats.org/officeDocument/2006/relationships/slideMaster"/><Relationship Id="rId30" Target="slides/slide25.xml" Type="http://schemas.openxmlformats.org/officeDocument/2006/relationships/slide"/><Relationship Id="rId31" Target="slides/slide26.xml" Type="http://schemas.openxmlformats.org/officeDocument/2006/relationships/slide"/><Relationship Id="rId32" Target="slides/slide27.xml" Type="http://schemas.openxmlformats.org/officeDocument/2006/relationships/slide"/><Relationship Id="rId33" Target="slides/slide28.xml" Type="http://schemas.openxmlformats.org/officeDocument/2006/relationships/slide"/><Relationship Id="rId34" Target="tags/tag1.xml" Type="http://schemas.openxmlformats.org/officeDocument/2006/relationships/tags"/><Relationship Id="rId35" Target="presProps.xml" Type="http://schemas.openxmlformats.org/officeDocument/2006/relationships/presProps"/><Relationship Id="rId36" Target="viewProps.xml" Type="http://schemas.openxmlformats.org/officeDocument/2006/relationships/viewProps"/><Relationship Id="rId37" Target="theme/theme1.xml" Type="http://schemas.openxmlformats.org/officeDocument/2006/relationships/theme"/><Relationship Id="rId38" Target="tableStyles.xml" Type="http://schemas.openxmlformats.org/officeDocument/2006/relationships/tableStyles"/><Relationship Id="rId4" Target="notesMasters/notesMaster1.xml" Type="http://schemas.openxmlformats.org/officeDocument/2006/relationships/notesMaster"/><Relationship Id="rId40" Target="revisionInfo.xml" Type="http://schemas.microsoft.com/office/2015/10/relationships/revisionInfo"/><Relationship Id="rId5" Target="handoutMasters/handoutMaster1.xml" Type="http://schemas.openxmlformats.org/officeDocument/2006/relationships/handoutMaster"/><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barChart>
        <c:barDir val="col"/>
        <c:grouping val="clustered"/>
        <c:varyColors val="0"/>
        <c:ser>
          <c:idx val="0"/>
          <c:order val="0"/>
          <c:tx>
            <c:strRef>
              <c:f>Лист1!$B$1</c:f>
              <c:strCache>
                <c:ptCount val="1"/>
                <c:pt idx="0">
                  <c:v>Value one</c:v>
                </c:pt>
              </c:strCache>
            </c:strRef>
          </c:tx>
          <c:spPr>
            <a:solidFill>
              <a:schemeClr val="bg2">
                <a:lumMod val="25000"/>
              </a:schemeClr>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197"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Лист1!$A$2:$A$5</c:f>
              <c:numCache>
                <c:formatCode>General</c:formatCode>
                <c:ptCount val="0"/>
              </c:numCache>
            </c:numRef>
          </c:cat>
          <c:val>
            <c:numRef>
              <c:f>Лист1!$B$2:$B$5</c:f>
              <c:numCache>
                <c:formatCode>General</c:formatCode>
                <c:ptCount val="4"/>
                <c:pt idx="0">
                  <c:v>18.5</c:v>
                </c:pt>
                <c:pt idx="1">
                  <c:v>28.7</c:v>
                </c:pt>
                <c:pt idx="2">
                  <c:v>31</c:v>
                </c:pt>
                <c:pt idx="3">
                  <c:v>48</c:v>
                </c:pt>
              </c:numCache>
            </c:numRef>
          </c:val>
          <c:extLst>
            <c:ext xmlns:c16="http://schemas.microsoft.com/office/drawing/2014/chart" uri="{C3380CC4-5D6E-409C-BE32-E72D297353CC}">
              <c16:uniqueId val="{00000000-997F-4BAE-920C-A5385761DF0B}"/>
            </c:ext>
          </c:extLst>
        </c:ser>
        <c:ser>
          <c:idx val="1"/>
          <c:order val="1"/>
          <c:tx>
            <c:strRef>
              <c:f>Лист1!$C$1</c:f>
              <c:strCache>
                <c:ptCount val="1"/>
                <c:pt idx="0">
                  <c:v>Value two</c:v>
                </c:pt>
              </c:strCache>
            </c:strRef>
          </c:tx>
          <c:spPr>
            <a:solidFill>
              <a:srgbClr val="B7B7B7"/>
            </a:solidFill>
            <a:ln>
              <a:noFill/>
            </a:ln>
            <a:effectLst/>
          </c:spPr>
          <c:invertIfNegative val="0"/>
          <c:dLbls>
            <c:dLbl>
              <c:idx val="0"/>
              <c:dLblPos val="outEnd"/>
              <c:showLegendKey val="0"/>
              <c:showVal val="1"/>
              <c:showCatName val="0"/>
              <c:showSerName val="0"/>
              <c:showPercent val="0"/>
              <c:showBubbleSize val="0"/>
              <c:extLst/>
            </c:dLbl>
            <c:dLbl>
              <c:idx val="1"/>
              <c:dLblPos val="outEnd"/>
              <c:showLegendKey val="0"/>
              <c:showVal val="1"/>
              <c:showCatName val="0"/>
              <c:showSerName val="0"/>
              <c:showPercent val="0"/>
              <c:showBubbleSize val="0"/>
              <c:extLst/>
            </c:dLbl>
            <c:dLbl>
              <c:idx val="2"/>
              <c:dLblPos val="outEnd"/>
              <c:showLegendKey val="0"/>
              <c:showVal val="1"/>
              <c:showCatName val="0"/>
              <c:showSerName val="0"/>
              <c:showPercent val="0"/>
              <c:showBubbleSize val="0"/>
              <c:extLst/>
            </c:dLbl>
            <c:dLbl>
              <c:idx val="3"/>
              <c:dLblPos val="outEnd"/>
              <c:showLegendKey val="0"/>
              <c:showVal val="1"/>
              <c:showCatName val="0"/>
              <c:showSerName val="0"/>
              <c:showPercent val="0"/>
              <c:showBubbleSize val="0"/>
              <c:extLst/>
            </c:dLbl>
            <c:spPr>
              <a:noFill/>
              <a:ln>
                <a:noFill/>
              </a:ln>
              <a:effectLst/>
            </c:spPr>
            <c:txPr>
              <a:bodyPr rot="0" spcFirstLastPara="1" vertOverflow="ellipsis" vert="horz" wrap="square" anchor="ctr" anchorCtr="1"/>
              <a:p>
                <a:pPr>
                  <a:defRPr sz="1197"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197" b="0" i="0" u="none" strike="noStrike" kern="1200" baseline="0" smtId="4294967295">
                  <a:solidFill>
                    <a:schemeClr val="tx1">
                      <a:lumMod val="75000"/>
                      <a:lumOff val="2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dLblPos val="outEnd"/>
            <c:showLegendKey val="0"/>
            <c:showVal val="1"/>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numRef>
              <c:f>Лист1!$A$2:$A$5</c:f>
              <c:numCache>
                <c:formatCode>General</c:formatCode>
                <c:ptCount val="0"/>
              </c:numCache>
            </c:numRef>
          </c:cat>
          <c:val>
            <c:numRef>
              <c:f>Лист1!$C$2:$C$5</c:f>
              <c:numCache>
                <c:formatCode>General</c:formatCode>
                <c:ptCount val="4"/>
                <c:pt idx="0">
                  <c:v>14</c:v>
                </c:pt>
                <c:pt idx="1">
                  <c:v>17</c:v>
                </c:pt>
                <c:pt idx="2">
                  <c:v>12</c:v>
                </c:pt>
                <c:pt idx="3">
                  <c:v>31</c:v>
                </c:pt>
              </c:numCache>
            </c:numRef>
          </c:val>
          <c:extLst>
            <c:ext xmlns:c16="http://schemas.microsoft.com/office/drawing/2014/chart" uri="{C3380CC4-5D6E-409C-BE32-E72D297353CC}">
              <c16:uniqueId val="{00000001-997F-4BAE-920C-A5385761DF0B}"/>
            </c:ext>
          </c:extLst>
        </c:ser>
        <c:dLbls>
          <c:showLegendKey val="0"/>
          <c:showVal val="0"/>
          <c:showCatName val="0"/>
          <c:showSerName val="0"/>
          <c:showPercent val="0"/>
          <c:showBubbleSize val="0"/>
          <c:showLeaderLines val="0"/>
        </c:dLbls>
        <c:gapWidth val="219"/>
        <c:overlap val="-27"/>
        <c:axId val="279557072"/>
        <c:axId val="118528560"/>
      </c:barChart>
      <c:catAx>
        <c:axId val="279557072"/>
        <c:scaling>
          <c:orientation/>
        </c:scaling>
        <c:delete val="0"/>
        <c:axPos val="b"/>
        <c:title>
          <c:tx>
            <c:rich>
              <a:bodyPr rot="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Category Axis</a:t>
                </a:r>
                <a:endParaRPr lang="ru-RU"/>
              </a:p>
            </c:rich>
          </c:tx>
          <c:overlay val="0"/>
          <c:spPr>
            <a:noFill/>
            <a:ln>
              <a:noFill/>
            </a:ln>
            <a:effectLst/>
          </c:spPr>
          <c:txPr>
            <a:bodyPr rot="0" spcFirstLastPara="1" vertOverflow="ellipsis" vert="horz" wrap="square" anchor="ctr" anchorCtr="1"/>
            <a:p>
              <a:pPr>
                <a:def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title>
        <c:numFmt formatCode="General" sourceLinked="1"/>
        <c:majorTickMark val="out"/>
        <c:minorTickMark val="none"/>
        <c:spPr>
          <a:noFill/>
          <a:ln w="9525" cap="flat" cmpd="sng" algn="ctr">
            <a:solidFill>
              <a:schemeClr val="tx1">
                <a:lumMod val="15000"/>
                <a:lumOff val="85000"/>
              </a:schemeClr>
            </a:solidFill>
            <a:round/>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crossAx val="118528560"/>
        <c:crosses val="autoZero"/>
        <c:auto val="0"/>
        <c:lblAlgn val="ctr"/>
        <c:lblOffset/>
        <c:noMultiLvlLbl val="0"/>
      </c:catAx>
      <c:valAx>
        <c:axId val="118528560"/>
        <c:scaling>
          <c:orientation/>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r>
                  <a:rPr lang="en-US"/>
                  <a:t>Title go Here</a:t>
                </a:r>
                <a:endParaRPr lang="ru-RU"/>
              </a:p>
            </c:rich>
          </c:tx>
          <c:overlay val="0"/>
          <c:spPr>
            <a:noFill/>
            <a:ln>
              <a:noFill/>
            </a:ln>
            <a:effectLst/>
          </c:spPr>
          <c:txPr>
            <a:bodyPr rot="-5400000" spcFirstLastPara="1" vertOverflow="ellipsis" vert="horz" wrap="square" anchor="ctr" anchorCtr="1"/>
            <a:p>
              <a:pPr>
                <a:def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330"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title>
        <c:numFmt formatCode="General" sourceLinked="1"/>
        <c:majorTickMark val="out"/>
        <c:minorTickMark val="none"/>
        <c:spPr>
          <a:noFill/>
          <a:ln>
            <a:noFill/>
          </a:ln>
          <a:effectLst/>
        </c:spPr>
        <c:txPr>
          <a:bodyPr rot="-6000000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crossAx val="279557072"/>
        <c:crosses val="autoZero"/>
        <c:crossBetween val="between"/>
      </c:valAx>
      <c:spPr>
        <a:noFill/>
        <a:ln>
          <a:noFill/>
        </a:ln>
        <a:effectLst/>
      </c:spPr>
    </c:plotArea>
    <c:legend>
      <c:legendPos/>
      <c:overlay val="0"/>
      <c:spPr>
        <a:noFill/>
        <a:ln>
          <a:noFill/>
        </a:ln>
        <a:effectLst/>
      </c:spPr>
      <c:txPr>
        <a:bodyPr rot="0" spcFirstLastPara="1" vertOverflow="ellipsis" vert="horz" wrap="square" anchor="ctr" anchorCtr="1"/>
        <a:p>
          <a:pPr>
            <a:def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defRPr>
          </a:pPr>
          <a:endParaRPr sz="1197" b="0" i="0" u="none" strike="noStrike" kern="1200" baseline="0" smtId="4294967295">
            <a:solidFill>
              <a:schemeClr val="tx1">
                <a:lumMod val="65000"/>
                <a:lumOff val="35000"/>
              </a:schemeClr>
            </a:solidFill>
            <a:latin typeface="微软雅黑" panose="020b0503020204020204" pitchFamily="34" charset="-122"/>
            <a:ea typeface="微软雅黑" panose="020b0503020204020204" pitchFamily="34" charset="-122"/>
            <a:cs typeface="+mn-cs"/>
            <a:sym typeface="微软雅黑" panose="020b0503020204020204" pitchFamily="34" charset="-122"/>
          </a:endParaRPr>
        </a:p>
      </c:txPr>
    </c:legend>
    <c:plotVisOnly val="1"/>
    <c:dispBlanksAs val="gap"/>
    <c:showDLblsOverMax val="0"/>
  </c:chart>
  <c:spPr>
    <a:noFill/>
    <a:ln>
      <a:noFill/>
    </a:ln>
    <a:effectLst/>
  </c:spPr>
  <c:txPr>
    <a:bodyPr/>
    <a:p>
      <a:pPr>
        <a:defRPr smtId="4294967295">
          <a:latin typeface="微软雅黑" panose="020b0503020204020204" pitchFamily="34" charset="-122"/>
          <a:ea typeface="微软雅黑" panose="020b0503020204020204" pitchFamily="34" charset="-122"/>
          <a:sym typeface="微软雅黑" panose="020b0503020204020204" pitchFamily="34" charset="-122"/>
        </a:defRPr>
      </a:pPr>
      <a:endParaRPr smtId="4294967295">
        <a:latin typeface="微软雅黑" panose="020b0503020204020204" pitchFamily="34" charset="-122"/>
        <a:ea typeface="微软雅黑" panose="020b0503020204020204" pitchFamily="34" charset="-122"/>
        <a:sym typeface="微软雅黑" panose="020b0503020204020204" pitchFamily="34" charset="-122"/>
      </a:endParaRPr>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Relationships xmlns="http://schemas.openxmlformats.org/package/2006/relationships"><Relationship Id="rId1" Target="../theme/theme5.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xml="http://www.w3.org/XML/1998/namespace"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D3551B-4342-4390-915E-8C9F8CBF86F2}" type="datetimeFigureOut">
              <a:rPr lang="ru-RU" smtClean="0"/>
              <a:t>21.08.2018</a:t>
            </a:fld>
            <a:endParaRPr lang="ru-RU"/>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B1B4F76-9B05-4F12-BC35-5F054D4AB2B2}" type="slidenum">
              <a:rPr lang="ru-RU" smtClean="0"/>
              <a:t>‹#›</a:t>
            </a:fld>
            <a:endParaRPr lang="ru-RU"/>
          </a:p>
        </p:txBody>
      </p:sp>
    </p:spTree>
    <p:extLst>
      <p:ext uri="{BB962C8B-B14F-4D97-AF65-F5344CB8AC3E}">
        <p14:creationId xmlns:p14="http://schemas.microsoft.com/office/powerpoint/2010/main" val="37584401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Relationships xmlns="http://schemas.openxmlformats.org/package/2006/relationships"><Relationship Id="rId1" Target="../theme/theme4.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1DF2CA-16AC-4A6F-BA76-83467214A317}" type="datetimeFigureOut">
              <a:rPr lang="ru-RU" smtClean="0"/>
              <a:t>21.08.2018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284C95-AC36-47D7-BA46-D13F2CF6C509}" type="slidenum">
              <a:rPr lang="ru-RU" smtClean="0"/>
              <a:t>‹#›</a:t>
            </a:fld>
            <a:endParaRPr lang="ru-RU"/>
          </a:p>
        </p:txBody>
      </p:sp>
    </p:spTree>
    <p:extLst>
      <p:ext uri="{BB962C8B-B14F-4D97-AF65-F5344CB8AC3E}">
        <p14:creationId val="359034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10.xml.rels><?xml version="1.0" encoding="UTF-8" standalone="yes"?><Relationships xmlns="http://schemas.openxmlformats.org/package/2006/relationships"><Relationship Id="rId1" Target="../slides/slide10.xml" Type="http://schemas.openxmlformats.org/officeDocument/2006/relationships/slide"/><Relationship Id="rId2" Target="../notesMasters/notesMaster1.xml" Type="http://schemas.openxmlformats.org/officeDocument/2006/relationships/notesMaster"/></Relationships>
</file>

<file path=ppt/notesSlides/_rels/notesSlide11.xml.rels><?xml version="1.0" encoding="UTF-8" standalone="yes"?><Relationships xmlns="http://schemas.openxmlformats.org/package/2006/relationships"><Relationship Id="rId1" Target="../slides/slide11.xml" Type="http://schemas.openxmlformats.org/officeDocument/2006/relationships/slide"/><Relationship Id="rId2" Target="../notesMasters/notesMaster1.xml" Type="http://schemas.openxmlformats.org/officeDocument/2006/relationships/notesMaster"/></Relationships>
</file>

<file path=ppt/notesSlides/_rels/notesSlide12.xml.rels><?xml version="1.0" encoding="UTF-8" standalone="yes"?><Relationships xmlns="http://schemas.openxmlformats.org/package/2006/relationships"><Relationship Id="rId1" Target="../slides/slide12.xml" Type="http://schemas.openxmlformats.org/officeDocument/2006/relationships/slide"/><Relationship Id="rId2" Target="../notesMasters/notesMaster1.xml" Type="http://schemas.openxmlformats.org/officeDocument/2006/relationships/notesMaster"/></Relationships>
</file>

<file path=ppt/notesSlides/_rels/notesSlide13.xml.rels><?xml version="1.0" encoding="UTF-8" standalone="yes"?><Relationships xmlns="http://schemas.openxmlformats.org/package/2006/relationships"><Relationship Id="rId1" Target="../slides/slide13.xml" Type="http://schemas.openxmlformats.org/officeDocument/2006/relationships/slide"/><Relationship Id="rId2" Target="../notesMasters/notesMaster1.xml" Type="http://schemas.openxmlformats.org/officeDocument/2006/relationships/notesMaster"/></Relationships>
</file>

<file path=ppt/notesSlides/_rels/notesSlide14.xml.rels><?xml version="1.0" encoding="UTF-8" standalone="yes"?><Relationships xmlns="http://schemas.openxmlformats.org/package/2006/relationships"><Relationship Id="rId1" Target="../slides/slide14.xml" Type="http://schemas.openxmlformats.org/officeDocument/2006/relationships/slide"/><Relationship Id="rId2" Target="../notesMasters/notesMaster1.xml" Type="http://schemas.openxmlformats.org/officeDocument/2006/relationships/notesMaster"/></Relationships>
</file>

<file path=ppt/notesSlides/_rels/notesSlide15.xml.rels><?xml version="1.0" encoding="UTF-8" standalone="yes"?><Relationships xmlns="http://schemas.openxmlformats.org/package/2006/relationships"><Relationship Id="rId1" Target="../slides/slide15.xml" Type="http://schemas.openxmlformats.org/officeDocument/2006/relationships/slide"/><Relationship Id="rId2" Target="../notesMasters/notesMaster1.xml" Type="http://schemas.openxmlformats.org/officeDocument/2006/relationships/notesMaster"/></Relationships>
</file>

<file path=ppt/notesSlides/_rels/notesSlide16.xml.rels><?xml version="1.0" encoding="UTF-8" standalone="yes"?><Relationships xmlns="http://schemas.openxmlformats.org/package/2006/relationships"><Relationship Id="rId1" Target="../slides/slide16.xml" Type="http://schemas.openxmlformats.org/officeDocument/2006/relationships/slide"/><Relationship Id="rId2" Target="../notesMasters/notesMaster1.xml" Type="http://schemas.openxmlformats.org/officeDocument/2006/relationships/notesMaster"/></Relationships>
</file>

<file path=ppt/notesSlides/_rels/notesSlide17.xml.rels><?xml version="1.0" encoding="UTF-8" standalone="yes"?><Relationships xmlns="http://schemas.openxmlformats.org/package/2006/relationships"><Relationship Id="rId1" Target="../slides/slide17.xml" Type="http://schemas.openxmlformats.org/officeDocument/2006/relationships/slide"/><Relationship Id="rId2" Target="../notesMasters/notesMaster1.xml" Type="http://schemas.openxmlformats.org/officeDocument/2006/relationships/notesMaster"/></Relationships>
</file>

<file path=ppt/notesSlides/_rels/notesSlide18.xml.rels><?xml version="1.0" encoding="UTF-8" standalone="yes"?><Relationships xmlns="http://schemas.openxmlformats.org/package/2006/relationships"><Relationship Id="rId1" Target="../slides/slide18.xml" Type="http://schemas.openxmlformats.org/officeDocument/2006/relationships/slide"/><Relationship Id="rId2" Target="../notesMasters/notesMaster1.xml" Type="http://schemas.openxmlformats.org/officeDocument/2006/relationships/notesMaster"/></Relationships>
</file>

<file path=ppt/notesSlides/_rels/notesSlide19.xml.rels><?xml version="1.0" encoding="UTF-8" standalone="yes"?><Relationships xmlns="http://schemas.openxmlformats.org/package/2006/relationships"><Relationship Id="rId1" Target="../slides/slide19.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xml" Type="http://schemas.openxmlformats.org/officeDocument/2006/relationships/slide"/><Relationship Id="rId2" Target="../notesMasters/notesMaster1.xml" Type="http://schemas.openxmlformats.org/officeDocument/2006/relationships/notesMaster"/></Relationships>
</file>

<file path=ppt/notesSlides/_rels/notesSlide20.xml.rels><?xml version="1.0" encoding="UTF-8" standalone="yes"?><Relationships xmlns="http://schemas.openxmlformats.org/package/2006/relationships"><Relationship Id="rId1" Target="../slides/slide20.xml" Type="http://schemas.openxmlformats.org/officeDocument/2006/relationships/slide"/><Relationship Id="rId2" Target="../notesMasters/notesMaster1.xml" Type="http://schemas.openxmlformats.org/officeDocument/2006/relationships/notesMaster"/></Relationships>
</file>

<file path=ppt/notesSlides/_rels/notesSlide21.xml.rels><?xml version="1.0" encoding="UTF-8" standalone="yes"?><Relationships xmlns="http://schemas.openxmlformats.org/package/2006/relationships"><Relationship Id="rId1" Target="../slides/slide21.xml" Type="http://schemas.openxmlformats.org/officeDocument/2006/relationships/slide"/><Relationship Id="rId2" Target="../notesMasters/notesMaster1.xml" Type="http://schemas.openxmlformats.org/officeDocument/2006/relationships/notesMaster"/></Relationships>
</file>

<file path=ppt/notesSlides/_rels/notesSlide22.xml.rels><?xml version="1.0" encoding="UTF-8" standalone="yes"?><Relationships xmlns="http://schemas.openxmlformats.org/package/2006/relationships"><Relationship Id="rId1" Target="../slides/slide22.xml" Type="http://schemas.openxmlformats.org/officeDocument/2006/relationships/slide"/><Relationship Id="rId2" Target="../notesMasters/notesMaster1.xml" Type="http://schemas.openxmlformats.org/officeDocument/2006/relationships/notesMaster"/></Relationships>
</file>

<file path=ppt/notesSlides/_rels/notesSlide23.xml.rels><?xml version="1.0" encoding="UTF-8" standalone="yes"?><Relationships xmlns="http://schemas.openxmlformats.org/package/2006/relationships"><Relationship Id="rId1" Target="../slides/slide23.xml" Type="http://schemas.openxmlformats.org/officeDocument/2006/relationships/slide"/><Relationship Id="rId2" Target="../notesMasters/notesMaster1.xml" Type="http://schemas.openxmlformats.org/officeDocument/2006/relationships/notesMaster"/></Relationships>
</file>

<file path=ppt/notesSlides/_rels/notesSlide24.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_rels/notesSlide25.xml.rels><?xml version="1.0" encoding="UTF-8" standalone="yes"?><Relationships xmlns="http://schemas.openxmlformats.org/package/2006/relationships"><Relationship Id="rId1" Target="../slides/slide25.xml" Type="http://schemas.openxmlformats.org/officeDocument/2006/relationships/slide"/><Relationship Id="rId2" Target="../notesMasters/notesMaster1.xml" Type="http://schemas.openxmlformats.org/officeDocument/2006/relationships/notesMaster"/></Relationships>
</file>

<file path=ppt/notesSlides/_rels/notesSlide26.xml.rels><?xml version="1.0" encoding="UTF-8" standalone="yes"?><Relationships xmlns="http://schemas.openxmlformats.org/package/2006/relationships"><Relationship Id="rId1" Target="../slides/slide26.xml" Type="http://schemas.openxmlformats.org/officeDocument/2006/relationships/slide"/><Relationship Id="rId2" Target="../notesMasters/notesMaster1.xml" Type="http://schemas.openxmlformats.org/officeDocument/2006/relationships/notesMaster"/></Relationships>
</file>

<file path=ppt/notesSlides/_rels/notesSlide27.xml.rels><?xml version="1.0" encoding="UTF-8" standalone="yes"?><Relationships xmlns="http://schemas.openxmlformats.org/package/2006/relationships"><Relationship Id="rId1" Target="../slides/slide27.xml" Type="http://schemas.openxmlformats.org/officeDocument/2006/relationships/slide"/><Relationship Id="rId2" Target="../notesMasters/notesMaster1.xml" Type="http://schemas.openxmlformats.org/officeDocument/2006/relationships/notesMaster"/></Relationships>
</file>

<file path=ppt/notesSlides/_rels/notesSlide3.xml.rels><?xml version="1.0" encoding="UTF-8" standalone="yes"?><Relationships xmlns="http://schemas.openxmlformats.org/package/2006/relationships"><Relationship Id="rId1" Target="../slides/slide3.xml" Type="http://schemas.openxmlformats.org/officeDocument/2006/relationships/slide"/><Relationship Id="rId2" Target="../notesMasters/notesMaster1.xml" Type="http://schemas.openxmlformats.org/officeDocument/2006/relationships/notesMaster"/></Relationships>
</file>

<file path=ppt/notesSlides/_rels/notesSlide4.xml.rels><?xml version="1.0" encoding="UTF-8" standalone="yes"?><Relationships xmlns="http://schemas.openxmlformats.org/package/2006/relationships"><Relationship Id="rId1" Target="../slides/slide4.xml" Type="http://schemas.openxmlformats.org/officeDocument/2006/relationships/slide"/><Relationship Id="rId2" Target="../notesMasters/notesMaster1.xml" Type="http://schemas.openxmlformats.org/officeDocument/2006/relationships/notesMaster"/></Relationships>
</file>

<file path=ppt/notesSlides/_rels/notesSlide5.xml.rels><?xml version="1.0" encoding="UTF-8" standalone="yes"?><Relationships xmlns="http://schemas.openxmlformats.org/package/2006/relationships"><Relationship Id="rId1" Target="../slides/slide5.xml" Type="http://schemas.openxmlformats.org/officeDocument/2006/relationships/slide"/><Relationship Id="rId2" Target="../notesMasters/notesMaster1.xml" Type="http://schemas.openxmlformats.org/officeDocument/2006/relationships/notesMaster"/></Relationships>
</file>

<file path=ppt/notesSlides/_rels/notesSlide6.xml.rels><?xml version="1.0" encoding="UTF-8" standalone="yes"?><Relationships xmlns="http://schemas.openxmlformats.org/package/2006/relationships"><Relationship Id="rId1" Target="../slides/slide6.xml" Type="http://schemas.openxmlformats.org/officeDocument/2006/relationships/slide"/><Relationship Id="rId2" Target="../notesMasters/notesMaster1.xml" Type="http://schemas.openxmlformats.org/officeDocument/2006/relationships/notesMaster"/></Relationships>
</file>

<file path=ppt/notesSlides/_rels/notesSlide7.xml.rels><?xml version="1.0" encoding="UTF-8" standalone="yes"?><Relationships xmlns="http://schemas.openxmlformats.org/package/2006/relationships"><Relationship Id="rId1" Target="../slides/slide7.xml" Type="http://schemas.openxmlformats.org/officeDocument/2006/relationships/slide"/><Relationship Id="rId2" Target="../notesMasters/notesMaster1.xml" Type="http://schemas.openxmlformats.org/officeDocument/2006/relationships/notesMaster"/></Relationships>
</file>

<file path=ppt/notesSlides/_rels/notesSlide8.xml.rels><?xml version="1.0" encoding="UTF-8" standalone="yes"?><Relationships xmlns="http://schemas.openxmlformats.org/package/2006/relationships"><Relationship Id="rId1" Target="../slides/slide8.xml" Type="http://schemas.openxmlformats.org/officeDocument/2006/relationships/slide"/><Relationship Id="rId2" Target="../notesMasters/notesMaster1.xml" Type="http://schemas.openxmlformats.org/officeDocument/2006/relationships/notesMaster"/></Relationships>
</file>

<file path=ppt/notesSlides/_rels/notesSlide9.xml.rels><?xml version="1.0" encoding="UTF-8" standalone="yes"?><Relationships xmlns="http://schemas.openxmlformats.org/package/2006/relationships"><Relationship Id="rId1" Target="../slides/slide9.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49063054"/>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92226895"/>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449457227"/>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7778296"/>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63379835"/>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31094275"/>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076461144"/>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1095957"/>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342341"/>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895940453"/>
      </p:ext>
    </p:extLst>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770332971"/>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119294285"/>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32050067"/>
      </p:ext>
    </p:extLst>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217613818"/>
      </p:ext>
    </p:extLst>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11131961"/>
      </p:ext>
    </p:extLst>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771958894"/>
      </p:ext>
    </p:extLst>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4075333834"/>
      </p:ext>
    </p:extLst>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506286245"/>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396560394"/>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900312192"/>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657421008"/>
      </p:ext>
    </p:extLst>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997959195"/>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196774092"/>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02991720"/>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1320486020"/>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40453379"/>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465417081"/>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3.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4.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5.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6.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7.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8.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39.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0.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1.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42.xml.rels><?xml version="1.0" encoding="UTF-8" standalone="yes"?><Relationships xmlns="http://schemas.openxmlformats.org/package/2006/relationships"><Relationship Id="rId1" Target="../slideMasters/slideMaster3.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Заголовок и объект">
    <p:spTree>
      <p:nvGrpSpPr>
        <p:cNvPr id="1" name=""/>
        <p:cNvGrpSpPr/>
        <p:nvPr/>
      </p:nvGrpSpPr>
      <p:grpSpPr>
        <a:xfrm>
          <a:off x="0" y="0"/>
          <a:ext cx="0" cy="0"/>
        </a:xfrm>
      </p:grpSpPr>
      <p:sp>
        <p:nvSpPr>
          <p:cNvPr id="26" name="Рисунок 10"/>
          <p:cNvSpPr>
            <a:spLocks noGrp="1"/>
          </p:cNvSpPr>
          <p:nvPr>
            <p:ph type="pic" sz="quarter" idx="10"/>
          </p:nvPr>
        </p:nvSpPr>
        <p:spPr>
          <a:xfrm>
            <a:off x="0" y="0"/>
            <a:ext cx="12191999" cy="6862074"/>
          </a:xfrm>
          <a:prstGeom prst="rect">
            <a:avLst/>
          </a:prstGeom>
        </p:spPr>
        <p:txBody>
          <a:bodyPr/>
          <a:lstStyle/>
          <a:p>
            <a:endParaRPr lang="ru-RU"/>
          </a:p>
        </p:txBody>
      </p:sp>
    </p:spTree>
    <p:extLst>
      <p:ext uri="{BB962C8B-B14F-4D97-AF65-F5344CB8AC3E}">
        <p14:creationId val="2527019118"/>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4_Пользовательский макет">
    <p:spTree>
      <p:nvGrpSpPr>
        <p:cNvPr id="1" name=""/>
        <p:cNvGrpSpPr/>
        <p:nvPr/>
      </p:nvGrpSpPr>
      <p:grpSpPr>
        <a:xfrm>
          <a:off x="0" y="0"/>
          <a:ext cx="0" cy="0"/>
        </a:xfrm>
      </p:grpSpPr>
      <p:sp>
        <p:nvSpPr>
          <p:cNvPr id="9" name="Рисунок 8"/>
          <p:cNvSpPr>
            <a:spLocks noGrp="1"/>
          </p:cNvSpPr>
          <p:nvPr>
            <p:ph type="pic" sz="quarter" idx="10"/>
          </p:nvPr>
        </p:nvSpPr>
        <p:spPr>
          <a:xfrm>
            <a:off x="5399134" y="1828450"/>
            <a:ext cx="2212066" cy="3201100"/>
          </a:xfrm>
          <a:prstGeom prst="parallelogram">
            <a:avLst/>
          </a:prstGeom>
        </p:spPr>
        <p:txBody>
          <a:bodyPr/>
          <a:lstStyle/>
          <a:p>
            <a:endParaRPr lang="ru-RU"/>
          </a:p>
        </p:txBody>
      </p:sp>
      <p:sp>
        <p:nvSpPr>
          <p:cNvPr id="12" name="Рисунок 8"/>
          <p:cNvSpPr>
            <a:spLocks noGrp="1"/>
          </p:cNvSpPr>
          <p:nvPr>
            <p:ph type="pic" sz="quarter" idx="11"/>
          </p:nvPr>
        </p:nvSpPr>
        <p:spPr>
          <a:xfrm>
            <a:off x="7057829" y="1828450"/>
            <a:ext cx="2212066" cy="3201100"/>
          </a:xfrm>
          <a:prstGeom prst="parallelogram">
            <a:avLst/>
          </a:prstGeom>
        </p:spPr>
        <p:txBody>
          <a:bodyPr/>
          <a:lstStyle/>
          <a:p>
            <a:endParaRPr lang="ru-RU"/>
          </a:p>
        </p:txBody>
      </p:sp>
      <p:sp>
        <p:nvSpPr>
          <p:cNvPr id="13" name="Рисунок 8"/>
          <p:cNvSpPr>
            <a:spLocks noGrp="1"/>
          </p:cNvSpPr>
          <p:nvPr>
            <p:ph type="pic" sz="quarter" idx="12"/>
          </p:nvPr>
        </p:nvSpPr>
        <p:spPr>
          <a:xfrm>
            <a:off x="8705233" y="1828450"/>
            <a:ext cx="2212066" cy="3201100"/>
          </a:xfrm>
          <a:prstGeom prst="parallelogram">
            <a:avLst/>
          </a:prstGeom>
        </p:spPr>
        <p:txBody>
          <a:bodyPr/>
          <a:lstStyle/>
          <a:p>
            <a:endParaRPr lang="ru-RU"/>
          </a:p>
        </p:txBody>
      </p:sp>
    </p:spTree>
    <p:extLst>
      <p:ext uri="{BB962C8B-B14F-4D97-AF65-F5344CB8AC3E}">
        <p14:creationId val="111377420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3_Пользовательский макет">
    <p:spTree>
      <p:nvGrpSpPr>
        <p:cNvPr id="1" name=""/>
        <p:cNvGrpSpPr/>
        <p:nvPr/>
      </p:nvGrpSpPr>
      <p:grpSpPr>
        <a:xfrm>
          <a:off x="0" y="0"/>
          <a:ext cx="0" cy="0"/>
        </a:xfrm>
      </p:grpSpPr>
      <p:sp>
        <p:nvSpPr>
          <p:cNvPr id="2" name="Прямоугольник 1"/>
          <p:cNvSpPr/>
          <p:nvPr userDrawn="1"/>
        </p:nvSpPr>
        <p:spPr>
          <a:xfrm>
            <a:off x="0" y="0"/>
            <a:ext cx="4993105"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Рисунок 11"/>
          <p:cNvSpPr>
            <a:spLocks noGrp="1"/>
          </p:cNvSpPr>
          <p:nvPr>
            <p:ph type="pic" sz="quarter" idx="11"/>
          </p:nvPr>
        </p:nvSpPr>
        <p:spPr>
          <a:xfrm>
            <a:off x="3416970" y="1022683"/>
            <a:ext cx="4066674" cy="4812633"/>
          </a:xfrm>
          <a:prstGeom prst="rect">
            <a:avLst/>
          </a:prstGeom>
        </p:spPr>
        <p:txBody>
          <a:bodyPr/>
          <a:lstStyle/>
          <a:p>
            <a:endParaRPr lang="ru-RU"/>
          </a:p>
        </p:txBody>
      </p:sp>
    </p:spTree>
    <p:extLst>
      <p:ext uri="{BB962C8B-B14F-4D97-AF65-F5344CB8AC3E}">
        <p14:creationId val="303249915"/>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Вертикальный заголовок и текст">
    <p:spTree>
      <p:nvGrpSpPr>
        <p:cNvPr id="1" name=""/>
        <p:cNvGrpSpPr/>
        <p:nvPr/>
      </p:nvGrpSpPr>
      <p:grpSpPr>
        <a:xfrm>
          <a:off x="0" y="0"/>
          <a:ext cx="0" cy="0"/>
        </a:xfrm>
      </p:grpSpPr>
      <p:sp>
        <p:nvSpPr>
          <p:cNvPr id="8" name="Рисунок 7"/>
          <p:cNvSpPr>
            <a:spLocks noGrp="1"/>
          </p:cNvSpPr>
          <p:nvPr>
            <p:ph type="pic" sz="quarter" idx="10"/>
          </p:nvPr>
        </p:nvSpPr>
        <p:spPr>
          <a:xfrm>
            <a:off x="0" y="0"/>
            <a:ext cx="12192000" cy="2933700"/>
          </a:xfrm>
          <a:prstGeom prst="rect">
            <a:avLst/>
          </a:prstGeom>
        </p:spPr>
        <p:txBody>
          <a:bodyPr/>
          <a:lstStyle/>
          <a:p>
            <a:endParaRPr lang="ru-RU"/>
          </a:p>
        </p:txBody>
      </p:sp>
    </p:spTree>
    <p:extLst>
      <p:ext uri="{BB962C8B-B14F-4D97-AF65-F5344CB8AC3E}">
        <p14:creationId val="65118899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Пользовательский макет">
    <p:spTree>
      <p:nvGrpSpPr>
        <p:cNvPr id="1" name=""/>
        <p:cNvGrpSpPr/>
        <p:nvPr/>
      </p:nvGrpSpPr>
      <p:grpSpPr>
        <a:xfrm>
          <a:off x="0" y="0"/>
          <a:ext cx="0" cy="0"/>
        </a:xfrm>
      </p:grpSpPr>
      <p:sp>
        <p:nvSpPr>
          <p:cNvPr id="7" name="Рисунок 6"/>
          <p:cNvSpPr>
            <a:spLocks noGrp="1"/>
          </p:cNvSpPr>
          <p:nvPr>
            <p:ph type="pic" sz="quarter" idx="10"/>
          </p:nvPr>
        </p:nvSpPr>
        <p:spPr>
          <a:xfrm>
            <a:off x="0" y="0"/>
            <a:ext cx="3097499" cy="6858000"/>
          </a:xfrm>
          <a:prstGeom prst="rect">
            <a:avLst/>
          </a:prstGeom>
        </p:spPr>
        <p:txBody>
          <a:bodyPr/>
          <a:lstStyle/>
          <a:p>
            <a:endParaRPr lang="ru-RU"/>
          </a:p>
        </p:txBody>
      </p:sp>
      <p:sp>
        <p:nvSpPr>
          <p:cNvPr id="8" name="Рисунок 6"/>
          <p:cNvSpPr>
            <a:spLocks noGrp="1"/>
          </p:cNvSpPr>
          <p:nvPr>
            <p:ph type="pic" sz="quarter" idx="11"/>
          </p:nvPr>
        </p:nvSpPr>
        <p:spPr>
          <a:xfrm>
            <a:off x="3097499" y="0"/>
            <a:ext cx="3001963" cy="6858000"/>
          </a:xfrm>
          <a:prstGeom prst="rect">
            <a:avLst/>
          </a:prstGeom>
        </p:spPr>
        <p:txBody>
          <a:bodyPr/>
          <a:lstStyle/>
          <a:p>
            <a:endParaRPr lang="ru-RU"/>
          </a:p>
        </p:txBody>
      </p:sp>
      <p:sp>
        <p:nvSpPr>
          <p:cNvPr id="11" name="Рисунок 6"/>
          <p:cNvSpPr>
            <a:spLocks noGrp="1"/>
          </p:cNvSpPr>
          <p:nvPr>
            <p:ph type="pic" sz="quarter" idx="12"/>
          </p:nvPr>
        </p:nvSpPr>
        <p:spPr>
          <a:xfrm>
            <a:off x="6099462" y="0"/>
            <a:ext cx="3117871" cy="6858000"/>
          </a:xfrm>
          <a:prstGeom prst="rect">
            <a:avLst/>
          </a:prstGeom>
        </p:spPr>
        <p:txBody>
          <a:bodyPr/>
          <a:lstStyle/>
          <a:p>
            <a:endParaRPr lang="ru-RU"/>
          </a:p>
        </p:txBody>
      </p:sp>
      <p:sp>
        <p:nvSpPr>
          <p:cNvPr id="12" name="Рисунок 6"/>
          <p:cNvSpPr>
            <a:spLocks noGrp="1"/>
          </p:cNvSpPr>
          <p:nvPr>
            <p:ph type="pic" sz="quarter" idx="13"/>
          </p:nvPr>
        </p:nvSpPr>
        <p:spPr>
          <a:xfrm>
            <a:off x="9217333" y="0"/>
            <a:ext cx="2974667" cy="6858000"/>
          </a:xfrm>
          <a:prstGeom prst="rect">
            <a:avLst/>
          </a:prstGeom>
        </p:spPr>
        <p:txBody>
          <a:bodyPr/>
          <a:lstStyle/>
          <a:p>
            <a:endParaRPr lang="ru-RU"/>
          </a:p>
        </p:txBody>
      </p:sp>
    </p:spTree>
    <p:extLst>
      <p:ext uri="{BB962C8B-B14F-4D97-AF65-F5344CB8AC3E}">
        <p14:creationId val="2591914694"/>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20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30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500" fill="hold"/>
                                        <p:tgtEl>
                                          <p:spTgt spid="11"/>
                                        </p:tgtEl>
                                        <p:attrNameLst>
                                          <p:attrName>ppt_x</p:attrName>
                                        </p:attrNameLst>
                                      </p:cBhvr>
                                      <p:tavLst>
                                        <p:tav tm="0">
                                          <p:val>
                                            <p:strVal val="#ppt_x"/>
                                          </p:val>
                                        </p:tav>
                                        <p:tav tm="100000">
                                          <p:val>
                                            <p:strVal val="#ppt_x"/>
                                          </p:val>
                                        </p:tav>
                                      </p:tavLst>
                                    </p:anim>
                                    <p:anim calcmode="lin" valueType="num">
                                      <p:cBhvr additive="base">
                                        <p:cTn id="16" dur="5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30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ppt_x"/>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1" grpId="0"/>
      <p:bldP spid="12" grpId="0"/>
    </p:bldLs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3_Пользовательский макет">
    <p:spTree>
      <p:nvGrpSpPr>
        <p:cNvPr id="1" name=""/>
        <p:cNvGrpSpPr/>
        <p:nvPr/>
      </p:nvGrpSpPr>
      <p:grpSpPr>
        <a:xfrm>
          <a:off x="0" y="0"/>
          <a:ext cx="0" cy="0"/>
        </a:xfrm>
      </p:grpSpPr>
      <p:sp>
        <p:nvSpPr>
          <p:cNvPr id="10" name="Рисунок 8"/>
          <p:cNvSpPr>
            <a:spLocks noGrp="1"/>
          </p:cNvSpPr>
          <p:nvPr>
            <p:ph type="pic" sz="quarter" idx="14"/>
          </p:nvPr>
        </p:nvSpPr>
        <p:spPr>
          <a:xfrm>
            <a:off x="1474903" y="2178706"/>
            <a:ext cx="2068204" cy="1979207"/>
          </a:xfrm>
          <a:prstGeom prst="rect">
            <a:avLst/>
          </a:prstGeom>
        </p:spPr>
        <p:txBody>
          <a:bodyPr/>
          <a:lstStyle/>
          <a:p>
            <a:endParaRPr lang="ru-RU"/>
          </a:p>
        </p:txBody>
      </p:sp>
      <p:sp>
        <p:nvSpPr>
          <p:cNvPr id="19" name="Рисунок 8"/>
          <p:cNvSpPr>
            <a:spLocks noGrp="1"/>
          </p:cNvSpPr>
          <p:nvPr>
            <p:ph type="pic" sz="quarter" idx="15"/>
          </p:nvPr>
        </p:nvSpPr>
        <p:spPr>
          <a:xfrm>
            <a:off x="4893440" y="2178706"/>
            <a:ext cx="2068204" cy="1979207"/>
          </a:xfrm>
          <a:prstGeom prst="rect">
            <a:avLst/>
          </a:prstGeom>
        </p:spPr>
        <p:txBody>
          <a:bodyPr/>
          <a:lstStyle/>
          <a:p>
            <a:endParaRPr lang="ru-RU"/>
          </a:p>
        </p:txBody>
      </p:sp>
      <p:sp>
        <p:nvSpPr>
          <p:cNvPr id="21" name="Рисунок 8"/>
          <p:cNvSpPr>
            <a:spLocks noGrp="1"/>
          </p:cNvSpPr>
          <p:nvPr>
            <p:ph type="pic" sz="quarter" idx="16"/>
          </p:nvPr>
        </p:nvSpPr>
        <p:spPr>
          <a:xfrm>
            <a:off x="8311976" y="2197756"/>
            <a:ext cx="2068204" cy="1979207"/>
          </a:xfrm>
          <a:prstGeom prst="rect">
            <a:avLst/>
          </a:prstGeom>
        </p:spPr>
        <p:txBody>
          <a:bodyPr/>
          <a:lstStyle/>
          <a:p>
            <a:endParaRPr lang="ru-RU"/>
          </a:p>
        </p:txBody>
      </p:sp>
    </p:spTree>
    <p:extLst>
      <p:ext uri="{BB962C8B-B14F-4D97-AF65-F5344CB8AC3E}">
        <p14:creationId val="383398421"/>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6_Пользовательский макет">
    <p:spTree>
      <p:nvGrpSpPr>
        <p:cNvPr id="1" name=""/>
        <p:cNvGrpSpPr/>
        <p:nvPr/>
      </p:nvGrpSpPr>
      <p:grpSpPr>
        <a:xfrm>
          <a:off x="0" y="0"/>
          <a:ext cx="0" cy="0"/>
        </a:xfrm>
      </p:grpSpPr>
      <p:sp>
        <p:nvSpPr>
          <p:cNvPr id="17" name="Прямоугольник 16"/>
          <p:cNvSpPr/>
          <p:nvPr userDrawn="1"/>
        </p:nvSpPr>
        <p:spPr>
          <a:xfrm>
            <a:off x="0" y="3176337"/>
            <a:ext cx="12192000" cy="3681662"/>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Рисунок 8"/>
          <p:cNvSpPr>
            <a:spLocks noGrp="1"/>
          </p:cNvSpPr>
          <p:nvPr>
            <p:ph type="pic" sz="quarter" idx="14"/>
          </p:nvPr>
        </p:nvSpPr>
        <p:spPr>
          <a:xfrm>
            <a:off x="1474903" y="2178706"/>
            <a:ext cx="2068204" cy="1979207"/>
          </a:xfrm>
          <a:prstGeom prst="diamond">
            <a:avLst/>
          </a:prstGeom>
        </p:spPr>
        <p:txBody>
          <a:bodyPr/>
          <a:lstStyle/>
          <a:p>
            <a:endParaRPr lang="ru-RU"/>
          </a:p>
        </p:txBody>
      </p:sp>
      <p:sp>
        <p:nvSpPr>
          <p:cNvPr id="11" name="TextBox 10"/>
          <p:cNvSpPr txBox="1"/>
          <p:nvPr userDrawn="1"/>
        </p:nvSpPr>
        <p:spPr>
          <a:xfrm>
            <a:off x="5274300" y="6320641"/>
            <a:ext cx="1584088" cy="230832"/>
          </a:xfrm>
          <a:prstGeom prst="rect">
            <a:avLst/>
          </a:prstGeom>
          <a:noFill/>
        </p:spPr>
        <p:txBody>
          <a:bodyPr wrap="none" rtlCol="0">
            <a:spAutoFit/>
          </a:bodyPr>
          <a:lstStyle/>
          <a:p>
            <a:pPr algn="r"/>
            <a:r>
              <a:rPr lang="en-US" sz="900" b="0" i="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
        <p:nvSpPr>
          <p:cNvPr id="15" name="Рисунок 8"/>
          <p:cNvSpPr>
            <a:spLocks noGrp="1"/>
          </p:cNvSpPr>
          <p:nvPr>
            <p:ph type="pic" sz="quarter" idx="15"/>
          </p:nvPr>
        </p:nvSpPr>
        <p:spPr>
          <a:xfrm>
            <a:off x="4893440" y="2178706"/>
            <a:ext cx="2068204" cy="1979207"/>
          </a:xfrm>
          <a:prstGeom prst="diamond">
            <a:avLst/>
          </a:prstGeom>
        </p:spPr>
        <p:txBody>
          <a:bodyPr/>
          <a:lstStyle/>
          <a:p>
            <a:endParaRPr lang="ru-RU"/>
          </a:p>
        </p:txBody>
      </p:sp>
      <p:sp>
        <p:nvSpPr>
          <p:cNvPr id="16" name="Рисунок 8"/>
          <p:cNvSpPr>
            <a:spLocks noGrp="1"/>
          </p:cNvSpPr>
          <p:nvPr>
            <p:ph type="pic" sz="quarter" idx="16"/>
          </p:nvPr>
        </p:nvSpPr>
        <p:spPr>
          <a:xfrm>
            <a:off x="8311976" y="2197756"/>
            <a:ext cx="2068204" cy="1979207"/>
          </a:xfrm>
          <a:prstGeom prst="diamond">
            <a:avLst/>
          </a:prstGeom>
        </p:spPr>
        <p:txBody>
          <a:bodyPr/>
          <a:lstStyle/>
          <a:p>
            <a:endParaRPr lang="ru-RU"/>
          </a:p>
        </p:txBody>
      </p:sp>
    </p:spTree>
    <p:extLst>
      <p:ext uri="{BB962C8B-B14F-4D97-AF65-F5344CB8AC3E}">
        <p14:creationId val="10891447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8_Пользовательский макет">
    <p:spTree>
      <p:nvGrpSpPr>
        <p:cNvPr id="1" name=""/>
        <p:cNvGrpSpPr/>
        <p:nvPr/>
      </p:nvGrpSpPr>
      <p:grpSpPr>
        <a:xfrm>
          <a:off x="0" y="0"/>
          <a:ext cx="0" cy="0"/>
        </a:xfrm>
      </p:grpSpPr>
      <p:sp>
        <p:nvSpPr>
          <p:cNvPr id="3" name="Рисунок 2"/>
          <p:cNvSpPr>
            <a:spLocks noGrp="1"/>
          </p:cNvSpPr>
          <p:nvPr>
            <p:ph type="pic" sz="quarter" idx="10"/>
          </p:nvPr>
        </p:nvSpPr>
        <p:spPr>
          <a:xfrm>
            <a:off x="0" y="1716507"/>
            <a:ext cx="12192000" cy="1856872"/>
          </a:xfrm>
          <a:prstGeom prst="rect">
            <a:avLst/>
          </a:prstGeom>
        </p:spPr>
        <p:txBody>
          <a:bodyPr/>
          <a:lstStyle/>
          <a:p>
            <a:endParaRPr lang="ru-RU"/>
          </a:p>
        </p:txBody>
      </p:sp>
      <p:sp>
        <p:nvSpPr>
          <p:cNvPr id="4" name="Прямоугольник 3"/>
          <p:cNvSpPr/>
          <p:nvPr userDrawn="1"/>
        </p:nvSpPr>
        <p:spPr>
          <a:xfrm>
            <a:off x="0" y="0"/>
            <a:ext cx="12192000" cy="1716505"/>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ru-RU"/>
          </a:p>
        </p:txBody>
      </p:sp>
      <p:sp>
        <p:nvSpPr>
          <p:cNvPr id="19" name="TextBox 18"/>
          <p:cNvSpPr txBox="1"/>
          <p:nvPr userDrawn="1"/>
        </p:nvSpPr>
        <p:spPr>
          <a:xfrm>
            <a:off x="363308" y="6473041"/>
            <a:ext cx="1584088" cy="230832"/>
          </a:xfrm>
          <a:prstGeom prst="rect">
            <a:avLst/>
          </a:prstGeom>
          <a:noFill/>
        </p:spPr>
        <p:txBody>
          <a:bodyPr wrap="none" rtlCol="0">
            <a:spAutoFit/>
          </a:bodyPr>
          <a:lstStyle/>
          <a:p>
            <a:pPr algn="r"/>
            <a:r>
              <a:rPr lang="en-US" sz="900" b="0" i="0">
                <a:solidFill>
                  <a:schemeClr val="bg1"/>
                </a:solidFill>
                <a:latin typeface="Poppins SemiBold" panose="02000000000000000000" pitchFamily="2" charset="0"/>
                <a:ea typeface="Lato" panose="020f0502020204030203" pitchFamily="34" charset="0"/>
                <a:cs typeface="Poppins SemiBold" panose="02000000000000000000" pitchFamily="2" charset="0"/>
              </a:rPr>
              <a:t>www.floraladdress.com</a:t>
            </a:r>
            <a:endParaRPr lang="ru-RU" sz="1000" b="0" i="0">
              <a:solidFill>
                <a:schemeClr val="bg1"/>
              </a:solidFill>
              <a:latin typeface="Lato" panose="020f0502020204030203" pitchFamily="34" charset="0"/>
              <a:ea typeface="Lato" panose="020f0502020204030203" pitchFamily="34" charset="0"/>
              <a:cs typeface="Poppins SemiBold" panose="02000000000000000000" pitchFamily="2" charset="0"/>
            </a:endParaRPr>
          </a:p>
        </p:txBody>
      </p:sp>
    </p:spTree>
    <p:extLst>
      <p:ext uri="{BB962C8B-B14F-4D97-AF65-F5344CB8AC3E}">
        <p14:creationId val="1449982276"/>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Два объекта">
    <p:spTree>
      <p:nvGrpSpPr>
        <p:cNvPr id="1" name=""/>
        <p:cNvGrpSpPr/>
        <p:nvPr/>
      </p:nvGrpSpPr>
      <p:grpSpPr>
        <a:xfrm>
          <a:off x="0" y="0"/>
          <a:ext cx="0" cy="0"/>
        </a:xfrm>
      </p:grpSpPr>
      <p:sp>
        <p:nvSpPr>
          <p:cNvPr id="5" name="Рисунок 4"/>
          <p:cNvSpPr>
            <a:spLocks noGrp="1"/>
          </p:cNvSpPr>
          <p:nvPr>
            <p:ph type="pic" sz="quarter" idx="10"/>
          </p:nvPr>
        </p:nvSpPr>
        <p:spPr>
          <a:xfrm>
            <a:off x="5422791" y="2535251"/>
            <a:ext cx="1435210" cy="2506649"/>
          </a:xfrm>
          <a:prstGeom prst="rect">
            <a:avLst/>
          </a:prstGeom>
        </p:spPr>
        <p:txBody>
          <a:bodyPr/>
          <a:lstStyle/>
          <a:p>
            <a:endParaRPr lang="ru-RU"/>
          </a:p>
        </p:txBody>
      </p:sp>
      <p:sp>
        <p:nvSpPr>
          <p:cNvPr id="19" name="Рисунок 4"/>
          <p:cNvSpPr>
            <a:spLocks noGrp="1"/>
          </p:cNvSpPr>
          <p:nvPr>
            <p:ph type="pic" sz="quarter" idx="11"/>
          </p:nvPr>
        </p:nvSpPr>
        <p:spPr>
          <a:xfrm>
            <a:off x="7654305" y="1375649"/>
            <a:ext cx="1432546" cy="2514600"/>
          </a:xfrm>
          <a:prstGeom prst="rect">
            <a:avLst/>
          </a:prstGeom>
        </p:spPr>
        <p:txBody>
          <a:bodyPr/>
          <a:lstStyle/>
          <a:p>
            <a:endParaRPr lang="ru-RU"/>
          </a:p>
        </p:txBody>
      </p:sp>
      <p:sp>
        <p:nvSpPr>
          <p:cNvPr id="20" name="Рисунок 4"/>
          <p:cNvSpPr>
            <a:spLocks noGrp="1"/>
          </p:cNvSpPr>
          <p:nvPr>
            <p:ph type="pic" sz="quarter" idx="12"/>
          </p:nvPr>
        </p:nvSpPr>
        <p:spPr>
          <a:xfrm>
            <a:off x="9810171" y="2527300"/>
            <a:ext cx="1425022" cy="2514600"/>
          </a:xfrm>
          <a:prstGeom prst="rect">
            <a:avLst/>
          </a:prstGeom>
        </p:spPr>
        <p:txBody>
          <a:bodyPr/>
          <a:lstStyle/>
          <a:p>
            <a:endParaRPr lang="ru-RU"/>
          </a:p>
        </p:txBody>
      </p:sp>
    </p:spTree>
    <p:extLst>
      <p:ext uri="{BB962C8B-B14F-4D97-AF65-F5344CB8AC3E}">
        <p14:creationId val="1059998850"/>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Пользовательский макет">
    <p:spTree>
      <p:nvGrpSpPr>
        <p:cNvPr id="1" name=""/>
        <p:cNvGrpSpPr/>
        <p:nvPr/>
      </p:nvGrpSpPr>
      <p:grpSpPr>
        <a:xfrm>
          <a:off x="0" y="0"/>
          <a:ext cx="0" cy="0"/>
        </a:xfrm>
      </p:grpSpPr>
      <p:sp>
        <p:nvSpPr>
          <p:cNvPr id="7" name="Рисунок 6"/>
          <p:cNvSpPr>
            <a:spLocks noGrp="1"/>
          </p:cNvSpPr>
          <p:nvPr>
            <p:ph type="pic" sz="quarter" idx="10"/>
          </p:nvPr>
        </p:nvSpPr>
        <p:spPr>
          <a:xfrm>
            <a:off x="3916906" y="941694"/>
            <a:ext cx="2469427" cy="5022141"/>
          </a:xfrm>
          <a:prstGeom prst="rect">
            <a:avLst/>
          </a:prstGeom>
        </p:spPr>
        <p:txBody>
          <a:bodyPr/>
          <a:lstStyle/>
          <a:p>
            <a:endParaRPr lang="ru-RU"/>
          </a:p>
        </p:txBody>
      </p:sp>
      <p:sp>
        <p:nvSpPr>
          <p:cNvPr id="9" name="Рисунок 8"/>
          <p:cNvSpPr>
            <a:spLocks noGrp="1"/>
          </p:cNvSpPr>
          <p:nvPr>
            <p:ph type="pic" sz="quarter" idx="11"/>
          </p:nvPr>
        </p:nvSpPr>
        <p:spPr>
          <a:xfrm>
            <a:off x="6564572" y="3220873"/>
            <a:ext cx="2552131" cy="1173706"/>
          </a:xfrm>
          <a:prstGeom prst="rect">
            <a:avLst/>
          </a:prstGeom>
        </p:spPr>
        <p:txBody>
          <a:bodyPr/>
          <a:lstStyle/>
          <a:p>
            <a:endParaRPr lang="ru-RU"/>
          </a:p>
        </p:txBody>
      </p:sp>
      <p:sp>
        <p:nvSpPr>
          <p:cNvPr id="10" name="Рисунок 8"/>
          <p:cNvSpPr>
            <a:spLocks noGrp="1"/>
          </p:cNvSpPr>
          <p:nvPr>
            <p:ph type="pic" sz="quarter" idx="12"/>
          </p:nvPr>
        </p:nvSpPr>
        <p:spPr>
          <a:xfrm>
            <a:off x="6564572" y="941695"/>
            <a:ext cx="4245143" cy="2060812"/>
          </a:xfrm>
          <a:prstGeom prst="rect">
            <a:avLst/>
          </a:prstGeom>
        </p:spPr>
        <p:txBody>
          <a:bodyPr/>
          <a:lstStyle/>
          <a:p>
            <a:endParaRPr lang="ru-RU"/>
          </a:p>
        </p:txBody>
      </p:sp>
      <p:sp>
        <p:nvSpPr>
          <p:cNvPr id="11" name="Рисунок 8"/>
          <p:cNvSpPr>
            <a:spLocks noGrp="1"/>
          </p:cNvSpPr>
          <p:nvPr>
            <p:ph type="pic" sz="quarter" idx="13"/>
          </p:nvPr>
        </p:nvSpPr>
        <p:spPr>
          <a:xfrm>
            <a:off x="9294942" y="3220872"/>
            <a:ext cx="1514641" cy="2742964"/>
          </a:xfrm>
          <a:prstGeom prst="rect">
            <a:avLst/>
          </a:prstGeom>
        </p:spPr>
        <p:txBody>
          <a:bodyPr/>
          <a:lstStyle/>
          <a:p>
            <a:endParaRPr lang="ru-RU"/>
          </a:p>
        </p:txBody>
      </p:sp>
      <p:sp>
        <p:nvSpPr>
          <p:cNvPr id="20" name="Рисунок 8"/>
          <p:cNvSpPr>
            <a:spLocks noGrp="1"/>
          </p:cNvSpPr>
          <p:nvPr>
            <p:ph type="pic" sz="quarter" idx="14"/>
          </p:nvPr>
        </p:nvSpPr>
        <p:spPr>
          <a:xfrm>
            <a:off x="6564572" y="4612945"/>
            <a:ext cx="2552131" cy="1350890"/>
          </a:xfrm>
          <a:prstGeom prst="rect">
            <a:avLst/>
          </a:prstGeom>
        </p:spPr>
        <p:txBody>
          <a:bodyPr/>
          <a:lstStyle/>
          <a:p>
            <a:endParaRPr lang="ru-RU"/>
          </a:p>
        </p:txBody>
      </p:sp>
    </p:spTree>
    <p:extLst>
      <p:ext uri="{BB962C8B-B14F-4D97-AF65-F5344CB8AC3E}">
        <p14:creationId val="2160807437"/>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Пользовательский макет">
    <p:spTree>
      <p:nvGrpSpPr>
        <p:cNvPr id="1" name=""/>
        <p:cNvGrpSpPr/>
        <p:nvPr/>
      </p:nvGrpSpPr>
      <p:grpSpPr>
        <a:xfrm>
          <a:off x="0" y="0"/>
          <a:ext cx="0" cy="0"/>
        </a:xfrm>
      </p:grpSpPr>
      <p:sp>
        <p:nvSpPr>
          <p:cNvPr id="7" name="Рисунок 2"/>
          <p:cNvSpPr>
            <a:spLocks noGrp="1"/>
          </p:cNvSpPr>
          <p:nvPr>
            <p:ph type="pic" sz="quarter" idx="10"/>
          </p:nvPr>
        </p:nvSpPr>
        <p:spPr>
          <a:xfrm>
            <a:off x="6561138" y="785813"/>
            <a:ext cx="4138612" cy="2438650"/>
          </a:xfrm>
          <a:prstGeom prst="rect">
            <a:avLst/>
          </a:prstGeom>
        </p:spPr>
        <p:txBody>
          <a:bodyPr/>
          <a:lstStyle/>
          <a:p>
            <a:endParaRPr lang="ru-RU"/>
          </a:p>
        </p:txBody>
      </p:sp>
    </p:spTree>
    <p:extLst>
      <p:ext uri="{BB962C8B-B14F-4D97-AF65-F5344CB8AC3E}">
        <p14:creationId val="1902183572"/>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9_Пользовательский макет">
    <p:spTree>
      <p:nvGrpSpPr>
        <p:cNvPr id="1" name=""/>
        <p:cNvGrpSpPr/>
        <p:nvPr/>
      </p:nvGrpSpPr>
      <p:grpSpPr>
        <a:xfrm>
          <a:off x="0" y="0"/>
          <a:ext cx="0" cy="0"/>
        </a:xfrm>
      </p:grpSpPr>
      <p:sp>
        <p:nvSpPr>
          <p:cNvPr id="8" name="Прямоугольник 7"/>
          <p:cNvSpPr/>
          <p:nvPr userDrawn="1"/>
        </p:nvSpPr>
        <p:spPr>
          <a:xfrm>
            <a:off x="5787188" y="0"/>
            <a:ext cx="6404811"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Рисунок 8"/>
          <p:cNvSpPr>
            <a:spLocks noGrp="1"/>
          </p:cNvSpPr>
          <p:nvPr>
            <p:ph type="pic" sz="quarter" idx="10"/>
          </p:nvPr>
        </p:nvSpPr>
        <p:spPr>
          <a:xfrm>
            <a:off x="4865573" y="1549400"/>
            <a:ext cx="1889125" cy="3708400"/>
          </a:xfrm>
          <a:prstGeom prst="rect">
            <a:avLst/>
          </a:prstGeom>
        </p:spPr>
        <p:txBody>
          <a:bodyPr/>
          <a:lstStyle/>
          <a:p>
            <a:endParaRPr lang="ru-RU"/>
          </a:p>
        </p:txBody>
      </p:sp>
      <p:sp>
        <p:nvSpPr>
          <p:cNvPr id="10" name="Рисунок 8"/>
          <p:cNvSpPr>
            <a:spLocks noGrp="1"/>
          </p:cNvSpPr>
          <p:nvPr>
            <p:ph type="pic" sz="quarter" idx="11"/>
          </p:nvPr>
        </p:nvSpPr>
        <p:spPr>
          <a:xfrm>
            <a:off x="6745201" y="1549400"/>
            <a:ext cx="1889125" cy="3708400"/>
          </a:xfrm>
          <a:prstGeom prst="rect">
            <a:avLst/>
          </a:prstGeom>
        </p:spPr>
        <p:txBody>
          <a:bodyPr/>
          <a:lstStyle/>
          <a:p>
            <a:endParaRPr lang="ru-RU"/>
          </a:p>
        </p:txBody>
      </p:sp>
      <p:sp>
        <p:nvSpPr>
          <p:cNvPr id="11" name="Рисунок 8"/>
          <p:cNvSpPr>
            <a:spLocks noGrp="1"/>
          </p:cNvSpPr>
          <p:nvPr>
            <p:ph type="pic" sz="quarter" idx="12"/>
          </p:nvPr>
        </p:nvSpPr>
        <p:spPr>
          <a:xfrm>
            <a:off x="8634052" y="1549400"/>
            <a:ext cx="1889125" cy="3708400"/>
          </a:xfrm>
          <a:prstGeom prst="rect">
            <a:avLst/>
          </a:prstGeom>
        </p:spPr>
        <p:txBody>
          <a:bodyPr/>
          <a:lstStyle/>
          <a:p>
            <a:endParaRPr lang="ru-RU"/>
          </a:p>
        </p:txBody>
      </p:sp>
    </p:spTree>
    <p:extLst>
      <p:ext uri="{BB962C8B-B14F-4D97-AF65-F5344CB8AC3E}">
        <p14:creationId val="151454089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Пользовательский макет">
    <p:spTree>
      <p:nvGrpSpPr>
        <p:cNvPr id="1" name=""/>
        <p:cNvGrpSpPr/>
        <p:nvPr/>
      </p:nvGrpSpPr>
      <p:grpSpPr>
        <a:xfrm>
          <a:off x="0" y="0"/>
          <a:ext cx="0" cy="0"/>
        </a:xfrm>
      </p:grpSpPr>
      <p:sp>
        <p:nvSpPr>
          <p:cNvPr id="7" name="Рисунок 6"/>
          <p:cNvSpPr>
            <a:spLocks noGrp="1"/>
          </p:cNvSpPr>
          <p:nvPr>
            <p:ph type="pic" sz="quarter" idx="10"/>
          </p:nvPr>
        </p:nvSpPr>
        <p:spPr>
          <a:xfrm>
            <a:off x="0" y="0"/>
            <a:ext cx="3084513" cy="6858000"/>
          </a:xfrm>
          <a:prstGeom prst="rect">
            <a:avLst/>
          </a:prstGeom>
        </p:spPr>
        <p:txBody>
          <a:bodyPr/>
          <a:lstStyle/>
          <a:p>
            <a:endParaRPr lang="ru-RU"/>
          </a:p>
        </p:txBody>
      </p:sp>
    </p:spTree>
    <p:extLst>
      <p:ext uri="{BB962C8B-B14F-4D97-AF65-F5344CB8AC3E}">
        <p14:creationId val="395168039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836391470"/>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87890113"/>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9755927"/>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31217080"/>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209811783"/>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00339090"/>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154092529"/>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83783461"/>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0239333"/>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1_Только заголовок">
    <p:spTree>
      <p:nvGrpSpPr>
        <p:cNvPr id="1" name=""/>
        <p:cNvGrpSpPr/>
        <p:nvPr/>
      </p:nvGrpSpPr>
      <p:grpSpPr>
        <a:xfrm>
          <a:off x="0" y="0"/>
          <a:ext cx="0" cy="0"/>
        </a:xfrm>
      </p:grpSpPr>
    </p:spTree>
    <p:extLst>
      <p:ext uri="{BB962C8B-B14F-4D97-AF65-F5344CB8AC3E}">
        <p14:creationId val="3568333774"/>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904512779"/>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94874891"/>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14620775"/>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938000521"/>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01091647"/>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01061191"/>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8" name="页脚占位符 7"/>
          <p:cNvSpPr>
            <a:spLocks noGrp="1"/>
          </p:cNvSpPr>
          <p:nvPr>
            <p:ph type="ftr" sz="quarter" idx="11"/>
          </p:nvPr>
        </p:nvSpPr>
        <p:spPr/>
        <p:txBody>
          <a:bodyPr/>
          <a:lstStyle/>
          <a:p>
            <a:endParaRPr lang="zh-CN" altLang="en-US">
              <a:solidFill>
                <a:prstClr val="black">
                  <a:tint val="75000"/>
                </a:prstClr>
              </a:solidFill>
            </a:endParaRPr>
          </a:p>
        </p:txBody>
      </p:sp>
      <p:sp>
        <p:nvSpPr>
          <p:cNvPr id="9" name="灯片编号占位符 8"/>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8192667"/>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4" name="页脚占位符 3"/>
          <p:cNvSpPr>
            <a:spLocks noGrp="1"/>
          </p:cNvSpPr>
          <p:nvPr>
            <p:ph type="ftr" sz="quarter" idx="11"/>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54056739"/>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3" name="页脚占位符 2"/>
          <p:cNvSpPr>
            <a:spLocks noGrp="1"/>
          </p:cNvSpPr>
          <p:nvPr>
            <p:ph type="ftr" sz="quarter" idx="11"/>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84537993"/>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8109312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2_Только заголовок">
    <p:spTree>
      <p:nvGrpSpPr>
        <p:cNvPr id="1" name=""/>
        <p:cNvGrpSpPr/>
        <p:nvPr/>
      </p:nvGrpSpPr>
      <p:grpSpPr>
        <a:xfrm>
          <a:off x="0" y="0"/>
          <a:ext cx="0" cy="0"/>
        </a:xfrm>
      </p:grpSpPr>
    </p:spTree>
    <p:extLst>
      <p:ext uri="{BB962C8B-B14F-4D97-AF65-F5344CB8AC3E}">
        <p14:creationId val="2391121523"/>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6" name="页脚占位符 5"/>
          <p:cNvSpPr>
            <a:spLocks noGrp="1"/>
          </p:cNvSpPr>
          <p:nvPr>
            <p:ph type="ftr" sz="quarter" idx="11"/>
          </p:nvPr>
        </p:nvSpPr>
        <p:spPr/>
        <p:txBody>
          <a:bodyPr/>
          <a:lstStyle/>
          <a:p>
            <a:endParaRPr lang="zh-CN" altLang="en-US">
              <a:solidFill>
                <a:prstClr val="black">
                  <a:tint val="75000"/>
                </a:prstClr>
              </a:solidFill>
            </a:endParaRPr>
          </a:p>
        </p:txBody>
      </p:sp>
      <p:sp>
        <p:nvSpPr>
          <p:cNvPr id="7" name="灯片编号占位符 6"/>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532905057"/>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90581412"/>
      </p:ext>
    </p:extLst>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11"/>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nvPr>
        </p:nvSpPr>
        <p:spPr/>
        <p:txBody>
          <a:body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39305968"/>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Пользовательский макет">
    <p:spTree>
      <p:nvGrpSpPr>
        <p:cNvPr id="1" name=""/>
        <p:cNvGrpSpPr/>
        <p:nvPr/>
      </p:nvGrpSpPr>
      <p:grpSpPr>
        <a:xfrm>
          <a:off x="0" y="0"/>
          <a:ext cx="0" cy="0"/>
        </a:xfrm>
      </p:grpSpPr>
      <p:sp>
        <p:nvSpPr>
          <p:cNvPr id="18" name="Рисунок 17"/>
          <p:cNvSpPr>
            <a:spLocks noGrp="1"/>
          </p:cNvSpPr>
          <p:nvPr>
            <p:ph type="pic" sz="quarter" idx="10"/>
          </p:nvPr>
        </p:nvSpPr>
        <p:spPr>
          <a:xfrm>
            <a:off x="961956" y="922338"/>
            <a:ext cx="4067311" cy="5148262"/>
          </a:xfrm>
          <a:prstGeom prst="rect">
            <a:avLst/>
          </a:prstGeom>
        </p:spPr>
        <p:txBody>
          <a:bodyPr/>
          <a:lstStyle/>
          <a:p>
            <a:endParaRPr lang="ru-RU"/>
          </a:p>
        </p:txBody>
      </p:sp>
      <p:sp>
        <p:nvSpPr>
          <p:cNvPr id="19" name="Рисунок 17"/>
          <p:cNvSpPr>
            <a:spLocks noGrp="1"/>
          </p:cNvSpPr>
          <p:nvPr>
            <p:ph type="pic" sz="quarter" idx="11"/>
          </p:nvPr>
        </p:nvSpPr>
        <p:spPr>
          <a:xfrm>
            <a:off x="5163843" y="922338"/>
            <a:ext cx="5769836" cy="2491422"/>
          </a:xfrm>
          <a:prstGeom prst="rect">
            <a:avLst/>
          </a:prstGeom>
        </p:spPr>
        <p:txBody>
          <a:bodyPr/>
          <a:lstStyle/>
          <a:p>
            <a:endParaRPr lang="ru-RU"/>
          </a:p>
        </p:txBody>
      </p:sp>
      <p:sp>
        <p:nvSpPr>
          <p:cNvPr id="20" name="Рисунок 17"/>
          <p:cNvSpPr>
            <a:spLocks noGrp="1"/>
          </p:cNvSpPr>
          <p:nvPr>
            <p:ph type="pic" sz="quarter" idx="12"/>
          </p:nvPr>
        </p:nvSpPr>
        <p:spPr>
          <a:xfrm>
            <a:off x="5163843" y="3544389"/>
            <a:ext cx="5769836" cy="2526211"/>
          </a:xfrm>
          <a:prstGeom prst="rect">
            <a:avLst/>
          </a:prstGeom>
        </p:spPr>
        <p:txBody>
          <a:bodyPr/>
          <a:lstStyle/>
          <a:p>
            <a:endParaRPr lang="ru-RU"/>
          </a:p>
        </p:txBody>
      </p:sp>
    </p:spTree>
    <p:extLst>
      <p:ext uri="{BB962C8B-B14F-4D97-AF65-F5344CB8AC3E}">
        <p14:creationId val="141957294"/>
      </p:ext>
    </p:extLst>
  </p:cSld>
  <p:clrMapOvr>
    <a:masterClrMapping/>
  </p:clrMapOvr>
  <mc:AlternateContent>
    <mc:Choice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par>
                          <p:cTn id="8" fill="hold" nodeType="afterGroup">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nodeType="afterGroup">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fade">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Lst>
  </p:timing>
  <p:extLst mod="1">
    <p:ext uri="{DCECCB84-F9BA-43D5-87BE-67443E8EF086}">
      <p15:sldGuideLst>
        <p15:guide id="1" orient="horz" pos="2160" userDrawn="1">
          <p15:clr>
            <a:srgbClr val="FBAE40"/>
          </p15:clr>
        </p15:guide>
        <p15:guide id="2" pos="2048"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Пользовательский макет">
    <p:spTree>
      <p:nvGrpSpPr>
        <p:cNvPr id="1" name=""/>
        <p:cNvGrpSpPr/>
        <p:nvPr/>
      </p:nvGrpSpPr>
      <p:grpSpPr>
        <a:xfrm>
          <a:off x="0" y="0"/>
          <a:ext cx="0" cy="0"/>
        </a:xfrm>
      </p:grpSpPr>
      <p:sp>
        <p:nvSpPr>
          <p:cNvPr id="14" name="Рисунок 13"/>
          <p:cNvSpPr>
            <a:spLocks noGrp="1"/>
          </p:cNvSpPr>
          <p:nvPr>
            <p:ph type="pic" sz="quarter" idx="10"/>
          </p:nvPr>
        </p:nvSpPr>
        <p:spPr>
          <a:xfrm>
            <a:off x="5905500" y="2310064"/>
            <a:ext cx="4895850" cy="3107754"/>
          </a:xfrm>
          <a:prstGeom prst="rect">
            <a:avLst/>
          </a:prstGeom>
        </p:spPr>
        <p:txBody>
          <a:bodyPr/>
          <a:lstStyle/>
          <a:p>
            <a:endParaRPr lang="ru-RU"/>
          </a:p>
        </p:txBody>
      </p:sp>
    </p:spTree>
    <p:extLst>
      <p:ext uri="{BB962C8B-B14F-4D97-AF65-F5344CB8AC3E}">
        <p14:creationId val="242044122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Пользовательский макет">
    <p:spTree>
      <p:nvGrpSpPr>
        <p:cNvPr id="1" name=""/>
        <p:cNvGrpSpPr/>
        <p:nvPr/>
      </p:nvGrpSpPr>
      <p:grpSpPr>
        <a:xfrm>
          <a:off x="0" y="0"/>
          <a:ext cx="0" cy="0"/>
        </a:xfrm>
      </p:grpSpPr>
      <p:sp>
        <p:nvSpPr>
          <p:cNvPr id="14" name="Рисунок 13"/>
          <p:cNvSpPr>
            <a:spLocks noGrp="1"/>
          </p:cNvSpPr>
          <p:nvPr>
            <p:ph type="pic" sz="quarter" idx="10"/>
          </p:nvPr>
        </p:nvSpPr>
        <p:spPr>
          <a:xfrm>
            <a:off x="1518698" y="2544417"/>
            <a:ext cx="4126727" cy="2615980"/>
          </a:xfrm>
          <a:prstGeom prst="rect">
            <a:avLst/>
          </a:prstGeom>
        </p:spPr>
        <p:txBody>
          <a:bodyPr/>
          <a:lstStyle/>
          <a:p>
            <a:endParaRPr lang="ru-RU"/>
          </a:p>
        </p:txBody>
      </p:sp>
    </p:spTree>
    <p:extLst>
      <p:ext uri="{BB962C8B-B14F-4D97-AF65-F5344CB8AC3E}">
        <p14:creationId val="3290210129"/>
      </p:ext>
    </p:extLst>
  </p:cSld>
  <p:clrMapOvr>
    <a:masterClrMapping/>
  </p:clrMapOvr>
  <mc:AlternateContent>
    <mc:Choice Requires="p14">
      <p:transition spd="med" p14:dur="700">
        <p:fade/>
      </p:transition>
    </mc:Choice>
    <mc:Fallback>
      <p:transition spd="med">
        <p:fade/>
      </p:transition>
    </mc:Fallback>
  </mc:AlternateContent>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3_Пользовательский макет">
    <p:spTree>
      <p:nvGrpSpPr>
        <p:cNvPr id="1" name=""/>
        <p:cNvGrpSpPr/>
        <p:nvPr/>
      </p:nvGrpSpPr>
      <p:grpSpPr>
        <a:xfrm>
          <a:off x="0" y="0"/>
          <a:ext cx="0" cy="0"/>
        </a:xfrm>
      </p:grpSpPr>
      <p:sp>
        <p:nvSpPr>
          <p:cNvPr id="3" name="Рисунок 2"/>
          <p:cNvSpPr>
            <a:spLocks noGrp="1"/>
          </p:cNvSpPr>
          <p:nvPr>
            <p:ph type="pic" sz="quarter" idx="10"/>
          </p:nvPr>
        </p:nvSpPr>
        <p:spPr>
          <a:xfrm>
            <a:off x="5390866" y="0"/>
            <a:ext cx="6801134" cy="6858000"/>
          </a:xfrm>
          <a:prstGeom prst="rect">
            <a:avLst/>
          </a:prstGeom>
        </p:spPr>
        <p:txBody>
          <a:bodyPr/>
          <a:lstStyle/>
          <a:p>
            <a:endParaRPr lang="ru-RU"/>
          </a:p>
        </p:txBody>
      </p:sp>
      <p:sp>
        <p:nvSpPr>
          <p:cNvPr id="4" name="Рисунок 3"/>
          <p:cNvSpPr>
            <a:spLocks noGrp="1"/>
          </p:cNvSpPr>
          <p:nvPr>
            <p:ph type="pic" sz="quarter" idx="11"/>
          </p:nvPr>
        </p:nvSpPr>
        <p:spPr>
          <a:xfrm>
            <a:off x="4328652" y="1725561"/>
            <a:ext cx="2064774" cy="3613202"/>
          </a:xfrm>
          <a:prstGeom prst="rect">
            <a:avLst/>
          </a:prstGeom>
        </p:spPr>
        <p:txBody>
          <a:bodyPr/>
          <a:lstStyle/>
          <a:p>
            <a:endParaRPr lang="ru-RU"/>
          </a:p>
        </p:txBody>
      </p:sp>
    </p:spTree>
    <p:extLst>
      <p:ext uri="{BB962C8B-B14F-4D97-AF65-F5344CB8AC3E}">
        <p14:creationId val="3987549971"/>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15:guide id="1" orient="horz" pos="2160">
          <p15:clr>
            <a:srgbClr val="FBAE40"/>
          </p15:clr>
        </p15:guide>
        <p15:guide id="2" pos="23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Пользовательский макет">
    <p:spTree>
      <p:nvGrpSpPr>
        <p:cNvPr id="1" name=""/>
        <p:cNvGrpSpPr/>
        <p:nvPr/>
      </p:nvGrpSpPr>
      <p:grpSpPr>
        <a:xfrm>
          <a:off x="0" y="0"/>
          <a:ext cx="0" cy="0"/>
        </a:xfrm>
      </p:grpSpPr>
      <p:sp>
        <p:nvSpPr>
          <p:cNvPr id="7" name="Рисунок 6"/>
          <p:cNvSpPr>
            <a:spLocks noGrp="1"/>
          </p:cNvSpPr>
          <p:nvPr>
            <p:ph type="pic" sz="quarter" idx="10"/>
          </p:nvPr>
        </p:nvSpPr>
        <p:spPr>
          <a:xfrm>
            <a:off x="4176713" y="2433306"/>
            <a:ext cx="3711693" cy="2073275"/>
          </a:xfrm>
          <a:prstGeom prst="rect">
            <a:avLst/>
          </a:prstGeom>
        </p:spPr>
        <p:txBody>
          <a:bodyPr/>
          <a:lstStyle/>
          <a:p>
            <a:endParaRPr lang="ru-RU"/>
          </a:p>
        </p:txBody>
      </p:sp>
      <p:sp>
        <p:nvSpPr>
          <p:cNvPr id="8" name="Рисунок 6"/>
          <p:cNvSpPr>
            <a:spLocks noGrp="1"/>
          </p:cNvSpPr>
          <p:nvPr>
            <p:ph type="pic" sz="quarter" idx="11"/>
          </p:nvPr>
        </p:nvSpPr>
        <p:spPr>
          <a:xfrm>
            <a:off x="7888407" y="2433306"/>
            <a:ext cx="4303594" cy="2073275"/>
          </a:xfrm>
          <a:prstGeom prst="rect">
            <a:avLst/>
          </a:prstGeom>
        </p:spPr>
        <p:txBody>
          <a:bodyPr/>
          <a:lstStyle/>
          <a:p>
            <a:endParaRPr lang="ru-RU"/>
          </a:p>
        </p:txBody>
      </p:sp>
      <p:sp>
        <p:nvSpPr>
          <p:cNvPr id="9" name="Рисунок 6"/>
          <p:cNvSpPr>
            <a:spLocks noGrp="1"/>
          </p:cNvSpPr>
          <p:nvPr>
            <p:ph type="pic" sz="quarter" idx="12"/>
          </p:nvPr>
        </p:nvSpPr>
        <p:spPr>
          <a:xfrm>
            <a:off x="0" y="2433306"/>
            <a:ext cx="4176712" cy="2073275"/>
          </a:xfrm>
          <a:prstGeom prst="rect">
            <a:avLst/>
          </a:prstGeom>
        </p:spPr>
        <p:txBody>
          <a:bodyPr/>
          <a:lstStyle/>
          <a:p>
            <a:endParaRPr lang="ru-RU"/>
          </a:p>
        </p:txBody>
      </p:sp>
    </p:spTree>
    <p:extLst>
      <p:ext uri="{BB962C8B-B14F-4D97-AF65-F5344CB8AC3E}">
        <p14:creationId val="2221962422"/>
      </p:ext>
    </p:extLst>
  </p:cSld>
  <p:clrMapOvr>
    <a:masterClrMapping/>
  </p:clrMapOvr>
  <mc:AlternateContent>
    <mc:Choice Requires="p14">
      <p:transition spd="med" p14:dur="700">
        <p:fade/>
      </p:transition>
    </mc:Choice>
    <mc:Fallback>
      <p:transition spd="med">
        <p:fade/>
      </p:transition>
    </mc:Fallback>
  </mc:AlternateContent>
  <p:timing/>
  <p:extLst mod="1">
    <p:ext uri="{DCECCB84-F9BA-43D5-87BE-67443E8EF086}">
      <p15:sldGuideLst>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slideLayouts/slideLayout14.xml" Type="http://schemas.openxmlformats.org/officeDocument/2006/relationships/slideLayout"/><Relationship Id="rId15" Target="../slideLayouts/slideLayout15.xml" Type="http://schemas.openxmlformats.org/officeDocument/2006/relationships/slideLayout"/><Relationship Id="rId16" Target="../slideLayouts/slideLayout16.xml" Type="http://schemas.openxmlformats.org/officeDocument/2006/relationships/slideLayout"/><Relationship Id="rId17" Target="../slideLayouts/slideLayout17.xml" Type="http://schemas.openxmlformats.org/officeDocument/2006/relationships/slideLayout"/><Relationship Id="rId18" Target="../slideLayouts/slideLayout18.xml" Type="http://schemas.openxmlformats.org/officeDocument/2006/relationships/slideLayout"/><Relationship Id="rId19" Target="../slideLayouts/slideLayout19.xml" Type="http://schemas.openxmlformats.org/officeDocument/2006/relationships/slideLayout"/><Relationship Id="rId2" Target="../slideLayouts/slideLayout2.xml" Type="http://schemas.openxmlformats.org/officeDocument/2006/relationships/slideLayout"/><Relationship Id="rId20" Target="../slideLayouts/slideLayout20.xml" Type="http://schemas.openxmlformats.org/officeDocument/2006/relationships/slideLayout"/><Relationship Id="rId21" Target="../theme/theme1.xml" Type="http://schemas.openxmlformats.org/officeDocument/2006/relationships/theme"/><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21.xml" Type="http://schemas.openxmlformats.org/officeDocument/2006/relationships/slideLayout"/><Relationship Id="rId10" Target="../slideLayouts/slideLayout30.xml" Type="http://schemas.openxmlformats.org/officeDocument/2006/relationships/slideLayout"/><Relationship Id="rId11" Target="../slideLayouts/slideLayout31.xml" Type="http://schemas.openxmlformats.org/officeDocument/2006/relationships/slideLayout"/><Relationship Id="rId12" Target="../theme/theme2.xml" Type="http://schemas.openxmlformats.org/officeDocument/2006/relationships/theme"/><Relationship Id="rId2" Target="../slideLayouts/slideLayout22.xml" Type="http://schemas.openxmlformats.org/officeDocument/2006/relationships/slideLayout"/><Relationship Id="rId3" Target="../slideLayouts/slideLayout23.xml" Type="http://schemas.openxmlformats.org/officeDocument/2006/relationships/slideLayout"/><Relationship Id="rId4" Target="../slideLayouts/slideLayout24.xml" Type="http://schemas.openxmlformats.org/officeDocument/2006/relationships/slideLayout"/><Relationship Id="rId5" Target="../slideLayouts/slideLayout25.xml" Type="http://schemas.openxmlformats.org/officeDocument/2006/relationships/slideLayout"/><Relationship Id="rId6" Target="../slideLayouts/slideLayout26.xml" Type="http://schemas.openxmlformats.org/officeDocument/2006/relationships/slideLayout"/><Relationship Id="rId7" Target="../slideLayouts/slideLayout27.xml" Type="http://schemas.openxmlformats.org/officeDocument/2006/relationships/slideLayout"/><Relationship Id="rId8" Target="../slideLayouts/slideLayout28.xml" Type="http://schemas.openxmlformats.org/officeDocument/2006/relationships/slideLayout"/><Relationship Id="rId9" Target="../slideLayouts/slideLayout29.xml" Type="http://schemas.openxmlformats.org/officeDocument/2006/relationships/slideLayout"/></Relationships>
</file>

<file path=ppt/slideMasters/_rels/slideMaster3.xml.rels><?xml version="1.0" encoding="UTF-8" standalone="yes"?><Relationships xmlns="http://schemas.openxmlformats.org/package/2006/relationships"><Relationship Id="rId1" Target="../slideLayouts/slideLayout32.xml" Type="http://schemas.openxmlformats.org/officeDocument/2006/relationships/slideLayout"/><Relationship Id="rId10" Target="../slideLayouts/slideLayout41.xml" Type="http://schemas.openxmlformats.org/officeDocument/2006/relationships/slideLayout"/><Relationship Id="rId11" Target="../slideLayouts/slideLayout42.xml" Type="http://schemas.openxmlformats.org/officeDocument/2006/relationships/slideLayout"/><Relationship Id="rId12" Target="../theme/theme3.xml" Type="http://schemas.openxmlformats.org/officeDocument/2006/relationships/theme"/><Relationship Id="rId2" Target="../slideLayouts/slideLayout33.xml" Type="http://schemas.openxmlformats.org/officeDocument/2006/relationships/slideLayout"/><Relationship Id="rId3" Target="../slideLayouts/slideLayout34.xml" Type="http://schemas.openxmlformats.org/officeDocument/2006/relationships/slideLayout"/><Relationship Id="rId4" Target="../slideLayouts/slideLayout35.xml" Type="http://schemas.openxmlformats.org/officeDocument/2006/relationships/slideLayout"/><Relationship Id="rId5" Target="../slideLayouts/slideLayout36.xml" Type="http://schemas.openxmlformats.org/officeDocument/2006/relationships/slideLayout"/><Relationship Id="rId6" Target="../slideLayouts/slideLayout37.xml" Type="http://schemas.openxmlformats.org/officeDocument/2006/relationships/slideLayout"/><Relationship Id="rId7" Target="../slideLayouts/slideLayout38.xml" Type="http://schemas.openxmlformats.org/officeDocument/2006/relationships/slideLayout"/><Relationship Id="rId8" Target="../slideLayouts/slideLayout39.xml" Type="http://schemas.openxmlformats.org/officeDocument/2006/relationships/slideLayout"/><Relationship Id="rId9" Target="../slideLayouts/slideLayout4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Tree>
    <p:extLst>
      <p:ext uri="{BB962C8B-B14F-4D97-AF65-F5344CB8AC3E}">
        <p14:creationId val="4200342372"/>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48" r:id="rId5"/>
    <p:sldLayoutId id="2147483847" r:id="rId6"/>
    <p:sldLayoutId id="2147483846" r:id="rId7"/>
    <p:sldLayoutId id="2147483802" r:id="rId8"/>
    <p:sldLayoutId id="2147483841" r:id="rId9"/>
    <p:sldLayoutId id="2147483807" r:id="rId10"/>
    <p:sldLayoutId id="2147483810" r:id="rId11"/>
    <p:sldLayoutId id="2147483812" r:id="rId12"/>
    <p:sldLayoutId id="2147483844" r:id="rId13"/>
    <p:sldLayoutId id="2147483816" r:id="rId14"/>
    <p:sldLayoutId id="2147483822" r:id="rId15"/>
    <p:sldLayoutId id="2147483824" r:id="rId16"/>
    <p:sldLayoutId id="2147483652" r:id="rId17"/>
    <p:sldLayoutId id="2147483684" r:id="rId18"/>
    <p:sldLayoutId id="2147483833" r:id="rId19"/>
    <p:sldLayoutId id="2147483842" r:id="rId20"/>
  </p:sldLayoutIdLst>
  <mc:AlternateContent>
    <mc:Choice Requires="p14">
      <p:transition spd="med" p14:dur="700">
        <p:fade/>
      </p:transition>
    </mc:Choice>
    <mc:Fallback>
      <p:transition spd="med">
        <p:fade/>
      </p:transition>
    </mc:Fallback>
  </mc:AlternateConten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82483543"/>
      </p:ext>
    </p:extLst>
  </p:cSld>
  <p:clrMap bg1="lt1" tx1="dk1" bg2="lt2" tx2="dk2" accent1="accent1" accent2="accent2" accent3="accent3" accent4="accent4" accent5="accent5" accent6="accent6" hlink="hlink" folHlink="folHlink"/>
  <p:sldLayoutIdLst>
    <p:sldLayoutId id="2147483850" r:id="rId1"/>
    <p:sldLayoutId id="2147483851" r:id="rId2"/>
    <p:sldLayoutId id="2147483852" r:id="rId3"/>
    <p:sldLayoutId id="2147483853" r:id="rId4"/>
    <p:sldLayoutId id="2147483854" r:id="rId5"/>
    <p:sldLayoutId id="2147483855" r:id="rId6"/>
    <p:sldLayoutId id="2147483856" r:id="rId7"/>
    <p:sldLayoutId id="2147483857" r:id="rId8"/>
    <p:sldLayoutId id="2147483858" r:id="rId9"/>
    <p:sldLayoutId id="2147483859" r:id="rId10"/>
    <p:sldLayoutId id="2147483860"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DAEDD4-642A-46B3-9FB2-A65B34D35797}" type="datetimeFigureOut">
              <a:rPr lang="zh-CN" altLang="en-US" smtClean="0">
                <a:solidFill>
                  <a:prstClr val="black">
                    <a:tint val="75000"/>
                  </a:prstClr>
                </a:solidFill>
              </a:rPr>
              <a:t>2018/8/21</a:t>
            </a:fld>
            <a:endParaRPr lang="zh-CN" altLang="en-US">
              <a:solidFill>
                <a:prstClr val="black">
                  <a:tint val="75000"/>
                </a:prst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0B5773-CCB3-4323-998A-8607E0AC9EF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86629955"/>
      </p:ext>
    </p:extLst>
  </p:cSld>
  <p:clrMap bg1="lt1" tx1="dk1" bg2="lt2" tx2="dk2" accent1="accent1" accent2="accent2" accent3="accent3" accent4="accent4" accent5="accent5" accent6="accent6" hlink="hlink" folHlink="folHlink"/>
  <p:sldLayoutIdLst>
    <p:sldLayoutId id="2147483862" r:id="rId1"/>
    <p:sldLayoutId id="2147483863" r:id="rId2"/>
    <p:sldLayoutId id="2147483864" r:id="rId3"/>
    <p:sldLayoutId id="2147483865" r:id="rId4"/>
    <p:sldLayoutId id="2147483866" r:id="rId5"/>
    <p:sldLayoutId id="2147483867" r:id="rId6"/>
    <p:sldLayoutId id="2147483868" r:id="rId7"/>
    <p:sldLayoutId id="2147483869" r:id="rId8"/>
    <p:sldLayoutId id="2147483870" r:id="rId9"/>
    <p:sldLayoutId id="2147483871" r:id="rId10"/>
    <p:sldLayoutId id="2147483872"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0.xml" Type="http://schemas.openxmlformats.org/officeDocument/2006/relationships/notesSlide"/><Relationship Id="rId3" Target="../media/image12.jpe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notesSlides/notesSlide11.xml" Type="http://schemas.openxmlformats.org/officeDocument/2006/relationships/notesSlide"/><Relationship Id="rId3" Target="../media/image13.jpeg" Type="http://schemas.openxmlformats.org/officeDocument/2006/relationships/image"/><Relationship Id="rId4" Target="../media/image14.jpeg" Type="http://schemas.openxmlformats.org/officeDocument/2006/relationships/image"/><Relationship Id="rId5" Target="../media/image15.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8.xml" Type="http://schemas.openxmlformats.org/officeDocument/2006/relationships/slideLayout"/><Relationship Id="rId2" Target="../notesSlides/notesSlide12.xml" Type="http://schemas.openxmlformats.org/officeDocument/2006/relationships/notesSlide"/><Relationship Id="rId3" Target="../media/image16.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1.xml" Type="http://schemas.openxmlformats.org/officeDocument/2006/relationships/slideLayout"/><Relationship Id="rId2" Target="../notesSlides/notesSlide13.xml" Type="http://schemas.openxmlformats.org/officeDocument/2006/relationships/notesSlide"/><Relationship Id="rId3" Target="../media/image17.jpe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15.xml" Type="http://schemas.openxmlformats.org/officeDocument/2006/relationships/slideLayout"/><Relationship Id="rId2" Target="../notesSlides/notesSlide14.xml" Type="http://schemas.openxmlformats.org/officeDocument/2006/relationships/notesSlide"/><Relationship Id="rId3" Target="../media/image18.jpeg" Type="http://schemas.openxmlformats.org/officeDocument/2006/relationships/image"/><Relationship Id="rId4" Target="../media/image19.jpeg" Type="http://schemas.openxmlformats.org/officeDocument/2006/relationships/image"/><Relationship Id="rId5" Target="../media/image2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0.xml" Type="http://schemas.openxmlformats.org/officeDocument/2006/relationships/slideLayout"/><Relationship Id="rId2" Target="../notesSlides/notesSlide15.xml" Type="http://schemas.openxmlformats.org/officeDocument/2006/relationships/notesSlide"/><Relationship Id="rId3" Target="../media/image21.jpeg" Type="http://schemas.openxmlformats.org/officeDocument/2006/relationships/image"/><Relationship Id="rId4" Target="../media/image22.jpeg" Type="http://schemas.openxmlformats.org/officeDocument/2006/relationships/image"/><Relationship Id="rId5" Target="../media/image23.jpe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8.xml" Type="http://schemas.openxmlformats.org/officeDocument/2006/relationships/slideLayout"/><Relationship Id="rId2" Target="../notesSlides/notesSlide16.xml" Type="http://schemas.openxmlformats.org/officeDocument/2006/relationships/notesSlide"/><Relationship Id="rId3" Target="../media/image24.jpeg" Type="http://schemas.openxmlformats.org/officeDocument/2006/relationships/image"/><Relationship Id="rId4" Target="../media/image25.jpeg" Type="http://schemas.openxmlformats.org/officeDocument/2006/relationships/image"/><Relationship Id="rId5" Target="../media/image26.jpeg" Type="http://schemas.openxmlformats.org/officeDocument/2006/relationships/image"/><Relationship Id="rId6" Target="../media/image27.jpeg" Type="http://schemas.openxmlformats.org/officeDocument/2006/relationships/image"/><Relationship Id="rId7" Target="../media/image28.jpe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7.xml" Type="http://schemas.openxmlformats.org/officeDocument/2006/relationships/notesSlide"/><Relationship Id="rId3" Target="../media/image29.jpe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3.xml" Type="http://schemas.openxmlformats.org/officeDocument/2006/relationships/slideLayout"/><Relationship Id="rId2" Target="../notesSlides/notesSlide18.xml" Type="http://schemas.openxmlformats.org/officeDocument/2006/relationships/notesSlide"/></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 Id="rId3" Target="../media/image30.jpeg" Type="http://schemas.openxmlformats.org/officeDocument/2006/relationships/image"/><Relationship Id="rId4" Target="../media/image31.jpeg" Type="http://schemas.openxmlformats.org/officeDocument/2006/relationships/image"/><Relationship Id="rId5" Target="../media/image32.jpeg" Type="http://schemas.openxmlformats.org/officeDocument/2006/relationships/image"/><Relationship Id="rId6" Target="../media/image33.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 Id="rId3" Target="../media/image2.jpe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0.xml" Type="http://schemas.openxmlformats.org/officeDocument/2006/relationships/notesSlide"/><Relationship Id="rId3" Target="../media/image34.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0.xml" Type="http://schemas.openxmlformats.org/officeDocument/2006/relationships/slideLayout"/><Relationship Id="rId2" Target="../notesSlides/notesSlide21.xml" Type="http://schemas.openxmlformats.org/officeDocument/2006/relationships/notesSlide"/><Relationship Id="rId3" Target="../media/image35.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9.xml" Type="http://schemas.openxmlformats.org/officeDocument/2006/relationships/slideLayout"/><Relationship Id="rId2" Target="../notesSlides/notesSlide22.xml" Type="http://schemas.openxmlformats.org/officeDocument/2006/relationships/notesSlide"/><Relationship Id="rId3" Target="../media/image36.jpeg" Type="http://schemas.openxmlformats.org/officeDocument/2006/relationships/image"/><Relationship Id="rId4" Target="../media/image37.jpeg" Type="http://schemas.openxmlformats.org/officeDocument/2006/relationships/image"/><Relationship Id="rId5" Target="../media/image38.jpe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3.xml" Type="http://schemas.openxmlformats.org/officeDocument/2006/relationships/notesSlide"/><Relationship Id="rId3" Target="../media/image39.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7.xml" Type="http://schemas.openxmlformats.org/officeDocument/2006/relationships/slideLayout"/><Relationship Id="rId2" Target="../notesSlides/notesSlide24.xml" Type="http://schemas.openxmlformats.org/officeDocument/2006/relationships/notesSlide"/><Relationship Id="rId3" Target="../media/image40.emf" Type="http://schemas.openxmlformats.org/officeDocument/2006/relationships/image"/><Relationship Id="rId4" Target="../media/image41.jpeg" Type="http://schemas.openxmlformats.org/officeDocument/2006/relationships/image"/><Relationship Id="rId5" Target="../media/image42.jpeg" Type="http://schemas.openxmlformats.org/officeDocument/2006/relationships/image"/><Relationship Id="rId6" Target="../media/image43.jpe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5.xml" Type="http://schemas.openxmlformats.org/officeDocument/2006/relationships/notesSlide"/><Relationship Id="rId3" Target="../media/image44.emf" Type="http://schemas.openxmlformats.org/officeDocument/2006/relationships/image"/><Relationship Id="rId4" Target="../media/image45.jpe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26.xml" Type="http://schemas.openxmlformats.org/officeDocument/2006/relationships/notesSlide"/><Relationship Id="rId3" Target="../charts/chart1.xml" Type="http://schemas.openxmlformats.org/officeDocument/2006/relationships/chart"/></Relationships>
</file>

<file path=ppt/slides/_rels/slide27.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7.xml" Type="http://schemas.openxmlformats.org/officeDocument/2006/relationships/notesSlide"/><Relationship Id="rId3" Target="../media/image12.jpe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32.xml" Type="http://schemas.openxmlformats.org/officeDocument/2006/relationships/slideLayout"/><Relationship Id="rId2" Target="../media/image46.png" Type="http://schemas.openxmlformats.org/officeDocument/2006/relationships/image"/><Relationship Id="rId3" Target="../media/image4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3.xml" Type="http://schemas.openxmlformats.org/officeDocument/2006/relationships/notesSlide"/><Relationship Id="rId3" Target="../media/image3.jpe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xml" Type="http://schemas.openxmlformats.org/officeDocument/2006/relationships/notesSlide"/><Relationship Id="rId3" Target="../media/image4.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6.xml" Type="http://schemas.openxmlformats.org/officeDocument/2006/relationships/slideLayout"/><Relationship Id="rId2" Target="../notesSlides/notesSlide5.xml" Type="http://schemas.openxmlformats.org/officeDocument/2006/relationships/notesSlide"/><Relationship Id="rId3" Target="../media/image5.jpe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6.xml" Type="http://schemas.openxmlformats.org/officeDocument/2006/relationships/notesSlide"/></Relationships>
</file>

<file path=ppt/slides/_rels/slide7.xml.rels><?xml version="1.0" encoding="UTF-8" standalone="yes"?><Relationships xmlns="http://schemas.openxmlformats.org/package/2006/relationships"><Relationship Id="rId1" Target="../slideLayouts/slideLayout4.xml" Type="http://schemas.openxmlformats.org/officeDocument/2006/relationships/slideLayout"/><Relationship Id="rId2" Target="../notesSlides/notesSlide7.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4.xml" Type="http://schemas.openxmlformats.org/officeDocument/2006/relationships/slideLayout"/><Relationship Id="rId2" Target="../notesSlides/notesSlide8.xml" Type="http://schemas.openxmlformats.org/officeDocument/2006/relationships/notesSlide"/><Relationship Id="rId3" Target="../media/image6.jpeg" Type="http://schemas.openxmlformats.org/officeDocument/2006/relationships/image"/><Relationship Id="rId4" Target="../media/image7.jpeg" Type="http://schemas.openxmlformats.org/officeDocument/2006/relationships/image"/><Relationship Id="rId5" Target="../media/image8.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5.xml" Type="http://schemas.openxmlformats.org/officeDocument/2006/relationships/slideLayout"/><Relationship Id="rId2" Target="../notesSlides/notesSlide9.xml" Type="http://schemas.openxmlformats.org/officeDocument/2006/relationships/notesSlide"/><Relationship Id="rId3" Target="../media/image9.jpeg" Type="http://schemas.openxmlformats.org/officeDocument/2006/relationships/image"/><Relationship Id="rId4" Target="../media/image10.jpeg" Type="http://schemas.openxmlformats.org/officeDocument/2006/relationships/image"/><Relationship Id="rId5" Target="../media/image11.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0" name="图片占位符 19"/>
          <p:cNvPicPr>
            <a:picLocks noChangeAspect="1" noGrp="1"/>
          </p:cNvPicPr>
          <p:nvPr>
            <p:ph idx="10" sz="quarter" type="pic"/>
          </p:nvPr>
        </p:nvPicPr>
        <p:blipFill>
          <a:blip r:embed="rId3">
            <a:extLst>
              <a:ext uri="{28A0092B-C50C-407E-A947-70E740481C1C}">
                <a14:useLocalDpi val="0"/>
              </a:ext>
            </a:extLst>
          </a:blip>
          <a:stretch>
            <a:fillRect/>
          </a:stretch>
        </p:blipFill>
        <p:spPr>
          <a:xfrm>
            <a:off x="-3" y="5085"/>
            <a:ext cx="12192003" cy="6851905"/>
          </a:xfrm>
        </p:spPr>
      </p:pic>
      <p:sp>
        <p:nvSpPr>
          <p:cNvPr id="15" name="文本框 14"/>
          <p:cNvSpPr txBox="1"/>
          <p:nvPr/>
        </p:nvSpPr>
        <p:spPr>
          <a:xfrm>
            <a:off x="0" y="-7355"/>
            <a:ext cx="12192000" cy="6853925"/>
          </a:xfrm>
          <a:custGeom>
            <a:rect b="b" l="l" r="r" t="t"/>
            <a:pathLst>
              <a:path h="6853925" w="12192002">
                <a:moveTo>
                  <a:pt x="7248957" y="2810352"/>
                </a:moveTo>
                <a:cubicBezTo>
                  <a:pt x="7272348" y="2810352"/>
                  <a:pt x="7289463" y="2819052"/>
                  <a:pt x="7300303" y="2836453"/>
                </a:cubicBezTo>
                <a:cubicBezTo>
                  <a:pt x="7311143" y="2853854"/>
                  <a:pt x="7316562" y="2889082"/>
                  <a:pt x="7316562" y="2942140"/>
                </a:cubicBezTo>
                <a:lnTo>
                  <a:pt x="7316562" y="3119282"/>
                </a:lnTo>
                <a:cubicBezTo>
                  <a:pt x="7316562" y="3180327"/>
                  <a:pt x="7312284" y="3219549"/>
                  <a:pt x="7303726" y="3236949"/>
                </a:cubicBezTo>
                <a:cubicBezTo>
                  <a:pt x="7295168" y="3254350"/>
                  <a:pt x="7278624" y="3263050"/>
                  <a:pt x="7254092" y="3263050"/>
                </a:cubicBezTo>
                <a:cubicBezTo>
                  <a:pt x="7230131" y="3263050"/>
                  <a:pt x="7212587" y="3254493"/>
                  <a:pt x="7201463" y="3237377"/>
                </a:cubicBezTo>
                <a:cubicBezTo>
                  <a:pt x="7190338" y="3220262"/>
                  <a:pt x="7184775" y="3181753"/>
                  <a:pt x="7184775" y="3121849"/>
                </a:cubicBezTo>
                <a:lnTo>
                  <a:pt x="7184775" y="2942140"/>
                </a:lnTo>
                <a:cubicBezTo>
                  <a:pt x="7184775" y="2887941"/>
                  <a:pt x="7189767" y="2852427"/>
                  <a:pt x="7199751" y="2835597"/>
                </a:cubicBezTo>
                <a:cubicBezTo>
                  <a:pt x="7209735" y="2818767"/>
                  <a:pt x="7226137" y="2810352"/>
                  <a:pt x="7248957" y="2810352"/>
                </a:cubicBezTo>
                <a:close/>
                <a:moveTo>
                  <a:pt x="7249813" y="2250684"/>
                </a:moveTo>
                <a:cubicBezTo>
                  <a:pt x="7273204" y="2250684"/>
                  <a:pt x="7289035" y="2258243"/>
                  <a:pt x="7297308" y="2273362"/>
                </a:cubicBezTo>
                <a:cubicBezTo>
                  <a:pt x="7305580" y="2288480"/>
                  <a:pt x="7309716" y="2319430"/>
                  <a:pt x="7309716" y="2366212"/>
                </a:cubicBezTo>
                <a:lnTo>
                  <a:pt x="7309716" y="2461201"/>
                </a:lnTo>
                <a:cubicBezTo>
                  <a:pt x="7309716" y="2510265"/>
                  <a:pt x="7305723" y="2542641"/>
                  <a:pt x="7297736" y="2558330"/>
                </a:cubicBezTo>
                <a:cubicBezTo>
                  <a:pt x="7289749" y="2574019"/>
                  <a:pt x="7274345" y="2581864"/>
                  <a:pt x="7251525" y="2581864"/>
                </a:cubicBezTo>
                <a:cubicBezTo>
                  <a:pt x="7229845" y="2581864"/>
                  <a:pt x="7214442" y="2573877"/>
                  <a:pt x="7205313" y="2557902"/>
                </a:cubicBezTo>
                <a:cubicBezTo>
                  <a:pt x="7196185" y="2541928"/>
                  <a:pt x="7191621" y="2513118"/>
                  <a:pt x="7191621" y="2471471"/>
                </a:cubicBezTo>
                <a:lnTo>
                  <a:pt x="7191621" y="2366212"/>
                </a:lnTo>
                <a:cubicBezTo>
                  <a:pt x="7191621" y="2321712"/>
                  <a:pt x="7195615" y="2291333"/>
                  <a:pt x="7203602" y="2275073"/>
                </a:cubicBezTo>
                <a:cubicBezTo>
                  <a:pt x="7211589" y="2258814"/>
                  <a:pt x="7226993" y="2250684"/>
                  <a:pt x="7249813" y="2250684"/>
                </a:cubicBezTo>
                <a:close/>
                <a:moveTo>
                  <a:pt x="5643511" y="2250684"/>
                </a:moveTo>
                <a:cubicBezTo>
                  <a:pt x="5669755" y="2250684"/>
                  <a:pt x="5686442" y="2259955"/>
                  <a:pt x="5693573" y="2278496"/>
                </a:cubicBezTo>
                <a:cubicBezTo>
                  <a:pt x="5700705" y="2297038"/>
                  <a:pt x="5704270" y="2343106"/>
                  <a:pt x="5704270" y="2416702"/>
                </a:cubicBezTo>
                <a:lnTo>
                  <a:pt x="5704270" y="3103023"/>
                </a:lnTo>
                <a:cubicBezTo>
                  <a:pt x="5704270" y="3170913"/>
                  <a:pt x="5700277" y="3214557"/>
                  <a:pt x="5692290" y="3233954"/>
                </a:cubicBezTo>
                <a:cubicBezTo>
                  <a:pt x="5684303" y="3253351"/>
                  <a:pt x="5667473" y="3263050"/>
                  <a:pt x="5641800" y="3263050"/>
                </a:cubicBezTo>
                <a:cubicBezTo>
                  <a:pt x="5616127" y="3263050"/>
                  <a:pt x="5599439" y="3254778"/>
                  <a:pt x="5591738" y="3238233"/>
                </a:cubicBezTo>
                <a:cubicBezTo>
                  <a:pt x="5584036" y="3221688"/>
                  <a:pt x="5580185" y="3173195"/>
                  <a:pt x="5580185" y="3092754"/>
                </a:cubicBezTo>
                <a:lnTo>
                  <a:pt x="5580185" y="2416702"/>
                </a:lnTo>
                <a:cubicBezTo>
                  <a:pt x="5580185" y="2345388"/>
                  <a:pt x="5584321" y="2299890"/>
                  <a:pt x="5592593" y="2280208"/>
                </a:cubicBezTo>
                <a:cubicBezTo>
                  <a:pt x="5600866" y="2260525"/>
                  <a:pt x="5617838" y="2250684"/>
                  <a:pt x="5643511" y="2250684"/>
                </a:cubicBezTo>
                <a:close/>
                <a:moveTo>
                  <a:pt x="6506900" y="2064128"/>
                </a:moveTo>
                <a:cubicBezTo>
                  <a:pt x="6420183" y="2176054"/>
                  <a:pt x="6293245" y="2250007"/>
                  <a:pt x="6126086" y="2285984"/>
                </a:cubicBezTo>
                <a:lnTo>
                  <a:pt x="6126086" y="2447509"/>
                </a:lnTo>
                <a:lnTo>
                  <a:pt x="6160317" y="2447509"/>
                </a:lnTo>
                <a:cubicBezTo>
                  <a:pt x="6240188" y="2447509"/>
                  <a:pt x="6291676" y="2453072"/>
                  <a:pt x="6314782" y="2464197"/>
                </a:cubicBezTo>
                <a:cubicBezTo>
                  <a:pt x="6337887" y="2475322"/>
                  <a:pt x="6352007" y="2491724"/>
                  <a:pt x="6357142" y="2513403"/>
                </a:cubicBezTo>
                <a:cubicBezTo>
                  <a:pt x="6362277" y="2535082"/>
                  <a:pt x="6364844" y="2599550"/>
                  <a:pt x="6364844" y="2706805"/>
                </a:cubicBezTo>
                <a:lnTo>
                  <a:pt x="6364844" y="3449606"/>
                </a:lnTo>
                <a:lnTo>
                  <a:pt x="6710572" y="3449606"/>
                </a:lnTo>
                <a:lnTo>
                  <a:pt x="6710572" y="2064128"/>
                </a:lnTo>
                <a:close/>
                <a:moveTo>
                  <a:pt x="7247246" y="2037599"/>
                </a:moveTo>
                <a:cubicBezTo>
                  <a:pt x="7115458" y="2037599"/>
                  <a:pt x="7016475" y="2067388"/>
                  <a:pt x="6950296" y="2126966"/>
                </a:cubicBezTo>
                <a:cubicBezTo>
                  <a:pt x="6884118" y="2186544"/>
                  <a:pt x="6851028" y="2275911"/>
                  <a:pt x="6851028" y="2395067"/>
                </a:cubicBezTo>
                <a:cubicBezTo>
                  <a:pt x="6851028" y="2464045"/>
                  <a:pt x="6861725" y="2520913"/>
                  <a:pt x="6883119" y="2565671"/>
                </a:cubicBezTo>
                <a:cubicBezTo>
                  <a:pt x="6904513" y="2610429"/>
                  <a:pt x="6936604" y="2643069"/>
                  <a:pt x="6979392" y="2663589"/>
                </a:cubicBezTo>
                <a:cubicBezTo>
                  <a:pt x="6911502" y="2700690"/>
                  <a:pt x="6871139" y="2750063"/>
                  <a:pt x="6858302" y="2811709"/>
                </a:cubicBezTo>
                <a:cubicBezTo>
                  <a:pt x="6845466" y="2873356"/>
                  <a:pt x="6839047" y="2946133"/>
                  <a:pt x="6839047" y="3030042"/>
                </a:cubicBezTo>
                <a:cubicBezTo>
                  <a:pt x="6839047" y="3155055"/>
                  <a:pt x="6852027" y="3244388"/>
                  <a:pt x="6877985" y="3298043"/>
                </a:cubicBezTo>
                <a:cubicBezTo>
                  <a:pt x="6903943" y="3351697"/>
                  <a:pt x="6946873" y="3394793"/>
                  <a:pt x="7006777" y="3427330"/>
                </a:cubicBezTo>
                <a:cubicBezTo>
                  <a:pt x="7066680" y="3459866"/>
                  <a:pt x="7147977" y="3476135"/>
                  <a:pt x="7250669" y="3476135"/>
                </a:cubicBezTo>
                <a:cubicBezTo>
                  <a:pt x="7356213" y="3476135"/>
                  <a:pt x="7440363" y="3459153"/>
                  <a:pt x="7503119" y="3425190"/>
                </a:cubicBezTo>
                <a:cubicBezTo>
                  <a:pt x="7565874" y="3391227"/>
                  <a:pt x="7608092" y="3347704"/>
                  <a:pt x="7629771" y="3294620"/>
                </a:cubicBezTo>
                <a:cubicBezTo>
                  <a:pt x="7651450" y="3241536"/>
                  <a:pt x="7662290" y="3159053"/>
                  <a:pt x="7662290" y="3047171"/>
                </a:cubicBezTo>
                <a:cubicBezTo>
                  <a:pt x="7662290" y="2893624"/>
                  <a:pt x="7648598" y="2796444"/>
                  <a:pt x="7621214" y="2755630"/>
                </a:cubicBezTo>
                <a:cubicBezTo>
                  <a:pt x="7593829" y="2714817"/>
                  <a:pt x="7554749" y="2684136"/>
                  <a:pt x="7503974" y="2663589"/>
                </a:cubicBezTo>
                <a:cubicBezTo>
                  <a:pt x="7563307" y="2631088"/>
                  <a:pt x="7602530" y="2598306"/>
                  <a:pt x="7621642" y="2565243"/>
                </a:cubicBezTo>
                <a:cubicBezTo>
                  <a:pt x="7640753" y="2532181"/>
                  <a:pt x="7650310" y="2478303"/>
                  <a:pt x="7650310" y="2403611"/>
                </a:cubicBezTo>
                <a:cubicBezTo>
                  <a:pt x="7650310" y="2286167"/>
                  <a:pt x="7621214" y="2195804"/>
                  <a:pt x="7563022" y="2132522"/>
                </a:cubicBezTo>
                <a:cubicBezTo>
                  <a:pt x="7504830" y="2069240"/>
                  <a:pt x="7399571" y="2037599"/>
                  <a:pt x="7247246" y="2037599"/>
                </a:cubicBezTo>
                <a:close/>
                <a:moveTo>
                  <a:pt x="5635809" y="2037599"/>
                </a:moveTo>
                <a:cubicBezTo>
                  <a:pt x="5542817" y="2037599"/>
                  <a:pt x="5463659" y="2056711"/>
                  <a:pt x="5398336" y="2094936"/>
                </a:cubicBezTo>
                <a:cubicBezTo>
                  <a:pt x="5333012" y="2133159"/>
                  <a:pt x="5289368" y="2183935"/>
                  <a:pt x="5267404" y="2247261"/>
                </a:cubicBezTo>
                <a:cubicBezTo>
                  <a:pt x="5245439" y="2310587"/>
                  <a:pt x="5234457" y="2405862"/>
                  <a:pt x="5234457" y="2533086"/>
                </a:cubicBezTo>
                <a:lnTo>
                  <a:pt x="5234457" y="3016591"/>
                </a:lnTo>
                <a:cubicBezTo>
                  <a:pt x="5234457" y="3114148"/>
                  <a:pt x="5241303" y="3185318"/>
                  <a:pt x="5254995" y="3230103"/>
                </a:cubicBezTo>
                <a:cubicBezTo>
                  <a:pt x="5268688" y="3274888"/>
                  <a:pt x="5291793" y="3317534"/>
                  <a:pt x="5324312" y="3358040"/>
                </a:cubicBezTo>
                <a:cubicBezTo>
                  <a:pt x="5356831" y="3398546"/>
                  <a:pt x="5400475" y="3428355"/>
                  <a:pt x="5455244" y="3447467"/>
                </a:cubicBezTo>
                <a:cubicBezTo>
                  <a:pt x="5510012" y="3466579"/>
                  <a:pt x="5578759" y="3476135"/>
                  <a:pt x="5661482" y="3476135"/>
                </a:cubicBezTo>
                <a:cubicBezTo>
                  <a:pt x="5724238" y="3476135"/>
                  <a:pt x="5781004" y="3467007"/>
                  <a:pt x="5831779" y="3448750"/>
                </a:cubicBezTo>
                <a:cubicBezTo>
                  <a:pt x="5882554" y="3430494"/>
                  <a:pt x="5925913" y="3400542"/>
                  <a:pt x="5961855" y="3358895"/>
                </a:cubicBezTo>
                <a:cubicBezTo>
                  <a:pt x="5997797" y="3317248"/>
                  <a:pt x="6021473" y="3272464"/>
                  <a:pt x="6032883" y="3224541"/>
                </a:cubicBezTo>
                <a:cubicBezTo>
                  <a:pt x="6044293" y="3176618"/>
                  <a:pt x="6049998" y="3100170"/>
                  <a:pt x="6049998" y="2995197"/>
                </a:cubicBezTo>
                <a:lnTo>
                  <a:pt x="6049998" y="2533086"/>
                </a:lnTo>
                <a:cubicBezTo>
                  <a:pt x="6049998" y="2428112"/>
                  <a:pt x="6044721" y="2351664"/>
                  <a:pt x="6034166" y="2303741"/>
                </a:cubicBezTo>
                <a:cubicBezTo>
                  <a:pt x="6023612" y="2255819"/>
                  <a:pt x="6003502" y="2212745"/>
                  <a:pt x="5973835" y="2174521"/>
                </a:cubicBezTo>
                <a:cubicBezTo>
                  <a:pt x="5944169" y="2136297"/>
                  <a:pt x="5899384" y="2103921"/>
                  <a:pt x="5839481" y="2077392"/>
                </a:cubicBezTo>
                <a:cubicBezTo>
                  <a:pt x="5779577" y="2050864"/>
                  <a:pt x="5711687" y="2037599"/>
                  <a:pt x="5635809" y="2037599"/>
                </a:cubicBezTo>
                <a:close/>
                <a:moveTo>
                  <a:pt x="4716721" y="2037599"/>
                </a:moveTo>
                <a:cubicBezTo>
                  <a:pt x="4646549" y="2037599"/>
                  <a:pt x="4586360" y="2048724"/>
                  <a:pt x="4536156" y="2070974"/>
                </a:cubicBezTo>
                <a:cubicBezTo>
                  <a:pt x="4485951" y="2093224"/>
                  <a:pt x="4445160" y="2126028"/>
                  <a:pt x="4413782" y="2169387"/>
                </a:cubicBezTo>
                <a:cubicBezTo>
                  <a:pt x="4382404" y="2212745"/>
                  <a:pt x="4362721" y="2256817"/>
                  <a:pt x="4354734" y="2301602"/>
                </a:cubicBezTo>
                <a:cubicBezTo>
                  <a:pt x="4346747" y="2346387"/>
                  <a:pt x="4342754" y="2407574"/>
                  <a:pt x="4342754" y="2485163"/>
                </a:cubicBezTo>
                <a:lnTo>
                  <a:pt x="4342754" y="2535653"/>
                </a:lnTo>
                <a:lnTo>
                  <a:pt x="4652540" y="2535653"/>
                </a:lnTo>
                <a:lnTo>
                  <a:pt x="4652540" y="2403865"/>
                </a:lnTo>
                <a:cubicBezTo>
                  <a:pt x="4652540" y="2342821"/>
                  <a:pt x="4658966" y="2302030"/>
                  <a:pt x="4671821" y="2281491"/>
                </a:cubicBezTo>
                <a:cubicBezTo>
                  <a:pt x="4684675" y="2260953"/>
                  <a:pt x="4704241" y="2250684"/>
                  <a:pt x="4730520" y="2250684"/>
                </a:cubicBezTo>
                <a:cubicBezTo>
                  <a:pt x="4756799" y="2250684"/>
                  <a:pt x="4776366" y="2259955"/>
                  <a:pt x="4789221" y="2278496"/>
                </a:cubicBezTo>
                <a:cubicBezTo>
                  <a:pt x="4802075" y="2297038"/>
                  <a:pt x="4808502" y="2325135"/>
                  <a:pt x="4808502" y="2362789"/>
                </a:cubicBezTo>
                <a:cubicBezTo>
                  <a:pt x="4808502" y="2411853"/>
                  <a:pt x="4787250" y="2480171"/>
                  <a:pt x="4744747" y="2567744"/>
                </a:cubicBezTo>
                <a:cubicBezTo>
                  <a:pt x="4702245" y="2655317"/>
                  <a:pt x="4568318" y="2883377"/>
                  <a:pt x="4342967" y="3251925"/>
                </a:cubicBezTo>
                <a:lnTo>
                  <a:pt x="4342754" y="3449606"/>
                </a:lnTo>
                <a:lnTo>
                  <a:pt x="5103526" y="3449606"/>
                </a:lnTo>
                <a:lnTo>
                  <a:pt x="5103526" y="3213416"/>
                </a:lnTo>
                <a:lnTo>
                  <a:pt x="4724397" y="3213416"/>
                </a:lnTo>
                <a:cubicBezTo>
                  <a:pt x="4918378" y="2926451"/>
                  <a:pt x="5035196" y="2738754"/>
                  <a:pt x="5074851" y="2650325"/>
                </a:cubicBezTo>
                <a:cubicBezTo>
                  <a:pt x="5114506" y="2561896"/>
                  <a:pt x="5134333" y="2478031"/>
                  <a:pt x="5134333" y="2398731"/>
                </a:cubicBezTo>
                <a:cubicBezTo>
                  <a:pt x="5134333" y="2294328"/>
                  <a:pt x="5099104" y="2208039"/>
                  <a:pt x="5028646" y="2139863"/>
                </a:cubicBezTo>
                <a:cubicBezTo>
                  <a:pt x="4958189" y="2071687"/>
                  <a:pt x="4854214" y="2037599"/>
                  <a:pt x="4716721" y="2037599"/>
                </a:cubicBezTo>
                <a:close/>
                <a:moveTo>
                  <a:pt x="0" y="0"/>
                </a:moveTo>
                <a:lnTo>
                  <a:pt x="12192002" y="0"/>
                </a:lnTo>
                <a:lnTo>
                  <a:pt x="12192002" y="6853925"/>
                </a:lnTo>
                <a:lnTo>
                  <a:pt x="0" y="6853925"/>
                </a:lnTo>
                <a:close/>
              </a:path>
            </a:pathLst>
          </a:custGeom>
          <a:solidFill>
            <a:schemeClr val="bg2">
              <a:lumMod val="10000"/>
              <a:alpha val="61000"/>
            </a:schemeClr>
          </a:solidFill>
          <a:ln>
            <a:noFill/>
          </a:ln>
          <a:effectLst/>
        </p:spPr>
        <p:txBody>
          <a:bodyPr anchor="t" anchorCtr="0" bIns="45720" compatLnSpc="1" forceAA="0" fromWordArt="0" horzOverflow="overflow" lIns="91440" numCol="1" rIns="91440" rot="0" rtlCol="0" spcCol="0" spcFirstLastPara="0" tIns="45720" vert="horz" vertOverflow="overflow" wrap="square">
            <a:prstTxWarp prst="textNoShape">
              <a:avLst/>
            </a:prstTxWarp>
            <a:noAutofit/>
          </a:bodyPr>
          <a:lstStyle/>
          <a:p>
            <a:endParaRPr altLang="en-US" lang="zh-CN" sz="13800">
              <a:solidFill>
                <a:schemeClr val="tx1">
                  <a:alpha val="62000"/>
                </a:schemeClr>
              </a:solidFill>
              <a:latin charset="0" panose="020b0806030902050204" pitchFamily="34" typeface="Impact"/>
            </a:endParaRPr>
          </a:p>
        </p:txBody>
      </p:sp>
      <p:sp>
        <p:nvSpPr>
          <p:cNvPr id="25" name="文本框 24"/>
          <p:cNvSpPr txBox="1"/>
          <p:nvPr/>
        </p:nvSpPr>
        <p:spPr>
          <a:xfrm>
            <a:off x="1898780" y="3559949"/>
            <a:ext cx="9093200" cy="1310640"/>
          </a:xfrm>
          <a:prstGeom prst="rect">
            <a:avLst/>
          </a:prstGeom>
          <a:noFill/>
        </p:spPr>
        <p:txBody>
          <a:bodyPr rtlCol="0" wrap="square">
            <a:spAutoFit/>
          </a:bodyPr>
          <a:lstStyle/>
          <a:p>
            <a:r>
              <a:rPr altLang="en-US" lang="zh-CN" smtClean="0" sz="8000">
                <a:solidFill>
                  <a:schemeClr val="lt1"/>
                </a:solidFill>
                <a:latin charset="-122" panose="03000509000000000000" pitchFamily="65" typeface="段宁毛笔行书"/>
                <a:ea charset="-122" panose="03000509000000000000" pitchFamily="65" typeface="段宁毛笔行书"/>
              </a:rPr>
              <a:t>大气精美时尚模板</a:t>
            </a:r>
          </a:p>
        </p:txBody>
      </p:sp>
      <p:sp>
        <p:nvSpPr>
          <p:cNvPr id="5" name="Заголовок 1"/>
          <p:cNvSpPr txBox="1"/>
          <p:nvPr/>
        </p:nvSpPr>
        <p:spPr>
          <a:xfrm>
            <a:off x="2783956" y="1480827"/>
            <a:ext cx="6624084" cy="60237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i="1" lang="en-US" spc="100" sz="28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Welcome to</a:t>
            </a:r>
          </a:p>
        </p:txBody>
      </p:sp>
      <p:sp>
        <p:nvSpPr>
          <p:cNvPr id="6" name="Подзаголовок 2"/>
          <p:cNvSpPr txBox="1"/>
          <p:nvPr/>
        </p:nvSpPr>
        <p:spPr>
          <a:xfrm>
            <a:off x="2971801" y="4820863"/>
            <a:ext cx="6268452" cy="5528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300"/>
              </a:lnSpc>
              <a:spcBef>
                <a:spcPts val="1200"/>
              </a:spcBef>
              <a:buFont charset="0" panose="020b0604020202020204" pitchFamily="34" typeface="Arial"/>
              <a:buNone/>
            </a:pPr>
            <a:r>
              <a:rPr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Praesent sed neque quis mauris luctus commodo. Morbi vitae dui</a:t>
            </a:r>
          </a:p>
        </p:txBody>
      </p:sp>
    </p:spTree>
    <p:extLst>
      <p:ext uri="{BB962C8B-B14F-4D97-AF65-F5344CB8AC3E}">
        <p14:creationId val="390458886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20"/>
                                        </p:tgtEl>
                                        <p:attrNameLst>
                                          <p:attrName>style.visibility</p:attrName>
                                        </p:attrNameLst>
                                      </p:cBhvr>
                                      <p:to>
                                        <p:strVal val="visible"/>
                                      </p:to>
                                    </p:set>
                                    <p:animEffect filter="fade" transition="in">
                                      <p:cBhvr>
                                        <p:cTn dur="500" id="7"/>
                                        <p:tgtEl>
                                          <p:spTgt spid="20"/>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5"/>
                                        </p:tgtEl>
                                        <p:attrNameLst>
                                          <p:attrName>style.visibility</p:attrName>
                                        </p:attrNameLst>
                                      </p:cBhvr>
                                      <p:to>
                                        <p:strVal val="visible"/>
                                      </p:to>
                                    </p:set>
                                    <p:animEffect filter="barn(inVertical)" transition="in">
                                      <p:cBhvr>
                                        <p:cTn dur="500" id="11"/>
                                        <p:tgtEl>
                                          <p:spTgt spid="5"/>
                                        </p:tgtEl>
                                      </p:cBhvr>
                                    </p:animEffect>
                                  </p:childTnLst>
                                </p:cTn>
                              </p:par>
                            </p:childTnLst>
                          </p:cTn>
                        </p:par>
                        <p:par>
                          <p:cTn fill="hold" id="12" nodeType="afterGroup">
                            <p:stCondLst>
                              <p:cond delay="1000"/>
                            </p:stCondLst>
                            <p:childTnLst>
                              <p:par>
                                <p:cTn fill="hold" grpId="0" id="13" nodeType="afterEffect" presetClass="entr" presetID="53" presetSubtype="0">
                                  <p:stCondLst>
                                    <p:cond delay="0"/>
                                  </p:stCondLst>
                                  <p:iterate type="lt">
                                    <p:tmPct val="10000"/>
                                  </p:iterate>
                                  <p:childTnLst>
                                    <p:set>
                                      <p:cBhvr>
                                        <p:cTn dur="1" fill="hold" id="14">
                                          <p:stCondLst>
                                            <p:cond delay="0"/>
                                          </p:stCondLst>
                                        </p:cTn>
                                        <p:tgtEl>
                                          <p:spTgt spid="25"/>
                                        </p:tgtEl>
                                        <p:attrNameLst>
                                          <p:attrName>style.visibility</p:attrName>
                                        </p:attrNameLst>
                                      </p:cBhvr>
                                      <p:to>
                                        <p:strVal val="visible"/>
                                      </p:to>
                                    </p:set>
                                    <p:anim calcmode="lin" valueType="num">
                                      <p:cBhvr>
                                        <p:cTn dur="500" fill="hold" id="15"/>
                                        <p:tgtEl>
                                          <p:spTgt spid="25"/>
                                        </p:tgtEl>
                                        <p:attrNameLst>
                                          <p:attrName>ppt_w</p:attrName>
                                        </p:attrNameLst>
                                      </p:cBhvr>
                                      <p:tavLst>
                                        <p:tav tm="0">
                                          <p:val>
                                            <p:fltVal val="0"/>
                                          </p:val>
                                        </p:tav>
                                        <p:tav tm="100000">
                                          <p:val>
                                            <p:strVal val="#ppt_w"/>
                                          </p:val>
                                        </p:tav>
                                      </p:tavLst>
                                    </p:anim>
                                    <p:anim calcmode="lin" valueType="num">
                                      <p:cBhvr>
                                        <p:cTn dur="500" fill="hold" id="16"/>
                                        <p:tgtEl>
                                          <p:spTgt spid="25"/>
                                        </p:tgtEl>
                                        <p:attrNameLst>
                                          <p:attrName>ppt_h</p:attrName>
                                        </p:attrNameLst>
                                      </p:cBhvr>
                                      <p:tavLst>
                                        <p:tav tm="0">
                                          <p:val>
                                            <p:fltVal val="0"/>
                                          </p:val>
                                        </p:tav>
                                        <p:tav tm="100000">
                                          <p:val>
                                            <p:strVal val="#ppt_h"/>
                                          </p:val>
                                        </p:tav>
                                      </p:tavLst>
                                    </p:anim>
                                    <p:animEffect filter="fade" transition="in">
                                      <p:cBhvr>
                                        <p:cTn dur="500" id="17"/>
                                        <p:tgtEl>
                                          <p:spTgt spid="25"/>
                                        </p:tgtEl>
                                      </p:cBhvr>
                                    </p:animEffect>
                                  </p:childTnLst>
                                </p:cTn>
                              </p:par>
                            </p:childTnLst>
                          </p:cTn>
                        </p:par>
                        <p:par>
                          <p:cTn fill="hold" id="18" nodeType="afterGroup">
                            <p:stCondLst>
                              <p:cond delay="1500"/>
                            </p:stCondLst>
                            <p:childTnLst>
                              <p:par>
                                <p:cTn fill="hold" grpId="0" id="19" nodeType="afterEffect" presetClass="entr" presetID="22" presetSubtype="1">
                                  <p:stCondLst>
                                    <p:cond delay="0"/>
                                  </p:stCondLst>
                                  <p:childTnLst>
                                    <p:set>
                                      <p:cBhvr>
                                        <p:cTn dur="1" fill="hold" id="20">
                                          <p:stCondLst>
                                            <p:cond delay="0"/>
                                          </p:stCondLst>
                                        </p:cTn>
                                        <p:tgtEl>
                                          <p:spTgt spid="6"/>
                                        </p:tgtEl>
                                        <p:attrNameLst>
                                          <p:attrName>style.visibility</p:attrName>
                                        </p:attrNameLst>
                                      </p:cBhvr>
                                      <p:to>
                                        <p:strVal val="visible"/>
                                      </p:to>
                                    </p:set>
                                    <p:animEffect filter="wipe(up)" transition="in">
                                      <p:cBhvr>
                                        <p:cTn dur="400" id="21"/>
                                        <p:tgtEl>
                                          <p:spTgt spid="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5"/>
      <p:bldP grpId="0" spid="5"/>
      <p:bldP grpId="0" spid="6"/>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2132" y="0"/>
            <a:ext cx="12187734" cy="6862074"/>
          </a:xfrm>
        </p:spPr>
      </p:pic>
      <p:sp>
        <p:nvSpPr>
          <p:cNvPr id="11" name="Подзаголовок 2"/>
          <p:cNvSpPr txBox="1"/>
          <p:nvPr/>
        </p:nvSpPr>
        <p:spPr>
          <a:xfrm>
            <a:off x="4168974" y="165591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Presentation Template</a:t>
            </a:r>
          </a:p>
        </p:txBody>
      </p:sp>
      <p:sp>
        <p:nvSpPr>
          <p:cNvPr id="12"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gradFill>
                <a:gsLst>
                  <a:gs pos="0">
                    <a:srgbClr val="3A88CA">
                      <a:alpha val="73000"/>
                    </a:srgbClr>
                  </a:gs>
                  <a:gs pos="100000">
                    <a:srgbClr val="9E77B8">
                      <a:alpha val="78000"/>
                    </a:srgbClr>
                  </a:gs>
                </a:gsLst>
                <a:lin ang="2700000" scaled="0"/>
              </a:gra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文本框 12"/>
          <p:cNvSpPr txBox="1"/>
          <p:nvPr/>
        </p:nvSpPr>
        <p:spPr>
          <a:xfrm>
            <a:off x="5140234" y="1701585"/>
            <a:ext cx="1665514" cy="2194560"/>
          </a:xfrm>
          <a:prstGeom prst="rect">
            <a:avLst/>
          </a:prstGeom>
          <a:noFill/>
        </p:spPr>
        <p:txBody>
          <a:bodyPr rtlCol="0" wrap="square">
            <a:spAutoFit/>
          </a:bodyPr>
          <a:lstStyle/>
          <a:p>
            <a:r>
              <a:rPr altLang="en-US" b="1" lang="zh-CN" sz="13800">
                <a:solidFill>
                  <a:schemeClr val="bg1"/>
                </a:solidFill>
                <a:latin charset="-122" panose="02010609000101010101" pitchFamily="49" typeface="中山行书百年纪念版"/>
                <a:ea charset="-122" panose="02010609000101010101" pitchFamily="49" typeface="中山行书百年纪念版"/>
              </a:rPr>
              <a:t>贰</a:t>
            </a:r>
          </a:p>
        </p:txBody>
      </p:sp>
      <p:sp>
        <p:nvSpPr>
          <p:cNvPr id="14" name="文本框 13"/>
          <p:cNvSpPr txBox="1"/>
          <p:nvPr/>
        </p:nvSpPr>
        <p:spPr>
          <a:xfrm>
            <a:off x="4519379" y="3917576"/>
            <a:ext cx="3493696" cy="518160"/>
          </a:xfrm>
          <a:prstGeom prst="rect">
            <a:avLst/>
          </a:prstGeom>
          <a:noFill/>
        </p:spPr>
        <p:txBody>
          <a:bodyPr rtlCol="0" wrap="square">
            <a:spAutoFit/>
          </a:bodyPr>
          <a:lstStyle/>
          <a:p>
            <a:r>
              <a:rPr altLang="zh-CN" b="1" lang="en-US" sz="2800">
                <a:solidFill>
                  <a:schemeClr val="bg1">
                    <a:alpha val="60000"/>
                  </a:schemeClr>
                </a:solidFill>
                <a:latin charset="-122" panose="020b0503020204020204" pitchFamily="34" typeface="微软雅黑"/>
                <a:ea charset="-122" panose="020b0503020204020204" pitchFamily="34" typeface="微软雅黑"/>
              </a:rPr>
              <a:t>FRIENDLY INTERE</a:t>
            </a:r>
          </a:p>
        </p:txBody>
      </p:sp>
    </p:spTree>
    <p:extLst>
      <p:ext uri="{BB962C8B-B14F-4D97-AF65-F5344CB8AC3E}">
        <p14:creationId val="428559225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5"/>
                                        </p:tgtEl>
                                        <p:attrNameLst>
                                          <p:attrName>style.visibility</p:attrName>
                                        </p:attrNameLst>
                                      </p:cBhvr>
                                      <p:to>
                                        <p:strVal val="visible"/>
                                      </p:to>
                                    </p:set>
                                    <p:animEffect filter="wipe(up)" transition="in">
                                      <p:cBhvr>
                                        <p:cTn dur="400" id="11"/>
                                        <p:tgtEl>
                                          <p:spTgt spid="5"/>
                                        </p:tgtEl>
                                      </p:cBhvr>
                                    </p:animEffect>
                                  </p:childTnLst>
                                </p:cTn>
                              </p:par>
                            </p:childTnLst>
                          </p:cTn>
                        </p:par>
                        <p:par>
                          <p:cTn fill="hold" id="12" nodeType="afterGroup">
                            <p:stCondLst>
                              <p:cond delay="900"/>
                            </p:stCondLst>
                            <p:childTnLst>
                              <p:par>
                                <p:cTn fill="hold" grpId="0" id="13" nodeType="afterEffect" presetClass="entr" presetID="47" presetSubtype="0">
                                  <p:stCondLst>
                                    <p:cond delay="0"/>
                                  </p:stCondLst>
                                  <p:childTnLst>
                                    <p:set>
                                      <p:cBhvr>
                                        <p:cTn dur="1" fill="hold" id="14">
                                          <p:stCondLst>
                                            <p:cond delay="0"/>
                                          </p:stCondLst>
                                        </p:cTn>
                                        <p:tgtEl>
                                          <p:spTgt spid="12"/>
                                        </p:tgtEl>
                                        <p:attrNameLst>
                                          <p:attrName>style.visibility</p:attrName>
                                        </p:attrNameLst>
                                      </p:cBhvr>
                                      <p:to>
                                        <p:strVal val="visible"/>
                                      </p:to>
                                    </p:set>
                                    <p:animEffect filter="fade" transition="in">
                                      <p:cBhvr>
                                        <p:cTn dur="1000" id="15"/>
                                        <p:tgtEl>
                                          <p:spTgt spid="12"/>
                                        </p:tgtEl>
                                      </p:cBhvr>
                                    </p:animEffect>
                                    <p:anim calcmode="lin" valueType="num">
                                      <p:cBhvr>
                                        <p:cTn dur="1000" fill="hold" id="16"/>
                                        <p:tgtEl>
                                          <p:spTgt spid="12"/>
                                        </p:tgtEl>
                                        <p:attrNameLst>
                                          <p:attrName>ppt_x</p:attrName>
                                        </p:attrNameLst>
                                      </p:cBhvr>
                                      <p:tavLst>
                                        <p:tav tm="0">
                                          <p:val>
                                            <p:strVal val="#ppt_x"/>
                                          </p:val>
                                        </p:tav>
                                        <p:tav tm="100000">
                                          <p:val>
                                            <p:strVal val="#ppt_x"/>
                                          </p:val>
                                        </p:tav>
                                      </p:tavLst>
                                    </p:anim>
                                    <p:anim calcmode="lin" valueType="num">
                                      <p:cBhvr>
                                        <p:cTn dur="1000" fill="hold" id="17"/>
                                        <p:tgtEl>
                                          <p:spTgt spid="12"/>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900"/>
                            </p:stCondLst>
                            <p:childTnLst>
                              <p:par>
                                <p:cTn fill="hold" grpId="0" id="19" nodeType="afterEffect" presetClass="entr" presetID="41" presetSubtype="0">
                                  <p:stCondLst>
                                    <p:cond delay="0"/>
                                  </p:stCondLst>
                                  <p:iterate type="lt">
                                    <p:tmPct val="10000"/>
                                  </p:iterate>
                                  <p:childTnLst>
                                    <p:set>
                                      <p:cBhvr>
                                        <p:cTn dur="1" fill="hold" id="20">
                                          <p:stCondLst>
                                            <p:cond delay="0"/>
                                          </p:stCondLst>
                                        </p:cTn>
                                        <p:tgtEl>
                                          <p:spTgt spid="11"/>
                                        </p:tgtEl>
                                        <p:attrNameLst>
                                          <p:attrName>style.visibility</p:attrName>
                                        </p:attrNameLst>
                                      </p:cBhvr>
                                      <p:to>
                                        <p:strVal val="visible"/>
                                      </p:to>
                                    </p:set>
                                    <p:anim calcmode="lin" valueType="num">
                                      <p:cBhvr>
                                        <p:cTn dur="250" fill="hold" id="21"/>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22"/>
                                        <p:tgtEl>
                                          <p:spTgt spid="11"/>
                                        </p:tgtEl>
                                        <p:attrNameLst>
                                          <p:attrName>ppt_y</p:attrName>
                                        </p:attrNameLst>
                                      </p:cBhvr>
                                      <p:tavLst>
                                        <p:tav tm="0">
                                          <p:val>
                                            <p:strVal val="#ppt_y"/>
                                          </p:val>
                                        </p:tav>
                                        <p:tav tm="100000">
                                          <p:val>
                                            <p:strVal val="#ppt_y"/>
                                          </p:val>
                                        </p:tav>
                                      </p:tavLst>
                                    </p:anim>
                                    <p:anim calcmode="lin" valueType="num">
                                      <p:cBhvr>
                                        <p:cTn dur="250" fill="hold" id="23"/>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4"/>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5" tmFilter="0,0; .5, 1; 1, 1"/>
                                        <p:tgtEl>
                                          <p:spTgt spid="11"/>
                                        </p:tgtEl>
                                      </p:cBhvr>
                                    </p:animEffect>
                                  </p:childTnLst>
                                </p:cTn>
                              </p:par>
                            </p:childTnLst>
                          </p:cTn>
                        </p:par>
                        <p:par>
                          <p:cTn fill="hold" id="26" nodeType="afterGroup">
                            <p:stCondLst>
                              <p:cond delay="2150"/>
                            </p:stCondLst>
                            <p:childTnLst>
                              <p:par>
                                <p:cTn fill="hold" grpId="0" id="27" nodeType="afterEffect" presetClass="entr" presetID="47" presetSubtype="0">
                                  <p:stCondLst>
                                    <p:cond delay="0"/>
                                  </p:stCondLst>
                                  <p:childTnLst>
                                    <p:set>
                                      <p:cBhvr>
                                        <p:cTn dur="1" fill="hold" id="28">
                                          <p:stCondLst>
                                            <p:cond delay="0"/>
                                          </p:stCondLst>
                                        </p:cTn>
                                        <p:tgtEl>
                                          <p:spTgt spid="13"/>
                                        </p:tgtEl>
                                        <p:attrNameLst>
                                          <p:attrName>style.visibility</p:attrName>
                                        </p:attrNameLst>
                                      </p:cBhvr>
                                      <p:to>
                                        <p:strVal val="visible"/>
                                      </p:to>
                                    </p:set>
                                    <p:animEffect filter="fade" transition="in">
                                      <p:cBhvr>
                                        <p:cTn dur="1000" id="29"/>
                                        <p:tgtEl>
                                          <p:spTgt spid="13"/>
                                        </p:tgtEl>
                                      </p:cBhvr>
                                    </p:animEffect>
                                    <p:anim calcmode="lin" valueType="num">
                                      <p:cBhvr>
                                        <p:cTn dur="1000" fill="hold" id="30"/>
                                        <p:tgtEl>
                                          <p:spTgt spid="13"/>
                                        </p:tgtEl>
                                        <p:attrNameLst>
                                          <p:attrName>ppt_x</p:attrName>
                                        </p:attrNameLst>
                                      </p:cBhvr>
                                      <p:tavLst>
                                        <p:tav tm="0">
                                          <p:val>
                                            <p:strVal val="#ppt_x"/>
                                          </p:val>
                                        </p:tav>
                                        <p:tav tm="100000">
                                          <p:val>
                                            <p:strVal val="#ppt_x"/>
                                          </p:val>
                                        </p:tav>
                                      </p:tavLst>
                                    </p:anim>
                                    <p:anim calcmode="lin" valueType="num">
                                      <p:cBhvr>
                                        <p:cTn dur="1000" fill="hold" id="31"/>
                                        <p:tgtEl>
                                          <p:spTgt spid="13"/>
                                        </p:tgtEl>
                                        <p:attrNameLst>
                                          <p:attrName>ppt_y</p:attrName>
                                        </p:attrNameLst>
                                      </p:cBhvr>
                                      <p:tavLst>
                                        <p:tav tm="0">
                                          <p:val>
                                            <p:strVal val="#ppt_y-.1"/>
                                          </p:val>
                                        </p:tav>
                                        <p:tav tm="100000">
                                          <p:val>
                                            <p:strVal val="#ppt_y"/>
                                          </p:val>
                                        </p:tav>
                                      </p:tavLst>
                                    </p:anim>
                                  </p:childTnLst>
                                </p:cTn>
                              </p:par>
                            </p:childTnLst>
                          </p:cTn>
                        </p:par>
                        <p:par>
                          <p:cTn fill="hold" id="32" nodeType="afterGroup">
                            <p:stCondLst>
                              <p:cond delay="3150"/>
                            </p:stCondLst>
                            <p:childTnLst>
                              <p:par>
                                <p:cTn fill="hold" grpId="0" id="33" nodeType="afterEffect" presetClass="entr" presetID="10" presetSubtype="0">
                                  <p:stCondLst>
                                    <p:cond delay="0"/>
                                  </p:stCondLst>
                                  <p:childTnLst>
                                    <p:set>
                                      <p:cBhvr>
                                        <p:cTn dur="1" fill="hold" id="34">
                                          <p:stCondLst>
                                            <p:cond delay="0"/>
                                          </p:stCondLst>
                                        </p:cTn>
                                        <p:tgtEl>
                                          <p:spTgt spid="14"/>
                                        </p:tgtEl>
                                        <p:attrNameLst>
                                          <p:attrName>style.visibility</p:attrName>
                                        </p:attrNameLst>
                                      </p:cBhvr>
                                      <p:to>
                                        <p:strVal val="visible"/>
                                      </p:to>
                                    </p:set>
                                    <p:animEffect filter="fade" transition="in">
                                      <p:cBhvr>
                                        <p:cTn dur="500" id="35"/>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11"/>
      <p:bldP grpId="0" spid="12"/>
      <p:bldP grpId="0" spid="13"/>
      <p:bldP grpId="0" spid="14"/>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图片占位符 9"/>
          <p:cNvPicPr>
            <a:picLocks noChangeAspect="1" noGrp="1"/>
          </p:cNvPicPr>
          <p:nvPr>
            <p:ph idx="12" sz="quarter" type="pic"/>
          </p:nvPr>
        </p:nvPicPr>
        <p:blipFill>
          <a:blip r:embed="rId3">
            <a:extLst>
              <a:ext uri="{28A0092B-C50C-407E-A947-70E740481C1C}">
                <a14:useLocalDpi val="0"/>
              </a:ext>
            </a:extLst>
          </a:blip>
          <a:stretch>
            <a:fillRect/>
          </a:stretch>
        </p:blipFill>
        <p:spPr>
          <a:xfrm>
            <a:off x="8634769" y="1549400"/>
            <a:ext cx="1887691" cy="3708400"/>
          </a:xfrm>
          <a:effectLst>
            <a:outerShdw algn="ctr" blurRad="63500" rotWithShape="0" sx="102000" sy="102000">
              <a:prstClr val="black">
                <a:alpha val="40000"/>
              </a:prstClr>
            </a:outerShdw>
          </a:effectLst>
        </p:spPr>
      </p:pic>
      <p:pic>
        <p:nvPicPr>
          <p:cNvPr id="9" name="图片占位符 8"/>
          <p:cNvPicPr>
            <a:picLocks noChangeAspect="1" noGrp="1"/>
          </p:cNvPicPr>
          <p:nvPr>
            <p:ph idx="11" sz="quarter" type="pic"/>
          </p:nvPr>
        </p:nvPicPr>
        <p:blipFill>
          <a:blip r:embed="rId4">
            <a:extLst>
              <a:ext uri="{28A0092B-C50C-407E-A947-70E740481C1C}">
                <a14:useLocalDpi val="0"/>
              </a:ext>
            </a:extLst>
          </a:blip>
          <a:stretch>
            <a:fillRect/>
          </a:stretch>
        </p:blipFill>
        <p:spPr>
          <a:xfrm>
            <a:off x="6745918" y="1549400"/>
            <a:ext cx="1887691" cy="3708400"/>
          </a:xfrm>
          <a:effectLst>
            <a:outerShdw algn="ctr" blurRad="63500" rotWithShape="0" sx="102000" sy="102000">
              <a:prstClr val="black">
                <a:alpha val="40000"/>
              </a:prstClr>
            </a:outerShdw>
          </a:effectLst>
        </p:spPr>
      </p:pic>
      <p:pic>
        <p:nvPicPr>
          <p:cNvPr id="5" name="图片占位符 4"/>
          <p:cNvPicPr>
            <a:picLocks noChangeAspect="1" noGrp="1"/>
          </p:cNvPicPr>
          <p:nvPr>
            <p:ph idx="10" sz="quarter" type="pic"/>
          </p:nvPr>
        </p:nvPicPr>
        <p:blipFill>
          <a:blip r:embed="rId5">
            <a:extLst>
              <a:ext uri="{28A0092B-C50C-407E-A947-70E740481C1C}">
                <a14:useLocalDpi val="0"/>
              </a:ext>
            </a:extLst>
          </a:blip>
          <a:stretch>
            <a:fillRect/>
          </a:stretch>
        </p:blipFill>
        <p:spPr>
          <a:xfrm>
            <a:off x="4866405" y="1549400"/>
            <a:ext cx="1887691" cy="3708400"/>
          </a:xfrm>
          <a:effectLst>
            <a:outerShdw algn="ctr" blurRad="63500" rotWithShape="0" sx="102000" sy="102000">
              <a:prstClr val="black">
                <a:alpha val="40000"/>
              </a:prstClr>
            </a:outerShdw>
          </a:effectLst>
        </p:spPr>
      </p:pic>
      <p:grpSp>
        <p:nvGrpSpPr>
          <p:cNvPr id="2" name="Группа 1"/>
          <p:cNvGrpSpPr/>
          <p:nvPr/>
        </p:nvGrpSpPr>
        <p:grpSpPr>
          <a:xfrm>
            <a:off x="5480633" y="4743450"/>
            <a:ext cx="574645" cy="545489"/>
            <a:chOff x="5480633" y="4743450"/>
            <a:chExt cx="574645" cy="545489"/>
          </a:xfrm>
        </p:grpSpPr>
        <p:sp>
          <p:nvSpPr>
            <p:cNvPr id="44" name="Прямоугольник 43"/>
            <p:cNvSpPr/>
            <p:nvPr/>
          </p:nvSpPr>
          <p:spPr>
            <a:xfrm>
              <a:off x="554092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5" name="Прямоугольник 44"/>
            <p:cNvSpPr/>
            <p:nvPr/>
          </p:nvSpPr>
          <p:spPr>
            <a:xfrm>
              <a:off x="5489130" y="4909348"/>
              <a:ext cx="541655" cy="373075"/>
            </a:xfrm>
            <a:prstGeom prst="rect">
              <a:avLst/>
            </a:prstGeom>
          </p:spPr>
          <p:txBody>
            <a:bodyPr wrap="none">
              <a:spAutoFit/>
            </a:bodyPr>
            <a:lstStyle/>
            <a:p>
              <a:pPr algn="r"/>
              <a:r>
                <a:rPr b="1" baseline="30000"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01</a:t>
              </a:r>
            </a:p>
          </p:txBody>
        </p:sp>
      </p:grpSp>
      <p:sp>
        <p:nvSpPr>
          <p:cNvPr id="46" name="Прямоугольник 45"/>
          <p:cNvSpPr/>
          <p:nvPr/>
        </p:nvSpPr>
        <p:spPr>
          <a:xfrm>
            <a:off x="5437072" y="5357023"/>
            <a:ext cx="754380" cy="243840"/>
          </a:xfrm>
          <a:prstGeom prst="rect">
            <a:avLst/>
          </a:prstGeom>
        </p:spPr>
        <p:txBody>
          <a:bodyPr wrap="none">
            <a:spAutoFit/>
          </a:bodyPr>
          <a:lstStyle/>
          <a:p>
            <a:pPr algn="ctr"/>
            <a:r>
              <a:rPr b="1" lang="en-US" sz="10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Service 1</a:t>
            </a:r>
          </a:p>
        </p:txBody>
      </p:sp>
      <p:grpSp>
        <p:nvGrpSpPr>
          <p:cNvPr id="3" name="Группа 2"/>
          <p:cNvGrpSpPr/>
          <p:nvPr/>
        </p:nvGrpSpPr>
        <p:grpSpPr>
          <a:xfrm>
            <a:off x="7381071" y="4743450"/>
            <a:ext cx="565867" cy="545489"/>
            <a:chOff x="7381071" y="4743450"/>
            <a:chExt cx="565867" cy="545489"/>
          </a:xfrm>
        </p:grpSpPr>
        <p:sp>
          <p:nvSpPr>
            <p:cNvPr id="47" name="Прямоугольник 46"/>
            <p:cNvSpPr/>
            <p:nvPr/>
          </p:nvSpPr>
          <p:spPr>
            <a:xfrm>
              <a:off x="7432588" y="4743450"/>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8" name="Прямоугольник 47"/>
            <p:cNvSpPr/>
            <p:nvPr/>
          </p:nvSpPr>
          <p:spPr>
            <a:xfrm>
              <a:off x="7389568" y="4909348"/>
              <a:ext cx="541655" cy="373075"/>
            </a:xfrm>
            <a:prstGeom prst="rect">
              <a:avLst/>
            </a:prstGeom>
          </p:spPr>
          <p:txBody>
            <a:bodyPr wrap="none">
              <a:spAutoFit/>
            </a:bodyPr>
            <a:lstStyle/>
            <a:p>
              <a:pPr algn="r"/>
              <a:r>
                <a:rPr b="1" baseline="30000"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02</a:t>
              </a:r>
            </a:p>
          </p:txBody>
        </p:sp>
      </p:grpSp>
      <p:sp>
        <p:nvSpPr>
          <p:cNvPr id="49" name="Прямоугольник 48"/>
          <p:cNvSpPr/>
          <p:nvPr/>
        </p:nvSpPr>
        <p:spPr>
          <a:xfrm>
            <a:off x="7312574" y="5357023"/>
            <a:ext cx="754380" cy="243840"/>
          </a:xfrm>
          <a:prstGeom prst="rect">
            <a:avLst/>
          </a:prstGeom>
        </p:spPr>
        <p:txBody>
          <a:bodyPr wrap="none">
            <a:spAutoFit/>
          </a:bodyPr>
          <a:lstStyle/>
          <a:p>
            <a:pPr algn="ctr"/>
            <a:r>
              <a:rPr b="1" lang="en-US" sz="10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Service 2</a:t>
            </a:r>
          </a:p>
        </p:txBody>
      </p:sp>
      <p:grpSp>
        <p:nvGrpSpPr>
          <p:cNvPr id="4" name="Группа 3"/>
          <p:cNvGrpSpPr/>
          <p:nvPr/>
        </p:nvGrpSpPr>
        <p:grpSpPr>
          <a:xfrm>
            <a:off x="9261143" y="4744779"/>
            <a:ext cx="574647" cy="545489"/>
            <a:chOff x="9261143" y="4744779"/>
            <a:chExt cx="574647" cy="545489"/>
          </a:xfrm>
        </p:grpSpPr>
        <p:sp>
          <p:nvSpPr>
            <p:cNvPr id="52" name="Прямоугольник 51"/>
            <p:cNvSpPr/>
            <p:nvPr/>
          </p:nvSpPr>
          <p:spPr>
            <a:xfrm>
              <a:off x="9321440" y="4744779"/>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3" name="Прямоугольник 52"/>
            <p:cNvSpPr/>
            <p:nvPr/>
          </p:nvSpPr>
          <p:spPr>
            <a:xfrm>
              <a:off x="9282340" y="4910677"/>
              <a:ext cx="528955" cy="373075"/>
            </a:xfrm>
            <a:prstGeom prst="rect">
              <a:avLst/>
            </a:prstGeom>
          </p:spPr>
          <p:txBody>
            <a:bodyPr wrap="none">
              <a:spAutoFit/>
            </a:bodyPr>
            <a:lstStyle/>
            <a:p>
              <a:pPr algn="r"/>
              <a:r>
                <a:rPr baseline="30000" lang="en-US" sz="28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03</a:t>
              </a:r>
            </a:p>
          </p:txBody>
        </p:sp>
      </p:grpSp>
      <p:sp>
        <p:nvSpPr>
          <p:cNvPr id="54" name="Прямоугольник 53"/>
          <p:cNvSpPr/>
          <p:nvPr/>
        </p:nvSpPr>
        <p:spPr>
          <a:xfrm>
            <a:off x="9203296" y="5358352"/>
            <a:ext cx="782955" cy="251460"/>
          </a:xfrm>
          <a:prstGeom prst="rect">
            <a:avLst/>
          </a:prstGeom>
        </p:spPr>
        <p:txBody>
          <a:bodyPr wrap="none">
            <a:spAutoFit/>
          </a:bodyPr>
          <a:lstStyle/>
          <a:p>
            <a:pPr algn="ctr"/>
            <a:r>
              <a:rPr b="1" lang="en-US" sz="105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Service 3</a:t>
            </a:r>
          </a:p>
        </p:txBody>
      </p:sp>
      <p:sp>
        <p:nvSpPr>
          <p:cNvPr id="13" name="Заголовок 1"/>
          <p:cNvSpPr txBox="1"/>
          <p:nvPr/>
        </p:nvSpPr>
        <p:spPr>
          <a:xfrm>
            <a:off x="803963" y="2261872"/>
            <a:ext cx="3246668"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WHAT</a:t>
            </a:r>
          </a:p>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 MAKE</a:t>
            </a:r>
          </a:p>
        </p:txBody>
      </p:sp>
      <p:sp>
        <p:nvSpPr>
          <p:cNvPr id="16" name="Подзаголовок 2"/>
          <p:cNvSpPr txBox="1"/>
          <p:nvPr/>
        </p:nvSpPr>
        <p:spPr>
          <a:xfrm>
            <a:off x="1732546" y="3988161"/>
            <a:ext cx="2839454" cy="146214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kern="0"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less. </a:t>
            </a:r>
          </a:p>
        </p:txBody>
      </p:sp>
      <p:sp>
        <p:nvSpPr>
          <p:cNvPr id="27" name="Подзаголовок 2"/>
          <p:cNvSpPr txBox="1"/>
          <p:nvPr/>
        </p:nvSpPr>
        <p:spPr>
          <a:xfrm>
            <a:off x="823316" y="1947436"/>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24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About Us</a:t>
            </a:r>
          </a:p>
        </p:txBody>
      </p:sp>
      <p:cxnSp>
        <p:nvCxnSpPr>
          <p:cNvPr id="28" name="Прямая соединительная линия 27"/>
          <p:cNvCxnSpPr/>
          <p:nvPr/>
        </p:nvCxnSpPr>
        <p:spPr>
          <a:xfrm>
            <a:off x="916355" y="4109373"/>
            <a:ext cx="657244" cy="0"/>
          </a:xfrm>
          <a:prstGeom prst="line">
            <a:avLst/>
          </a:prstGeom>
          <a:ln w="34925">
            <a:solidFill>
              <a:schemeClr val="bg2">
                <a:lumMod val="25000"/>
              </a:schemeClr>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val="11372677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7"/>
                                        </p:tgtEl>
                                        <p:attrNameLst>
                                          <p:attrName>style.visibility</p:attrName>
                                        </p:attrNameLst>
                                      </p:cBhvr>
                                      <p:to>
                                        <p:strVal val="visible"/>
                                      </p:to>
                                    </p:set>
                                    <p:anim calcmode="lin" valueType="num">
                                      <p:cBhvr additive="base">
                                        <p:cTn dur="300" fill="hold" id="7"/>
                                        <p:tgtEl>
                                          <p:spTgt spid="27"/>
                                        </p:tgtEl>
                                        <p:attrNameLst>
                                          <p:attrName>ppt_x</p:attrName>
                                        </p:attrNameLst>
                                      </p:cBhvr>
                                      <p:tavLst>
                                        <p:tav tm="0">
                                          <p:val>
                                            <p:strVal val="0-#ppt_w/2"/>
                                          </p:val>
                                        </p:tav>
                                        <p:tav tm="100000">
                                          <p:val>
                                            <p:strVal val="#ppt_x"/>
                                          </p:val>
                                        </p:tav>
                                      </p:tavLst>
                                    </p:anim>
                                    <p:anim calcmode="lin" valueType="num">
                                      <p:cBhvr additive="base">
                                        <p:cTn dur="300" fill="hold" id="8"/>
                                        <p:tgtEl>
                                          <p:spTgt spid="27"/>
                                        </p:tgtEl>
                                        <p:attrNameLst>
                                          <p:attrName>ppt_y</p:attrName>
                                        </p:attrNameLst>
                                      </p:cBhvr>
                                      <p:tavLst>
                                        <p:tav tm="0">
                                          <p:val>
                                            <p:strVal val="#ppt_y"/>
                                          </p:val>
                                        </p:tav>
                                        <p:tav tm="100000">
                                          <p:val>
                                            <p:strVal val="#ppt_y"/>
                                          </p:val>
                                        </p:tav>
                                      </p:tavLst>
                                    </p:anim>
                                  </p:childTnLst>
                                </p:cTn>
                              </p:par>
                            </p:childTnLst>
                          </p:cTn>
                        </p:par>
                        <p:par>
                          <p:cTn fill="hold" id="9" nodeType="afterGroup">
                            <p:stCondLst>
                              <p:cond delay="300"/>
                            </p:stCondLst>
                            <p:childTnLst>
                              <p:par>
                                <p:cTn fill="hold" grpId="0" id="10" nodeType="afterEffect" presetClass="entr" presetID="22" presetSubtype="1">
                                  <p:stCondLst>
                                    <p:cond delay="0"/>
                                  </p:stCondLst>
                                  <p:childTnLst>
                                    <p:set>
                                      <p:cBhvr>
                                        <p:cTn dur="1" fill="hold" id="11">
                                          <p:stCondLst>
                                            <p:cond delay="0"/>
                                          </p:stCondLst>
                                        </p:cTn>
                                        <p:tgtEl>
                                          <p:spTgt spid="13"/>
                                        </p:tgtEl>
                                        <p:attrNameLst>
                                          <p:attrName>style.visibility</p:attrName>
                                        </p:attrNameLst>
                                      </p:cBhvr>
                                      <p:to>
                                        <p:strVal val="visible"/>
                                      </p:to>
                                    </p:set>
                                    <p:animEffect filter="wipe(up)" transition="in">
                                      <p:cBhvr>
                                        <p:cTn dur="400" id="12"/>
                                        <p:tgtEl>
                                          <p:spTgt spid="13"/>
                                        </p:tgtEl>
                                      </p:cBhvr>
                                    </p:animEffect>
                                  </p:childTnLst>
                                </p:cTn>
                              </p:par>
                            </p:childTnLst>
                          </p:cTn>
                        </p:par>
                        <p:par>
                          <p:cTn fill="hold" id="13" nodeType="afterGroup">
                            <p:stCondLst>
                              <p:cond delay="700"/>
                            </p:stCondLst>
                            <p:childTnLst>
                              <p:par>
                                <p:cTn fill="hold" id="14" nodeType="afterEffect" presetClass="entr" presetID="2" presetSubtype="8">
                                  <p:stCondLst>
                                    <p:cond delay="0"/>
                                  </p:stCondLst>
                                  <p:childTnLst>
                                    <p:set>
                                      <p:cBhvr>
                                        <p:cTn dur="1" fill="hold" id="15">
                                          <p:stCondLst>
                                            <p:cond delay="0"/>
                                          </p:stCondLst>
                                        </p:cTn>
                                        <p:tgtEl>
                                          <p:spTgt spid="28"/>
                                        </p:tgtEl>
                                        <p:attrNameLst>
                                          <p:attrName>style.visibility</p:attrName>
                                        </p:attrNameLst>
                                      </p:cBhvr>
                                      <p:to>
                                        <p:strVal val="visible"/>
                                      </p:to>
                                    </p:set>
                                    <p:anim calcmode="lin" valueType="num">
                                      <p:cBhvr additive="base">
                                        <p:cTn dur="300" fill="hold" id="16"/>
                                        <p:tgtEl>
                                          <p:spTgt spid="28"/>
                                        </p:tgtEl>
                                        <p:attrNameLst>
                                          <p:attrName>ppt_x</p:attrName>
                                        </p:attrNameLst>
                                      </p:cBhvr>
                                      <p:tavLst>
                                        <p:tav tm="0">
                                          <p:val>
                                            <p:strVal val="0-#ppt_w/2"/>
                                          </p:val>
                                        </p:tav>
                                        <p:tav tm="100000">
                                          <p:val>
                                            <p:strVal val="#ppt_x"/>
                                          </p:val>
                                        </p:tav>
                                      </p:tavLst>
                                    </p:anim>
                                    <p:anim calcmode="lin" valueType="num">
                                      <p:cBhvr additive="base">
                                        <p:cTn dur="300" fill="hold" id="17"/>
                                        <p:tgtEl>
                                          <p:spTgt spid="28"/>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000"/>
                            </p:stCondLst>
                            <p:childTnLst>
                              <p:par>
                                <p:cTn fill="hold" grpId="0" id="19" nodeType="afterEffect" presetClass="entr" presetID="22" presetSubtype="1">
                                  <p:stCondLst>
                                    <p:cond delay="0"/>
                                  </p:stCondLst>
                                  <p:childTnLst>
                                    <p:set>
                                      <p:cBhvr>
                                        <p:cTn dur="1" fill="hold" id="20">
                                          <p:stCondLst>
                                            <p:cond delay="0"/>
                                          </p:stCondLst>
                                        </p:cTn>
                                        <p:tgtEl>
                                          <p:spTgt spid="16"/>
                                        </p:tgtEl>
                                        <p:attrNameLst>
                                          <p:attrName>style.visibility</p:attrName>
                                        </p:attrNameLst>
                                      </p:cBhvr>
                                      <p:to>
                                        <p:strVal val="visible"/>
                                      </p:to>
                                    </p:set>
                                    <p:animEffect filter="wipe(up)" transition="in">
                                      <p:cBhvr>
                                        <p:cTn dur="400" id="21"/>
                                        <p:tgtEl>
                                          <p:spTgt spid="16"/>
                                        </p:tgtEl>
                                      </p:cBhvr>
                                    </p:animEffect>
                                  </p:childTnLst>
                                </p:cTn>
                              </p:par>
                              <p:par>
                                <p:cTn fill="hold" id="22" nodeType="withEffect" presetClass="entr" presetID="2" presetSubtype="4">
                                  <p:stCondLst>
                                    <p:cond delay="0"/>
                                  </p:stCondLst>
                                  <p:childTnLst>
                                    <p:set>
                                      <p:cBhvr>
                                        <p:cTn dur="1" fill="hold" id="23">
                                          <p:stCondLst>
                                            <p:cond delay="0"/>
                                          </p:stCondLst>
                                        </p:cTn>
                                        <p:tgtEl>
                                          <p:spTgt spid="2"/>
                                        </p:tgtEl>
                                        <p:attrNameLst>
                                          <p:attrName>style.visibility</p:attrName>
                                        </p:attrNameLst>
                                      </p:cBhvr>
                                      <p:to>
                                        <p:strVal val="visible"/>
                                      </p:to>
                                    </p:set>
                                    <p:anim calcmode="lin" valueType="num">
                                      <p:cBhvr additive="base">
                                        <p:cTn dur="300" fill="hold" id="24"/>
                                        <p:tgtEl>
                                          <p:spTgt spid="2"/>
                                        </p:tgtEl>
                                        <p:attrNameLst>
                                          <p:attrName>ppt_x</p:attrName>
                                        </p:attrNameLst>
                                      </p:cBhvr>
                                      <p:tavLst>
                                        <p:tav tm="0">
                                          <p:val>
                                            <p:strVal val="#ppt_x"/>
                                          </p:val>
                                        </p:tav>
                                        <p:tav tm="100000">
                                          <p:val>
                                            <p:strVal val="#ppt_x"/>
                                          </p:val>
                                        </p:tav>
                                      </p:tavLst>
                                    </p:anim>
                                    <p:anim calcmode="lin" valueType="num">
                                      <p:cBhvr additive="base">
                                        <p:cTn dur="300" fill="hold" id="25"/>
                                        <p:tgtEl>
                                          <p:spTgt spid="2"/>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46"/>
                                        </p:tgtEl>
                                        <p:attrNameLst>
                                          <p:attrName>style.visibility</p:attrName>
                                        </p:attrNameLst>
                                      </p:cBhvr>
                                      <p:to>
                                        <p:strVal val="visible"/>
                                      </p:to>
                                    </p:set>
                                    <p:anim calcmode="lin" valueType="num">
                                      <p:cBhvr additive="base">
                                        <p:cTn dur="300" fill="hold" id="28"/>
                                        <p:tgtEl>
                                          <p:spTgt spid="46"/>
                                        </p:tgtEl>
                                        <p:attrNameLst>
                                          <p:attrName>ppt_x</p:attrName>
                                        </p:attrNameLst>
                                      </p:cBhvr>
                                      <p:tavLst>
                                        <p:tav tm="0">
                                          <p:val>
                                            <p:strVal val="#ppt_x"/>
                                          </p:val>
                                        </p:tav>
                                        <p:tav tm="100000">
                                          <p:val>
                                            <p:strVal val="#ppt_x"/>
                                          </p:val>
                                        </p:tav>
                                      </p:tavLst>
                                    </p:anim>
                                    <p:anim calcmode="lin" valueType="num">
                                      <p:cBhvr additive="base">
                                        <p:cTn dur="300" fill="hold" id="29"/>
                                        <p:tgtEl>
                                          <p:spTgt spid="46"/>
                                        </p:tgtEl>
                                        <p:attrNameLst>
                                          <p:attrName>ppt_y</p:attrName>
                                        </p:attrNameLst>
                                      </p:cBhvr>
                                      <p:tavLst>
                                        <p:tav tm="0">
                                          <p:val>
                                            <p:strVal val="1+#ppt_h/2"/>
                                          </p:val>
                                        </p:tav>
                                        <p:tav tm="100000">
                                          <p:val>
                                            <p:strVal val="#ppt_y"/>
                                          </p:val>
                                        </p:tav>
                                      </p:tavLst>
                                    </p:anim>
                                  </p:childTnLst>
                                </p:cTn>
                              </p:par>
                              <p:par>
                                <p:cTn fill="hold" id="30" nodeType="withEffect" presetClass="entr" presetID="2" presetSubtype="4">
                                  <p:stCondLst>
                                    <p:cond delay="0"/>
                                  </p:stCondLst>
                                  <p:childTnLst>
                                    <p:set>
                                      <p:cBhvr>
                                        <p:cTn dur="1" fill="hold" id="31">
                                          <p:stCondLst>
                                            <p:cond delay="0"/>
                                          </p:stCondLst>
                                        </p:cTn>
                                        <p:tgtEl>
                                          <p:spTgt spid="3"/>
                                        </p:tgtEl>
                                        <p:attrNameLst>
                                          <p:attrName>style.visibility</p:attrName>
                                        </p:attrNameLst>
                                      </p:cBhvr>
                                      <p:to>
                                        <p:strVal val="visible"/>
                                      </p:to>
                                    </p:set>
                                    <p:anim calcmode="lin" valueType="num">
                                      <p:cBhvr additive="base">
                                        <p:cTn dur="300" fill="hold" id="32"/>
                                        <p:tgtEl>
                                          <p:spTgt spid="3"/>
                                        </p:tgtEl>
                                        <p:attrNameLst>
                                          <p:attrName>ppt_x</p:attrName>
                                        </p:attrNameLst>
                                      </p:cBhvr>
                                      <p:tavLst>
                                        <p:tav tm="0">
                                          <p:val>
                                            <p:strVal val="#ppt_x"/>
                                          </p:val>
                                        </p:tav>
                                        <p:tav tm="100000">
                                          <p:val>
                                            <p:strVal val="#ppt_x"/>
                                          </p:val>
                                        </p:tav>
                                      </p:tavLst>
                                    </p:anim>
                                    <p:anim calcmode="lin" valueType="num">
                                      <p:cBhvr additive="base">
                                        <p:cTn dur="300" fill="hold" id="33"/>
                                        <p:tgtEl>
                                          <p:spTgt spid="3"/>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49"/>
                                        </p:tgtEl>
                                        <p:attrNameLst>
                                          <p:attrName>style.visibility</p:attrName>
                                        </p:attrNameLst>
                                      </p:cBhvr>
                                      <p:to>
                                        <p:strVal val="visible"/>
                                      </p:to>
                                    </p:set>
                                    <p:anim calcmode="lin" valueType="num">
                                      <p:cBhvr additive="base">
                                        <p:cTn dur="300" fill="hold" id="36"/>
                                        <p:tgtEl>
                                          <p:spTgt spid="49"/>
                                        </p:tgtEl>
                                        <p:attrNameLst>
                                          <p:attrName>ppt_x</p:attrName>
                                        </p:attrNameLst>
                                      </p:cBhvr>
                                      <p:tavLst>
                                        <p:tav tm="0">
                                          <p:val>
                                            <p:strVal val="#ppt_x"/>
                                          </p:val>
                                        </p:tav>
                                        <p:tav tm="100000">
                                          <p:val>
                                            <p:strVal val="#ppt_x"/>
                                          </p:val>
                                        </p:tav>
                                      </p:tavLst>
                                    </p:anim>
                                    <p:anim calcmode="lin" valueType="num">
                                      <p:cBhvr additive="base">
                                        <p:cTn dur="300" fill="hold" id="37"/>
                                        <p:tgtEl>
                                          <p:spTgt spid="49"/>
                                        </p:tgtEl>
                                        <p:attrNameLst>
                                          <p:attrName>ppt_y</p:attrName>
                                        </p:attrNameLst>
                                      </p:cBhvr>
                                      <p:tavLst>
                                        <p:tav tm="0">
                                          <p:val>
                                            <p:strVal val="1+#ppt_h/2"/>
                                          </p:val>
                                        </p:tav>
                                        <p:tav tm="100000">
                                          <p:val>
                                            <p:strVal val="#ppt_y"/>
                                          </p:val>
                                        </p:tav>
                                      </p:tavLst>
                                    </p:anim>
                                  </p:childTnLst>
                                </p:cTn>
                              </p:par>
                              <p:par>
                                <p:cTn fill="hold" id="38" nodeType="withEffect" presetClass="entr" presetID="2" presetSubtype="4">
                                  <p:stCondLst>
                                    <p:cond delay="0"/>
                                  </p:stCondLst>
                                  <p:childTnLst>
                                    <p:set>
                                      <p:cBhvr>
                                        <p:cTn dur="1" fill="hold" id="39">
                                          <p:stCondLst>
                                            <p:cond delay="0"/>
                                          </p:stCondLst>
                                        </p:cTn>
                                        <p:tgtEl>
                                          <p:spTgt spid="4"/>
                                        </p:tgtEl>
                                        <p:attrNameLst>
                                          <p:attrName>style.visibility</p:attrName>
                                        </p:attrNameLst>
                                      </p:cBhvr>
                                      <p:to>
                                        <p:strVal val="visible"/>
                                      </p:to>
                                    </p:set>
                                    <p:anim calcmode="lin" valueType="num">
                                      <p:cBhvr additive="base">
                                        <p:cTn dur="300" fill="hold" id="40"/>
                                        <p:tgtEl>
                                          <p:spTgt spid="4"/>
                                        </p:tgtEl>
                                        <p:attrNameLst>
                                          <p:attrName>ppt_x</p:attrName>
                                        </p:attrNameLst>
                                      </p:cBhvr>
                                      <p:tavLst>
                                        <p:tav tm="0">
                                          <p:val>
                                            <p:strVal val="#ppt_x"/>
                                          </p:val>
                                        </p:tav>
                                        <p:tav tm="100000">
                                          <p:val>
                                            <p:strVal val="#ppt_x"/>
                                          </p:val>
                                        </p:tav>
                                      </p:tavLst>
                                    </p:anim>
                                    <p:anim calcmode="lin" valueType="num">
                                      <p:cBhvr additive="base">
                                        <p:cTn dur="300" fill="hold" id="41"/>
                                        <p:tgtEl>
                                          <p:spTgt spid="4"/>
                                        </p:tgtEl>
                                        <p:attrNameLst>
                                          <p:attrName>ppt_y</p:attrName>
                                        </p:attrNameLst>
                                      </p:cBhvr>
                                      <p:tavLst>
                                        <p:tav tm="0">
                                          <p:val>
                                            <p:strVal val="1+#ppt_h/2"/>
                                          </p:val>
                                        </p:tav>
                                        <p:tav tm="100000">
                                          <p:val>
                                            <p:strVal val="#ppt_y"/>
                                          </p:val>
                                        </p:tav>
                                      </p:tavLst>
                                    </p:anim>
                                  </p:childTnLst>
                                </p:cTn>
                              </p:par>
                              <p:par>
                                <p:cTn fill="hold" grpId="0" id="42" nodeType="withEffect" presetClass="entr" presetID="2" presetSubtype="4">
                                  <p:stCondLst>
                                    <p:cond delay="0"/>
                                  </p:stCondLst>
                                  <p:childTnLst>
                                    <p:set>
                                      <p:cBhvr>
                                        <p:cTn dur="1" fill="hold" id="43">
                                          <p:stCondLst>
                                            <p:cond delay="0"/>
                                          </p:stCondLst>
                                        </p:cTn>
                                        <p:tgtEl>
                                          <p:spTgt spid="54"/>
                                        </p:tgtEl>
                                        <p:attrNameLst>
                                          <p:attrName>style.visibility</p:attrName>
                                        </p:attrNameLst>
                                      </p:cBhvr>
                                      <p:to>
                                        <p:strVal val="visible"/>
                                      </p:to>
                                    </p:set>
                                    <p:anim calcmode="lin" valueType="num">
                                      <p:cBhvr additive="base">
                                        <p:cTn dur="300" fill="hold" id="44"/>
                                        <p:tgtEl>
                                          <p:spTgt spid="54"/>
                                        </p:tgtEl>
                                        <p:attrNameLst>
                                          <p:attrName>ppt_x</p:attrName>
                                        </p:attrNameLst>
                                      </p:cBhvr>
                                      <p:tavLst>
                                        <p:tav tm="0">
                                          <p:val>
                                            <p:strVal val="#ppt_x"/>
                                          </p:val>
                                        </p:tav>
                                        <p:tav tm="100000">
                                          <p:val>
                                            <p:strVal val="#ppt_x"/>
                                          </p:val>
                                        </p:tav>
                                      </p:tavLst>
                                    </p:anim>
                                    <p:anim calcmode="lin" valueType="num">
                                      <p:cBhvr additive="base">
                                        <p:cTn dur="300" fill="hold" id="45"/>
                                        <p:tgtEl>
                                          <p:spTgt spid="54"/>
                                        </p:tgtEl>
                                        <p:attrNameLst>
                                          <p:attrName>ppt_y</p:attrName>
                                        </p:attrNameLst>
                                      </p:cBhvr>
                                      <p:tavLst>
                                        <p:tav tm="0">
                                          <p:val>
                                            <p:strVal val="1+#ppt_h/2"/>
                                          </p:val>
                                        </p:tav>
                                        <p:tav tm="100000">
                                          <p:val>
                                            <p:strVal val="#ppt_y"/>
                                          </p:val>
                                        </p:tav>
                                      </p:tavLst>
                                    </p:anim>
                                  </p:childTnLst>
                                </p:cTn>
                              </p:par>
                              <p:par>
                                <p:cTn fill="hold" id="46" nodeType="withEffect" presetClass="entr" presetID="10" presetSubtype="0">
                                  <p:stCondLst>
                                    <p:cond delay="0"/>
                                  </p:stCondLst>
                                  <p:childTnLst>
                                    <p:set>
                                      <p:cBhvr>
                                        <p:cTn dur="1" fill="hold" id="47">
                                          <p:stCondLst>
                                            <p:cond delay="0"/>
                                          </p:stCondLst>
                                        </p:cTn>
                                        <p:tgtEl>
                                          <p:spTgt spid="5"/>
                                        </p:tgtEl>
                                        <p:attrNameLst>
                                          <p:attrName>style.visibility</p:attrName>
                                        </p:attrNameLst>
                                      </p:cBhvr>
                                      <p:to>
                                        <p:strVal val="visible"/>
                                      </p:to>
                                    </p:set>
                                    <p:animEffect filter="fade" transition="in">
                                      <p:cBhvr>
                                        <p:cTn dur="500" id="48"/>
                                        <p:tgtEl>
                                          <p:spTgt spid="5"/>
                                        </p:tgtEl>
                                      </p:cBhvr>
                                    </p:animEffect>
                                  </p:childTnLst>
                                </p:cTn>
                              </p:par>
                              <p:par>
                                <p:cTn fill="hold" id="49" nodeType="withEffect" presetClass="entr" presetID="10" presetSubtype="0">
                                  <p:stCondLst>
                                    <p:cond delay="0"/>
                                  </p:stCondLst>
                                  <p:childTnLst>
                                    <p:set>
                                      <p:cBhvr>
                                        <p:cTn dur="1" fill="hold" id="50">
                                          <p:stCondLst>
                                            <p:cond delay="0"/>
                                          </p:stCondLst>
                                        </p:cTn>
                                        <p:tgtEl>
                                          <p:spTgt spid="9"/>
                                        </p:tgtEl>
                                        <p:attrNameLst>
                                          <p:attrName>style.visibility</p:attrName>
                                        </p:attrNameLst>
                                      </p:cBhvr>
                                      <p:to>
                                        <p:strVal val="visible"/>
                                      </p:to>
                                    </p:set>
                                    <p:animEffect filter="fade" transition="in">
                                      <p:cBhvr>
                                        <p:cTn dur="500" id="51"/>
                                        <p:tgtEl>
                                          <p:spTgt spid="9"/>
                                        </p:tgtEl>
                                      </p:cBhvr>
                                    </p:animEffect>
                                  </p:childTnLst>
                                </p:cTn>
                              </p:par>
                              <p:par>
                                <p:cTn fill="hold" id="52" nodeType="withEffect" presetClass="entr" presetID="10" presetSubtype="0">
                                  <p:stCondLst>
                                    <p:cond delay="0"/>
                                  </p:stCondLst>
                                  <p:childTnLst>
                                    <p:set>
                                      <p:cBhvr>
                                        <p:cTn dur="1" fill="hold" id="53">
                                          <p:stCondLst>
                                            <p:cond delay="0"/>
                                          </p:stCondLst>
                                        </p:cTn>
                                        <p:tgtEl>
                                          <p:spTgt spid="10"/>
                                        </p:tgtEl>
                                        <p:attrNameLst>
                                          <p:attrName>style.visibility</p:attrName>
                                        </p:attrNameLst>
                                      </p:cBhvr>
                                      <p:to>
                                        <p:strVal val="visible"/>
                                      </p:to>
                                    </p:set>
                                    <p:animEffect filter="fade" transition="in">
                                      <p:cBhvr>
                                        <p:cTn dur="500" id="54"/>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6"/>
      <p:bldP grpId="0" spid="49"/>
      <p:bldP grpId="0" spid="54"/>
      <p:bldP grpId="0" spid="13"/>
      <p:bldP grpId="0" spid="16"/>
      <p:bldP grpId="0" spid="27"/>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9" name="Текст 11"/>
          <p:cNvSpPr txBox="1"/>
          <p:nvPr/>
        </p:nvSpPr>
        <p:spPr>
          <a:xfrm>
            <a:off x="1601546" y="1166659"/>
            <a:ext cx="3232298"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Web Development</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Vestibulum tempus else.</a:t>
            </a:r>
          </a:p>
        </p:txBody>
      </p:sp>
      <p:grpSp>
        <p:nvGrpSpPr>
          <p:cNvPr id="3" name="Группа 2"/>
          <p:cNvGrpSpPr/>
          <p:nvPr/>
        </p:nvGrpSpPr>
        <p:grpSpPr>
          <a:xfrm>
            <a:off x="502745" y="1166659"/>
            <a:ext cx="865839" cy="865839"/>
            <a:chOff x="502745" y="1166659"/>
            <a:chExt cx="865839" cy="865839"/>
          </a:xfrm>
        </p:grpSpPr>
        <p:sp>
          <p:nvSpPr>
            <p:cNvPr id="13" name="Овал 12"/>
            <p:cNvSpPr/>
            <p:nvPr/>
          </p:nvSpPr>
          <p:spPr>
            <a:xfrm>
              <a:off x="502745" y="1166659"/>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ru-RU"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Прямоугольник 10"/>
            <p:cNvSpPr/>
            <p:nvPr/>
          </p:nvSpPr>
          <p:spPr>
            <a:xfrm>
              <a:off x="537438" y="1492785"/>
              <a:ext cx="695642" cy="493776"/>
            </a:xfrm>
            <a:prstGeom prst="rect">
              <a:avLst/>
            </a:prstGeom>
          </p:spPr>
          <p:txBody>
            <a:bodyPr wrap="none">
              <a:spAutoFit/>
            </a:bodyPr>
            <a:lstStyle/>
            <a:p>
              <a:pPr algn="r"/>
              <a:r>
                <a:rPr b="1" baseline="30000"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 01</a:t>
              </a:r>
            </a:p>
          </p:txBody>
        </p:sp>
      </p:grpSp>
      <p:sp>
        <p:nvSpPr>
          <p:cNvPr id="14" name="Текст 11"/>
          <p:cNvSpPr txBox="1"/>
          <p:nvPr/>
        </p:nvSpPr>
        <p:spPr>
          <a:xfrm>
            <a:off x="1652326" y="2921667"/>
            <a:ext cx="3359888"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Mobile App</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Vestibulum tempus else cup. </a:t>
            </a:r>
          </a:p>
        </p:txBody>
      </p:sp>
      <p:grpSp>
        <p:nvGrpSpPr>
          <p:cNvPr id="4" name="Группа 3"/>
          <p:cNvGrpSpPr/>
          <p:nvPr/>
        </p:nvGrpSpPr>
        <p:grpSpPr>
          <a:xfrm>
            <a:off x="517727" y="2921667"/>
            <a:ext cx="865839" cy="865839"/>
            <a:chOff x="517727" y="2921667"/>
            <a:chExt cx="865839" cy="865839"/>
          </a:xfrm>
        </p:grpSpPr>
        <p:sp>
          <p:nvSpPr>
            <p:cNvPr id="17" name="Овал 16"/>
            <p:cNvSpPr/>
            <p:nvPr/>
          </p:nvSpPr>
          <p:spPr>
            <a:xfrm>
              <a:off x="517727" y="2921667"/>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ru-RU"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Прямоугольник 15"/>
            <p:cNvSpPr/>
            <p:nvPr/>
          </p:nvSpPr>
          <p:spPr>
            <a:xfrm>
              <a:off x="626353" y="3242956"/>
              <a:ext cx="595630" cy="493776"/>
            </a:xfrm>
            <a:prstGeom prst="rect">
              <a:avLst/>
            </a:prstGeom>
          </p:spPr>
          <p:txBody>
            <a:bodyPr wrap="none">
              <a:spAutoFit/>
            </a:bodyPr>
            <a:lstStyle/>
            <a:p>
              <a:pPr algn="r"/>
              <a:r>
                <a:rPr b="1" baseline="30000"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sp>
        <p:nvSpPr>
          <p:cNvPr id="18" name="Текст 11"/>
          <p:cNvSpPr txBox="1"/>
          <p:nvPr/>
        </p:nvSpPr>
        <p:spPr>
          <a:xfrm>
            <a:off x="1612179" y="4711120"/>
            <a:ext cx="3211032"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Programming</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Vestibulum tempus </a:t>
            </a:r>
          </a:p>
        </p:txBody>
      </p:sp>
      <p:grpSp>
        <p:nvGrpSpPr>
          <p:cNvPr id="5" name="Группа 4"/>
          <p:cNvGrpSpPr/>
          <p:nvPr/>
        </p:nvGrpSpPr>
        <p:grpSpPr>
          <a:xfrm>
            <a:off x="521795" y="4711120"/>
            <a:ext cx="875364" cy="865839"/>
            <a:chOff x="521795" y="4711120"/>
            <a:chExt cx="875364" cy="865839"/>
          </a:xfrm>
        </p:grpSpPr>
        <p:sp>
          <p:nvSpPr>
            <p:cNvPr id="21" name="Овал 20"/>
            <p:cNvSpPr/>
            <p:nvPr/>
          </p:nvSpPr>
          <p:spPr>
            <a:xfrm>
              <a:off x="531320" y="4711120"/>
              <a:ext cx="865839" cy="865839"/>
            </a:xfrm>
            <a:prstGeom prst="ellipse">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b="1" lang="ru-RU"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Прямоугольник 19"/>
            <p:cNvSpPr/>
            <p:nvPr/>
          </p:nvSpPr>
          <p:spPr>
            <a:xfrm>
              <a:off x="521795" y="5041274"/>
              <a:ext cx="865839" cy="493776"/>
            </a:xfrm>
            <a:prstGeom prst="rect">
              <a:avLst/>
            </a:prstGeom>
          </p:spPr>
          <p:txBody>
            <a:bodyPr wrap="square">
              <a:spAutoFit/>
            </a:bodyPr>
            <a:lstStyle/>
            <a:p>
              <a:pPr algn="ctr"/>
              <a:r>
                <a:rPr b="1" baseline="30000" lang="en-US" sz="40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sp>
        <p:nvSpPr>
          <p:cNvPr id="2" name="Прямоугольник 1"/>
          <p:cNvSpPr/>
          <p:nvPr/>
        </p:nvSpPr>
        <p:spPr>
          <a:xfrm>
            <a:off x="8051491" y="2016271"/>
            <a:ext cx="1479884" cy="2825458"/>
          </a:xfrm>
          <a:prstGeom prst="rect">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2" name="Заголовок 1"/>
          <p:cNvSpPr txBox="1"/>
          <p:nvPr/>
        </p:nvSpPr>
        <p:spPr>
          <a:xfrm>
            <a:off x="6405244" y="2921667"/>
            <a:ext cx="4881562" cy="1691276"/>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sz="3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Impressive picture and creative </a:t>
            </a:r>
          </a:p>
          <a:p>
            <a:pPr algn="ctr"/>
            <a:r>
              <a:rPr b="1" lang="en-US" spc="100" sz="3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slogan here</a:t>
            </a:r>
          </a:p>
        </p:txBody>
      </p:sp>
      <p:sp>
        <p:nvSpPr>
          <p:cNvPr id="15" name="Подзаголовок 2"/>
          <p:cNvSpPr txBox="1"/>
          <p:nvPr/>
        </p:nvSpPr>
        <p:spPr>
          <a:xfrm>
            <a:off x="8039459" y="2363108"/>
            <a:ext cx="1479884"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Slide</a:t>
            </a:r>
          </a:p>
        </p:txBody>
      </p:sp>
      <p:pic>
        <p:nvPicPr>
          <p:cNvPr id="6" name="图片占位符 5"/>
          <p:cNvPicPr>
            <a:picLocks noChangeAspect="1" noGrp="1"/>
          </p:cNvPicPr>
          <p:nvPr>
            <p:ph idx="10" sz="quarter" type="pic"/>
          </p:nvPr>
        </p:nvPicPr>
        <p:blipFill>
          <a:blip r:embed="rId3">
            <a:extLst>
              <a:ext uri="{28A0092B-C50C-407E-A947-70E740481C1C}">
                <a14:useLocalDpi val="0"/>
              </a:ext>
            </a:extLst>
          </a:blip>
          <a:stretch>
            <a:fillRect/>
          </a:stretch>
        </p:blipFill>
        <p:spPr>
          <a:xfrm>
            <a:off x="5390866" y="3272"/>
            <a:ext cx="6801134" cy="6851456"/>
          </a:xfrm>
        </p:spPr>
      </p:pic>
    </p:spTree>
    <p:extLst>
      <p:ext uri="{BB962C8B-B14F-4D97-AF65-F5344CB8AC3E}">
        <p14:creationId val="5468603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6"/>
                                        </p:tgtEl>
                                        <p:attrNameLst>
                                          <p:attrName>style.visibility</p:attrName>
                                        </p:attrNameLst>
                                      </p:cBhvr>
                                      <p:to>
                                        <p:strVal val="visible"/>
                                      </p:to>
                                    </p:set>
                                    <p:animEffect filter="fade" transition="in">
                                      <p:cBhvr>
                                        <p:cTn dur="500" id="7"/>
                                        <p:tgtEl>
                                          <p:spTgt spid="6"/>
                                        </p:tgtEl>
                                      </p:cBhvr>
                                    </p:animEffect>
                                  </p:childTnLst>
                                </p:cTn>
                              </p:par>
                            </p:childTnLst>
                          </p:cTn>
                        </p:par>
                        <p:par>
                          <p:cTn fill="hold" id="8" nodeType="afterGroup">
                            <p:stCondLst>
                              <p:cond delay="500"/>
                            </p:stCondLst>
                            <p:childTnLst>
                              <p:par>
                                <p:cTn fill="hold" grpId="0" id="9" nodeType="afterEffect" presetClass="entr" presetID="21" presetSubtype="1">
                                  <p:stCondLst>
                                    <p:cond delay="0"/>
                                  </p:stCondLst>
                                  <p:childTnLst>
                                    <p:set>
                                      <p:cBhvr>
                                        <p:cTn dur="1" fill="hold" id="10">
                                          <p:stCondLst>
                                            <p:cond delay="0"/>
                                          </p:stCondLst>
                                        </p:cTn>
                                        <p:tgtEl>
                                          <p:spTgt spid="2"/>
                                        </p:tgtEl>
                                        <p:attrNameLst>
                                          <p:attrName>style.visibility</p:attrName>
                                        </p:attrNameLst>
                                      </p:cBhvr>
                                      <p:to>
                                        <p:strVal val="visible"/>
                                      </p:to>
                                    </p:set>
                                    <p:animEffect filter="wheel(1)" transition="in">
                                      <p:cBhvr>
                                        <p:cTn dur="250" id="11"/>
                                        <p:tgtEl>
                                          <p:spTgt spid="2"/>
                                        </p:tgtEl>
                                      </p:cBhvr>
                                    </p:animEffect>
                                  </p:childTnLst>
                                </p:cTn>
                              </p:par>
                            </p:childTnLst>
                          </p:cTn>
                        </p:par>
                        <p:par>
                          <p:cTn fill="hold" id="12" nodeType="afterGroup">
                            <p:stCondLst>
                              <p:cond delay="750"/>
                            </p:stCondLst>
                            <p:childTnLst>
                              <p:par>
                                <p:cTn fill="hold" grpId="0" id="13" nodeType="afterEffect" presetClass="entr" presetID="22" presetSubtype="1">
                                  <p:stCondLst>
                                    <p:cond delay="0"/>
                                  </p:stCondLst>
                                  <p:childTnLst>
                                    <p:set>
                                      <p:cBhvr>
                                        <p:cTn dur="1" fill="hold" id="14">
                                          <p:stCondLst>
                                            <p:cond delay="0"/>
                                          </p:stCondLst>
                                        </p:cTn>
                                        <p:tgtEl>
                                          <p:spTgt spid="15"/>
                                        </p:tgtEl>
                                        <p:attrNameLst>
                                          <p:attrName>style.visibility</p:attrName>
                                        </p:attrNameLst>
                                      </p:cBhvr>
                                      <p:to>
                                        <p:strVal val="visible"/>
                                      </p:to>
                                    </p:set>
                                    <p:animEffect filter="wipe(up)" transition="in">
                                      <p:cBhvr>
                                        <p:cTn dur="400" id="15"/>
                                        <p:tgtEl>
                                          <p:spTgt spid="15"/>
                                        </p:tgtEl>
                                      </p:cBhvr>
                                    </p:animEffect>
                                  </p:childTnLst>
                                </p:cTn>
                              </p:par>
                            </p:childTnLst>
                          </p:cTn>
                        </p:par>
                        <p:par>
                          <p:cTn fill="hold" id="16" nodeType="afterGroup">
                            <p:stCondLst>
                              <p:cond delay="1150"/>
                            </p:stCondLst>
                            <p:childTnLst>
                              <p:par>
                                <p:cTn fill="hold" grpId="0" id="17" nodeType="afterEffect" presetClass="entr" presetID="22" presetSubtype="1">
                                  <p:stCondLst>
                                    <p:cond delay="0"/>
                                  </p:stCondLst>
                                  <p:childTnLst>
                                    <p:set>
                                      <p:cBhvr>
                                        <p:cTn dur="1" fill="hold" id="18">
                                          <p:stCondLst>
                                            <p:cond delay="0"/>
                                          </p:stCondLst>
                                        </p:cTn>
                                        <p:tgtEl>
                                          <p:spTgt spid="22"/>
                                        </p:tgtEl>
                                        <p:attrNameLst>
                                          <p:attrName>style.visibility</p:attrName>
                                        </p:attrNameLst>
                                      </p:cBhvr>
                                      <p:to>
                                        <p:strVal val="visible"/>
                                      </p:to>
                                    </p:set>
                                    <p:animEffect filter="wipe(up)" transition="in">
                                      <p:cBhvr>
                                        <p:cTn dur="400" id="19"/>
                                        <p:tgtEl>
                                          <p:spTgt spid="22"/>
                                        </p:tgtEl>
                                      </p:cBhvr>
                                    </p:animEffect>
                                  </p:childTnLst>
                                </p:cTn>
                              </p:par>
                            </p:childTnLst>
                          </p:cTn>
                        </p:par>
                        <p:par>
                          <p:cTn fill="hold" id="20" nodeType="afterGroup">
                            <p:stCondLst>
                              <p:cond delay="1550"/>
                            </p:stCondLst>
                            <p:childTnLst>
                              <p:par>
                                <p:cTn fill="hold" id="21" nodeType="afterEffect" presetClass="entr" presetID="2" presetSubtype="8">
                                  <p:stCondLst>
                                    <p:cond delay="0"/>
                                  </p:stCondLst>
                                  <p:childTnLst>
                                    <p:set>
                                      <p:cBhvr>
                                        <p:cTn dur="1" fill="hold" id="22">
                                          <p:stCondLst>
                                            <p:cond delay="0"/>
                                          </p:stCondLst>
                                        </p:cTn>
                                        <p:tgtEl>
                                          <p:spTgt spid="3"/>
                                        </p:tgtEl>
                                        <p:attrNameLst>
                                          <p:attrName>style.visibility</p:attrName>
                                        </p:attrNameLst>
                                      </p:cBhvr>
                                      <p:to>
                                        <p:strVal val="visible"/>
                                      </p:to>
                                    </p:set>
                                    <p:anim calcmode="lin" valueType="num">
                                      <p:cBhvr additive="base">
                                        <p:cTn dur="350" fill="hold" id="23"/>
                                        <p:tgtEl>
                                          <p:spTgt spid="3"/>
                                        </p:tgtEl>
                                        <p:attrNameLst>
                                          <p:attrName>ppt_x</p:attrName>
                                        </p:attrNameLst>
                                      </p:cBhvr>
                                      <p:tavLst>
                                        <p:tav tm="0">
                                          <p:val>
                                            <p:strVal val="0-#ppt_w/2"/>
                                          </p:val>
                                        </p:tav>
                                        <p:tav tm="100000">
                                          <p:val>
                                            <p:strVal val="#ppt_x"/>
                                          </p:val>
                                        </p:tav>
                                      </p:tavLst>
                                    </p:anim>
                                    <p:anim calcmode="lin" valueType="num">
                                      <p:cBhvr additive="base">
                                        <p:cTn dur="350" fill="hold" id="24"/>
                                        <p:tgtEl>
                                          <p:spTgt spid="3"/>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1900"/>
                            </p:stCondLst>
                            <p:childTnLst>
                              <p:par>
                                <p:cTn fill="hold" grpId="0" id="26" nodeType="afterEffect" presetClass="entr" presetID="2" presetSubtype="4">
                                  <p:stCondLst>
                                    <p:cond delay="0"/>
                                  </p:stCondLst>
                                  <p:childTnLst>
                                    <p:set>
                                      <p:cBhvr>
                                        <p:cTn dur="1" fill="hold" id="27">
                                          <p:stCondLst>
                                            <p:cond delay="0"/>
                                          </p:stCondLst>
                                        </p:cTn>
                                        <p:tgtEl>
                                          <p:spTgt spid="9"/>
                                        </p:tgtEl>
                                        <p:attrNameLst>
                                          <p:attrName>style.visibility</p:attrName>
                                        </p:attrNameLst>
                                      </p:cBhvr>
                                      <p:to>
                                        <p:strVal val="visible"/>
                                      </p:to>
                                    </p:set>
                                    <p:anim calcmode="lin" valueType="num">
                                      <p:cBhvr additive="base">
                                        <p:cTn dur="300" fill="hold" id="28"/>
                                        <p:tgtEl>
                                          <p:spTgt spid="9"/>
                                        </p:tgtEl>
                                        <p:attrNameLst>
                                          <p:attrName>ppt_x</p:attrName>
                                        </p:attrNameLst>
                                      </p:cBhvr>
                                      <p:tavLst>
                                        <p:tav tm="0">
                                          <p:val>
                                            <p:strVal val="#ppt_x"/>
                                          </p:val>
                                        </p:tav>
                                        <p:tav tm="100000">
                                          <p:val>
                                            <p:strVal val="#ppt_x"/>
                                          </p:val>
                                        </p:tav>
                                      </p:tavLst>
                                    </p:anim>
                                    <p:anim calcmode="lin" valueType="num">
                                      <p:cBhvr additive="base">
                                        <p:cTn dur="300" fill="hold" id="29"/>
                                        <p:tgtEl>
                                          <p:spTgt spid="9"/>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200"/>
                            </p:stCondLst>
                            <p:childTnLst>
                              <p:par>
                                <p:cTn fill="hold" id="31" nodeType="afterEffect" presetClass="entr" presetID="2" presetSubtype="8">
                                  <p:stCondLst>
                                    <p:cond delay="0"/>
                                  </p:stCondLst>
                                  <p:childTnLst>
                                    <p:set>
                                      <p:cBhvr>
                                        <p:cTn dur="1" fill="hold" id="32">
                                          <p:stCondLst>
                                            <p:cond delay="0"/>
                                          </p:stCondLst>
                                        </p:cTn>
                                        <p:tgtEl>
                                          <p:spTgt spid="4"/>
                                        </p:tgtEl>
                                        <p:attrNameLst>
                                          <p:attrName>style.visibility</p:attrName>
                                        </p:attrNameLst>
                                      </p:cBhvr>
                                      <p:to>
                                        <p:strVal val="visible"/>
                                      </p:to>
                                    </p:set>
                                    <p:anim calcmode="lin" valueType="num">
                                      <p:cBhvr additive="base">
                                        <p:cTn dur="350" fill="hold" id="33"/>
                                        <p:tgtEl>
                                          <p:spTgt spid="4"/>
                                        </p:tgtEl>
                                        <p:attrNameLst>
                                          <p:attrName>ppt_x</p:attrName>
                                        </p:attrNameLst>
                                      </p:cBhvr>
                                      <p:tavLst>
                                        <p:tav tm="0">
                                          <p:val>
                                            <p:strVal val="0-#ppt_w/2"/>
                                          </p:val>
                                        </p:tav>
                                        <p:tav tm="100000">
                                          <p:val>
                                            <p:strVal val="#ppt_x"/>
                                          </p:val>
                                        </p:tav>
                                      </p:tavLst>
                                    </p:anim>
                                    <p:anim calcmode="lin" valueType="num">
                                      <p:cBhvr additive="base">
                                        <p:cTn dur="350" fill="hold" id="34"/>
                                        <p:tgtEl>
                                          <p:spTgt spid="4"/>
                                        </p:tgtEl>
                                        <p:attrNameLst>
                                          <p:attrName>ppt_y</p:attrName>
                                        </p:attrNameLst>
                                      </p:cBhvr>
                                      <p:tavLst>
                                        <p:tav tm="0">
                                          <p:val>
                                            <p:strVal val="#ppt_y"/>
                                          </p:val>
                                        </p:tav>
                                        <p:tav tm="100000">
                                          <p:val>
                                            <p:strVal val="#ppt_y"/>
                                          </p:val>
                                        </p:tav>
                                      </p:tavLst>
                                    </p:anim>
                                  </p:childTnLst>
                                </p:cTn>
                              </p:par>
                            </p:childTnLst>
                          </p:cTn>
                        </p:par>
                        <p:par>
                          <p:cTn fill="hold" id="35" nodeType="afterGroup">
                            <p:stCondLst>
                              <p:cond delay="2550"/>
                            </p:stCondLst>
                            <p:childTnLst>
                              <p:par>
                                <p:cTn fill="hold" grpId="0" id="36" nodeType="afterEffect" presetClass="entr" presetID="2" presetSubtype="4">
                                  <p:stCondLst>
                                    <p:cond delay="0"/>
                                  </p:stCondLst>
                                  <p:childTnLst>
                                    <p:set>
                                      <p:cBhvr>
                                        <p:cTn dur="1" fill="hold" id="37">
                                          <p:stCondLst>
                                            <p:cond delay="0"/>
                                          </p:stCondLst>
                                        </p:cTn>
                                        <p:tgtEl>
                                          <p:spTgt spid="14"/>
                                        </p:tgtEl>
                                        <p:attrNameLst>
                                          <p:attrName>style.visibility</p:attrName>
                                        </p:attrNameLst>
                                      </p:cBhvr>
                                      <p:to>
                                        <p:strVal val="visible"/>
                                      </p:to>
                                    </p:set>
                                    <p:anim calcmode="lin" valueType="num">
                                      <p:cBhvr additive="base">
                                        <p:cTn dur="300" fill="hold" id="38"/>
                                        <p:tgtEl>
                                          <p:spTgt spid="14"/>
                                        </p:tgtEl>
                                        <p:attrNameLst>
                                          <p:attrName>ppt_x</p:attrName>
                                        </p:attrNameLst>
                                      </p:cBhvr>
                                      <p:tavLst>
                                        <p:tav tm="0">
                                          <p:val>
                                            <p:strVal val="#ppt_x"/>
                                          </p:val>
                                        </p:tav>
                                        <p:tav tm="100000">
                                          <p:val>
                                            <p:strVal val="#ppt_x"/>
                                          </p:val>
                                        </p:tav>
                                      </p:tavLst>
                                    </p:anim>
                                    <p:anim calcmode="lin" valueType="num">
                                      <p:cBhvr additive="base">
                                        <p:cTn dur="300" fill="hold" id="39"/>
                                        <p:tgtEl>
                                          <p:spTgt spid="14"/>
                                        </p:tgtEl>
                                        <p:attrNameLst>
                                          <p:attrName>ppt_y</p:attrName>
                                        </p:attrNameLst>
                                      </p:cBhvr>
                                      <p:tavLst>
                                        <p:tav tm="0">
                                          <p:val>
                                            <p:strVal val="1+#ppt_h/2"/>
                                          </p:val>
                                        </p:tav>
                                        <p:tav tm="100000">
                                          <p:val>
                                            <p:strVal val="#ppt_y"/>
                                          </p:val>
                                        </p:tav>
                                      </p:tavLst>
                                    </p:anim>
                                  </p:childTnLst>
                                </p:cTn>
                              </p:par>
                            </p:childTnLst>
                          </p:cTn>
                        </p:par>
                        <p:par>
                          <p:cTn fill="hold" id="40" nodeType="afterGroup">
                            <p:stCondLst>
                              <p:cond delay="2850"/>
                            </p:stCondLst>
                            <p:childTnLst>
                              <p:par>
                                <p:cTn fill="hold" id="41" nodeType="afterEffect" presetClass="entr" presetID="2" presetSubtype="8">
                                  <p:stCondLst>
                                    <p:cond delay="0"/>
                                  </p:stCondLst>
                                  <p:childTnLst>
                                    <p:set>
                                      <p:cBhvr>
                                        <p:cTn dur="1" fill="hold" id="42">
                                          <p:stCondLst>
                                            <p:cond delay="0"/>
                                          </p:stCondLst>
                                        </p:cTn>
                                        <p:tgtEl>
                                          <p:spTgt spid="5"/>
                                        </p:tgtEl>
                                        <p:attrNameLst>
                                          <p:attrName>style.visibility</p:attrName>
                                        </p:attrNameLst>
                                      </p:cBhvr>
                                      <p:to>
                                        <p:strVal val="visible"/>
                                      </p:to>
                                    </p:set>
                                    <p:anim calcmode="lin" valueType="num">
                                      <p:cBhvr additive="base">
                                        <p:cTn dur="350" fill="hold" id="43"/>
                                        <p:tgtEl>
                                          <p:spTgt spid="5"/>
                                        </p:tgtEl>
                                        <p:attrNameLst>
                                          <p:attrName>ppt_x</p:attrName>
                                        </p:attrNameLst>
                                      </p:cBhvr>
                                      <p:tavLst>
                                        <p:tav tm="0">
                                          <p:val>
                                            <p:strVal val="0-#ppt_w/2"/>
                                          </p:val>
                                        </p:tav>
                                        <p:tav tm="100000">
                                          <p:val>
                                            <p:strVal val="#ppt_x"/>
                                          </p:val>
                                        </p:tav>
                                      </p:tavLst>
                                    </p:anim>
                                    <p:anim calcmode="lin" valueType="num">
                                      <p:cBhvr additive="base">
                                        <p:cTn dur="350" fill="hold" id="44"/>
                                        <p:tgtEl>
                                          <p:spTgt spid="5"/>
                                        </p:tgtEl>
                                        <p:attrNameLst>
                                          <p:attrName>ppt_y</p:attrName>
                                        </p:attrNameLst>
                                      </p:cBhvr>
                                      <p:tavLst>
                                        <p:tav tm="0">
                                          <p:val>
                                            <p:strVal val="#ppt_y"/>
                                          </p:val>
                                        </p:tav>
                                        <p:tav tm="100000">
                                          <p:val>
                                            <p:strVal val="#ppt_y"/>
                                          </p:val>
                                        </p:tav>
                                      </p:tavLst>
                                    </p:anim>
                                  </p:childTnLst>
                                </p:cTn>
                              </p:par>
                            </p:childTnLst>
                          </p:cTn>
                        </p:par>
                        <p:par>
                          <p:cTn fill="hold" id="45" nodeType="afterGroup">
                            <p:stCondLst>
                              <p:cond delay="3200"/>
                            </p:stCondLst>
                            <p:childTnLst>
                              <p:par>
                                <p:cTn fill="hold" grpId="0" id="46" nodeType="afterEffect" presetClass="entr" presetID="2" presetSubtype="4">
                                  <p:stCondLst>
                                    <p:cond delay="0"/>
                                  </p:stCondLst>
                                  <p:childTnLst>
                                    <p:set>
                                      <p:cBhvr>
                                        <p:cTn dur="1" fill="hold" id="47">
                                          <p:stCondLst>
                                            <p:cond delay="0"/>
                                          </p:stCondLst>
                                        </p:cTn>
                                        <p:tgtEl>
                                          <p:spTgt spid="18"/>
                                        </p:tgtEl>
                                        <p:attrNameLst>
                                          <p:attrName>style.visibility</p:attrName>
                                        </p:attrNameLst>
                                      </p:cBhvr>
                                      <p:to>
                                        <p:strVal val="visible"/>
                                      </p:to>
                                    </p:set>
                                    <p:anim calcmode="lin" valueType="num">
                                      <p:cBhvr additive="base">
                                        <p:cTn dur="300" fill="hold" id="48"/>
                                        <p:tgtEl>
                                          <p:spTgt spid="18"/>
                                        </p:tgtEl>
                                        <p:attrNameLst>
                                          <p:attrName>ppt_x</p:attrName>
                                        </p:attrNameLst>
                                      </p:cBhvr>
                                      <p:tavLst>
                                        <p:tav tm="0">
                                          <p:val>
                                            <p:strVal val="#ppt_x"/>
                                          </p:val>
                                        </p:tav>
                                        <p:tav tm="100000">
                                          <p:val>
                                            <p:strVal val="#ppt_x"/>
                                          </p:val>
                                        </p:tav>
                                      </p:tavLst>
                                    </p:anim>
                                    <p:anim calcmode="lin" valueType="num">
                                      <p:cBhvr additive="base">
                                        <p:cTn dur="300" fill="hold" id="49"/>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4"/>
      <p:bldP grpId="0" spid="18"/>
      <p:bldP grpId="0" spid="2"/>
      <p:bldP grpId="0" spid="22"/>
      <p:bldP grpId="0" spid="15"/>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1" sz="quarter" type="pic"/>
          </p:nvPr>
        </p:nvPicPr>
        <p:blipFill>
          <a:blip r:embed="rId3">
            <a:extLst>
              <a:ext uri="{28A0092B-C50C-407E-A947-70E740481C1C}">
                <a14:useLocalDpi val="0"/>
              </a:ext>
            </a:extLst>
          </a:blip>
          <a:stretch>
            <a:fillRect/>
          </a:stretch>
        </p:blipFill>
        <p:spPr>
          <a:xfrm>
            <a:off x="3416970" y="1023748"/>
            <a:ext cx="4066674" cy="4810503"/>
          </a:xfrm>
        </p:spPr>
      </p:pic>
      <p:sp>
        <p:nvSpPr>
          <p:cNvPr id="11" name="Заголовок 1"/>
          <p:cNvSpPr txBox="1"/>
          <p:nvPr/>
        </p:nvSpPr>
        <p:spPr>
          <a:xfrm>
            <a:off x="263456" y="4311045"/>
            <a:ext cx="4881562"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Tomas</a:t>
            </a:r>
          </a:p>
          <a:p>
            <a:r>
              <a:rPr b="1" lang="en-US" spc="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Dannis</a:t>
            </a:r>
          </a:p>
        </p:txBody>
      </p:sp>
      <p:sp>
        <p:nvSpPr>
          <p:cNvPr id="12" name="Подзаголовок 2"/>
          <p:cNvSpPr txBox="1"/>
          <p:nvPr/>
        </p:nvSpPr>
        <p:spPr>
          <a:xfrm>
            <a:off x="263456" y="399669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Team Section</a:t>
            </a:r>
          </a:p>
        </p:txBody>
      </p:sp>
      <p:sp>
        <p:nvSpPr>
          <p:cNvPr id="19" name="Подзаголовок 2"/>
          <p:cNvSpPr txBox="1"/>
          <p:nvPr/>
        </p:nvSpPr>
        <p:spPr>
          <a:xfrm>
            <a:off x="7856621" y="1590378"/>
            <a:ext cx="3080084" cy="4812633"/>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TEAM SLIDE RIGHT HERE</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leo commod else cuprum. </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Praesent sed neque quis mauris luctus commodo. Morbi vitae dui. Etiam vitae dui congue, semper quam vitae, luctus ligula. Sed posuere nunc in leo commod.</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Nunc ac nisi sem. Cras in justo sit amet urna scelerisque ornare ut at ipsum. Mauris ullamcorper sem malesuada semper sodales. Fusce fringilla vulputate nisl sed suscipit.  </a:t>
            </a:r>
          </a:p>
          <a:p>
            <a:pPr indent="0" marL="0">
              <a:lnSpc>
                <a:spcPts val="1800"/>
              </a:lnSpc>
              <a:spcBef>
                <a:spcPts val="1200"/>
              </a:spcBef>
              <a:buFont charset="0" panose="020b0604020202020204" pitchFamily="34" typeface="Arial"/>
              <a:buNone/>
            </a:pPr>
            <a:endPar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endParaRP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Sign here</a:t>
            </a:r>
          </a:p>
        </p:txBody>
      </p:sp>
      <p:sp>
        <p:nvSpPr>
          <p:cNvPr id="22" name="Прямоугольник 21"/>
          <p:cNvSpPr/>
          <p:nvPr/>
        </p:nvSpPr>
        <p:spPr>
          <a:xfrm>
            <a:off x="1528011" y="1544312"/>
            <a:ext cx="2373127" cy="74169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6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Заголовок 1"/>
          <p:cNvSpPr txBox="1"/>
          <p:nvPr/>
        </p:nvSpPr>
        <p:spPr>
          <a:xfrm>
            <a:off x="-1147382" y="1818981"/>
            <a:ext cx="4881562" cy="47148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r"/>
            <a:r>
              <a:rPr b="1" lang="en-US" spc="100" sz="14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Creative director</a:t>
            </a:r>
          </a:p>
        </p:txBody>
      </p:sp>
    </p:spTree>
    <p:extLst>
      <p:ext uri="{BB962C8B-B14F-4D97-AF65-F5344CB8AC3E}">
        <p14:creationId val="421158287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2"/>
                                        </p:tgtEl>
                                        <p:attrNameLst>
                                          <p:attrName>style.visibility</p:attrName>
                                        </p:attrNameLst>
                                      </p:cBhvr>
                                      <p:to>
                                        <p:strVal val="visible"/>
                                      </p:to>
                                    </p:set>
                                    <p:anim calcmode="lin" valueType="num">
                                      <p:cBhvr>
                                        <p:cTn dur="250" fill="hold" id="7"/>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12"/>
                                        </p:tgtEl>
                                        <p:attrNameLst>
                                          <p:attrName>ppt_y</p:attrName>
                                        </p:attrNameLst>
                                      </p:cBhvr>
                                      <p:tavLst>
                                        <p:tav tm="0">
                                          <p:val>
                                            <p:strVal val="#ppt_y"/>
                                          </p:val>
                                        </p:tav>
                                        <p:tav tm="100000">
                                          <p:val>
                                            <p:strVal val="#ppt_y"/>
                                          </p:val>
                                        </p:tav>
                                      </p:tavLst>
                                    </p:anim>
                                    <p:anim calcmode="lin" valueType="num">
                                      <p:cBhvr>
                                        <p:cTn dur="250" fill="hold" id="9"/>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12"/>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12"/>
                                        </p:tgtEl>
                                      </p:cBhvr>
                                    </p:animEffect>
                                  </p:childTnLst>
                                </p:cTn>
                              </p:par>
                            </p:childTnLst>
                          </p:cTn>
                        </p:par>
                      </p:childTnLst>
                    </p:cTn>
                  </p:par>
                  <p:par>
                    <p:cTn fill="hold" id="12" nodeType="clickPar">
                      <p:stCondLst>
                        <p:cond delay="indefinite"/>
                      </p:stCondLst>
                      <p:childTnLst>
                        <p:par>
                          <p:cTn fill="hold" id="13" nodeType="afterGroup">
                            <p:stCondLst>
                              <p:cond delay="0"/>
                            </p:stCondLst>
                            <p:childTnLst>
                              <p:par>
                                <p:cTn fill="hold" grpId="0" id="14" nodeType="clickEffect" presetClass="entr" presetID="41" presetSubtype="0">
                                  <p:stCondLst>
                                    <p:cond delay="0"/>
                                  </p:stCondLst>
                                  <p:iterate type="lt">
                                    <p:tmPct val="10000"/>
                                  </p:iterate>
                                  <p:childTnLst>
                                    <p:set>
                                      <p:cBhvr>
                                        <p:cTn dur="1" fill="hold" id="15">
                                          <p:stCondLst>
                                            <p:cond delay="0"/>
                                          </p:stCondLst>
                                        </p:cTn>
                                        <p:tgtEl>
                                          <p:spTgt spid="11"/>
                                        </p:tgtEl>
                                        <p:attrNameLst>
                                          <p:attrName>style.visibility</p:attrName>
                                        </p:attrNameLst>
                                      </p:cBhvr>
                                      <p:to>
                                        <p:strVal val="visible"/>
                                      </p:to>
                                    </p:set>
                                    <p:anim calcmode="lin" valueType="num">
                                      <p:cBhvr>
                                        <p:cTn dur="250" fill="hold" id="16"/>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7"/>
                                        <p:tgtEl>
                                          <p:spTgt spid="11"/>
                                        </p:tgtEl>
                                        <p:attrNameLst>
                                          <p:attrName>ppt_y</p:attrName>
                                        </p:attrNameLst>
                                      </p:cBhvr>
                                      <p:tavLst>
                                        <p:tav tm="0">
                                          <p:val>
                                            <p:strVal val="#ppt_y"/>
                                          </p:val>
                                        </p:tav>
                                        <p:tav tm="100000">
                                          <p:val>
                                            <p:strVal val="#ppt_y"/>
                                          </p:val>
                                        </p:tav>
                                      </p:tavLst>
                                    </p:anim>
                                    <p:anim calcmode="lin" valueType="num">
                                      <p:cBhvr>
                                        <p:cTn dur="250" fill="hold" id="18"/>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9"/>
                                        <p:tgtEl>
                                          <p:spTgt spid="11"/>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0" tmFilter="0,0; .5, 1; 1, 1"/>
                                        <p:tgtEl>
                                          <p:spTgt spid="11"/>
                                        </p:tgtEl>
                                      </p:cBhvr>
                                    </p:animEffect>
                                  </p:childTnLst>
                                </p:cTn>
                              </p:par>
                            </p:childTnLst>
                          </p:cTn>
                        </p:par>
                      </p:childTnLst>
                    </p:cTn>
                  </p:par>
                  <p:par>
                    <p:cTn fill="hold" id="21" nodeType="clickPar">
                      <p:stCondLst>
                        <p:cond delay="indefinite"/>
                      </p:stCondLst>
                      <p:childTnLst>
                        <p:par>
                          <p:cTn fill="hold" id="22" nodeType="afterGroup">
                            <p:stCondLst>
                              <p:cond delay="0"/>
                            </p:stCondLst>
                            <p:childTnLst>
                              <p:par>
                                <p:cTn fill="hold" grpId="0" id="23" nodeType="clickEffect" presetClass="entr" presetID="2" presetSubtype="8">
                                  <p:stCondLst>
                                    <p:cond delay="0"/>
                                  </p:stCondLst>
                                  <p:childTnLst>
                                    <p:set>
                                      <p:cBhvr>
                                        <p:cTn dur="1" fill="hold" id="24">
                                          <p:stCondLst>
                                            <p:cond delay="0"/>
                                          </p:stCondLst>
                                        </p:cTn>
                                        <p:tgtEl>
                                          <p:spTgt spid="22"/>
                                        </p:tgtEl>
                                        <p:attrNameLst>
                                          <p:attrName>style.visibility</p:attrName>
                                        </p:attrNameLst>
                                      </p:cBhvr>
                                      <p:to>
                                        <p:strVal val="visible"/>
                                      </p:to>
                                    </p:set>
                                    <p:anim calcmode="lin" valueType="num">
                                      <p:cBhvr additive="base">
                                        <p:cTn dur="400" fill="hold" id="25"/>
                                        <p:tgtEl>
                                          <p:spTgt spid="22"/>
                                        </p:tgtEl>
                                        <p:attrNameLst>
                                          <p:attrName>ppt_x</p:attrName>
                                        </p:attrNameLst>
                                      </p:cBhvr>
                                      <p:tavLst>
                                        <p:tav tm="0">
                                          <p:val>
                                            <p:strVal val="0-#ppt_w/2"/>
                                          </p:val>
                                        </p:tav>
                                        <p:tav tm="100000">
                                          <p:val>
                                            <p:strVal val="#ppt_x"/>
                                          </p:val>
                                        </p:tav>
                                      </p:tavLst>
                                    </p:anim>
                                    <p:anim calcmode="lin" valueType="num">
                                      <p:cBhvr additive="base">
                                        <p:cTn dur="400" fill="hold" id="26"/>
                                        <p:tgtEl>
                                          <p:spTgt spid="22"/>
                                        </p:tgtEl>
                                        <p:attrNameLst>
                                          <p:attrName>ppt_y</p:attrName>
                                        </p:attrNameLst>
                                      </p:cBhvr>
                                      <p:tavLst>
                                        <p:tav tm="0">
                                          <p:val>
                                            <p:strVal val="#ppt_y"/>
                                          </p:val>
                                        </p:tav>
                                        <p:tav tm="100000">
                                          <p:val>
                                            <p:strVal val="#ppt_y"/>
                                          </p:val>
                                        </p:tav>
                                      </p:tavLst>
                                    </p:anim>
                                  </p:childTnLst>
                                </p:cTn>
                              </p:par>
                            </p:childTnLst>
                          </p:cTn>
                        </p:par>
                      </p:childTnLst>
                    </p:cTn>
                  </p:par>
                  <p:par>
                    <p:cTn fill="hold" id="27" nodeType="clickPar">
                      <p:stCondLst>
                        <p:cond delay="indefinite"/>
                      </p:stCondLst>
                      <p:childTnLst>
                        <p:par>
                          <p:cTn fill="hold" id="28" nodeType="afterGroup">
                            <p:stCondLst>
                              <p:cond delay="0"/>
                            </p:stCondLst>
                            <p:childTnLst>
                              <p:par>
                                <p:cTn fill="hold" grpId="0" id="29" nodeType="clickEffect" presetClass="entr" presetID="41" presetSubtype="0">
                                  <p:stCondLst>
                                    <p:cond delay="0"/>
                                  </p:stCondLst>
                                  <p:iterate type="lt">
                                    <p:tmPct val="10000"/>
                                  </p:iterate>
                                  <p:childTnLst>
                                    <p:set>
                                      <p:cBhvr>
                                        <p:cTn dur="1" fill="hold" id="30">
                                          <p:stCondLst>
                                            <p:cond delay="0"/>
                                          </p:stCondLst>
                                        </p:cTn>
                                        <p:tgtEl>
                                          <p:spTgt spid="23"/>
                                        </p:tgtEl>
                                        <p:attrNameLst>
                                          <p:attrName>style.visibility</p:attrName>
                                        </p:attrNameLst>
                                      </p:cBhvr>
                                      <p:to>
                                        <p:strVal val="visible"/>
                                      </p:to>
                                    </p:set>
                                    <p:anim calcmode="lin" valueType="num">
                                      <p:cBhvr>
                                        <p:cTn dur="250" fill="hold" id="31"/>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32"/>
                                        <p:tgtEl>
                                          <p:spTgt spid="23"/>
                                        </p:tgtEl>
                                        <p:attrNameLst>
                                          <p:attrName>ppt_y</p:attrName>
                                        </p:attrNameLst>
                                      </p:cBhvr>
                                      <p:tavLst>
                                        <p:tav tm="0">
                                          <p:val>
                                            <p:strVal val="#ppt_y"/>
                                          </p:val>
                                        </p:tav>
                                        <p:tav tm="100000">
                                          <p:val>
                                            <p:strVal val="#ppt_y"/>
                                          </p:val>
                                        </p:tav>
                                      </p:tavLst>
                                    </p:anim>
                                    <p:anim calcmode="lin" valueType="num">
                                      <p:cBhvr>
                                        <p:cTn dur="250" fill="hold" id="33"/>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34"/>
                                        <p:tgtEl>
                                          <p:spTgt spid="23"/>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35" tmFilter="0,0; .5, 1; 1, 1"/>
                                        <p:tgtEl>
                                          <p:spTgt spid="23"/>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2" presetSubtype="1">
                                  <p:stCondLst>
                                    <p:cond delay="0"/>
                                  </p:stCondLst>
                                  <p:childTnLst>
                                    <p:set>
                                      <p:cBhvr>
                                        <p:cTn dur="1" fill="hold" id="39">
                                          <p:stCondLst>
                                            <p:cond delay="0"/>
                                          </p:stCondLst>
                                        </p:cTn>
                                        <p:tgtEl>
                                          <p:spTgt spid="19">
                                            <p:txEl>
                                              <p:pRg end="0" st="0"/>
                                            </p:txEl>
                                          </p:spTgt>
                                        </p:tgtEl>
                                        <p:attrNameLst>
                                          <p:attrName>style.visibility</p:attrName>
                                        </p:attrNameLst>
                                      </p:cBhvr>
                                      <p:to>
                                        <p:strVal val="visible"/>
                                      </p:to>
                                    </p:set>
                                    <p:animEffect filter="wipe(up)" transition="in">
                                      <p:cBhvr>
                                        <p:cTn dur="400" id="40"/>
                                        <p:tgtEl>
                                          <p:spTgt spid="19">
                                            <p:txEl>
                                              <p:pRg end="0" st="0"/>
                                            </p:txEl>
                                          </p:spTgt>
                                        </p:tgtEl>
                                      </p:cBhvr>
                                    </p:animEffect>
                                  </p:childTnLst>
                                </p:cTn>
                              </p:par>
                            </p:childTnLst>
                          </p:cTn>
                        </p:par>
                      </p:childTnLst>
                    </p:cTn>
                  </p:par>
                  <p:par>
                    <p:cTn fill="hold" id="41" nodeType="clickPar">
                      <p:stCondLst>
                        <p:cond delay="indefinite"/>
                      </p:stCondLst>
                      <p:childTnLst>
                        <p:par>
                          <p:cTn fill="hold" id="42" nodeType="afterGroup">
                            <p:stCondLst>
                              <p:cond delay="0"/>
                            </p:stCondLst>
                            <p:childTnLst>
                              <p:par>
                                <p:cTn fill="hold" id="43" nodeType="clickEffect" presetClass="entr" presetID="22" presetSubtype="1">
                                  <p:stCondLst>
                                    <p:cond delay="0"/>
                                  </p:stCondLst>
                                  <p:childTnLst>
                                    <p:set>
                                      <p:cBhvr>
                                        <p:cTn dur="1" fill="hold" id="44">
                                          <p:stCondLst>
                                            <p:cond delay="0"/>
                                          </p:stCondLst>
                                        </p:cTn>
                                        <p:tgtEl>
                                          <p:spTgt spid="19">
                                            <p:txEl>
                                              <p:pRg end="1" st="1"/>
                                            </p:txEl>
                                          </p:spTgt>
                                        </p:tgtEl>
                                        <p:attrNameLst>
                                          <p:attrName>style.visibility</p:attrName>
                                        </p:attrNameLst>
                                      </p:cBhvr>
                                      <p:to>
                                        <p:strVal val="visible"/>
                                      </p:to>
                                    </p:set>
                                    <p:animEffect filter="wipe(up)" transition="in">
                                      <p:cBhvr>
                                        <p:cTn dur="400" id="45"/>
                                        <p:tgtEl>
                                          <p:spTgt spid="19">
                                            <p:txEl>
                                              <p:pRg end="1" st="1"/>
                                            </p:txEl>
                                          </p:spTgt>
                                        </p:tgtEl>
                                      </p:cBhvr>
                                    </p:animEffect>
                                  </p:childTnLst>
                                </p:cTn>
                              </p:par>
                              <p:par>
                                <p:cTn fill="hold" id="46" nodeType="withEffect" presetClass="entr" presetID="22" presetSubtype="1">
                                  <p:stCondLst>
                                    <p:cond delay="0"/>
                                  </p:stCondLst>
                                  <p:childTnLst>
                                    <p:set>
                                      <p:cBhvr>
                                        <p:cTn dur="1" fill="hold" id="47">
                                          <p:stCondLst>
                                            <p:cond delay="0"/>
                                          </p:stCondLst>
                                        </p:cTn>
                                        <p:tgtEl>
                                          <p:spTgt spid="19">
                                            <p:txEl>
                                              <p:pRg end="2" st="2"/>
                                            </p:txEl>
                                          </p:spTgt>
                                        </p:tgtEl>
                                        <p:attrNameLst>
                                          <p:attrName>style.visibility</p:attrName>
                                        </p:attrNameLst>
                                      </p:cBhvr>
                                      <p:to>
                                        <p:strVal val="visible"/>
                                      </p:to>
                                    </p:set>
                                    <p:animEffect filter="wipe(up)" transition="in">
                                      <p:cBhvr>
                                        <p:cTn dur="400" id="48"/>
                                        <p:tgtEl>
                                          <p:spTgt spid="19">
                                            <p:txEl>
                                              <p:pRg end="2" st="2"/>
                                            </p:txEl>
                                          </p:spTgt>
                                        </p:tgtEl>
                                      </p:cBhvr>
                                    </p:animEffect>
                                  </p:childTnLst>
                                </p:cTn>
                              </p:par>
                              <p:par>
                                <p:cTn fill="hold" id="49" nodeType="withEffect" presetClass="entr" presetID="22" presetSubtype="1">
                                  <p:stCondLst>
                                    <p:cond delay="0"/>
                                  </p:stCondLst>
                                  <p:childTnLst>
                                    <p:set>
                                      <p:cBhvr>
                                        <p:cTn dur="1" fill="hold" id="50">
                                          <p:stCondLst>
                                            <p:cond delay="0"/>
                                          </p:stCondLst>
                                        </p:cTn>
                                        <p:tgtEl>
                                          <p:spTgt spid="19">
                                            <p:txEl>
                                              <p:pRg end="3" st="3"/>
                                            </p:txEl>
                                          </p:spTgt>
                                        </p:tgtEl>
                                        <p:attrNameLst>
                                          <p:attrName>style.visibility</p:attrName>
                                        </p:attrNameLst>
                                      </p:cBhvr>
                                      <p:to>
                                        <p:strVal val="visible"/>
                                      </p:to>
                                    </p:set>
                                    <p:animEffect filter="wipe(up)" transition="in">
                                      <p:cBhvr>
                                        <p:cTn dur="400" id="51"/>
                                        <p:tgtEl>
                                          <p:spTgt spid="19">
                                            <p:txEl>
                                              <p:pRg end="3" st="3"/>
                                            </p:txEl>
                                          </p:spTgt>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22" presetSubtype="1">
                                  <p:stCondLst>
                                    <p:cond delay="0"/>
                                  </p:stCondLst>
                                  <p:childTnLst>
                                    <p:set>
                                      <p:cBhvr>
                                        <p:cTn dur="1" fill="hold" id="55">
                                          <p:stCondLst>
                                            <p:cond delay="0"/>
                                          </p:stCondLst>
                                        </p:cTn>
                                        <p:tgtEl>
                                          <p:spTgt spid="19">
                                            <p:txEl>
                                              <p:pRg end="5" st="5"/>
                                            </p:txEl>
                                          </p:spTgt>
                                        </p:tgtEl>
                                        <p:attrNameLst>
                                          <p:attrName>style.visibility</p:attrName>
                                        </p:attrNameLst>
                                      </p:cBhvr>
                                      <p:to>
                                        <p:strVal val="visible"/>
                                      </p:to>
                                    </p:set>
                                    <p:animEffect filter="wipe(up)" transition="in">
                                      <p:cBhvr>
                                        <p:cTn dur="400" id="56"/>
                                        <p:tgtEl>
                                          <p:spTgt spid="19">
                                            <p:txEl>
                                              <p:pRg end="5" st="5"/>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22"/>
      <p:bldP grpId="0" spid="23"/>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2" name="Заголовок 1"/>
          <p:cNvSpPr txBox="1"/>
          <p:nvPr/>
        </p:nvSpPr>
        <p:spPr>
          <a:xfrm>
            <a:off x="1796716" y="958244"/>
            <a:ext cx="7956884"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OUR CREATIVE TEAM</a:t>
            </a:r>
          </a:p>
        </p:txBody>
      </p:sp>
      <p:sp>
        <p:nvSpPr>
          <p:cNvPr id="13" name="Подзаголовок 2"/>
          <p:cNvSpPr txBox="1"/>
          <p:nvPr/>
        </p:nvSpPr>
        <p:spPr>
          <a:xfrm>
            <a:off x="3671443" y="655926"/>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Team Section</a:t>
            </a:r>
          </a:p>
        </p:txBody>
      </p:sp>
      <p:sp>
        <p:nvSpPr>
          <p:cNvPr id="14" name="Подзаголовок 2"/>
          <p:cNvSpPr txBox="1"/>
          <p:nvPr/>
        </p:nvSpPr>
        <p:spPr>
          <a:xfrm>
            <a:off x="1062091" y="4424285"/>
            <a:ext cx="2893827"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Web Designer</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MARCUS ROBBINSON</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else cuprumness.</a:t>
            </a:r>
          </a:p>
        </p:txBody>
      </p:sp>
      <p:sp>
        <p:nvSpPr>
          <p:cNvPr id="15" name="Подзаголовок 2"/>
          <p:cNvSpPr txBox="1"/>
          <p:nvPr/>
        </p:nvSpPr>
        <p:spPr>
          <a:xfrm>
            <a:off x="4480628" y="4424284"/>
            <a:ext cx="2893828"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SMM Manager</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ALISSIA BURTON</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nisl at ante euismod else.</a:t>
            </a:r>
          </a:p>
        </p:txBody>
      </p:sp>
      <p:sp>
        <p:nvSpPr>
          <p:cNvPr id="16" name="Подзаголовок 2"/>
          <p:cNvSpPr txBox="1"/>
          <p:nvPr/>
        </p:nvSpPr>
        <p:spPr>
          <a:xfrm>
            <a:off x="7899166" y="4500993"/>
            <a:ext cx="2893829"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Assistant Director</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VERONICA CATBERTH</a:t>
            </a:r>
          </a:p>
          <a:p>
            <a:pPr algn="ctr" indent="0" marL="0">
              <a:lnSpc>
                <a:spcPts val="7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nisl at ante euismod else.</a:t>
            </a:r>
          </a:p>
        </p:txBody>
      </p:sp>
      <p:sp>
        <p:nvSpPr>
          <p:cNvPr id="22" name="Ромб 21"/>
          <p:cNvSpPr/>
          <p:nvPr/>
        </p:nvSpPr>
        <p:spPr>
          <a:xfrm>
            <a:off x="1731576" y="2165659"/>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3" name="Ромб 22"/>
          <p:cNvSpPr/>
          <p:nvPr/>
        </p:nvSpPr>
        <p:spPr>
          <a:xfrm>
            <a:off x="5208887" y="2172182"/>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4" name="Ромб 23"/>
          <p:cNvSpPr/>
          <p:nvPr/>
        </p:nvSpPr>
        <p:spPr>
          <a:xfrm>
            <a:off x="8641702" y="2178706"/>
            <a:ext cx="1992254" cy="1992254"/>
          </a:xfrm>
          <a:prstGeom prst="diamond">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5" name="图片占位符 4"/>
          <p:cNvPicPr>
            <a:picLocks noChangeAspect="1" noGrp="1"/>
          </p:cNvPicPr>
          <p:nvPr>
            <p:ph idx="14" sz="quarter" type="pic"/>
          </p:nvPr>
        </p:nvPicPr>
        <p:blipFill>
          <a:blip r:embed="rId3">
            <a:extLst>
              <a:ext uri="{28A0092B-C50C-407E-A947-70E740481C1C}">
                <a14:useLocalDpi val="0"/>
              </a:ext>
            </a:extLst>
          </a:blip>
          <a:srcRect l="15605" r="15605"/>
          <a:stretch>
            <a:fillRect/>
          </a:stretch>
        </p:blipFill>
        <p:spPr/>
      </p:pic>
      <p:pic>
        <p:nvPicPr>
          <p:cNvPr id="6" name="图片占位符 5"/>
          <p:cNvPicPr>
            <a:picLocks noChangeAspect="1" noGrp="1"/>
          </p:cNvPicPr>
          <p:nvPr>
            <p:ph idx="15" sz="quarter" type="pic"/>
          </p:nvPr>
        </p:nvPicPr>
        <p:blipFill>
          <a:blip r:embed="rId4">
            <a:extLst>
              <a:ext uri="{28A0092B-C50C-407E-A947-70E740481C1C}">
                <a14:useLocalDpi val="0"/>
              </a:ext>
            </a:extLst>
          </a:blip>
          <a:srcRect l="15126" r="15126"/>
          <a:stretch>
            <a:fillRect/>
          </a:stretch>
        </p:blipFill>
        <p:spPr/>
      </p:pic>
      <p:pic>
        <p:nvPicPr>
          <p:cNvPr id="7" name="图片占位符 6"/>
          <p:cNvPicPr>
            <a:picLocks noChangeAspect="1" noGrp="1"/>
          </p:cNvPicPr>
          <p:nvPr>
            <p:ph idx="16" sz="quarter" type="pic"/>
          </p:nvPr>
        </p:nvPicPr>
        <p:blipFill>
          <a:blip r:embed="rId5">
            <a:extLst>
              <a:ext uri="{28A0092B-C50C-407E-A947-70E740481C1C}">
                <a14:useLocalDpi val="0"/>
              </a:ext>
            </a:extLst>
          </a:blip>
          <a:srcRect l="16215" r="16215"/>
          <a:stretch>
            <a:fillRect/>
          </a:stretch>
        </p:blipFill>
        <p:spPr/>
      </p:pic>
    </p:spTree>
    <p:extLst>
      <p:ext uri="{BB962C8B-B14F-4D97-AF65-F5344CB8AC3E}">
        <p14:creationId val="380975219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3"/>
                                        </p:tgtEl>
                                        <p:attrNameLst>
                                          <p:attrName>style.visibility</p:attrName>
                                        </p:attrNameLst>
                                      </p:cBhvr>
                                      <p:to>
                                        <p:strVal val="visible"/>
                                      </p:to>
                                    </p:set>
                                    <p:animEffect filter="wipe(up)" transition="in">
                                      <p:cBhvr>
                                        <p:cTn dur="500" id="7"/>
                                        <p:tgtEl>
                                          <p:spTgt spid="13"/>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12"/>
                                        </p:tgtEl>
                                        <p:attrNameLst>
                                          <p:attrName>style.visibility</p:attrName>
                                        </p:attrNameLst>
                                      </p:cBhvr>
                                      <p:to>
                                        <p:strVal val="visible"/>
                                      </p:to>
                                    </p:set>
                                    <p:animEffect filter="wipe(up)" transition="in">
                                      <p:cBhvr>
                                        <p:cTn dur="500" id="12"/>
                                        <p:tgtEl>
                                          <p:spTgt spid="12"/>
                                        </p:tgtEl>
                                      </p:cBhvr>
                                    </p:animEffect>
                                  </p:childTnLst>
                                </p:cTn>
                              </p:par>
                              <p:par>
                                <p:cTn fill="hold" grpId="0" id="13" nodeType="withEffect" presetClass="entr" presetID="2" presetSubtype="4">
                                  <p:stCondLst>
                                    <p:cond delay="0"/>
                                  </p:stCondLst>
                                  <p:childTnLst>
                                    <p:set>
                                      <p:cBhvr>
                                        <p:cTn dur="1" fill="hold" id="14">
                                          <p:stCondLst>
                                            <p:cond delay="0"/>
                                          </p:stCondLst>
                                        </p:cTn>
                                        <p:tgtEl>
                                          <p:spTgt spid="22"/>
                                        </p:tgtEl>
                                        <p:attrNameLst>
                                          <p:attrName>style.visibility</p:attrName>
                                        </p:attrNameLst>
                                      </p:cBhvr>
                                      <p:to>
                                        <p:strVal val="visible"/>
                                      </p:to>
                                    </p:set>
                                    <p:anim calcmode="lin" valueType="num">
                                      <p:cBhvr additive="base">
                                        <p:cTn dur="400" fill="hold" id="15"/>
                                        <p:tgtEl>
                                          <p:spTgt spid="22"/>
                                        </p:tgtEl>
                                        <p:attrNameLst>
                                          <p:attrName>ppt_x</p:attrName>
                                        </p:attrNameLst>
                                      </p:cBhvr>
                                      <p:tavLst>
                                        <p:tav tm="0">
                                          <p:val>
                                            <p:strVal val="#ppt_x"/>
                                          </p:val>
                                        </p:tav>
                                        <p:tav tm="100000">
                                          <p:val>
                                            <p:strVal val="#ppt_x"/>
                                          </p:val>
                                        </p:tav>
                                      </p:tavLst>
                                    </p:anim>
                                    <p:anim calcmode="lin" valueType="num">
                                      <p:cBhvr additive="base">
                                        <p:cTn dur="400" fill="hold" id="16"/>
                                        <p:tgtEl>
                                          <p:spTgt spid="22"/>
                                        </p:tgtEl>
                                        <p:attrNameLst>
                                          <p:attrName>ppt_y</p:attrName>
                                        </p:attrNameLst>
                                      </p:cBhvr>
                                      <p:tavLst>
                                        <p:tav tm="0">
                                          <p:val>
                                            <p:strVal val="1+#ppt_h/2"/>
                                          </p:val>
                                        </p:tav>
                                        <p:tav tm="100000">
                                          <p:val>
                                            <p:strVal val="#ppt_y"/>
                                          </p:val>
                                        </p:tav>
                                      </p:tavLst>
                                    </p:anim>
                                  </p:childTnLst>
                                </p:cTn>
                              </p:par>
                            </p:childTnLst>
                          </p:cTn>
                        </p:par>
                      </p:childTnLst>
                    </p:cTn>
                  </p:par>
                  <p:par>
                    <p:cTn fill="hold" id="17" nodeType="clickPar">
                      <p:stCondLst>
                        <p:cond delay="indefinite"/>
                      </p:stCondLst>
                      <p:childTnLst>
                        <p:par>
                          <p:cTn fill="hold" id="18" nodeType="afterGroup">
                            <p:stCondLst>
                              <p:cond delay="0"/>
                            </p:stCondLst>
                            <p:childTnLst>
                              <p:par>
                                <p:cTn fill="hold" id="19" nodeType="clickEffect" presetClass="entr" presetID="10" presetSubtype="0">
                                  <p:stCondLst>
                                    <p:cond delay="0"/>
                                  </p:stCondLst>
                                  <p:childTnLst>
                                    <p:set>
                                      <p:cBhvr>
                                        <p:cTn dur="1" fill="hold" id="20">
                                          <p:stCondLst>
                                            <p:cond delay="0"/>
                                          </p:stCondLst>
                                        </p:cTn>
                                        <p:tgtEl>
                                          <p:spTgt spid="5"/>
                                        </p:tgtEl>
                                        <p:attrNameLst>
                                          <p:attrName>style.visibility</p:attrName>
                                        </p:attrNameLst>
                                      </p:cBhvr>
                                      <p:to>
                                        <p:strVal val="visible"/>
                                      </p:to>
                                    </p:set>
                                    <p:animEffect filter="fade" transition="in">
                                      <p:cBhvr>
                                        <p:cTn dur="500" id="21"/>
                                        <p:tgtEl>
                                          <p:spTgt spid="5"/>
                                        </p:tgtEl>
                                      </p:cBhvr>
                                    </p:animEffect>
                                  </p:childTnLst>
                                </p:cTn>
                              </p:par>
                            </p:childTnLst>
                          </p:cTn>
                        </p:par>
                      </p:childTnLst>
                    </p:cTn>
                  </p:par>
                  <p:par>
                    <p:cTn fill="hold" id="22" nodeType="clickPar">
                      <p:stCondLst>
                        <p:cond delay="indefinite"/>
                      </p:stCondLst>
                      <p:childTnLst>
                        <p:par>
                          <p:cTn fill="hold" id="23" nodeType="afterGroup">
                            <p:stCondLst>
                              <p:cond delay="0"/>
                            </p:stCondLst>
                            <p:childTnLst>
                              <p:par>
                                <p:cTn fill="hold" grpId="0" id="24" nodeType="clickEffect" presetClass="entr" presetID="22" presetSubtype="1">
                                  <p:stCondLst>
                                    <p:cond delay="0"/>
                                  </p:stCondLst>
                                  <p:childTnLst>
                                    <p:set>
                                      <p:cBhvr>
                                        <p:cTn dur="1" fill="hold" id="25">
                                          <p:stCondLst>
                                            <p:cond delay="0"/>
                                          </p:stCondLst>
                                        </p:cTn>
                                        <p:tgtEl>
                                          <p:spTgt spid="14"/>
                                        </p:tgtEl>
                                        <p:attrNameLst>
                                          <p:attrName>style.visibility</p:attrName>
                                        </p:attrNameLst>
                                      </p:cBhvr>
                                      <p:to>
                                        <p:strVal val="visible"/>
                                      </p:to>
                                    </p:set>
                                    <p:animEffect filter="wipe(up)" transition="in">
                                      <p:cBhvr>
                                        <p:cTn dur="400" id="26"/>
                                        <p:tgtEl>
                                          <p:spTgt spid="14"/>
                                        </p:tgtEl>
                                      </p:cBhvr>
                                    </p:animEffect>
                                  </p:childTnLst>
                                </p:cTn>
                              </p:par>
                              <p:par>
                                <p:cTn fill="hold" id="27" nodeType="withEffect" presetClass="entr" presetID="10" presetSubtype="0">
                                  <p:stCondLst>
                                    <p:cond delay="0"/>
                                  </p:stCondLst>
                                  <p:childTnLst>
                                    <p:set>
                                      <p:cBhvr>
                                        <p:cTn dur="1" fill="hold" id="28">
                                          <p:stCondLst>
                                            <p:cond delay="0"/>
                                          </p:stCondLst>
                                        </p:cTn>
                                        <p:tgtEl>
                                          <p:spTgt spid="6"/>
                                        </p:tgtEl>
                                        <p:attrNameLst>
                                          <p:attrName>style.visibility</p:attrName>
                                        </p:attrNameLst>
                                      </p:cBhvr>
                                      <p:to>
                                        <p:strVal val="visible"/>
                                      </p:to>
                                    </p:set>
                                    <p:animEffect filter="fade" transition="in">
                                      <p:cBhvr>
                                        <p:cTn dur="500" id="29"/>
                                        <p:tgtEl>
                                          <p:spTgt spid="6"/>
                                        </p:tgtEl>
                                      </p:cBhvr>
                                    </p:animEffect>
                                  </p:childTnLst>
                                </p:cTn>
                              </p:par>
                              <p:par>
                                <p:cTn fill="hold" grpId="0" id="30" nodeType="withEffect" presetClass="entr" presetID="2" presetSubtype="4">
                                  <p:stCondLst>
                                    <p:cond delay="0"/>
                                  </p:stCondLst>
                                  <p:childTnLst>
                                    <p:set>
                                      <p:cBhvr>
                                        <p:cTn dur="1" fill="hold" id="31">
                                          <p:stCondLst>
                                            <p:cond delay="0"/>
                                          </p:stCondLst>
                                        </p:cTn>
                                        <p:tgtEl>
                                          <p:spTgt spid="23"/>
                                        </p:tgtEl>
                                        <p:attrNameLst>
                                          <p:attrName>style.visibility</p:attrName>
                                        </p:attrNameLst>
                                      </p:cBhvr>
                                      <p:to>
                                        <p:strVal val="visible"/>
                                      </p:to>
                                    </p:set>
                                    <p:anim calcmode="lin" valueType="num">
                                      <p:cBhvr additive="base">
                                        <p:cTn dur="400" fill="hold" id="32"/>
                                        <p:tgtEl>
                                          <p:spTgt spid="23"/>
                                        </p:tgtEl>
                                        <p:attrNameLst>
                                          <p:attrName>ppt_x</p:attrName>
                                        </p:attrNameLst>
                                      </p:cBhvr>
                                      <p:tavLst>
                                        <p:tav tm="0">
                                          <p:val>
                                            <p:strVal val="#ppt_x"/>
                                          </p:val>
                                        </p:tav>
                                        <p:tav tm="100000">
                                          <p:val>
                                            <p:strVal val="#ppt_x"/>
                                          </p:val>
                                        </p:tav>
                                      </p:tavLst>
                                    </p:anim>
                                    <p:anim calcmode="lin" valueType="num">
                                      <p:cBhvr additive="base">
                                        <p:cTn dur="400" fill="hold" id="33"/>
                                        <p:tgtEl>
                                          <p:spTgt spid="23"/>
                                        </p:tgtEl>
                                        <p:attrNameLst>
                                          <p:attrName>ppt_y</p:attrName>
                                        </p:attrNameLst>
                                      </p:cBhvr>
                                      <p:tavLst>
                                        <p:tav tm="0">
                                          <p:val>
                                            <p:strVal val="1+#ppt_h/2"/>
                                          </p:val>
                                        </p:tav>
                                        <p:tav tm="100000">
                                          <p:val>
                                            <p:strVal val="#ppt_y"/>
                                          </p:val>
                                        </p:tav>
                                      </p:tavLst>
                                    </p:anim>
                                  </p:childTnLst>
                                </p:cTn>
                              </p:par>
                            </p:childTnLst>
                          </p:cTn>
                        </p:par>
                      </p:childTnLst>
                    </p:cTn>
                  </p:par>
                  <p:par>
                    <p:cTn fill="hold" id="34" nodeType="clickPar">
                      <p:stCondLst>
                        <p:cond delay="indefinite"/>
                      </p:stCondLst>
                      <p:childTnLst>
                        <p:par>
                          <p:cTn fill="hold" id="35" nodeType="afterGroup">
                            <p:stCondLst>
                              <p:cond delay="0"/>
                            </p:stCondLst>
                            <p:childTnLst>
                              <p:par>
                                <p:cTn fill="hold" grpId="0" id="36" nodeType="clickEffect" presetClass="entr" presetID="22" presetSubtype="1">
                                  <p:stCondLst>
                                    <p:cond delay="0"/>
                                  </p:stCondLst>
                                  <p:childTnLst>
                                    <p:set>
                                      <p:cBhvr>
                                        <p:cTn dur="1" fill="hold" id="37">
                                          <p:stCondLst>
                                            <p:cond delay="0"/>
                                          </p:stCondLst>
                                        </p:cTn>
                                        <p:tgtEl>
                                          <p:spTgt spid="15"/>
                                        </p:tgtEl>
                                        <p:attrNameLst>
                                          <p:attrName>style.visibility</p:attrName>
                                        </p:attrNameLst>
                                      </p:cBhvr>
                                      <p:to>
                                        <p:strVal val="visible"/>
                                      </p:to>
                                    </p:set>
                                    <p:animEffect filter="wipe(up)" transition="in">
                                      <p:cBhvr>
                                        <p:cTn dur="400" id="38"/>
                                        <p:tgtEl>
                                          <p:spTgt spid="15"/>
                                        </p:tgtEl>
                                      </p:cBhvr>
                                    </p:animEffect>
                                  </p:childTnLst>
                                </p:cTn>
                              </p:par>
                              <p:par>
                                <p:cTn fill="hold" id="39" nodeType="withEffect" presetClass="entr" presetID="10" presetSubtype="0">
                                  <p:stCondLst>
                                    <p:cond delay="0"/>
                                  </p:stCondLst>
                                  <p:childTnLst>
                                    <p:set>
                                      <p:cBhvr>
                                        <p:cTn dur="1" fill="hold" id="40">
                                          <p:stCondLst>
                                            <p:cond delay="0"/>
                                          </p:stCondLst>
                                        </p:cTn>
                                        <p:tgtEl>
                                          <p:spTgt spid="7"/>
                                        </p:tgtEl>
                                        <p:attrNameLst>
                                          <p:attrName>style.visibility</p:attrName>
                                        </p:attrNameLst>
                                      </p:cBhvr>
                                      <p:to>
                                        <p:strVal val="visible"/>
                                      </p:to>
                                    </p:set>
                                    <p:animEffect filter="fade" transition="in">
                                      <p:cBhvr>
                                        <p:cTn dur="500" id="41"/>
                                        <p:tgtEl>
                                          <p:spTgt spid="7"/>
                                        </p:tgtEl>
                                      </p:cBhvr>
                                    </p:animEffect>
                                  </p:childTnLst>
                                </p:cTn>
                              </p:par>
                              <p:par>
                                <p:cTn fill="hold" grpId="0" id="42" nodeType="withEffect" presetClass="entr" presetID="2" presetSubtype="4">
                                  <p:stCondLst>
                                    <p:cond delay="0"/>
                                  </p:stCondLst>
                                  <p:childTnLst>
                                    <p:set>
                                      <p:cBhvr>
                                        <p:cTn dur="1" fill="hold" id="43">
                                          <p:stCondLst>
                                            <p:cond delay="0"/>
                                          </p:stCondLst>
                                        </p:cTn>
                                        <p:tgtEl>
                                          <p:spTgt spid="24"/>
                                        </p:tgtEl>
                                        <p:attrNameLst>
                                          <p:attrName>style.visibility</p:attrName>
                                        </p:attrNameLst>
                                      </p:cBhvr>
                                      <p:to>
                                        <p:strVal val="visible"/>
                                      </p:to>
                                    </p:set>
                                    <p:anim calcmode="lin" valueType="num">
                                      <p:cBhvr additive="base">
                                        <p:cTn dur="400" fill="hold" id="44"/>
                                        <p:tgtEl>
                                          <p:spTgt spid="24"/>
                                        </p:tgtEl>
                                        <p:attrNameLst>
                                          <p:attrName>ppt_x</p:attrName>
                                        </p:attrNameLst>
                                      </p:cBhvr>
                                      <p:tavLst>
                                        <p:tav tm="0">
                                          <p:val>
                                            <p:strVal val="#ppt_x"/>
                                          </p:val>
                                        </p:tav>
                                        <p:tav tm="100000">
                                          <p:val>
                                            <p:strVal val="#ppt_x"/>
                                          </p:val>
                                        </p:tav>
                                      </p:tavLst>
                                    </p:anim>
                                    <p:anim calcmode="lin" valueType="num">
                                      <p:cBhvr additive="base">
                                        <p:cTn dur="400" fill="hold" id="45"/>
                                        <p:tgtEl>
                                          <p:spTgt spid="24"/>
                                        </p:tgtEl>
                                        <p:attrNameLst>
                                          <p:attrName>ppt_y</p:attrName>
                                        </p:attrNameLst>
                                      </p:cBhvr>
                                      <p:tavLst>
                                        <p:tav tm="0">
                                          <p:val>
                                            <p:strVal val="1+#ppt_h/2"/>
                                          </p:val>
                                        </p:tav>
                                        <p:tav tm="100000">
                                          <p:val>
                                            <p:strVal val="#ppt_y"/>
                                          </p:val>
                                        </p:tav>
                                      </p:tavLst>
                                    </p:anim>
                                  </p:childTnLst>
                                </p:cTn>
                              </p:par>
                            </p:childTnLst>
                          </p:cTn>
                        </p:par>
                      </p:childTnLst>
                    </p:cTn>
                  </p:par>
                  <p:par>
                    <p:cTn fill="hold" id="46" nodeType="clickPar">
                      <p:stCondLst>
                        <p:cond delay="indefinite"/>
                      </p:stCondLst>
                      <p:childTnLst>
                        <p:par>
                          <p:cTn fill="hold" id="47" nodeType="afterGroup">
                            <p:stCondLst>
                              <p:cond delay="0"/>
                            </p:stCondLst>
                            <p:childTnLst>
                              <p:par>
                                <p:cTn fill="hold" grpId="0" id="48" nodeType="clickEffect" presetClass="entr" presetID="22" presetSubtype="1">
                                  <p:stCondLst>
                                    <p:cond delay="0"/>
                                  </p:stCondLst>
                                  <p:childTnLst>
                                    <p:set>
                                      <p:cBhvr>
                                        <p:cTn dur="1" fill="hold" id="49">
                                          <p:stCondLst>
                                            <p:cond delay="0"/>
                                          </p:stCondLst>
                                        </p:cTn>
                                        <p:tgtEl>
                                          <p:spTgt spid="16"/>
                                        </p:tgtEl>
                                        <p:attrNameLst>
                                          <p:attrName>style.visibility</p:attrName>
                                        </p:attrNameLst>
                                      </p:cBhvr>
                                      <p:to>
                                        <p:strVal val="visible"/>
                                      </p:to>
                                    </p:set>
                                    <p:animEffect filter="wipe(up)" transition="in">
                                      <p:cBhvr>
                                        <p:cTn dur="400" id="50"/>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2"/>
      <p:bldP grpId="0" spid="13"/>
      <p:bldP grpId="0" spid="14"/>
      <p:bldP grpId="0" spid="15"/>
      <p:bldP grpId="0" spid="16"/>
      <p:bldP grpId="0" spid="22"/>
      <p:bldP grpId="0" spid="23"/>
      <p:bldP grpId="0" spid="24"/>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6" name="Заголовок 1"/>
          <p:cNvSpPr txBox="1"/>
          <p:nvPr/>
        </p:nvSpPr>
        <p:spPr>
          <a:xfrm>
            <a:off x="696593" y="1820508"/>
            <a:ext cx="4881562"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HERE GALLERY</a:t>
            </a:r>
          </a:p>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SLIDE</a:t>
            </a:r>
          </a:p>
        </p:txBody>
      </p:sp>
      <p:sp>
        <p:nvSpPr>
          <p:cNvPr id="7" name="Подзаголовок 2"/>
          <p:cNvSpPr txBox="1"/>
          <p:nvPr/>
        </p:nvSpPr>
        <p:spPr>
          <a:xfrm>
            <a:off x="1708484" y="3524074"/>
            <a:ext cx="3080084" cy="182776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GALLERY SLIDE RIGHT HERE</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leo commod else cuprum. </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Praesent sed neque quis mauris luctus commodo. Morbi vitae dui. </a:t>
            </a:r>
          </a:p>
        </p:txBody>
      </p:sp>
      <p:sp>
        <p:nvSpPr>
          <p:cNvPr id="9" name="Подзаголовок 2"/>
          <p:cNvSpPr txBox="1"/>
          <p:nvPr/>
        </p:nvSpPr>
        <p:spPr>
          <a:xfrm>
            <a:off x="696593" y="1506158"/>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Slide Section</a:t>
            </a:r>
          </a:p>
        </p:txBody>
      </p:sp>
      <p:cxnSp>
        <p:nvCxnSpPr>
          <p:cNvPr id="13" name="Прямая соединительная линия 12"/>
          <p:cNvCxnSpPr/>
          <p:nvPr/>
        </p:nvCxnSpPr>
        <p:spPr>
          <a:xfrm>
            <a:off x="792848" y="3661996"/>
            <a:ext cx="657244" cy="0"/>
          </a:xfrm>
          <a:prstGeom prst="line">
            <a:avLst/>
          </a:prstGeom>
          <a:ln w="34925">
            <a:solidFill>
              <a:schemeClr val="bg2">
                <a:lumMod val="10000"/>
              </a:schemeClr>
            </a:solidFill>
          </a:ln>
        </p:spPr>
        <p:style>
          <a:lnRef idx="1">
            <a:schemeClr val="dk1"/>
          </a:lnRef>
          <a:fillRef idx="0">
            <a:schemeClr val="dk1"/>
          </a:fillRef>
          <a:effectRef idx="0">
            <a:schemeClr val="dk1"/>
          </a:effectRef>
          <a:fontRef idx="minor">
            <a:schemeClr val="tx1"/>
          </a:fontRef>
        </p:style>
      </p:cxnSp>
      <p:pic>
        <p:nvPicPr>
          <p:cNvPr id="5" name="图片占位符 4"/>
          <p:cNvPicPr>
            <a:picLocks noChangeAspect="1" noGrp="1"/>
          </p:cNvPicPr>
          <p:nvPr>
            <p:ph idx="10" sz="quarter" type="pic"/>
          </p:nvPr>
        </p:nvPicPr>
        <p:blipFill>
          <a:blip r:embed="rId3">
            <a:extLst>
              <a:ext uri="{28A0092B-C50C-407E-A947-70E740481C1C}">
                <a14:useLocalDpi val="0"/>
              </a:ext>
            </a:extLst>
          </a:blip>
          <a:srcRect l="30566" r="30566"/>
          <a:stretch>
            <a:fillRect/>
          </a:stretch>
        </p:blipFill>
        <p:spPr/>
      </p:pic>
      <p:pic>
        <p:nvPicPr>
          <p:cNvPr id="8" name="图片占位符 7"/>
          <p:cNvPicPr>
            <a:picLocks noChangeAspect="1" noGrp="1"/>
          </p:cNvPicPr>
          <p:nvPr>
            <p:ph idx="11" sz="quarter" type="pic"/>
          </p:nvPr>
        </p:nvPicPr>
        <p:blipFill>
          <a:blip r:embed="rId4">
            <a:extLst>
              <a:ext uri="{28A0092B-C50C-407E-A947-70E740481C1C}">
                <a14:useLocalDpi val="0"/>
              </a:ext>
            </a:extLst>
          </a:blip>
          <a:srcRect l="26968" r="26968"/>
          <a:stretch>
            <a:fillRect/>
          </a:stretch>
        </p:blipFill>
        <p:spPr/>
      </p:pic>
      <p:pic>
        <p:nvPicPr>
          <p:cNvPr id="10" name="图片占位符 9"/>
          <p:cNvPicPr>
            <a:picLocks noChangeAspect="1" noGrp="1"/>
          </p:cNvPicPr>
          <p:nvPr>
            <p:ph idx="12" sz="quarter" type="pic"/>
          </p:nvPr>
        </p:nvPicPr>
        <p:blipFill>
          <a:blip r:embed="rId5">
            <a:extLst>
              <a:ext uri="{28A0092B-C50C-407E-A947-70E740481C1C}">
                <a14:useLocalDpi val="0"/>
              </a:ext>
            </a:extLst>
          </a:blip>
          <a:srcRect l="27659" r="27659"/>
          <a:stretch>
            <a:fillRect/>
          </a:stretch>
        </p:blipFill>
        <p:spPr/>
      </p:pic>
    </p:spTree>
    <p:extLst>
      <p:ext uri="{BB962C8B-B14F-4D97-AF65-F5344CB8AC3E}">
        <p14:creationId val="248334452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9"/>
                                        </p:tgtEl>
                                        <p:attrNameLst>
                                          <p:attrName>style.visibility</p:attrName>
                                        </p:attrNameLst>
                                      </p:cBhvr>
                                      <p:to>
                                        <p:strVal val="visible"/>
                                      </p:to>
                                    </p:set>
                                    <p:anim calcmode="lin" valueType="num">
                                      <p:cBhvr>
                                        <p:cTn dur="250" fill="hold" id="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9"/>
                                        </p:tgtEl>
                                        <p:attrNameLst>
                                          <p:attrName>ppt_y</p:attrName>
                                        </p:attrNameLst>
                                      </p:cBhvr>
                                      <p:tavLst>
                                        <p:tav tm="0">
                                          <p:val>
                                            <p:strVal val="#ppt_y"/>
                                          </p:val>
                                        </p:tav>
                                        <p:tav tm="100000">
                                          <p:val>
                                            <p:strVal val="#ppt_y"/>
                                          </p:val>
                                        </p:tav>
                                      </p:tavLst>
                                    </p:anim>
                                    <p:anim calcmode="lin" valueType="num">
                                      <p:cBhvr>
                                        <p:cTn dur="250" fill="hold" id="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9"/>
                                        </p:tgtEl>
                                      </p:cBhvr>
                                    </p:animEffect>
                                  </p:childTnLst>
                                </p:cTn>
                              </p:par>
                            </p:childTnLst>
                          </p:cTn>
                        </p:par>
                        <p:par>
                          <p:cTn fill="hold" id="12" nodeType="afterGroup">
                            <p:stCondLst>
                              <p:cond delay="25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6"/>
                                        </p:tgtEl>
                                        <p:attrNameLst>
                                          <p:attrName>style.visibility</p:attrName>
                                        </p:attrNameLst>
                                      </p:cBhvr>
                                      <p:to>
                                        <p:strVal val="visible"/>
                                      </p:to>
                                    </p:set>
                                    <p:anim calcmode="lin" valueType="num">
                                      <p:cBhvr>
                                        <p:cTn dur="250" fill="hold" id="15"/>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6"/>
                                        <p:tgtEl>
                                          <p:spTgt spid="6"/>
                                        </p:tgtEl>
                                        <p:attrNameLst>
                                          <p:attrName>ppt_y</p:attrName>
                                        </p:attrNameLst>
                                      </p:cBhvr>
                                      <p:tavLst>
                                        <p:tav tm="0">
                                          <p:val>
                                            <p:strVal val="#ppt_y"/>
                                          </p:val>
                                        </p:tav>
                                        <p:tav tm="100000">
                                          <p:val>
                                            <p:strVal val="#ppt_y"/>
                                          </p:val>
                                        </p:tav>
                                      </p:tavLst>
                                    </p:anim>
                                    <p:anim calcmode="lin" valueType="num">
                                      <p:cBhvr>
                                        <p:cTn dur="250" fill="hold" id="17"/>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8"/>
                                        <p:tgtEl>
                                          <p:spTgt spid="6"/>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9" tmFilter="0,0; .5, 1; 1, 1"/>
                                        <p:tgtEl>
                                          <p:spTgt spid="6"/>
                                        </p:tgtEl>
                                      </p:cBhvr>
                                    </p:animEffect>
                                  </p:childTnLst>
                                </p:cTn>
                              </p:par>
                            </p:childTnLst>
                          </p:cTn>
                        </p:par>
                        <p:par>
                          <p:cTn fill="hold" id="20" nodeType="afterGroup">
                            <p:stCondLst>
                              <p:cond delay="500"/>
                            </p:stCondLst>
                            <p:childTnLst>
                              <p:par>
                                <p:cTn fill="hold" id="21" nodeType="afterEffect" presetClass="entr" presetID="22" presetSubtype="8">
                                  <p:stCondLst>
                                    <p:cond delay="0"/>
                                  </p:stCondLst>
                                  <p:childTnLst>
                                    <p:set>
                                      <p:cBhvr>
                                        <p:cTn dur="1" fill="hold" id="22">
                                          <p:stCondLst>
                                            <p:cond delay="0"/>
                                          </p:stCondLst>
                                        </p:cTn>
                                        <p:tgtEl>
                                          <p:spTgt spid="13"/>
                                        </p:tgtEl>
                                        <p:attrNameLst>
                                          <p:attrName>style.visibility</p:attrName>
                                        </p:attrNameLst>
                                      </p:cBhvr>
                                      <p:to>
                                        <p:strVal val="visible"/>
                                      </p:to>
                                    </p:set>
                                    <p:animEffect filter="wipe(left)" transition="in">
                                      <p:cBhvr>
                                        <p:cTn dur="400" id="23"/>
                                        <p:tgtEl>
                                          <p:spTgt spid="13"/>
                                        </p:tgtEl>
                                      </p:cBhvr>
                                    </p:animEffect>
                                  </p:childTnLst>
                                </p:cTn>
                              </p:par>
                            </p:childTnLst>
                          </p:cTn>
                        </p:par>
                        <p:par>
                          <p:cTn fill="hold" id="24" nodeType="afterGroup">
                            <p:stCondLst>
                              <p:cond delay="900"/>
                            </p:stCondLst>
                            <p:childTnLst>
                              <p:par>
                                <p:cTn fill="hold" grpId="0" id="25" nodeType="afterEffect" presetClass="entr" presetID="22" presetSubtype="1">
                                  <p:stCondLst>
                                    <p:cond delay="0"/>
                                  </p:stCondLst>
                                  <p:childTnLst>
                                    <p:set>
                                      <p:cBhvr>
                                        <p:cTn dur="1" fill="hold" id="26">
                                          <p:stCondLst>
                                            <p:cond delay="0"/>
                                          </p:stCondLst>
                                        </p:cTn>
                                        <p:tgtEl>
                                          <p:spTgt spid="7"/>
                                        </p:tgtEl>
                                        <p:attrNameLst>
                                          <p:attrName>style.visibility</p:attrName>
                                        </p:attrNameLst>
                                      </p:cBhvr>
                                      <p:to>
                                        <p:strVal val="visible"/>
                                      </p:to>
                                    </p:set>
                                    <p:animEffect filter="wipe(up)" transition="in">
                                      <p:cBhvr>
                                        <p:cTn dur="400" id="27"/>
                                        <p:tgtEl>
                                          <p:spTgt spid="7"/>
                                        </p:tgtEl>
                                      </p:cBhvr>
                                    </p:animEffect>
                                  </p:childTnLst>
                                </p:cTn>
                              </p:par>
                            </p:childTnLst>
                          </p:cTn>
                        </p:par>
                        <p:par>
                          <p:cTn fill="hold" id="28" nodeType="afterGroup">
                            <p:stCondLst>
                              <p:cond delay="1300"/>
                            </p:stCondLst>
                            <p:childTnLst>
                              <p:par>
                                <p:cTn fill="hold" id="29" nodeType="afterEffect" presetClass="entr" presetID="2" presetSubtype="2">
                                  <p:stCondLst>
                                    <p:cond delay="0"/>
                                  </p:stCondLst>
                                  <p:childTnLst>
                                    <p:set>
                                      <p:cBhvr>
                                        <p:cTn dur="1" fill="hold" id="30">
                                          <p:stCondLst>
                                            <p:cond delay="0"/>
                                          </p:stCondLst>
                                        </p:cTn>
                                        <p:tgtEl>
                                          <p:spTgt spid="5"/>
                                        </p:tgtEl>
                                        <p:attrNameLst>
                                          <p:attrName>style.visibility</p:attrName>
                                        </p:attrNameLst>
                                      </p:cBhvr>
                                      <p:to>
                                        <p:strVal val="visible"/>
                                      </p:to>
                                    </p:set>
                                    <p:anim calcmode="lin" valueType="num">
                                      <p:cBhvr additive="base">
                                        <p:cTn dur="500" fill="hold" id="31"/>
                                        <p:tgtEl>
                                          <p:spTgt spid="5"/>
                                        </p:tgtEl>
                                        <p:attrNameLst>
                                          <p:attrName>ppt_x</p:attrName>
                                        </p:attrNameLst>
                                      </p:cBhvr>
                                      <p:tavLst>
                                        <p:tav tm="0">
                                          <p:val>
                                            <p:strVal val="1+#ppt_w/2"/>
                                          </p:val>
                                        </p:tav>
                                        <p:tav tm="100000">
                                          <p:val>
                                            <p:strVal val="#ppt_x"/>
                                          </p:val>
                                        </p:tav>
                                      </p:tavLst>
                                    </p:anim>
                                    <p:anim calcmode="lin" valueType="num">
                                      <p:cBhvr additive="base">
                                        <p:cTn dur="500" fill="hold" id="32"/>
                                        <p:tgtEl>
                                          <p:spTgt spid="5"/>
                                        </p:tgtEl>
                                        <p:attrNameLst>
                                          <p:attrName>ppt_y</p:attrName>
                                        </p:attrNameLst>
                                      </p:cBhvr>
                                      <p:tavLst>
                                        <p:tav tm="0">
                                          <p:val>
                                            <p:strVal val="#ppt_y"/>
                                          </p:val>
                                        </p:tav>
                                        <p:tav tm="100000">
                                          <p:val>
                                            <p:strVal val="#ppt_y"/>
                                          </p:val>
                                        </p:tav>
                                      </p:tavLst>
                                    </p:anim>
                                  </p:childTnLst>
                                </p:cTn>
                              </p:par>
                            </p:childTnLst>
                          </p:cTn>
                        </p:par>
                        <p:par>
                          <p:cTn fill="hold" id="33" nodeType="afterGroup">
                            <p:stCondLst>
                              <p:cond delay="1800"/>
                            </p:stCondLst>
                            <p:childTnLst>
                              <p:par>
                                <p:cTn fill="hold" id="34" nodeType="afterEffect" presetClass="entr" presetID="2" presetSubtype="2">
                                  <p:stCondLst>
                                    <p:cond delay="0"/>
                                  </p:stCondLst>
                                  <p:childTnLst>
                                    <p:set>
                                      <p:cBhvr>
                                        <p:cTn dur="1" fill="hold" id="35">
                                          <p:stCondLst>
                                            <p:cond delay="0"/>
                                          </p:stCondLst>
                                        </p:cTn>
                                        <p:tgtEl>
                                          <p:spTgt spid="8"/>
                                        </p:tgtEl>
                                        <p:attrNameLst>
                                          <p:attrName>style.visibility</p:attrName>
                                        </p:attrNameLst>
                                      </p:cBhvr>
                                      <p:to>
                                        <p:strVal val="visible"/>
                                      </p:to>
                                    </p:set>
                                    <p:anim calcmode="lin" valueType="num">
                                      <p:cBhvr additive="base">
                                        <p:cTn dur="500" fill="hold" id="36"/>
                                        <p:tgtEl>
                                          <p:spTgt spid="8"/>
                                        </p:tgtEl>
                                        <p:attrNameLst>
                                          <p:attrName>ppt_x</p:attrName>
                                        </p:attrNameLst>
                                      </p:cBhvr>
                                      <p:tavLst>
                                        <p:tav tm="0">
                                          <p:val>
                                            <p:strVal val="1+#ppt_w/2"/>
                                          </p:val>
                                        </p:tav>
                                        <p:tav tm="100000">
                                          <p:val>
                                            <p:strVal val="#ppt_x"/>
                                          </p:val>
                                        </p:tav>
                                      </p:tavLst>
                                    </p:anim>
                                    <p:anim calcmode="lin" valueType="num">
                                      <p:cBhvr additive="base">
                                        <p:cTn dur="500" fill="hold" id="37"/>
                                        <p:tgtEl>
                                          <p:spTgt spid="8"/>
                                        </p:tgtEl>
                                        <p:attrNameLst>
                                          <p:attrName>ppt_y</p:attrName>
                                        </p:attrNameLst>
                                      </p:cBhvr>
                                      <p:tavLst>
                                        <p:tav tm="0">
                                          <p:val>
                                            <p:strVal val="#ppt_y"/>
                                          </p:val>
                                        </p:tav>
                                        <p:tav tm="100000">
                                          <p:val>
                                            <p:strVal val="#ppt_y"/>
                                          </p:val>
                                        </p:tav>
                                      </p:tavLst>
                                    </p:anim>
                                  </p:childTnLst>
                                </p:cTn>
                              </p:par>
                            </p:childTnLst>
                          </p:cTn>
                        </p:par>
                        <p:par>
                          <p:cTn fill="hold" id="38" nodeType="afterGroup">
                            <p:stCondLst>
                              <p:cond delay="2300"/>
                            </p:stCondLst>
                            <p:childTnLst>
                              <p:par>
                                <p:cTn fill="hold" id="39" nodeType="afterEffect" presetClass="entr" presetID="2" presetSubtype="2">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500" fill="hold" id="41"/>
                                        <p:tgtEl>
                                          <p:spTgt spid="10"/>
                                        </p:tgtEl>
                                        <p:attrNameLst>
                                          <p:attrName>ppt_x</p:attrName>
                                        </p:attrNameLst>
                                      </p:cBhvr>
                                      <p:tavLst>
                                        <p:tav tm="0">
                                          <p:val>
                                            <p:strVal val="1+#ppt_w/2"/>
                                          </p:val>
                                        </p:tav>
                                        <p:tav tm="100000">
                                          <p:val>
                                            <p:strVal val="#ppt_x"/>
                                          </p:val>
                                        </p:tav>
                                      </p:tavLst>
                                    </p:anim>
                                    <p:anim calcmode="lin" valueType="num">
                                      <p:cBhvr additive="base">
                                        <p:cTn dur="500" fill="hold" id="42"/>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Заголовок 1"/>
          <p:cNvSpPr txBox="1"/>
          <p:nvPr/>
        </p:nvSpPr>
        <p:spPr>
          <a:xfrm>
            <a:off x="531862" y="1968450"/>
            <a:ext cx="4881562"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GALLERY</a:t>
            </a:r>
          </a:p>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SLIDE</a:t>
            </a:r>
          </a:p>
        </p:txBody>
      </p:sp>
      <p:sp>
        <p:nvSpPr>
          <p:cNvPr id="18" name="Подзаголовок 2"/>
          <p:cNvSpPr txBox="1"/>
          <p:nvPr/>
        </p:nvSpPr>
        <p:spPr>
          <a:xfrm>
            <a:off x="531862" y="3369698"/>
            <a:ext cx="2623578" cy="2273701"/>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a:t>
            </a:r>
          </a:p>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 Praesent sed neque quis mauris luctus commodo. Morbi vitae dui gravida, vulputate mauris vel, efficitur elit. </a:t>
            </a:r>
          </a:p>
        </p:txBody>
      </p:sp>
      <p:sp>
        <p:nvSpPr>
          <p:cNvPr id="19" name="Подзаголовок 2"/>
          <p:cNvSpPr txBox="1"/>
          <p:nvPr/>
        </p:nvSpPr>
        <p:spPr>
          <a:xfrm>
            <a:off x="531862" y="1642069"/>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Slide Section</a:t>
            </a:r>
          </a:p>
        </p:txBody>
      </p:sp>
      <p:pic>
        <p:nvPicPr>
          <p:cNvPr id="7" name="图片占位符 6"/>
          <p:cNvPicPr>
            <a:picLocks noChangeAspect="1" noGrp="1"/>
          </p:cNvPicPr>
          <p:nvPr>
            <p:ph idx="10" sz="quarter" type="pic"/>
          </p:nvPr>
        </p:nvPicPr>
        <p:blipFill>
          <a:blip r:embed="rId3">
            <a:extLst>
              <a:ext uri="{28A0092B-C50C-407E-A947-70E740481C1C}">
                <a14:useLocalDpi val="0"/>
              </a:ext>
            </a:extLst>
          </a:blip>
          <a:stretch>
            <a:fillRect/>
          </a:stretch>
        </p:blipFill>
        <p:spPr>
          <a:xfrm>
            <a:off x="3917375" y="941694"/>
            <a:ext cx="2468488" cy="5022141"/>
          </a:xfrm>
        </p:spPr>
      </p:pic>
      <p:pic>
        <p:nvPicPr>
          <p:cNvPr id="8" name="图片占位符 7"/>
          <p:cNvPicPr>
            <a:picLocks noChangeAspect="1" noGrp="1"/>
          </p:cNvPicPr>
          <p:nvPr>
            <p:ph idx="12" sz="quarter" type="pic"/>
          </p:nvPr>
        </p:nvPicPr>
        <p:blipFill>
          <a:blip r:embed="rId4">
            <a:extLst>
              <a:ext uri="{28A0092B-C50C-407E-A947-70E740481C1C}">
                <a14:useLocalDpi val="0"/>
              </a:ext>
            </a:extLst>
          </a:blip>
          <a:stretch>
            <a:fillRect/>
          </a:stretch>
        </p:blipFill>
        <p:spPr>
          <a:xfrm>
            <a:off x="6571620" y="941695"/>
            <a:ext cx="4231047" cy="2060812"/>
          </a:xfrm>
        </p:spPr>
      </p:pic>
      <p:pic>
        <p:nvPicPr>
          <p:cNvPr id="9" name="图片占位符 8"/>
          <p:cNvPicPr>
            <a:picLocks noChangeAspect="1" noGrp="1"/>
          </p:cNvPicPr>
          <p:nvPr>
            <p:ph idx="11" sz="quarter" type="pic"/>
          </p:nvPr>
        </p:nvPicPr>
        <p:blipFill>
          <a:blip r:embed="rId5">
            <a:extLst>
              <a:ext uri="{28A0092B-C50C-407E-A947-70E740481C1C}">
                <a14:useLocalDpi val="0"/>
              </a:ext>
            </a:extLst>
          </a:blip>
          <a:stretch>
            <a:fillRect/>
          </a:stretch>
        </p:blipFill>
        <p:spPr>
          <a:xfrm>
            <a:off x="6566589" y="3220873"/>
            <a:ext cx="2548097" cy="1173706"/>
          </a:xfrm>
        </p:spPr>
      </p:pic>
      <p:pic>
        <p:nvPicPr>
          <p:cNvPr id="10" name="图片占位符 9"/>
          <p:cNvPicPr>
            <a:picLocks noChangeAspect="1" noGrp="1"/>
          </p:cNvPicPr>
          <p:nvPr>
            <p:ph idx="13" sz="quarter" type="pic"/>
          </p:nvPr>
        </p:nvPicPr>
        <p:blipFill>
          <a:blip r:embed="rId6">
            <a:extLst>
              <a:ext uri="{28A0092B-C50C-407E-A947-70E740481C1C}">
                <a14:useLocalDpi val="0"/>
              </a:ext>
            </a:extLst>
          </a:blip>
          <a:stretch>
            <a:fillRect/>
          </a:stretch>
        </p:blipFill>
        <p:spPr>
          <a:xfrm>
            <a:off x="9296424" y="3220872"/>
            <a:ext cx="1511677" cy="2742964"/>
          </a:xfrm>
        </p:spPr>
      </p:pic>
      <p:pic>
        <p:nvPicPr>
          <p:cNvPr id="11" name="图片占位符 10"/>
          <p:cNvPicPr>
            <a:picLocks noChangeAspect="1" noGrp="1"/>
          </p:cNvPicPr>
          <p:nvPr>
            <p:ph idx="14" sz="quarter" type="pic"/>
          </p:nvPr>
        </p:nvPicPr>
        <p:blipFill>
          <a:blip r:embed="rId7">
            <a:extLst>
              <a:ext uri="{28A0092B-C50C-407E-A947-70E740481C1C}">
                <a14:useLocalDpi val="0"/>
              </a:ext>
            </a:extLst>
          </a:blip>
          <a:stretch>
            <a:fillRect/>
          </a:stretch>
        </p:blipFill>
        <p:spPr>
          <a:xfrm>
            <a:off x="6564572" y="4615334"/>
            <a:ext cx="2552131" cy="1346112"/>
          </a:xfrm>
        </p:spPr>
      </p:pic>
    </p:spTree>
    <p:extLst>
      <p:ext uri="{BB962C8B-B14F-4D97-AF65-F5344CB8AC3E}">
        <p14:creationId val="7729398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9"/>
                                        </p:tgtEl>
                                        <p:attrNameLst>
                                          <p:attrName>style.visibility</p:attrName>
                                        </p:attrNameLst>
                                      </p:cBhvr>
                                      <p:to>
                                        <p:strVal val="visible"/>
                                      </p:to>
                                    </p:set>
                                    <p:anim calcmode="lin" valueType="num">
                                      <p:cBhvr>
                                        <p:cTn dur="250" fill="hold" id="7"/>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19"/>
                                        </p:tgtEl>
                                        <p:attrNameLst>
                                          <p:attrName>ppt_y</p:attrName>
                                        </p:attrNameLst>
                                      </p:cBhvr>
                                      <p:tavLst>
                                        <p:tav tm="0">
                                          <p:val>
                                            <p:strVal val="#ppt_y"/>
                                          </p:val>
                                        </p:tav>
                                        <p:tav tm="100000">
                                          <p:val>
                                            <p:strVal val="#ppt_y"/>
                                          </p:val>
                                        </p:tav>
                                      </p:tavLst>
                                    </p:anim>
                                    <p:anim calcmode="lin" valueType="num">
                                      <p:cBhvr>
                                        <p:cTn dur="250" fill="hold" id="9"/>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1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19"/>
                                        </p:tgtEl>
                                      </p:cBhvr>
                                    </p:animEffect>
                                  </p:childTnLst>
                                </p:cTn>
                              </p:par>
                            </p:childTnLst>
                          </p:cTn>
                        </p:par>
                        <p:par>
                          <p:cTn fill="hold" id="12" nodeType="afterGroup">
                            <p:stCondLst>
                              <p:cond delay="250"/>
                            </p:stCondLst>
                            <p:childTnLst>
                              <p:par>
                                <p:cTn fill="hold" grpId="0" id="13" nodeType="afterEffect" presetClass="entr" presetID="22" presetSubtype="1">
                                  <p:stCondLst>
                                    <p:cond delay="0"/>
                                  </p:stCondLst>
                                  <p:childTnLst>
                                    <p:set>
                                      <p:cBhvr>
                                        <p:cTn dur="1" fill="hold" id="14">
                                          <p:stCondLst>
                                            <p:cond delay="0"/>
                                          </p:stCondLst>
                                        </p:cTn>
                                        <p:tgtEl>
                                          <p:spTgt spid="17"/>
                                        </p:tgtEl>
                                        <p:attrNameLst>
                                          <p:attrName>style.visibility</p:attrName>
                                        </p:attrNameLst>
                                      </p:cBhvr>
                                      <p:to>
                                        <p:strVal val="visible"/>
                                      </p:to>
                                    </p:set>
                                    <p:animEffect filter="wipe(up)" transition="in">
                                      <p:cBhvr>
                                        <p:cTn dur="400" id="15"/>
                                        <p:tgtEl>
                                          <p:spTgt spid="17"/>
                                        </p:tgtEl>
                                      </p:cBhvr>
                                    </p:animEffect>
                                  </p:childTnLst>
                                </p:cTn>
                              </p:par>
                            </p:childTnLst>
                          </p:cTn>
                        </p:par>
                        <p:par>
                          <p:cTn fill="hold" id="16" nodeType="afterGroup">
                            <p:stCondLst>
                              <p:cond delay="650"/>
                            </p:stCondLst>
                            <p:childTnLst>
                              <p:par>
                                <p:cTn fill="hold" grpId="0" id="17" nodeType="afterEffect" presetClass="entr" presetID="22" presetSubtype="1">
                                  <p:stCondLst>
                                    <p:cond delay="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400" id="19"/>
                                        <p:tgtEl>
                                          <p:spTgt spid="18"/>
                                        </p:tgtEl>
                                      </p:cBhvr>
                                    </p:animEffect>
                                  </p:childTnLst>
                                </p:cTn>
                              </p:par>
                            </p:childTnLst>
                          </p:cTn>
                        </p:par>
                        <p:par>
                          <p:cTn fill="hold" id="20" nodeType="afterGroup">
                            <p:stCondLst>
                              <p:cond delay="1050"/>
                            </p:stCondLst>
                            <p:childTnLst>
                              <p:par>
                                <p:cTn fill="hold" id="21" nodeType="afterEffect" presetClass="entr" presetID="10" presetSubtype="0">
                                  <p:stCondLst>
                                    <p:cond delay="0"/>
                                  </p:stCondLst>
                                  <p:childTnLst>
                                    <p:set>
                                      <p:cBhvr>
                                        <p:cTn dur="1" fill="hold" id="22">
                                          <p:stCondLst>
                                            <p:cond delay="0"/>
                                          </p:stCondLst>
                                        </p:cTn>
                                        <p:tgtEl>
                                          <p:spTgt spid="7"/>
                                        </p:tgtEl>
                                        <p:attrNameLst>
                                          <p:attrName>style.visibility</p:attrName>
                                        </p:attrNameLst>
                                      </p:cBhvr>
                                      <p:to>
                                        <p:strVal val="visible"/>
                                      </p:to>
                                    </p:set>
                                    <p:animEffect filter="fade" transition="in">
                                      <p:cBhvr>
                                        <p:cTn dur="500" id="23"/>
                                        <p:tgtEl>
                                          <p:spTgt spid="7"/>
                                        </p:tgtEl>
                                      </p:cBhvr>
                                    </p:animEffect>
                                  </p:childTnLst>
                                </p:cTn>
                              </p:par>
                            </p:childTnLst>
                          </p:cTn>
                        </p:par>
                        <p:par>
                          <p:cTn fill="hold" id="24" nodeType="afterGroup">
                            <p:stCondLst>
                              <p:cond delay="1550"/>
                            </p:stCondLst>
                            <p:childTnLst>
                              <p:par>
                                <p:cTn fill="hold" id="25" nodeType="afterEffect" presetClass="entr" presetID="10" presetSubtype="0">
                                  <p:stCondLst>
                                    <p:cond delay="0"/>
                                  </p:stCondLst>
                                  <p:childTnLst>
                                    <p:set>
                                      <p:cBhvr>
                                        <p:cTn dur="1" fill="hold" id="26">
                                          <p:stCondLst>
                                            <p:cond delay="0"/>
                                          </p:stCondLst>
                                        </p:cTn>
                                        <p:tgtEl>
                                          <p:spTgt spid="8"/>
                                        </p:tgtEl>
                                        <p:attrNameLst>
                                          <p:attrName>style.visibility</p:attrName>
                                        </p:attrNameLst>
                                      </p:cBhvr>
                                      <p:to>
                                        <p:strVal val="visible"/>
                                      </p:to>
                                    </p:set>
                                    <p:animEffect filter="fade" transition="in">
                                      <p:cBhvr>
                                        <p:cTn dur="500" id="27"/>
                                        <p:tgtEl>
                                          <p:spTgt spid="8"/>
                                        </p:tgtEl>
                                      </p:cBhvr>
                                    </p:animEffect>
                                  </p:childTnLst>
                                </p:cTn>
                              </p:par>
                            </p:childTnLst>
                          </p:cTn>
                        </p:par>
                        <p:par>
                          <p:cTn fill="hold" id="28" nodeType="afterGroup">
                            <p:stCondLst>
                              <p:cond delay="2050"/>
                            </p:stCondLst>
                            <p:childTnLst>
                              <p:par>
                                <p:cTn fill="hold" id="29" nodeType="afterEffect" presetClass="entr" presetID="10" presetSubtype="0">
                                  <p:stCondLst>
                                    <p:cond delay="0"/>
                                  </p:stCondLst>
                                  <p:childTnLst>
                                    <p:set>
                                      <p:cBhvr>
                                        <p:cTn dur="1" fill="hold" id="30">
                                          <p:stCondLst>
                                            <p:cond delay="0"/>
                                          </p:stCondLst>
                                        </p:cTn>
                                        <p:tgtEl>
                                          <p:spTgt spid="9"/>
                                        </p:tgtEl>
                                        <p:attrNameLst>
                                          <p:attrName>style.visibility</p:attrName>
                                        </p:attrNameLst>
                                      </p:cBhvr>
                                      <p:to>
                                        <p:strVal val="visible"/>
                                      </p:to>
                                    </p:set>
                                    <p:animEffect filter="fade" transition="in">
                                      <p:cBhvr>
                                        <p:cTn dur="500" id="31"/>
                                        <p:tgtEl>
                                          <p:spTgt spid="9"/>
                                        </p:tgtEl>
                                      </p:cBhvr>
                                    </p:animEffect>
                                  </p:childTnLst>
                                </p:cTn>
                              </p:par>
                            </p:childTnLst>
                          </p:cTn>
                        </p:par>
                        <p:par>
                          <p:cTn fill="hold" id="32" nodeType="afterGroup">
                            <p:stCondLst>
                              <p:cond delay="2550"/>
                            </p:stCondLst>
                            <p:childTnLst>
                              <p:par>
                                <p:cTn fill="hold" id="33" nodeType="afterEffect" presetClass="entr" presetID="10" presetSubtype="0">
                                  <p:stCondLst>
                                    <p:cond delay="0"/>
                                  </p:stCondLst>
                                  <p:childTnLst>
                                    <p:set>
                                      <p:cBhvr>
                                        <p:cTn dur="1" fill="hold" id="34">
                                          <p:stCondLst>
                                            <p:cond delay="0"/>
                                          </p:stCondLst>
                                        </p:cTn>
                                        <p:tgtEl>
                                          <p:spTgt spid="11"/>
                                        </p:tgtEl>
                                        <p:attrNameLst>
                                          <p:attrName>style.visibility</p:attrName>
                                        </p:attrNameLst>
                                      </p:cBhvr>
                                      <p:to>
                                        <p:strVal val="visible"/>
                                      </p:to>
                                    </p:set>
                                    <p:animEffect filter="fade" transition="in">
                                      <p:cBhvr>
                                        <p:cTn dur="500" id="35"/>
                                        <p:tgtEl>
                                          <p:spTgt spid="11"/>
                                        </p:tgtEl>
                                      </p:cBhvr>
                                    </p:animEffect>
                                  </p:childTnLst>
                                </p:cTn>
                              </p:par>
                            </p:childTnLst>
                          </p:cTn>
                        </p:par>
                        <p:par>
                          <p:cTn fill="hold" id="36" nodeType="afterGroup">
                            <p:stCondLst>
                              <p:cond delay="3050"/>
                            </p:stCondLst>
                            <p:childTnLst>
                              <p:par>
                                <p:cTn fill="hold" id="37" nodeType="afterEffect" presetClass="entr" presetID="10" presetSubtype="0">
                                  <p:stCondLst>
                                    <p:cond delay="0"/>
                                  </p:stCondLst>
                                  <p:childTnLst>
                                    <p:set>
                                      <p:cBhvr>
                                        <p:cTn dur="1" fill="hold" id="38">
                                          <p:stCondLst>
                                            <p:cond delay="0"/>
                                          </p:stCondLst>
                                        </p:cTn>
                                        <p:tgtEl>
                                          <p:spTgt spid="10"/>
                                        </p:tgtEl>
                                        <p:attrNameLst>
                                          <p:attrName>style.visibility</p:attrName>
                                        </p:attrNameLst>
                                      </p:cBhvr>
                                      <p:to>
                                        <p:strVal val="visible"/>
                                      </p:to>
                                    </p:set>
                                    <p:animEffect filter="fade" transition="in">
                                      <p:cBhvr>
                                        <p:cTn dur="500" id="3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1795" y="0"/>
            <a:ext cx="12188408" cy="6862073"/>
          </a:xfrm>
        </p:spPr>
      </p:pic>
      <p:sp>
        <p:nvSpPr>
          <p:cNvPr id="15" name="矩形 14"/>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Подзаголовок 2"/>
          <p:cNvSpPr txBox="1"/>
          <p:nvPr/>
        </p:nvSpPr>
        <p:spPr>
          <a:xfrm>
            <a:off x="4168974" y="165591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Presentation Template</a:t>
            </a:r>
          </a:p>
        </p:txBody>
      </p:sp>
      <p:sp>
        <p:nvSpPr>
          <p:cNvPr id="9"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gradFill>
                <a:gsLst>
                  <a:gs pos="0">
                    <a:srgbClr val="3A88CA">
                      <a:alpha val="73000"/>
                    </a:srgbClr>
                  </a:gs>
                  <a:gs pos="100000">
                    <a:srgbClr val="9E77B8">
                      <a:alpha val="78000"/>
                    </a:srgbClr>
                  </a:gs>
                </a:gsLst>
                <a:lin ang="2700000" scaled="0"/>
              </a:gra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0" name="文本框 9"/>
          <p:cNvSpPr txBox="1"/>
          <p:nvPr/>
        </p:nvSpPr>
        <p:spPr>
          <a:xfrm>
            <a:off x="5140234" y="1730613"/>
            <a:ext cx="1665514" cy="2194560"/>
          </a:xfrm>
          <a:prstGeom prst="rect">
            <a:avLst/>
          </a:prstGeom>
          <a:noFill/>
        </p:spPr>
        <p:txBody>
          <a:bodyPr rtlCol="0" wrap="square">
            <a:spAutoFit/>
          </a:bodyPr>
          <a:lstStyle/>
          <a:p>
            <a:r>
              <a:rPr altLang="en-US" b="1" lang="zh-CN" sz="13800">
                <a:solidFill>
                  <a:schemeClr val="bg1"/>
                </a:solidFill>
                <a:latin charset="-122" panose="02010601030101010101" pitchFamily="2" typeface="叶根友毛笔行书简体"/>
                <a:ea charset="-122" panose="02010601030101010101" pitchFamily="2" typeface="叶根友毛笔行书简体"/>
              </a:rPr>
              <a:t>叁</a:t>
            </a:r>
          </a:p>
        </p:txBody>
      </p:sp>
      <p:sp>
        <p:nvSpPr>
          <p:cNvPr id="16" name="文本框 15"/>
          <p:cNvSpPr txBox="1"/>
          <p:nvPr/>
        </p:nvSpPr>
        <p:spPr>
          <a:xfrm>
            <a:off x="4519379" y="3917576"/>
            <a:ext cx="3493696" cy="518160"/>
          </a:xfrm>
          <a:prstGeom prst="rect">
            <a:avLst/>
          </a:prstGeom>
          <a:noFill/>
        </p:spPr>
        <p:txBody>
          <a:bodyPr rtlCol="0" wrap="square">
            <a:spAutoFit/>
          </a:bodyPr>
          <a:lstStyle/>
          <a:p>
            <a:r>
              <a:rPr altLang="zh-CN" b="1" lang="en-US" sz="2800">
                <a:solidFill>
                  <a:schemeClr val="bg1">
                    <a:alpha val="60000"/>
                  </a:schemeClr>
                </a:solidFill>
                <a:latin charset="-122" panose="020b0503020204020204" pitchFamily="34" typeface="微软雅黑"/>
                <a:ea charset="-122" panose="020b0503020204020204" pitchFamily="34" typeface="微软雅黑"/>
              </a:rPr>
              <a:t>FRIENDLY INTERE</a:t>
            </a:r>
          </a:p>
        </p:txBody>
      </p:sp>
    </p:spTree>
    <p:extLst>
      <p:ext uri="{BB962C8B-B14F-4D97-AF65-F5344CB8AC3E}">
        <p14:creationId val="259803351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47" presetSubtype="0">
                                  <p:stCondLst>
                                    <p:cond delay="0"/>
                                  </p:stCondLst>
                                  <p:childTnLst>
                                    <p:set>
                                      <p:cBhvr>
                                        <p:cTn dur="1" fill="hold" id="6">
                                          <p:stCondLst>
                                            <p:cond delay="0"/>
                                          </p:stCondLst>
                                        </p:cTn>
                                        <p:tgtEl>
                                          <p:spTgt spid="9"/>
                                        </p:tgtEl>
                                        <p:attrNameLst>
                                          <p:attrName>style.visibility</p:attrName>
                                        </p:attrNameLst>
                                      </p:cBhvr>
                                      <p:to>
                                        <p:strVal val="visible"/>
                                      </p:to>
                                    </p:set>
                                    <p:animEffect filter="fade" transition="in">
                                      <p:cBhvr>
                                        <p:cTn dur="1000" id="7"/>
                                        <p:tgtEl>
                                          <p:spTgt spid="9"/>
                                        </p:tgtEl>
                                      </p:cBhvr>
                                    </p:animEffect>
                                    <p:anim calcmode="lin" valueType="num">
                                      <p:cBhvr>
                                        <p:cTn dur="1000" fill="hold" id="8"/>
                                        <p:tgtEl>
                                          <p:spTgt spid="9"/>
                                        </p:tgtEl>
                                        <p:attrNameLst>
                                          <p:attrName>ppt_x</p:attrName>
                                        </p:attrNameLst>
                                      </p:cBhvr>
                                      <p:tavLst>
                                        <p:tav tm="0">
                                          <p:val>
                                            <p:strVal val="#ppt_x"/>
                                          </p:val>
                                        </p:tav>
                                        <p:tav tm="100000">
                                          <p:val>
                                            <p:strVal val="#ppt_x"/>
                                          </p:val>
                                        </p:tav>
                                      </p:tavLst>
                                    </p:anim>
                                    <p:anim calcmode="lin" valueType="num">
                                      <p:cBhvr>
                                        <p:cTn dur="1000" fill="hold" id="9"/>
                                        <p:tgtEl>
                                          <p:spTgt spid="9"/>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1" presetSubtype="0">
                                  <p:stCondLst>
                                    <p:cond delay="0"/>
                                  </p:stCondLst>
                                  <p:iterate type="lt">
                                    <p:tmPct val="10000"/>
                                  </p:iterate>
                                  <p:childTnLst>
                                    <p:set>
                                      <p:cBhvr>
                                        <p:cTn dur="1" fill="hold" id="12">
                                          <p:stCondLst>
                                            <p:cond delay="0"/>
                                          </p:stCondLst>
                                        </p:cTn>
                                        <p:tgtEl>
                                          <p:spTgt spid="8"/>
                                        </p:tgtEl>
                                        <p:attrNameLst>
                                          <p:attrName>style.visibility</p:attrName>
                                        </p:attrNameLst>
                                      </p:cBhvr>
                                      <p:to>
                                        <p:strVal val="visible"/>
                                      </p:to>
                                    </p:set>
                                    <p:anim calcmode="lin" valueType="num">
                                      <p:cBhvr>
                                        <p:cTn dur="250" fill="hold" id="13"/>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4"/>
                                        <p:tgtEl>
                                          <p:spTgt spid="8"/>
                                        </p:tgtEl>
                                        <p:attrNameLst>
                                          <p:attrName>ppt_y</p:attrName>
                                        </p:attrNameLst>
                                      </p:cBhvr>
                                      <p:tavLst>
                                        <p:tav tm="0">
                                          <p:val>
                                            <p:strVal val="#ppt_y"/>
                                          </p:val>
                                        </p:tav>
                                        <p:tav tm="100000">
                                          <p:val>
                                            <p:strVal val="#ppt_y"/>
                                          </p:val>
                                        </p:tav>
                                      </p:tavLst>
                                    </p:anim>
                                    <p:anim calcmode="lin" valueType="num">
                                      <p:cBhvr>
                                        <p:cTn dur="250" fill="hold" id="15"/>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6"/>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7" tmFilter="0,0; .5, 1; 1, 1"/>
                                        <p:tgtEl>
                                          <p:spTgt spid="8"/>
                                        </p:tgtEl>
                                      </p:cBhvr>
                                    </p:animEffect>
                                  </p:childTnLst>
                                </p:cTn>
                              </p:par>
                            </p:childTnLst>
                          </p:cTn>
                        </p:par>
                        <p:par>
                          <p:cTn fill="hold" id="18" nodeType="afterGroup">
                            <p:stCondLst>
                              <p:cond delay="1250"/>
                            </p:stCondLst>
                            <p:childTnLst>
                              <p:par>
                                <p:cTn fill="hold" grpId="0" id="19" nodeType="afterEffect" presetClass="entr" presetID="47" presetSubtype="0">
                                  <p:stCondLst>
                                    <p:cond delay="0"/>
                                  </p:stCondLst>
                                  <p:childTnLst>
                                    <p:set>
                                      <p:cBhvr>
                                        <p:cTn dur="1" fill="hold" id="20">
                                          <p:stCondLst>
                                            <p:cond delay="0"/>
                                          </p:stCondLst>
                                        </p:cTn>
                                        <p:tgtEl>
                                          <p:spTgt spid="10"/>
                                        </p:tgtEl>
                                        <p:attrNameLst>
                                          <p:attrName>style.visibility</p:attrName>
                                        </p:attrNameLst>
                                      </p:cBhvr>
                                      <p:to>
                                        <p:strVal val="visible"/>
                                      </p:to>
                                    </p:set>
                                    <p:animEffect filter="fade" transition="in">
                                      <p:cBhvr>
                                        <p:cTn dur="1000" id="21"/>
                                        <p:tgtEl>
                                          <p:spTgt spid="10"/>
                                        </p:tgtEl>
                                      </p:cBhvr>
                                    </p:animEffect>
                                    <p:anim calcmode="lin" valueType="num">
                                      <p:cBhvr>
                                        <p:cTn dur="1000" fill="hold" id="22"/>
                                        <p:tgtEl>
                                          <p:spTgt spid="10"/>
                                        </p:tgtEl>
                                        <p:attrNameLst>
                                          <p:attrName>ppt_x</p:attrName>
                                        </p:attrNameLst>
                                      </p:cBhvr>
                                      <p:tavLst>
                                        <p:tav tm="0">
                                          <p:val>
                                            <p:strVal val="#ppt_x"/>
                                          </p:val>
                                        </p:tav>
                                        <p:tav tm="100000">
                                          <p:val>
                                            <p:strVal val="#ppt_x"/>
                                          </p:val>
                                        </p:tav>
                                      </p:tavLst>
                                    </p:anim>
                                    <p:anim calcmode="lin" valueType="num">
                                      <p:cBhvr>
                                        <p:cTn dur="1000" fill="hold" id="23"/>
                                        <p:tgtEl>
                                          <p:spTgt spid="10"/>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250"/>
                            </p:stCondLst>
                            <p:childTnLst>
                              <p:par>
                                <p:cTn fill="hold" grpId="0" id="25" nodeType="afterEffect" presetClass="entr" presetID="10" presetSubtype="0">
                                  <p:stCondLst>
                                    <p:cond delay="0"/>
                                  </p:stCondLst>
                                  <p:childTnLst>
                                    <p:set>
                                      <p:cBhvr>
                                        <p:cTn dur="1" fill="hold" id="26">
                                          <p:stCondLst>
                                            <p:cond delay="0"/>
                                          </p:stCondLst>
                                        </p:cTn>
                                        <p:tgtEl>
                                          <p:spTgt spid="16"/>
                                        </p:tgtEl>
                                        <p:attrNameLst>
                                          <p:attrName>style.visibility</p:attrName>
                                        </p:attrNameLst>
                                      </p:cBhvr>
                                      <p:to>
                                        <p:strVal val="visible"/>
                                      </p:to>
                                    </p:set>
                                    <p:animEffect filter="fade" transition="in">
                                      <p:cBhvr>
                                        <p:cTn dur="500" id="27"/>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P grpId="0" spid="9"/>
      <p:bldP grpId="0" spid="10"/>
      <p:bldP grpId="0" spid="16"/>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Заголовок 1"/>
          <p:cNvSpPr txBox="1"/>
          <p:nvPr/>
        </p:nvSpPr>
        <p:spPr>
          <a:xfrm>
            <a:off x="933609" y="1018534"/>
            <a:ext cx="7404511" cy="723971"/>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WHAT WE DO</a:t>
            </a:r>
          </a:p>
        </p:txBody>
      </p:sp>
      <p:sp>
        <p:nvSpPr>
          <p:cNvPr id="8" name="Текст 11"/>
          <p:cNvSpPr txBox="1"/>
          <p:nvPr/>
        </p:nvSpPr>
        <p:spPr>
          <a:xfrm>
            <a:off x="3234019" y="2859122"/>
            <a:ext cx="2803693"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WEB DEVELOPMENT</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grpSp>
        <p:nvGrpSpPr>
          <p:cNvPr id="10" name="Группа 9"/>
          <p:cNvGrpSpPr/>
          <p:nvPr/>
        </p:nvGrpSpPr>
        <p:grpSpPr>
          <a:xfrm>
            <a:off x="2349795" y="2524197"/>
            <a:ext cx="728383" cy="669851"/>
            <a:chOff x="935665" y="3221665"/>
            <a:chExt cx="728383" cy="669851"/>
          </a:xfrm>
        </p:grpSpPr>
        <p:sp>
          <p:nvSpPr>
            <p:cNvPr id="9" name="Текст 11"/>
            <p:cNvSpPr txBox="1"/>
            <p:nvPr/>
          </p:nvSpPr>
          <p:spPr>
            <a:xfrm>
              <a:off x="978197" y="3388510"/>
              <a:ext cx="685851" cy="399957"/>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01</a:t>
              </a:r>
            </a:p>
          </p:txBody>
        </p:sp>
        <p:sp>
          <p:nvSpPr>
            <p:cNvPr id="2" name="Прямоугольник 1"/>
            <p:cNvSpPr/>
            <p:nvPr/>
          </p:nvSpPr>
          <p:spPr>
            <a:xfrm>
              <a:off x="935665" y="3221665"/>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6" name="Текст 11"/>
          <p:cNvSpPr txBox="1"/>
          <p:nvPr/>
        </p:nvSpPr>
        <p:spPr>
          <a:xfrm>
            <a:off x="7136309" y="2859122"/>
            <a:ext cx="2803693"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MOBILE APP</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a:t>
            </a:r>
          </a:p>
        </p:txBody>
      </p:sp>
      <p:grpSp>
        <p:nvGrpSpPr>
          <p:cNvPr id="50" name="Группа 49"/>
          <p:cNvGrpSpPr/>
          <p:nvPr/>
        </p:nvGrpSpPr>
        <p:grpSpPr>
          <a:xfrm>
            <a:off x="6252085" y="2524197"/>
            <a:ext cx="707117" cy="669851"/>
            <a:chOff x="6252085" y="1910584"/>
            <a:chExt cx="707117" cy="669851"/>
          </a:xfrm>
        </p:grpSpPr>
        <p:sp>
          <p:nvSpPr>
            <p:cNvPr id="18" name="Текст 11"/>
            <p:cNvSpPr txBox="1"/>
            <p:nvPr/>
          </p:nvSpPr>
          <p:spPr>
            <a:xfrm>
              <a:off x="6273351" y="2077429"/>
              <a:ext cx="685851" cy="399957"/>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02</a:t>
              </a:r>
            </a:p>
          </p:txBody>
        </p:sp>
        <p:sp>
          <p:nvSpPr>
            <p:cNvPr id="19" name="Прямоугольник 18"/>
            <p:cNvSpPr/>
            <p:nvPr/>
          </p:nvSpPr>
          <p:spPr>
            <a:xfrm>
              <a:off x="6252085" y="1910584"/>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8" name="Текст 11"/>
          <p:cNvSpPr txBox="1"/>
          <p:nvPr/>
        </p:nvSpPr>
        <p:spPr>
          <a:xfrm>
            <a:off x="3276551" y="4618438"/>
            <a:ext cx="2803693"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SEO PROMOTION</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grpSp>
        <p:nvGrpSpPr>
          <p:cNvPr id="51" name="Группа 50"/>
          <p:cNvGrpSpPr/>
          <p:nvPr/>
        </p:nvGrpSpPr>
        <p:grpSpPr>
          <a:xfrm>
            <a:off x="2392327" y="4283513"/>
            <a:ext cx="717750" cy="669851"/>
            <a:chOff x="2392327" y="4115068"/>
            <a:chExt cx="717750" cy="669851"/>
          </a:xfrm>
        </p:grpSpPr>
        <p:sp>
          <p:nvSpPr>
            <p:cNvPr id="30" name="Текст 11"/>
            <p:cNvSpPr txBox="1"/>
            <p:nvPr/>
          </p:nvSpPr>
          <p:spPr>
            <a:xfrm>
              <a:off x="2424226" y="4281913"/>
              <a:ext cx="685851" cy="399957"/>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03</a:t>
              </a:r>
            </a:p>
          </p:txBody>
        </p:sp>
        <p:sp>
          <p:nvSpPr>
            <p:cNvPr id="31" name="Прямоугольник 30"/>
            <p:cNvSpPr/>
            <p:nvPr/>
          </p:nvSpPr>
          <p:spPr>
            <a:xfrm>
              <a:off x="239232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24" name="Текст 11"/>
          <p:cNvSpPr txBox="1"/>
          <p:nvPr/>
        </p:nvSpPr>
        <p:spPr>
          <a:xfrm>
            <a:off x="7121691" y="4618438"/>
            <a:ext cx="2803693"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MARKETING RESEARCH</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grpSp>
        <p:nvGrpSpPr>
          <p:cNvPr id="52" name="Группа 51"/>
          <p:cNvGrpSpPr/>
          <p:nvPr/>
        </p:nvGrpSpPr>
        <p:grpSpPr>
          <a:xfrm>
            <a:off x="6294617" y="4283513"/>
            <a:ext cx="696484" cy="669851"/>
            <a:chOff x="6294617" y="4115068"/>
            <a:chExt cx="696484" cy="669851"/>
          </a:xfrm>
        </p:grpSpPr>
        <p:sp>
          <p:nvSpPr>
            <p:cNvPr id="26" name="Текст 11"/>
            <p:cNvSpPr txBox="1"/>
            <p:nvPr/>
          </p:nvSpPr>
          <p:spPr>
            <a:xfrm>
              <a:off x="6305250" y="4281913"/>
              <a:ext cx="685851" cy="399957"/>
            </a:xfrm>
            <a:prstGeom prst="rect">
              <a:avLst/>
            </a:prstGeom>
          </p:spPr>
          <p:txBody>
            <a:bodyPr>
              <a:no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04</a:t>
              </a:r>
            </a:p>
          </p:txBody>
        </p:sp>
        <p:sp>
          <p:nvSpPr>
            <p:cNvPr id="27" name="Прямоугольник 26"/>
            <p:cNvSpPr/>
            <p:nvPr/>
          </p:nvSpPr>
          <p:spPr>
            <a:xfrm>
              <a:off x="6294617" y="4115068"/>
              <a:ext cx="669851" cy="669851"/>
            </a:xfrm>
            <a:prstGeom prst="rect">
              <a:avLst/>
            </a:prstGeom>
            <a:noFill/>
            <a:ln w="28575">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cxnSp>
        <p:nvCxnSpPr>
          <p:cNvPr id="33" name="Прямая соединительная линия 32"/>
          <p:cNvCxnSpPr/>
          <p:nvPr/>
        </p:nvCxnSpPr>
        <p:spPr>
          <a:xfrm>
            <a:off x="3324176"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7" name="Прямая соединительная линия 46"/>
          <p:cNvCxnSpPr/>
          <p:nvPr/>
        </p:nvCxnSpPr>
        <p:spPr>
          <a:xfrm>
            <a:off x="7245493" y="2691042"/>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8" name="Прямая соединительная линия 47"/>
          <p:cNvCxnSpPr/>
          <p:nvPr/>
        </p:nvCxnSpPr>
        <p:spPr>
          <a:xfrm>
            <a:off x="3359012"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49" name="Прямая соединительная линия 48"/>
          <p:cNvCxnSpPr/>
          <p:nvPr/>
        </p:nvCxnSpPr>
        <p:spPr>
          <a:xfrm>
            <a:off x="7245493" y="4454433"/>
            <a:ext cx="742857" cy="0"/>
          </a:xfrm>
          <a:prstGeom prst="line">
            <a:avLst/>
          </a:prstGeom>
          <a:ln w="19050">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29" name="Подзаголовок 2"/>
          <p:cNvSpPr txBox="1"/>
          <p:nvPr/>
        </p:nvSpPr>
        <p:spPr>
          <a:xfrm>
            <a:off x="963882" y="696930"/>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About Us</a:t>
            </a:r>
          </a:p>
        </p:txBody>
      </p:sp>
    </p:spTree>
    <p:extLst>
      <p:ext uri="{BB962C8B-B14F-4D97-AF65-F5344CB8AC3E}">
        <p14:creationId val="194166993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8">
                                  <p:stCondLst>
                                    <p:cond delay="0"/>
                                  </p:stCondLst>
                                  <p:childTnLst>
                                    <p:set>
                                      <p:cBhvr>
                                        <p:cTn dur="1" fill="hold" id="6">
                                          <p:stCondLst>
                                            <p:cond delay="0"/>
                                          </p:stCondLst>
                                        </p:cTn>
                                        <p:tgtEl>
                                          <p:spTgt spid="29"/>
                                        </p:tgtEl>
                                        <p:attrNameLst>
                                          <p:attrName>style.visibility</p:attrName>
                                        </p:attrNameLst>
                                      </p:cBhvr>
                                      <p:to>
                                        <p:strVal val="visible"/>
                                      </p:to>
                                    </p:set>
                                    <p:anim calcmode="lin" valueType="num">
                                      <p:cBhvr additive="base">
                                        <p:cTn dur="300" fill="hold" id="7"/>
                                        <p:tgtEl>
                                          <p:spTgt spid="29"/>
                                        </p:tgtEl>
                                        <p:attrNameLst>
                                          <p:attrName>ppt_x</p:attrName>
                                        </p:attrNameLst>
                                      </p:cBhvr>
                                      <p:tavLst>
                                        <p:tav tm="0">
                                          <p:val>
                                            <p:strVal val="0-#ppt_w/2"/>
                                          </p:val>
                                        </p:tav>
                                        <p:tav tm="100000">
                                          <p:val>
                                            <p:strVal val="#ppt_x"/>
                                          </p:val>
                                        </p:tav>
                                      </p:tavLst>
                                    </p:anim>
                                    <p:anim calcmode="lin" valueType="num">
                                      <p:cBhvr additive="base">
                                        <p:cTn dur="300" fill="hold" id="8"/>
                                        <p:tgtEl>
                                          <p:spTgt spid="29"/>
                                        </p:tgtEl>
                                        <p:attrNameLst>
                                          <p:attrName>ppt_y</p:attrName>
                                        </p:attrNameLst>
                                      </p:cBhvr>
                                      <p:tavLst>
                                        <p:tav tm="0">
                                          <p:val>
                                            <p:strVal val="#ppt_y"/>
                                          </p:val>
                                        </p:tav>
                                        <p:tav tm="100000">
                                          <p:val>
                                            <p:strVal val="#ppt_y"/>
                                          </p:val>
                                        </p:tav>
                                      </p:tavLst>
                                    </p:anim>
                                  </p:childTnLst>
                                </p:cTn>
                              </p:par>
                            </p:childTnLst>
                          </p:cTn>
                        </p:par>
                      </p:childTnLst>
                    </p:cTn>
                  </p:par>
                  <p:par>
                    <p:cTn fill="hold" id="9" nodeType="clickPar">
                      <p:stCondLst>
                        <p:cond delay="indefinite"/>
                      </p:stCondLst>
                      <p:childTnLst>
                        <p:par>
                          <p:cTn fill="hold" id="10" nodeType="afterGroup">
                            <p:stCondLst>
                              <p:cond delay="0"/>
                            </p:stCondLst>
                            <p:childTnLst>
                              <p:par>
                                <p:cTn fill="hold" grpId="0" id="11" nodeType="clickEffect" presetClass="entr" presetID="2" presetSubtype="8">
                                  <p:stCondLst>
                                    <p:cond delay="0"/>
                                  </p:stCondLst>
                                  <p:childTnLst>
                                    <p:set>
                                      <p:cBhvr>
                                        <p:cTn dur="1" fill="hold" id="12">
                                          <p:stCondLst>
                                            <p:cond delay="0"/>
                                          </p:stCondLst>
                                        </p:cTn>
                                        <p:tgtEl>
                                          <p:spTgt spid="7"/>
                                        </p:tgtEl>
                                        <p:attrNameLst>
                                          <p:attrName>style.visibility</p:attrName>
                                        </p:attrNameLst>
                                      </p:cBhvr>
                                      <p:to>
                                        <p:strVal val="visible"/>
                                      </p:to>
                                    </p:set>
                                    <p:anim calcmode="lin" valueType="num">
                                      <p:cBhvr additive="base">
                                        <p:cTn dur="300" fill="hold" id="13"/>
                                        <p:tgtEl>
                                          <p:spTgt spid="7"/>
                                        </p:tgtEl>
                                        <p:attrNameLst>
                                          <p:attrName>ppt_x</p:attrName>
                                        </p:attrNameLst>
                                      </p:cBhvr>
                                      <p:tavLst>
                                        <p:tav tm="0">
                                          <p:val>
                                            <p:strVal val="0-#ppt_w/2"/>
                                          </p:val>
                                        </p:tav>
                                        <p:tav tm="100000">
                                          <p:val>
                                            <p:strVal val="#ppt_x"/>
                                          </p:val>
                                        </p:tav>
                                      </p:tavLst>
                                    </p:anim>
                                    <p:anim calcmode="lin" valueType="num">
                                      <p:cBhvr additive="base">
                                        <p:cTn dur="300" fill="hold" id="14"/>
                                        <p:tgtEl>
                                          <p:spTgt spid="7"/>
                                        </p:tgtEl>
                                        <p:attrNameLst>
                                          <p:attrName>ppt_y</p:attrName>
                                        </p:attrNameLst>
                                      </p:cBhvr>
                                      <p:tavLst>
                                        <p:tav tm="0">
                                          <p:val>
                                            <p:strVal val="#ppt_y"/>
                                          </p:val>
                                        </p:tav>
                                        <p:tav tm="100000">
                                          <p:val>
                                            <p:strVal val="#ppt_y"/>
                                          </p:val>
                                        </p:tav>
                                      </p:tavLst>
                                    </p:anim>
                                  </p:childTnLst>
                                </p:cTn>
                              </p:par>
                            </p:childTnLst>
                          </p:cTn>
                        </p:par>
                      </p:childTnLst>
                    </p:cTn>
                  </p:par>
                  <p:par>
                    <p:cTn fill="hold" id="15" nodeType="clickPar">
                      <p:stCondLst>
                        <p:cond delay="indefinite"/>
                      </p:stCondLst>
                      <p:childTnLst>
                        <p:par>
                          <p:cTn fill="hold" id="16" nodeType="afterGroup">
                            <p:stCondLst>
                              <p:cond delay="0"/>
                            </p:stCondLst>
                            <p:childTnLst>
                              <p:par>
                                <p:cTn fill="hold" id="17" nodeType="clickEffect" presetClass="entr" presetID="2" presetSubtype="8">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300" fill="hold" id="19"/>
                                        <p:tgtEl>
                                          <p:spTgt spid="10"/>
                                        </p:tgtEl>
                                        <p:attrNameLst>
                                          <p:attrName>ppt_x</p:attrName>
                                        </p:attrNameLst>
                                      </p:cBhvr>
                                      <p:tavLst>
                                        <p:tav tm="0">
                                          <p:val>
                                            <p:strVal val="0-#ppt_w/2"/>
                                          </p:val>
                                        </p:tav>
                                        <p:tav tm="100000">
                                          <p:val>
                                            <p:strVal val="#ppt_x"/>
                                          </p:val>
                                        </p:tav>
                                      </p:tavLst>
                                    </p:anim>
                                    <p:anim calcmode="lin" valueType="num">
                                      <p:cBhvr additive="base">
                                        <p:cTn dur="300" fill="hold" id="20"/>
                                        <p:tgtEl>
                                          <p:spTgt spid="10"/>
                                        </p:tgtEl>
                                        <p:attrNameLst>
                                          <p:attrName>ppt_y</p:attrName>
                                        </p:attrNameLst>
                                      </p:cBhvr>
                                      <p:tavLst>
                                        <p:tav tm="0">
                                          <p:val>
                                            <p:strVal val="#ppt_y"/>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8">
                                  <p:stCondLst>
                                    <p:cond delay="0"/>
                                  </p:stCondLst>
                                  <p:childTnLst>
                                    <p:set>
                                      <p:cBhvr>
                                        <p:cTn dur="1" fill="hold" id="24">
                                          <p:stCondLst>
                                            <p:cond delay="0"/>
                                          </p:stCondLst>
                                        </p:cTn>
                                        <p:tgtEl>
                                          <p:spTgt spid="33"/>
                                        </p:tgtEl>
                                        <p:attrNameLst>
                                          <p:attrName>style.visibility</p:attrName>
                                        </p:attrNameLst>
                                      </p:cBhvr>
                                      <p:to>
                                        <p:strVal val="visible"/>
                                      </p:to>
                                    </p:set>
                                    <p:animEffect filter="wipe(left)" transition="in">
                                      <p:cBhvr>
                                        <p:cTn dur="250" id="25"/>
                                        <p:tgtEl>
                                          <p:spTgt spid="33"/>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id="28" nodeType="clickEffect" presetClass="entr" presetID="10" presetSubtype="0">
                                  <p:stCondLst>
                                    <p:cond delay="0"/>
                                  </p:stCondLst>
                                  <p:childTnLst>
                                    <p:set>
                                      <p:cBhvr>
                                        <p:cTn dur="1" fill="hold" id="29">
                                          <p:stCondLst>
                                            <p:cond delay="0"/>
                                          </p:stCondLst>
                                        </p:cTn>
                                        <p:tgtEl>
                                          <p:spTgt spid="8">
                                            <p:txEl>
                                              <p:pRg end="0" st="0"/>
                                            </p:txEl>
                                          </p:spTgt>
                                        </p:tgtEl>
                                        <p:attrNameLst>
                                          <p:attrName>style.visibility</p:attrName>
                                        </p:attrNameLst>
                                      </p:cBhvr>
                                      <p:to>
                                        <p:strVal val="visible"/>
                                      </p:to>
                                    </p:set>
                                    <p:animEffect filter="fade" transition="in">
                                      <p:cBhvr>
                                        <p:cTn dur="400" id="30"/>
                                        <p:tgtEl>
                                          <p:spTgt spid="8">
                                            <p:txEl>
                                              <p:pRg end="0" st="0"/>
                                            </p:txEl>
                                          </p:spTgt>
                                        </p:tgtEl>
                                      </p:cBhvr>
                                    </p:animEffect>
                                  </p:childTnLst>
                                </p:cTn>
                              </p:par>
                            </p:childTnLst>
                          </p:cTn>
                        </p:par>
                      </p:childTnLst>
                    </p:cTn>
                  </p:par>
                  <p:par>
                    <p:cTn fill="hold" id="31" nodeType="clickPar">
                      <p:stCondLst>
                        <p:cond delay="indefinite"/>
                      </p:stCondLst>
                      <p:childTnLst>
                        <p:par>
                          <p:cTn fill="hold" id="32" nodeType="afterGroup">
                            <p:stCondLst>
                              <p:cond delay="0"/>
                            </p:stCondLst>
                            <p:childTnLst>
                              <p:par>
                                <p:cTn fill="hold" id="33" nodeType="clickEffect" presetClass="entr" presetID="22" presetSubtype="1">
                                  <p:stCondLst>
                                    <p:cond delay="0"/>
                                  </p:stCondLst>
                                  <p:childTnLst>
                                    <p:set>
                                      <p:cBhvr>
                                        <p:cTn dur="1" fill="hold" id="34">
                                          <p:stCondLst>
                                            <p:cond delay="0"/>
                                          </p:stCondLst>
                                        </p:cTn>
                                        <p:tgtEl>
                                          <p:spTgt spid="8">
                                            <p:txEl>
                                              <p:pRg end="1" st="1"/>
                                            </p:txEl>
                                          </p:spTgt>
                                        </p:tgtEl>
                                        <p:attrNameLst>
                                          <p:attrName>style.visibility</p:attrName>
                                        </p:attrNameLst>
                                      </p:cBhvr>
                                      <p:to>
                                        <p:strVal val="visible"/>
                                      </p:to>
                                    </p:set>
                                    <p:animEffect filter="wipe(up)" transition="in">
                                      <p:cBhvr>
                                        <p:cTn dur="300" id="35"/>
                                        <p:tgtEl>
                                          <p:spTgt spid="8">
                                            <p:txEl>
                                              <p:pRg end="1" st="1"/>
                                            </p:txEl>
                                          </p:spTgt>
                                        </p:tgtEl>
                                      </p:cBhvr>
                                    </p:animEffect>
                                  </p:childTnLst>
                                </p:cTn>
                              </p:par>
                            </p:childTnLst>
                          </p:cTn>
                        </p:par>
                      </p:childTnLst>
                    </p:cTn>
                  </p:par>
                  <p:par>
                    <p:cTn fill="hold" id="36" nodeType="clickPar">
                      <p:stCondLst>
                        <p:cond delay="indefinite"/>
                      </p:stCondLst>
                      <p:childTnLst>
                        <p:par>
                          <p:cTn fill="hold" id="37" nodeType="afterGroup">
                            <p:stCondLst>
                              <p:cond delay="0"/>
                            </p:stCondLst>
                            <p:childTnLst>
                              <p:par>
                                <p:cTn fill="hold" id="38" nodeType="clickEffect" presetClass="entr" presetID="2" presetSubtype="8">
                                  <p:stCondLst>
                                    <p:cond delay="0"/>
                                  </p:stCondLst>
                                  <p:childTnLst>
                                    <p:set>
                                      <p:cBhvr>
                                        <p:cTn dur="1" fill="hold" id="39">
                                          <p:stCondLst>
                                            <p:cond delay="0"/>
                                          </p:stCondLst>
                                        </p:cTn>
                                        <p:tgtEl>
                                          <p:spTgt spid="50"/>
                                        </p:tgtEl>
                                        <p:attrNameLst>
                                          <p:attrName>style.visibility</p:attrName>
                                        </p:attrNameLst>
                                      </p:cBhvr>
                                      <p:to>
                                        <p:strVal val="visible"/>
                                      </p:to>
                                    </p:set>
                                    <p:anim calcmode="lin" valueType="num">
                                      <p:cBhvr additive="base">
                                        <p:cTn dur="300" fill="hold" id="40"/>
                                        <p:tgtEl>
                                          <p:spTgt spid="50"/>
                                        </p:tgtEl>
                                        <p:attrNameLst>
                                          <p:attrName>ppt_x</p:attrName>
                                        </p:attrNameLst>
                                      </p:cBhvr>
                                      <p:tavLst>
                                        <p:tav tm="0">
                                          <p:val>
                                            <p:strVal val="0-#ppt_w/2"/>
                                          </p:val>
                                        </p:tav>
                                        <p:tav tm="100000">
                                          <p:val>
                                            <p:strVal val="#ppt_x"/>
                                          </p:val>
                                        </p:tav>
                                      </p:tavLst>
                                    </p:anim>
                                    <p:anim calcmode="lin" valueType="num">
                                      <p:cBhvr additive="base">
                                        <p:cTn dur="300" fill="hold" id="41"/>
                                        <p:tgtEl>
                                          <p:spTgt spid="50"/>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22" presetSubtype="8">
                                  <p:stCondLst>
                                    <p:cond delay="0"/>
                                  </p:stCondLst>
                                  <p:childTnLst>
                                    <p:set>
                                      <p:cBhvr>
                                        <p:cTn dur="1" fill="hold" id="45">
                                          <p:stCondLst>
                                            <p:cond delay="0"/>
                                          </p:stCondLst>
                                        </p:cTn>
                                        <p:tgtEl>
                                          <p:spTgt spid="47"/>
                                        </p:tgtEl>
                                        <p:attrNameLst>
                                          <p:attrName>style.visibility</p:attrName>
                                        </p:attrNameLst>
                                      </p:cBhvr>
                                      <p:to>
                                        <p:strVal val="visible"/>
                                      </p:to>
                                    </p:set>
                                    <p:animEffect filter="wipe(left)" transition="in">
                                      <p:cBhvr>
                                        <p:cTn dur="250" id="46"/>
                                        <p:tgtEl>
                                          <p:spTgt spid="47"/>
                                        </p:tgtEl>
                                      </p:cBhvr>
                                    </p:animEffect>
                                  </p:childTnLst>
                                </p:cTn>
                              </p:par>
                            </p:childTnLst>
                          </p:cTn>
                        </p:par>
                      </p:childTnLst>
                    </p:cTn>
                  </p:par>
                  <p:par>
                    <p:cTn fill="hold" id="47" nodeType="clickPar">
                      <p:stCondLst>
                        <p:cond delay="indefinite"/>
                      </p:stCondLst>
                      <p:childTnLst>
                        <p:par>
                          <p:cTn fill="hold" id="48" nodeType="afterGroup">
                            <p:stCondLst>
                              <p:cond delay="0"/>
                            </p:stCondLst>
                            <p:childTnLst>
                              <p:par>
                                <p:cTn fill="hold" grpId="0" id="49" nodeType="clickEffect" presetClass="entr" presetID="10" presetSubtype="0">
                                  <p:stCondLst>
                                    <p:cond delay="0"/>
                                  </p:stCondLst>
                                  <p:childTnLst>
                                    <p:set>
                                      <p:cBhvr>
                                        <p:cTn dur="1" fill="hold" id="50">
                                          <p:stCondLst>
                                            <p:cond delay="0"/>
                                          </p:stCondLst>
                                        </p:cTn>
                                        <p:tgtEl>
                                          <p:spTgt spid="16"/>
                                        </p:tgtEl>
                                        <p:attrNameLst>
                                          <p:attrName>style.visibility</p:attrName>
                                        </p:attrNameLst>
                                      </p:cBhvr>
                                      <p:to>
                                        <p:strVal val="visible"/>
                                      </p:to>
                                    </p:set>
                                    <p:animEffect filter="fade" transition="in">
                                      <p:cBhvr>
                                        <p:cTn dur="400" id="51"/>
                                        <p:tgtEl>
                                          <p:spTgt spid="16"/>
                                        </p:tgtEl>
                                      </p:cBhvr>
                                    </p:animEffect>
                                  </p:childTnLst>
                                </p:cTn>
                              </p:par>
                            </p:childTnLst>
                          </p:cTn>
                        </p:par>
                      </p:childTnLst>
                    </p:cTn>
                  </p:par>
                  <p:par>
                    <p:cTn fill="hold" id="52" nodeType="clickPar">
                      <p:stCondLst>
                        <p:cond delay="indefinite"/>
                      </p:stCondLst>
                      <p:childTnLst>
                        <p:par>
                          <p:cTn fill="hold" id="53" nodeType="afterGroup">
                            <p:stCondLst>
                              <p:cond delay="0"/>
                            </p:stCondLst>
                            <p:childTnLst>
                              <p:par>
                                <p:cTn fill="hold" id="54" nodeType="clickEffect" presetClass="entr" presetID="10" presetSubtype="0">
                                  <p:stCondLst>
                                    <p:cond delay="0"/>
                                  </p:stCondLst>
                                  <p:childTnLst>
                                    <p:set>
                                      <p:cBhvr>
                                        <p:cTn dur="1" fill="hold" id="55">
                                          <p:stCondLst>
                                            <p:cond delay="0"/>
                                          </p:stCondLst>
                                        </p:cTn>
                                        <p:tgtEl>
                                          <p:spTgt spid="16">
                                            <p:txEl>
                                              <p:pRg end="0" st="0"/>
                                            </p:txEl>
                                          </p:spTgt>
                                        </p:tgtEl>
                                        <p:attrNameLst>
                                          <p:attrName>style.visibility</p:attrName>
                                        </p:attrNameLst>
                                      </p:cBhvr>
                                      <p:to>
                                        <p:strVal val="visible"/>
                                      </p:to>
                                    </p:set>
                                    <p:animEffect filter="fade" transition="in">
                                      <p:cBhvr>
                                        <p:cTn dur="400" id="56"/>
                                        <p:tgtEl>
                                          <p:spTgt spid="16">
                                            <p:txEl>
                                              <p:pRg end="0" st="0"/>
                                            </p:txEl>
                                          </p:spTgt>
                                        </p:tgtEl>
                                      </p:cBhvr>
                                    </p:animEffect>
                                  </p:childTnLst>
                                </p:cTn>
                              </p:par>
                            </p:childTnLst>
                          </p:cTn>
                        </p:par>
                      </p:childTnLst>
                    </p:cTn>
                  </p:par>
                  <p:par>
                    <p:cTn fill="hold" id="57" nodeType="clickPar">
                      <p:stCondLst>
                        <p:cond delay="indefinite"/>
                      </p:stCondLst>
                      <p:childTnLst>
                        <p:par>
                          <p:cTn fill="hold" id="58" nodeType="afterGroup">
                            <p:stCondLst>
                              <p:cond delay="0"/>
                            </p:stCondLst>
                            <p:childTnLst>
                              <p:par>
                                <p:cTn fill="hold" id="59" nodeType="clickEffect" presetClass="entr" presetID="22" presetSubtype="1">
                                  <p:stCondLst>
                                    <p:cond delay="0"/>
                                  </p:stCondLst>
                                  <p:childTnLst>
                                    <p:set>
                                      <p:cBhvr>
                                        <p:cTn dur="1" fill="hold" id="60">
                                          <p:stCondLst>
                                            <p:cond delay="0"/>
                                          </p:stCondLst>
                                        </p:cTn>
                                        <p:tgtEl>
                                          <p:spTgt spid="16">
                                            <p:txEl>
                                              <p:pRg end="1" st="1"/>
                                            </p:txEl>
                                          </p:spTgt>
                                        </p:tgtEl>
                                        <p:attrNameLst>
                                          <p:attrName>style.visibility</p:attrName>
                                        </p:attrNameLst>
                                      </p:cBhvr>
                                      <p:to>
                                        <p:strVal val="visible"/>
                                      </p:to>
                                    </p:set>
                                    <p:animEffect filter="wipe(up)" transition="in">
                                      <p:cBhvr>
                                        <p:cTn dur="300" id="61"/>
                                        <p:tgtEl>
                                          <p:spTgt spid="16">
                                            <p:txEl>
                                              <p:pRg end="1" st="1"/>
                                            </p:txEl>
                                          </p:spTgt>
                                        </p:tgtEl>
                                      </p:cBhvr>
                                    </p:animEffect>
                                  </p:childTnLst>
                                </p:cTn>
                              </p:par>
                            </p:childTnLst>
                          </p:cTn>
                        </p:par>
                      </p:childTnLst>
                    </p:cTn>
                  </p:par>
                  <p:par>
                    <p:cTn fill="hold" id="62" nodeType="clickPar">
                      <p:stCondLst>
                        <p:cond delay="indefinite"/>
                      </p:stCondLst>
                      <p:childTnLst>
                        <p:par>
                          <p:cTn fill="hold" id="63" nodeType="afterGroup">
                            <p:stCondLst>
                              <p:cond delay="0"/>
                            </p:stCondLst>
                            <p:childTnLst>
                              <p:par>
                                <p:cTn fill="hold" id="64" nodeType="clickEffect" presetClass="entr" presetID="2" presetSubtype="8">
                                  <p:stCondLst>
                                    <p:cond delay="0"/>
                                  </p:stCondLst>
                                  <p:childTnLst>
                                    <p:set>
                                      <p:cBhvr>
                                        <p:cTn dur="1" fill="hold" id="65">
                                          <p:stCondLst>
                                            <p:cond delay="0"/>
                                          </p:stCondLst>
                                        </p:cTn>
                                        <p:tgtEl>
                                          <p:spTgt spid="51"/>
                                        </p:tgtEl>
                                        <p:attrNameLst>
                                          <p:attrName>style.visibility</p:attrName>
                                        </p:attrNameLst>
                                      </p:cBhvr>
                                      <p:to>
                                        <p:strVal val="visible"/>
                                      </p:to>
                                    </p:set>
                                    <p:anim calcmode="lin" valueType="num">
                                      <p:cBhvr additive="base">
                                        <p:cTn dur="300" fill="hold" id="66"/>
                                        <p:tgtEl>
                                          <p:spTgt spid="51"/>
                                        </p:tgtEl>
                                        <p:attrNameLst>
                                          <p:attrName>ppt_x</p:attrName>
                                        </p:attrNameLst>
                                      </p:cBhvr>
                                      <p:tavLst>
                                        <p:tav tm="0">
                                          <p:val>
                                            <p:strVal val="0-#ppt_w/2"/>
                                          </p:val>
                                        </p:tav>
                                        <p:tav tm="100000">
                                          <p:val>
                                            <p:strVal val="#ppt_x"/>
                                          </p:val>
                                        </p:tav>
                                      </p:tavLst>
                                    </p:anim>
                                    <p:anim calcmode="lin" valueType="num">
                                      <p:cBhvr additive="base">
                                        <p:cTn dur="300" fill="hold" id="67"/>
                                        <p:tgtEl>
                                          <p:spTgt spid="51"/>
                                        </p:tgtEl>
                                        <p:attrNameLst>
                                          <p:attrName>ppt_y</p:attrName>
                                        </p:attrNameLst>
                                      </p:cBhvr>
                                      <p:tavLst>
                                        <p:tav tm="0">
                                          <p:val>
                                            <p:strVal val="#ppt_y"/>
                                          </p:val>
                                        </p:tav>
                                        <p:tav tm="100000">
                                          <p:val>
                                            <p:strVal val="#ppt_y"/>
                                          </p:val>
                                        </p:tav>
                                      </p:tavLst>
                                    </p:anim>
                                  </p:childTnLst>
                                </p:cTn>
                              </p:par>
                            </p:childTnLst>
                          </p:cTn>
                        </p:par>
                      </p:childTnLst>
                    </p:cTn>
                  </p:par>
                  <p:par>
                    <p:cTn fill="hold" id="68" nodeType="clickPar">
                      <p:stCondLst>
                        <p:cond delay="indefinite"/>
                      </p:stCondLst>
                      <p:childTnLst>
                        <p:par>
                          <p:cTn fill="hold" id="69" nodeType="afterGroup">
                            <p:stCondLst>
                              <p:cond delay="0"/>
                            </p:stCondLst>
                            <p:childTnLst>
                              <p:par>
                                <p:cTn fill="hold" id="70" nodeType="clickEffect" presetClass="entr" presetID="22" presetSubtype="8">
                                  <p:stCondLst>
                                    <p:cond delay="0"/>
                                  </p:stCondLst>
                                  <p:childTnLst>
                                    <p:set>
                                      <p:cBhvr>
                                        <p:cTn dur="1" fill="hold" id="71">
                                          <p:stCondLst>
                                            <p:cond delay="0"/>
                                          </p:stCondLst>
                                        </p:cTn>
                                        <p:tgtEl>
                                          <p:spTgt spid="48"/>
                                        </p:tgtEl>
                                        <p:attrNameLst>
                                          <p:attrName>style.visibility</p:attrName>
                                        </p:attrNameLst>
                                      </p:cBhvr>
                                      <p:to>
                                        <p:strVal val="visible"/>
                                      </p:to>
                                    </p:set>
                                    <p:animEffect filter="wipe(left)" transition="in">
                                      <p:cBhvr>
                                        <p:cTn dur="250" id="72"/>
                                        <p:tgtEl>
                                          <p:spTgt spid="48"/>
                                        </p:tgtEl>
                                      </p:cBhvr>
                                    </p:animEffect>
                                  </p:childTnLst>
                                </p:cTn>
                              </p:par>
                            </p:childTnLst>
                          </p:cTn>
                        </p:par>
                      </p:childTnLst>
                    </p:cTn>
                  </p:par>
                  <p:par>
                    <p:cTn fill="hold" id="73" nodeType="clickPar">
                      <p:stCondLst>
                        <p:cond delay="indefinite"/>
                      </p:stCondLst>
                      <p:childTnLst>
                        <p:par>
                          <p:cTn fill="hold" id="74" nodeType="afterGroup">
                            <p:stCondLst>
                              <p:cond delay="0"/>
                            </p:stCondLst>
                            <p:childTnLst>
                              <p:par>
                                <p:cTn fill="hold" id="75" nodeType="clickEffect" presetClass="entr" presetID="10" presetSubtype="0">
                                  <p:stCondLst>
                                    <p:cond delay="0"/>
                                  </p:stCondLst>
                                  <p:childTnLst>
                                    <p:set>
                                      <p:cBhvr>
                                        <p:cTn dur="1" fill="hold" id="76">
                                          <p:stCondLst>
                                            <p:cond delay="0"/>
                                          </p:stCondLst>
                                        </p:cTn>
                                        <p:tgtEl>
                                          <p:spTgt spid="28">
                                            <p:txEl>
                                              <p:pRg end="0" st="0"/>
                                            </p:txEl>
                                          </p:spTgt>
                                        </p:tgtEl>
                                        <p:attrNameLst>
                                          <p:attrName>style.visibility</p:attrName>
                                        </p:attrNameLst>
                                      </p:cBhvr>
                                      <p:to>
                                        <p:strVal val="visible"/>
                                      </p:to>
                                    </p:set>
                                    <p:animEffect filter="fade" transition="in">
                                      <p:cBhvr>
                                        <p:cTn dur="400" id="77"/>
                                        <p:tgtEl>
                                          <p:spTgt spid="28">
                                            <p:txEl>
                                              <p:pRg end="0" st="0"/>
                                            </p:txEl>
                                          </p:spTgt>
                                        </p:tgtEl>
                                      </p:cBhvr>
                                    </p:animEffect>
                                  </p:childTnLst>
                                </p:cTn>
                              </p:par>
                            </p:childTnLst>
                          </p:cTn>
                        </p:par>
                      </p:childTnLst>
                    </p:cTn>
                  </p:par>
                  <p:par>
                    <p:cTn fill="hold" id="78" nodeType="clickPar">
                      <p:stCondLst>
                        <p:cond delay="indefinite"/>
                      </p:stCondLst>
                      <p:childTnLst>
                        <p:par>
                          <p:cTn fill="hold" id="79" nodeType="afterGroup">
                            <p:stCondLst>
                              <p:cond delay="0"/>
                            </p:stCondLst>
                            <p:childTnLst>
                              <p:par>
                                <p:cTn fill="hold" id="80" nodeType="clickEffect" presetClass="entr" presetID="22" presetSubtype="1">
                                  <p:stCondLst>
                                    <p:cond delay="0"/>
                                  </p:stCondLst>
                                  <p:childTnLst>
                                    <p:set>
                                      <p:cBhvr>
                                        <p:cTn dur="1" fill="hold" id="81">
                                          <p:stCondLst>
                                            <p:cond delay="0"/>
                                          </p:stCondLst>
                                        </p:cTn>
                                        <p:tgtEl>
                                          <p:spTgt spid="28">
                                            <p:txEl>
                                              <p:pRg end="1" st="1"/>
                                            </p:txEl>
                                          </p:spTgt>
                                        </p:tgtEl>
                                        <p:attrNameLst>
                                          <p:attrName>style.visibility</p:attrName>
                                        </p:attrNameLst>
                                      </p:cBhvr>
                                      <p:to>
                                        <p:strVal val="visible"/>
                                      </p:to>
                                    </p:set>
                                    <p:animEffect filter="wipe(up)" transition="in">
                                      <p:cBhvr>
                                        <p:cTn dur="300" id="82"/>
                                        <p:tgtEl>
                                          <p:spTgt spid="28">
                                            <p:txEl>
                                              <p:pRg end="1" st="1"/>
                                            </p:txEl>
                                          </p:spTgt>
                                        </p:tgtEl>
                                      </p:cBhvr>
                                    </p:animEffect>
                                  </p:childTnLst>
                                </p:cTn>
                              </p:par>
                            </p:childTnLst>
                          </p:cTn>
                        </p:par>
                      </p:childTnLst>
                    </p:cTn>
                  </p:par>
                  <p:par>
                    <p:cTn fill="hold" id="83" nodeType="clickPar">
                      <p:stCondLst>
                        <p:cond delay="indefinite"/>
                      </p:stCondLst>
                      <p:childTnLst>
                        <p:par>
                          <p:cTn fill="hold" id="84" nodeType="afterGroup">
                            <p:stCondLst>
                              <p:cond delay="0"/>
                            </p:stCondLst>
                            <p:childTnLst>
                              <p:par>
                                <p:cTn fill="hold" id="85" nodeType="clickEffect" presetClass="entr" presetID="2" presetSubtype="8">
                                  <p:stCondLst>
                                    <p:cond delay="0"/>
                                  </p:stCondLst>
                                  <p:childTnLst>
                                    <p:set>
                                      <p:cBhvr>
                                        <p:cTn dur="1" fill="hold" id="86">
                                          <p:stCondLst>
                                            <p:cond delay="0"/>
                                          </p:stCondLst>
                                        </p:cTn>
                                        <p:tgtEl>
                                          <p:spTgt spid="52"/>
                                        </p:tgtEl>
                                        <p:attrNameLst>
                                          <p:attrName>style.visibility</p:attrName>
                                        </p:attrNameLst>
                                      </p:cBhvr>
                                      <p:to>
                                        <p:strVal val="visible"/>
                                      </p:to>
                                    </p:set>
                                    <p:anim calcmode="lin" valueType="num">
                                      <p:cBhvr additive="base">
                                        <p:cTn dur="300" fill="hold" id="87"/>
                                        <p:tgtEl>
                                          <p:spTgt spid="52"/>
                                        </p:tgtEl>
                                        <p:attrNameLst>
                                          <p:attrName>ppt_x</p:attrName>
                                        </p:attrNameLst>
                                      </p:cBhvr>
                                      <p:tavLst>
                                        <p:tav tm="0">
                                          <p:val>
                                            <p:strVal val="0-#ppt_w/2"/>
                                          </p:val>
                                        </p:tav>
                                        <p:tav tm="100000">
                                          <p:val>
                                            <p:strVal val="#ppt_x"/>
                                          </p:val>
                                        </p:tav>
                                      </p:tavLst>
                                    </p:anim>
                                    <p:anim calcmode="lin" valueType="num">
                                      <p:cBhvr additive="base">
                                        <p:cTn dur="300" fill="hold" id="88"/>
                                        <p:tgtEl>
                                          <p:spTgt spid="52"/>
                                        </p:tgtEl>
                                        <p:attrNameLst>
                                          <p:attrName>ppt_y</p:attrName>
                                        </p:attrNameLst>
                                      </p:cBhvr>
                                      <p:tavLst>
                                        <p:tav tm="0">
                                          <p:val>
                                            <p:strVal val="#ppt_y"/>
                                          </p:val>
                                        </p:tav>
                                        <p:tav tm="100000">
                                          <p:val>
                                            <p:strVal val="#ppt_y"/>
                                          </p:val>
                                        </p:tav>
                                      </p:tavLst>
                                    </p:anim>
                                  </p:childTnLst>
                                </p:cTn>
                              </p:par>
                            </p:childTnLst>
                          </p:cTn>
                        </p:par>
                      </p:childTnLst>
                    </p:cTn>
                  </p:par>
                  <p:par>
                    <p:cTn fill="hold" id="89" nodeType="clickPar">
                      <p:stCondLst>
                        <p:cond delay="indefinite"/>
                      </p:stCondLst>
                      <p:childTnLst>
                        <p:par>
                          <p:cTn fill="hold" id="90" nodeType="afterGroup">
                            <p:stCondLst>
                              <p:cond delay="0"/>
                            </p:stCondLst>
                            <p:childTnLst>
                              <p:par>
                                <p:cTn fill="hold" id="91" nodeType="clickEffect" presetClass="entr" presetID="22" presetSubtype="8">
                                  <p:stCondLst>
                                    <p:cond delay="0"/>
                                  </p:stCondLst>
                                  <p:childTnLst>
                                    <p:set>
                                      <p:cBhvr>
                                        <p:cTn dur="1" fill="hold" id="92">
                                          <p:stCondLst>
                                            <p:cond delay="0"/>
                                          </p:stCondLst>
                                        </p:cTn>
                                        <p:tgtEl>
                                          <p:spTgt spid="49"/>
                                        </p:tgtEl>
                                        <p:attrNameLst>
                                          <p:attrName>style.visibility</p:attrName>
                                        </p:attrNameLst>
                                      </p:cBhvr>
                                      <p:to>
                                        <p:strVal val="visible"/>
                                      </p:to>
                                    </p:set>
                                    <p:animEffect filter="wipe(left)" transition="in">
                                      <p:cBhvr>
                                        <p:cTn dur="250" id="93"/>
                                        <p:tgtEl>
                                          <p:spTgt spid="49"/>
                                        </p:tgtEl>
                                      </p:cBhvr>
                                    </p:animEffect>
                                  </p:childTnLst>
                                </p:cTn>
                              </p:par>
                            </p:childTnLst>
                          </p:cTn>
                        </p:par>
                      </p:childTnLst>
                    </p:cTn>
                  </p:par>
                  <p:par>
                    <p:cTn fill="hold" id="94" nodeType="clickPar">
                      <p:stCondLst>
                        <p:cond delay="indefinite"/>
                      </p:stCondLst>
                      <p:childTnLst>
                        <p:par>
                          <p:cTn fill="hold" id="95" nodeType="afterGroup">
                            <p:stCondLst>
                              <p:cond delay="0"/>
                            </p:stCondLst>
                            <p:childTnLst>
                              <p:par>
                                <p:cTn fill="hold" id="96" nodeType="clickEffect" presetClass="entr" presetID="10" presetSubtype="0">
                                  <p:stCondLst>
                                    <p:cond delay="0"/>
                                  </p:stCondLst>
                                  <p:childTnLst>
                                    <p:set>
                                      <p:cBhvr>
                                        <p:cTn dur="1" fill="hold" id="97">
                                          <p:stCondLst>
                                            <p:cond delay="0"/>
                                          </p:stCondLst>
                                        </p:cTn>
                                        <p:tgtEl>
                                          <p:spTgt spid="24">
                                            <p:txEl>
                                              <p:pRg end="0" st="0"/>
                                            </p:txEl>
                                          </p:spTgt>
                                        </p:tgtEl>
                                        <p:attrNameLst>
                                          <p:attrName>style.visibility</p:attrName>
                                        </p:attrNameLst>
                                      </p:cBhvr>
                                      <p:to>
                                        <p:strVal val="visible"/>
                                      </p:to>
                                    </p:set>
                                    <p:animEffect filter="fade" transition="in">
                                      <p:cBhvr>
                                        <p:cTn dur="400" id="98"/>
                                        <p:tgtEl>
                                          <p:spTgt spid="24">
                                            <p:txEl>
                                              <p:pRg end="0" st="0"/>
                                            </p:txEl>
                                          </p:spTgt>
                                        </p:tgtEl>
                                      </p:cBhvr>
                                    </p:animEffect>
                                  </p:childTnLst>
                                </p:cTn>
                              </p:par>
                            </p:childTnLst>
                          </p:cTn>
                        </p:par>
                      </p:childTnLst>
                    </p:cTn>
                  </p:par>
                  <p:par>
                    <p:cTn fill="hold" id="99" nodeType="clickPar">
                      <p:stCondLst>
                        <p:cond delay="indefinite"/>
                      </p:stCondLst>
                      <p:childTnLst>
                        <p:par>
                          <p:cTn fill="hold" id="100" nodeType="afterGroup">
                            <p:stCondLst>
                              <p:cond delay="0"/>
                            </p:stCondLst>
                            <p:childTnLst>
                              <p:par>
                                <p:cTn fill="hold" id="101" nodeType="clickEffect" presetClass="entr" presetID="22" presetSubtype="1">
                                  <p:stCondLst>
                                    <p:cond delay="0"/>
                                  </p:stCondLst>
                                  <p:childTnLst>
                                    <p:set>
                                      <p:cBhvr>
                                        <p:cTn dur="1" fill="hold" id="102">
                                          <p:stCondLst>
                                            <p:cond delay="0"/>
                                          </p:stCondLst>
                                        </p:cTn>
                                        <p:tgtEl>
                                          <p:spTgt spid="24">
                                            <p:txEl>
                                              <p:pRg end="1" st="1"/>
                                            </p:txEl>
                                          </p:spTgt>
                                        </p:tgtEl>
                                        <p:attrNameLst>
                                          <p:attrName>style.visibility</p:attrName>
                                        </p:attrNameLst>
                                      </p:cBhvr>
                                      <p:to>
                                        <p:strVal val="visible"/>
                                      </p:to>
                                    </p:set>
                                    <p:animEffect filter="wipe(up)" transition="in">
                                      <p:cBhvr>
                                        <p:cTn dur="300" id="103"/>
                                        <p:tgtEl>
                                          <p:spTgt spid="24">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16"/>
      <p:bldP grpId="0" spid="29"/>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6" name="图片占位符 5"/>
          <p:cNvPicPr>
            <a:picLocks noChangeAspect="1" noGrp="1"/>
          </p:cNvPicPr>
          <p:nvPr>
            <p:ph idx="10" sz="quarter" type="pic"/>
          </p:nvPr>
        </p:nvPicPr>
        <p:blipFill>
          <a:blip r:embed="rId3">
            <a:extLst>
              <a:ext uri="{28A0092B-C50C-407E-A947-70E740481C1C}">
                <a14:useLocalDpi val="0"/>
              </a:ext>
            </a:extLst>
          </a:blip>
          <a:stretch>
            <a:fillRect/>
          </a:stretch>
        </p:blipFill>
        <p:spPr>
          <a:xfrm>
            <a:off x="365" y="0"/>
            <a:ext cx="3096768" cy="6858000"/>
          </a:xfrm>
        </p:spPr>
      </p:pic>
      <p:pic>
        <p:nvPicPr>
          <p:cNvPr id="7" name="图片占位符 6"/>
          <p:cNvPicPr>
            <a:picLocks noChangeAspect="1" noGrp="1"/>
          </p:cNvPicPr>
          <p:nvPr>
            <p:ph idx="11" sz="quarter" type="pic"/>
          </p:nvPr>
        </p:nvPicPr>
        <p:blipFill>
          <a:blip r:embed="rId4">
            <a:extLst>
              <a:ext uri="{28A0092B-C50C-407E-A947-70E740481C1C}">
                <a14:useLocalDpi val="0"/>
              </a:ext>
            </a:extLst>
          </a:blip>
          <a:stretch>
            <a:fillRect/>
          </a:stretch>
        </p:blipFill>
        <p:spPr>
          <a:xfrm>
            <a:off x="3097499" y="3839"/>
            <a:ext cx="3001963" cy="6850321"/>
          </a:xfrm>
        </p:spPr>
      </p:pic>
      <p:pic>
        <p:nvPicPr>
          <p:cNvPr id="9" name="图片占位符 8"/>
          <p:cNvPicPr>
            <a:picLocks noChangeAspect="1" noGrp="1"/>
          </p:cNvPicPr>
          <p:nvPr>
            <p:ph idx="13" sz="quarter" type="pic"/>
          </p:nvPr>
        </p:nvPicPr>
        <p:blipFill>
          <a:blip r:embed="rId5">
            <a:extLst>
              <a:ext uri="{28A0092B-C50C-407E-A947-70E740481C1C}">
                <a14:useLocalDpi val="0"/>
              </a:ext>
            </a:extLst>
          </a:blip>
          <a:stretch>
            <a:fillRect/>
          </a:stretch>
        </p:blipFill>
        <p:spPr>
          <a:xfrm>
            <a:off x="9217333" y="2472"/>
            <a:ext cx="2974667" cy="6853056"/>
          </a:xfrm>
        </p:spPr>
      </p:pic>
      <p:pic>
        <p:nvPicPr>
          <p:cNvPr id="8" name="图片占位符 7"/>
          <p:cNvPicPr>
            <a:picLocks noChangeAspect="1" noGrp="1"/>
          </p:cNvPicPr>
          <p:nvPr>
            <p:ph idx="12" sz="quarter" type="pic"/>
          </p:nvPr>
        </p:nvPicPr>
        <p:blipFill>
          <a:blip r:embed="rId6">
            <a:extLst>
              <a:ext uri="{28A0092B-C50C-407E-A947-70E740481C1C}">
                <a14:useLocalDpi val="0"/>
              </a:ext>
            </a:extLst>
          </a:blip>
          <a:stretch>
            <a:fillRect/>
          </a:stretch>
        </p:blipFill>
        <p:spPr>
          <a:xfrm>
            <a:off x="6100869" y="0"/>
            <a:ext cx="3115056" cy="6858000"/>
          </a:xfrm>
        </p:spPr>
      </p:pic>
      <p:sp>
        <p:nvSpPr>
          <p:cNvPr id="10" name="Прямоугольник 9"/>
          <p:cNvSpPr/>
          <p:nvPr/>
        </p:nvSpPr>
        <p:spPr>
          <a:xfrm>
            <a:off x="0" y="0"/>
            <a:ext cx="3097499"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Текст 11"/>
          <p:cNvSpPr txBox="1"/>
          <p:nvPr/>
        </p:nvSpPr>
        <p:spPr>
          <a:xfrm>
            <a:off x="122833" y="3653997"/>
            <a:ext cx="2770492"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ALEX SCHON</a:t>
            </a:r>
          </a:p>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sp>
        <p:nvSpPr>
          <p:cNvPr id="13" name="Прямоугольник 12"/>
          <p:cNvSpPr/>
          <p:nvPr/>
        </p:nvSpPr>
        <p:spPr>
          <a:xfrm>
            <a:off x="3097498" y="3838"/>
            <a:ext cx="2995718" cy="685415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Текст 11"/>
          <p:cNvSpPr txBox="1"/>
          <p:nvPr/>
        </p:nvSpPr>
        <p:spPr>
          <a:xfrm>
            <a:off x="3155281" y="3653997"/>
            <a:ext cx="2770492"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CHRISTINA SCOTT</a:t>
            </a:r>
          </a:p>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sp>
        <p:nvSpPr>
          <p:cNvPr id="17" name="Прямоугольник 16"/>
          <p:cNvSpPr/>
          <p:nvPr/>
        </p:nvSpPr>
        <p:spPr>
          <a:xfrm>
            <a:off x="6087431" y="0"/>
            <a:ext cx="3129902" cy="685799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9" name="Текст 11"/>
          <p:cNvSpPr txBox="1"/>
          <p:nvPr/>
        </p:nvSpPr>
        <p:spPr>
          <a:xfrm>
            <a:off x="6284821" y="3653997"/>
            <a:ext cx="2770492"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ALASTER SMITH</a:t>
            </a:r>
          </a:p>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sp>
        <p:nvSpPr>
          <p:cNvPr id="20" name="Прямоугольник 19"/>
          <p:cNvSpPr/>
          <p:nvPr/>
        </p:nvSpPr>
        <p:spPr>
          <a:xfrm>
            <a:off x="9216893" y="0"/>
            <a:ext cx="2975785" cy="6873989"/>
          </a:xfrm>
          <a:prstGeom prst="rect">
            <a:avLst/>
          </a:prstGeom>
          <a:solidFill>
            <a:schemeClr val="bg2">
              <a:lumMod val="10000"/>
              <a:alpha val="6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Текст 11"/>
          <p:cNvSpPr txBox="1"/>
          <p:nvPr/>
        </p:nvSpPr>
        <p:spPr>
          <a:xfrm>
            <a:off x="9310052" y="3653997"/>
            <a:ext cx="2770492" cy="1571579"/>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ALISIA HAMILTON</a:t>
            </a:r>
          </a:p>
          <a:p>
            <a:pPr algn="ctr"/>
            <a:r>
              <a:rPr b="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 Nulla facilisi. </a:t>
            </a:r>
          </a:p>
        </p:txBody>
      </p:sp>
    </p:spTree>
    <p:extLst>
      <p:ext uri="{BB962C8B-B14F-4D97-AF65-F5344CB8AC3E}">
        <p14:creationId val="64793796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10"/>
                                        </p:tgtEl>
                                        <p:attrNameLst>
                                          <p:attrName>style.visibility</p:attrName>
                                        </p:attrNameLst>
                                      </p:cBhvr>
                                      <p:to>
                                        <p:strVal val="visible"/>
                                      </p:to>
                                    </p:set>
                                    <p:animEffect filter="wipe(up)" transition="in">
                                      <p:cBhvr>
                                        <p:cTn dur="400" id="7"/>
                                        <p:tgtEl>
                                          <p:spTgt spid="1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10" presetSubtype="0">
                                  <p:stCondLst>
                                    <p:cond delay="0"/>
                                  </p:stCondLst>
                                  <p:childTnLst>
                                    <p:set>
                                      <p:cBhvr>
                                        <p:cTn dur="1" fill="hold" id="11">
                                          <p:stCondLst>
                                            <p:cond delay="0"/>
                                          </p:stCondLst>
                                        </p:cTn>
                                        <p:tgtEl>
                                          <p:spTgt spid="12"/>
                                        </p:tgtEl>
                                        <p:attrNameLst>
                                          <p:attrName>style.visibility</p:attrName>
                                        </p:attrNameLst>
                                      </p:cBhvr>
                                      <p:to>
                                        <p:strVal val="visible"/>
                                      </p:to>
                                    </p:set>
                                    <p:animEffect filter="fade" transition="in">
                                      <p:cBhvr>
                                        <p:cTn dur="400" id="12"/>
                                        <p:tgtEl>
                                          <p:spTgt spid="12"/>
                                        </p:tgtEl>
                                      </p:cBhvr>
                                    </p:animEffect>
                                  </p:childTnLst>
                                </p:cTn>
                              </p:par>
                              <p:par>
                                <p:cTn fill="hold" grpId="0" id="13" nodeType="withEffect" presetClass="entr" presetID="22" presetSubtype="1">
                                  <p:stCondLst>
                                    <p:cond delay="0"/>
                                  </p:stCondLst>
                                  <p:childTnLst>
                                    <p:set>
                                      <p:cBhvr>
                                        <p:cTn dur="1" fill="hold" id="14">
                                          <p:stCondLst>
                                            <p:cond delay="0"/>
                                          </p:stCondLst>
                                        </p:cTn>
                                        <p:tgtEl>
                                          <p:spTgt spid="13"/>
                                        </p:tgtEl>
                                        <p:attrNameLst>
                                          <p:attrName>style.visibility</p:attrName>
                                        </p:attrNameLst>
                                      </p:cBhvr>
                                      <p:to>
                                        <p:strVal val="visible"/>
                                      </p:to>
                                    </p:set>
                                    <p:animEffect filter="wipe(up)" transition="in">
                                      <p:cBhvr>
                                        <p:cTn dur="400" id="15"/>
                                        <p:tgtEl>
                                          <p:spTgt spid="13"/>
                                        </p:tgtEl>
                                      </p:cBhvr>
                                    </p:animEffect>
                                  </p:childTnLst>
                                </p:cTn>
                              </p:par>
                            </p:childTnLst>
                          </p:cTn>
                        </p:par>
                      </p:childTnLst>
                    </p:cTn>
                  </p:par>
                  <p:par>
                    <p:cTn fill="hold" id="16" nodeType="clickPar">
                      <p:stCondLst>
                        <p:cond delay="indefinite"/>
                        <p:cond delay="0" evt="onBegin">
                          <p:tn val="15"/>
                        </p:cond>
                      </p:stCondLst>
                      <p:childTnLst>
                        <p:par>
                          <p:cTn fill="hold" id="17" nodeType="afterGroup">
                            <p:stCondLst>
                              <p:cond delay="0"/>
                            </p:stCondLst>
                            <p:childTnLst>
                              <p:par>
                                <p:cTn fill="hold" grpId="0" id="18" nodeType="clickEffect" presetClass="entr" presetID="10" presetSubtype="0">
                                  <p:stCondLst>
                                    <p:cond delay="0"/>
                                  </p:stCondLst>
                                  <p:childTnLst>
                                    <p:set>
                                      <p:cBhvr>
                                        <p:cTn dur="1" fill="hold" id="19">
                                          <p:stCondLst>
                                            <p:cond delay="0"/>
                                          </p:stCondLst>
                                        </p:cTn>
                                        <p:tgtEl>
                                          <p:spTgt spid="16"/>
                                        </p:tgtEl>
                                        <p:attrNameLst>
                                          <p:attrName>style.visibility</p:attrName>
                                        </p:attrNameLst>
                                      </p:cBhvr>
                                      <p:to>
                                        <p:strVal val="visible"/>
                                      </p:to>
                                    </p:set>
                                    <p:animEffect filter="fade" transition="in">
                                      <p:cBhvr>
                                        <p:cTn dur="400" id="20"/>
                                        <p:tgtEl>
                                          <p:spTgt spid="16"/>
                                        </p:tgtEl>
                                      </p:cBhvr>
                                    </p:animEffect>
                                  </p:childTnLst>
                                </p:cTn>
                              </p:par>
                              <p:par>
                                <p:cTn fill="hold" grpId="0" id="21" nodeType="withEffect" presetClass="entr" presetID="22" presetSubtype="1">
                                  <p:stCondLst>
                                    <p:cond delay="0"/>
                                  </p:stCondLst>
                                  <p:childTnLst>
                                    <p:set>
                                      <p:cBhvr>
                                        <p:cTn dur="1" fill="hold" id="22">
                                          <p:stCondLst>
                                            <p:cond delay="0"/>
                                          </p:stCondLst>
                                        </p:cTn>
                                        <p:tgtEl>
                                          <p:spTgt spid="17"/>
                                        </p:tgtEl>
                                        <p:attrNameLst>
                                          <p:attrName>style.visibility</p:attrName>
                                        </p:attrNameLst>
                                      </p:cBhvr>
                                      <p:to>
                                        <p:strVal val="visible"/>
                                      </p:to>
                                    </p:set>
                                    <p:animEffect filter="wipe(up)" transition="in">
                                      <p:cBhvr>
                                        <p:cTn dur="400" id="23"/>
                                        <p:tgtEl>
                                          <p:spTgt spid="17"/>
                                        </p:tgtEl>
                                      </p:cBhvr>
                                    </p:animEffect>
                                  </p:childTnLst>
                                </p:cTn>
                              </p:par>
                            </p:childTnLst>
                          </p:cTn>
                        </p:par>
                      </p:childTnLst>
                    </p:cTn>
                  </p:par>
                  <p:par>
                    <p:cTn fill="hold" id="24" nodeType="clickPar">
                      <p:stCondLst>
                        <p:cond delay="indefinite"/>
                        <p:cond delay="0" evt="onBegin">
                          <p:tn val="23"/>
                        </p:cond>
                      </p:stCondLst>
                      <p:childTnLst>
                        <p:par>
                          <p:cTn fill="hold" id="25" nodeType="afterGroup">
                            <p:stCondLst>
                              <p:cond delay="0"/>
                            </p:stCondLst>
                            <p:childTnLst>
                              <p:par>
                                <p:cTn fill="hold" id="26" nodeType="clickEffect" presetClass="entr" presetID="10" presetSubtype="0">
                                  <p:stCondLst>
                                    <p:cond delay="0"/>
                                  </p:stCondLst>
                                  <p:childTnLst>
                                    <p:set>
                                      <p:cBhvr>
                                        <p:cTn dur="1" fill="hold" id="27">
                                          <p:stCondLst>
                                            <p:cond delay="0"/>
                                          </p:stCondLst>
                                        </p:cTn>
                                        <p:tgtEl>
                                          <p:spTgt spid="19">
                                            <p:txEl>
                                              <p:pRg end="0" st="0"/>
                                            </p:txEl>
                                          </p:spTgt>
                                        </p:tgtEl>
                                        <p:attrNameLst>
                                          <p:attrName>style.visibility</p:attrName>
                                        </p:attrNameLst>
                                      </p:cBhvr>
                                      <p:to>
                                        <p:strVal val="visible"/>
                                      </p:to>
                                    </p:set>
                                    <p:animEffect filter="fade" transition="in">
                                      <p:cBhvr>
                                        <p:cTn dur="400" id="28"/>
                                        <p:tgtEl>
                                          <p:spTgt spid="19">
                                            <p:txEl>
                                              <p:pRg end="0" st="0"/>
                                            </p:txEl>
                                          </p:spTgt>
                                        </p:tgtEl>
                                      </p:cBhvr>
                                    </p:animEffect>
                                  </p:childTnLst>
                                </p:cTn>
                              </p:par>
                              <p:par>
                                <p:cTn fill="hold" id="29" nodeType="withEffect" presetClass="entr" presetID="22" presetSubtype="1">
                                  <p:stCondLst>
                                    <p:cond delay="0"/>
                                  </p:stCondLst>
                                  <p:childTnLst>
                                    <p:set>
                                      <p:cBhvr>
                                        <p:cTn dur="1" fill="hold" id="30">
                                          <p:stCondLst>
                                            <p:cond delay="0"/>
                                          </p:stCondLst>
                                        </p:cTn>
                                        <p:tgtEl>
                                          <p:spTgt spid="19">
                                            <p:txEl>
                                              <p:pRg end="1" st="1"/>
                                            </p:txEl>
                                          </p:spTgt>
                                        </p:tgtEl>
                                        <p:attrNameLst>
                                          <p:attrName>style.visibility</p:attrName>
                                        </p:attrNameLst>
                                      </p:cBhvr>
                                      <p:to>
                                        <p:strVal val="visible"/>
                                      </p:to>
                                    </p:set>
                                    <p:animEffect filter="wipe(up)" transition="in">
                                      <p:cBhvr>
                                        <p:cTn dur="300" id="31"/>
                                        <p:tgtEl>
                                          <p:spTgt spid="19">
                                            <p:txEl>
                                              <p:pRg end="1" st="1"/>
                                            </p:txEl>
                                          </p:spTgt>
                                        </p:tgtEl>
                                      </p:cBhvr>
                                    </p:animEffect>
                                  </p:childTnLst>
                                </p:cTn>
                              </p:par>
                              <p:par>
                                <p:cTn fill="hold" grpId="0" id="32" nodeType="withEffect" presetClass="entr" presetID="22" presetSubtype="1">
                                  <p:stCondLst>
                                    <p:cond delay="0"/>
                                  </p:stCondLst>
                                  <p:childTnLst>
                                    <p:set>
                                      <p:cBhvr>
                                        <p:cTn dur="1" fill="hold" id="33">
                                          <p:stCondLst>
                                            <p:cond delay="0"/>
                                          </p:stCondLst>
                                        </p:cTn>
                                        <p:tgtEl>
                                          <p:spTgt spid="20"/>
                                        </p:tgtEl>
                                        <p:attrNameLst>
                                          <p:attrName>style.visibility</p:attrName>
                                        </p:attrNameLst>
                                      </p:cBhvr>
                                      <p:to>
                                        <p:strVal val="visible"/>
                                      </p:to>
                                    </p:set>
                                    <p:animEffect filter="wipe(up)" transition="in">
                                      <p:cBhvr>
                                        <p:cTn dur="400" id="34"/>
                                        <p:tgtEl>
                                          <p:spTgt spid="20"/>
                                        </p:tgtEl>
                                      </p:cBhvr>
                                    </p:animEffect>
                                  </p:childTnLst>
                                </p:cTn>
                              </p:par>
                            </p:childTnLst>
                          </p:cTn>
                        </p:par>
                      </p:childTnLst>
                    </p:cTn>
                  </p:par>
                  <p:par>
                    <p:cTn fill="hold" id="35" nodeType="clickPar">
                      <p:stCondLst>
                        <p:cond delay="indefinite"/>
                        <p:cond delay="0" evt="onBegin">
                          <p:tn val="34"/>
                        </p:cond>
                      </p:stCondLst>
                      <p:childTnLst>
                        <p:par>
                          <p:cTn fill="hold" id="36" nodeType="afterGroup">
                            <p:stCondLst>
                              <p:cond delay="0"/>
                            </p:stCondLst>
                            <p:childTnLst>
                              <p:par>
                                <p:cTn fill="hold" id="37" nodeType="clickEffect" presetClass="entr" presetID="10" presetSubtype="0">
                                  <p:stCondLst>
                                    <p:cond delay="0"/>
                                  </p:stCondLst>
                                  <p:childTnLst>
                                    <p:set>
                                      <p:cBhvr>
                                        <p:cTn dur="1" fill="hold" id="38">
                                          <p:stCondLst>
                                            <p:cond delay="0"/>
                                          </p:stCondLst>
                                        </p:cTn>
                                        <p:tgtEl>
                                          <p:spTgt spid="21">
                                            <p:txEl>
                                              <p:pRg end="0" st="0"/>
                                            </p:txEl>
                                          </p:spTgt>
                                        </p:tgtEl>
                                        <p:attrNameLst>
                                          <p:attrName>style.visibility</p:attrName>
                                        </p:attrNameLst>
                                      </p:cBhvr>
                                      <p:to>
                                        <p:strVal val="visible"/>
                                      </p:to>
                                    </p:set>
                                    <p:animEffect filter="fade" transition="in">
                                      <p:cBhvr>
                                        <p:cTn dur="400" id="39"/>
                                        <p:tgtEl>
                                          <p:spTgt spid="21">
                                            <p:txEl>
                                              <p:pRg end="0" st="0"/>
                                            </p:txEl>
                                          </p:spTgt>
                                        </p:tgtEl>
                                      </p:cBhvr>
                                    </p:animEffect>
                                  </p:childTnLst>
                                </p:cTn>
                              </p:par>
                              <p:par>
                                <p:cTn fill="hold" id="40" nodeType="withEffect" presetClass="entr" presetID="22" presetSubtype="1">
                                  <p:stCondLst>
                                    <p:cond delay="0"/>
                                  </p:stCondLst>
                                  <p:childTnLst>
                                    <p:set>
                                      <p:cBhvr>
                                        <p:cTn dur="1" fill="hold" id="41">
                                          <p:stCondLst>
                                            <p:cond delay="0"/>
                                          </p:stCondLst>
                                        </p:cTn>
                                        <p:tgtEl>
                                          <p:spTgt spid="21">
                                            <p:txEl>
                                              <p:pRg end="1" st="1"/>
                                            </p:txEl>
                                          </p:spTgt>
                                        </p:tgtEl>
                                        <p:attrNameLst>
                                          <p:attrName>style.visibility</p:attrName>
                                        </p:attrNameLst>
                                      </p:cBhvr>
                                      <p:to>
                                        <p:strVal val="visible"/>
                                      </p:to>
                                    </p:set>
                                    <p:animEffect filter="wipe(up)" transition="in">
                                      <p:cBhvr>
                                        <p:cTn dur="300" id="42"/>
                                        <p:tgtEl>
                                          <p:spTgt spid="21">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2"/>
      <p:bldP grpId="0" spid="13"/>
      <p:bldP grpId="0" spid="16"/>
      <p:bldP grpId="0" spid="17"/>
      <p:bldP grpId="0" spid="20"/>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762"/>
            <a:ext cx="12192000" cy="2932176"/>
          </a:xfrm>
        </p:spPr>
      </p:pic>
      <p:sp>
        <p:nvSpPr>
          <p:cNvPr id="6" name="Заголовок 1"/>
          <p:cNvSpPr txBox="1"/>
          <p:nvPr/>
        </p:nvSpPr>
        <p:spPr>
          <a:xfrm>
            <a:off x="967189" y="1346533"/>
            <a:ext cx="4881562" cy="150966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nSpc>
                <a:spcPts val="5280"/>
              </a:lnSpc>
            </a:pPr>
            <a:r>
              <a:rPr b="1" lang="en-US" spc="100" sz="48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CONTENTS</a:t>
            </a:r>
          </a:p>
          <a:p>
            <a:pPr>
              <a:lnSpc>
                <a:spcPts val="5280"/>
              </a:lnSpc>
            </a:pPr>
            <a:r>
              <a:rPr b="1" lang="en-US" spc="100" sz="48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目    录</a:t>
            </a:r>
          </a:p>
        </p:txBody>
      </p:sp>
      <p:grpSp>
        <p:nvGrpSpPr>
          <p:cNvPr id="4" name="组合 3"/>
          <p:cNvGrpSpPr/>
          <p:nvPr/>
        </p:nvGrpSpPr>
        <p:grpSpPr>
          <a:xfrm>
            <a:off x="1219200" y="3573780"/>
            <a:ext cx="1981201" cy="2781300"/>
            <a:chOff x="1219200" y="3573780"/>
            <a:chExt cx="1981201" cy="2781300"/>
          </a:xfrm>
        </p:grpSpPr>
        <p:sp>
          <p:nvSpPr>
            <p:cNvPr id="7" name="Текст 11"/>
            <p:cNvSpPr txBox="1"/>
            <p:nvPr/>
          </p:nvSpPr>
          <p:spPr>
            <a:xfrm>
              <a:off x="1466547" y="3651334"/>
              <a:ext cx="1733854" cy="2526182"/>
            </a:xfrm>
            <a:prstGeom prst="rect">
              <a:avLst/>
            </a:prstGeom>
          </p:spPr>
          <p:txBody>
            <a:bodyPr>
              <a:normAutofit fontScale="800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01</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Digital Marketing</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Ut et pulvinar odio. Nam condimentum nisl at.</a:t>
              </a:r>
            </a:p>
          </p:txBody>
        </p:sp>
        <p:sp>
          <p:nvSpPr>
            <p:cNvPr id="2" name="矩形 1"/>
            <p:cNvSpPr/>
            <p:nvPr/>
          </p:nvSpPr>
          <p:spPr>
            <a:xfrm>
              <a:off x="1219200"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5" name="组合 4"/>
          <p:cNvGrpSpPr/>
          <p:nvPr/>
        </p:nvGrpSpPr>
        <p:grpSpPr>
          <a:xfrm>
            <a:off x="3200401" y="3573780"/>
            <a:ext cx="1981200" cy="2954610"/>
            <a:chOff x="3200401" y="3573780"/>
            <a:chExt cx="1981200" cy="2954610"/>
          </a:xfrm>
        </p:grpSpPr>
        <p:sp>
          <p:nvSpPr>
            <p:cNvPr id="13" name="Текст 11"/>
            <p:cNvSpPr txBox="1"/>
            <p:nvPr/>
          </p:nvSpPr>
          <p:spPr>
            <a:xfrm>
              <a:off x="3447747" y="3651333"/>
              <a:ext cx="1733854" cy="2877057"/>
            </a:xfrm>
            <a:prstGeom prst="rect">
              <a:avLst/>
            </a:prstGeom>
          </p:spPr>
          <p:txBody>
            <a:bodyPr>
              <a:normAutofit fontScale="67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02</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SMM &amp; </a:t>
              </a:r>
              <a:b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b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Social Media</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Ut et pulvinar odio. Nam condimentum nisl at.</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Sed posuere nunc in nisl at ante.</a:t>
              </a:r>
            </a:p>
          </p:txBody>
        </p:sp>
        <p:sp>
          <p:nvSpPr>
            <p:cNvPr id="10" name="矩形 9"/>
            <p:cNvSpPr/>
            <p:nvPr/>
          </p:nvSpPr>
          <p:spPr>
            <a:xfrm>
              <a:off x="320040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8" name="组合 7"/>
          <p:cNvGrpSpPr/>
          <p:nvPr/>
        </p:nvGrpSpPr>
        <p:grpSpPr>
          <a:xfrm>
            <a:off x="5212081" y="3573780"/>
            <a:ext cx="1950720" cy="2781300"/>
            <a:chOff x="5212081" y="3573780"/>
            <a:chExt cx="1950720" cy="2781300"/>
          </a:xfrm>
        </p:grpSpPr>
        <p:sp>
          <p:nvSpPr>
            <p:cNvPr id="14" name="Текст 11"/>
            <p:cNvSpPr txBox="1"/>
            <p:nvPr/>
          </p:nvSpPr>
          <p:spPr>
            <a:xfrm>
              <a:off x="5428947" y="3651334"/>
              <a:ext cx="1733854" cy="2526182"/>
            </a:xfrm>
            <a:prstGeom prst="rect">
              <a:avLst/>
            </a:prstGeom>
          </p:spPr>
          <p:txBody>
            <a:bodyPr>
              <a:normAutofit fontScale="77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03</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Application</a:t>
              </a:r>
              <a:b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b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Design</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Ut et pulvinar odio. Nam condimentum nisl at.</a:t>
              </a:r>
            </a:p>
          </p:txBody>
        </p:sp>
        <p:sp>
          <p:nvSpPr>
            <p:cNvPr id="11" name="矩形 10"/>
            <p:cNvSpPr/>
            <p:nvPr/>
          </p:nvSpPr>
          <p:spPr>
            <a:xfrm>
              <a:off x="521208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9" name="组合 8"/>
          <p:cNvGrpSpPr/>
          <p:nvPr/>
        </p:nvGrpSpPr>
        <p:grpSpPr>
          <a:xfrm>
            <a:off x="7223761" y="3573780"/>
            <a:ext cx="1920240" cy="2781300"/>
            <a:chOff x="7223761" y="3573780"/>
            <a:chExt cx="1920240" cy="2781300"/>
          </a:xfrm>
        </p:grpSpPr>
        <p:sp>
          <p:nvSpPr>
            <p:cNvPr id="15" name="Текст 11"/>
            <p:cNvSpPr txBox="1"/>
            <p:nvPr/>
          </p:nvSpPr>
          <p:spPr>
            <a:xfrm>
              <a:off x="7410147" y="3651334"/>
              <a:ext cx="1733854" cy="2526182"/>
            </a:xfrm>
            <a:prstGeom prst="rect">
              <a:avLst/>
            </a:prstGeom>
          </p:spPr>
          <p:txBody>
            <a:bodyPr>
              <a:normAutofit fontScale="77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04</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Best design Trends</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Ut et pulvinar odio. Nam condimentum nisl at.</a:t>
              </a:r>
            </a:p>
          </p:txBody>
        </p:sp>
        <p:sp>
          <p:nvSpPr>
            <p:cNvPr id="12" name="矩形 11"/>
            <p:cNvSpPr/>
            <p:nvPr/>
          </p:nvSpPr>
          <p:spPr>
            <a:xfrm>
              <a:off x="722376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grpSp>
        <p:nvGrpSpPr>
          <p:cNvPr id="18" name="组合 17"/>
          <p:cNvGrpSpPr/>
          <p:nvPr/>
        </p:nvGrpSpPr>
        <p:grpSpPr>
          <a:xfrm>
            <a:off x="9235441" y="3573780"/>
            <a:ext cx="1889760" cy="2781300"/>
            <a:chOff x="9235441" y="3573780"/>
            <a:chExt cx="1889760" cy="2781300"/>
          </a:xfrm>
        </p:grpSpPr>
        <p:sp>
          <p:nvSpPr>
            <p:cNvPr id="16" name="Текст 11"/>
            <p:cNvSpPr txBox="1"/>
            <p:nvPr/>
          </p:nvSpPr>
          <p:spPr>
            <a:xfrm>
              <a:off x="9391347" y="3651334"/>
              <a:ext cx="1733854" cy="2526182"/>
            </a:xfrm>
            <a:prstGeom prst="rect">
              <a:avLst/>
            </a:prstGeom>
          </p:spPr>
          <p:txBody>
            <a:bodyPr>
              <a:normAutofit fontScale="77500" lnSpcReduction="20000"/>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05</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Marketing</a:t>
              </a:r>
              <a:b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b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Instruments</a:t>
              </a:r>
            </a:p>
            <a:p>
              <a:pPr indent="0" marL="0">
                <a:buFont charset="0" panose="020b0604020202020204" pitchFamily="34" typeface="Arial"/>
                <a:buNone/>
              </a:pPr>
              <a:r>
                <a:rPr b="1" lang="en-US">
                  <a:solidFill>
                    <a:schemeClr val="bg2">
                      <a:lumMod val="25000"/>
                    </a:schemeClr>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Ut et pulvinar odio. Nam condimentum nisl at.</a:t>
              </a:r>
            </a:p>
          </p:txBody>
        </p:sp>
        <p:sp>
          <p:nvSpPr>
            <p:cNvPr id="17" name="矩形 16"/>
            <p:cNvSpPr/>
            <p:nvPr/>
          </p:nvSpPr>
          <p:spPr>
            <a:xfrm>
              <a:off x="9235441" y="3573780"/>
              <a:ext cx="1874519" cy="27813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spTree>
    <p:extLst>
      <p:ext uri="{BB962C8B-B14F-4D97-AF65-F5344CB8AC3E}">
        <p14:creationId val="145892623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6"/>
                                        </p:tgtEl>
                                        <p:attrNameLst>
                                          <p:attrName>style.visibility</p:attrName>
                                        </p:attrNameLst>
                                      </p:cBhvr>
                                      <p:to>
                                        <p:strVal val="visible"/>
                                      </p:to>
                                    </p:set>
                                    <p:animEffect filter="wipe(left)" transition="in">
                                      <p:cBhvr>
                                        <p:cTn dur="500" id="11"/>
                                        <p:tgtEl>
                                          <p:spTgt spid="6"/>
                                        </p:tgtEl>
                                      </p:cBhvr>
                                    </p:animEffect>
                                  </p:childTnLst>
                                </p:cTn>
                              </p:par>
                            </p:childTnLst>
                          </p:cTn>
                        </p:par>
                        <p:par>
                          <p:cTn fill="hold" id="12" nodeType="afterGroup">
                            <p:stCondLst>
                              <p:cond delay="1000"/>
                            </p:stCondLst>
                            <p:childTnLst>
                              <p:par>
                                <p:cTn fill="hold" id="13" nodeType="afterEffect" presetClass="entr" presetID="2" presetSubtype="2">
                                  <p:stCondLst>
                                    <p:cond delay="0"/>
                                  </p:stCondLst>
                                  <p:childTnLst>
                                    <p:set>
                                      <p:cBhvr>
                                        <p:cTn dur="1" fill="hold" id="14">
                                          <p:stCondLst>
                                            <p:cond delay="0"/>
                                          </p:stCondLst>
                                        </p:cTn>
                                        <p:tgtEl>
                                          <p:spTgt spid="4"/>
                                        </p:tgtEl>
                                        <p:attrNameLst>
                                          <p:attrName>style.visibility</p:attrName>
                                        </p:attrNameLst>
                                      </p:cBhvr>
                                      <p:to>
                                        <p:strVal val="visible"/>
                                      </p:to>
                                    </p:set>
                                    <p:anim calcmode="lin" valueType="num">
                                      <p:cBhvr additive="base">
                                        <p:cTn dur="500" fill="hold" id="15"/>
                                        <p:tgtEl>
                                          <p:spTgt spid="4"/>
                                        </p:tgtEl>
                                        <p:attrNameLst>
                                          <p:attrName>ppt_x</p:attrName>
                                        </p:attrNameLst>
                                      </p:cBhvr>
                                      <p:tavLst>
                                        <p:tav tm="0">
                                          <p:val>
                                            <p:strVal val="1+#ppt_w/2"/>
                                          </p:val>
                                        </p:tav>
                                        <p:tav tm="100000">
                                          <p:val>
                                            <p:strVal val="#ppt_x"/>
                                          </p:val>
                                        </p:tav>
                                      </p:tavLst>
                                    </p:anim>
                                    <p:anim calcmode="lin" valueType="num">
                                      <p:cBhvr additive="base">
                                        <p:cTn dur="500" fill="hold" id="16"/>
                                        <p:tgtEl>
                                          <p:spTgt spid="4"/>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500"/>
                            </p:stCondLst>
                            <p:childTnLst>
                              <p:par>
                                <p:cTn fill="hold" id="18" nodeType="afterEffect" presetClass="entr" presetID="2" presetSubtype="2">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additive="base">
                                        <p:cTn dur="500" fill="hold" id="20"/>
                                        <p:tgtEl>
                                          <p:spTgt spid="5"/>
                                        </p:tgtEl>
                                        <p:attrNameLst>
                                          <p:attrName>ppt_x</p:attrName>
                                        </p:attrNameLst>
                                      </p:cBhvr>
                                      <p:tavLst>
                                        <p:tav tm="0">
                                          <p:val>
                                            <p:strVal val="1+#ppt_w/2"/>
                                          </p:val>
                                        </p:tav>
                                        <p:tav tm="100000">
                                          <p:val>
                                            <p:strVal val="#ppt_x"/>
                                          </p:val>
                                        </p:tav>
                                      </p:tavLst>
                                    </p:anim>
                                    <p:anim calcmode="lin" valueType="num">
                                      <p:cBhvr additive="base">
                                        <p:cTn dur="500" fill="hold" id="21"/>
                                        <p:tgtEl>
                                          <p:spTgt spid="5"/>
                                        </p:tgtEl>
                                        <p:attrNameLst>
                                          <p:attrName>ppt_y</p:attrName>
                                        </p:attrNameLst>
                                      </p:cBhvr>
                                      <p:tavLst>
                                        <p:tav tm="0">
                                          <p:val>
                                            <p:strVal val="#ppt_y"/>
                                          </p:val>
                                        </p:tav>
                                        <p:tav tm="100000">
                                          <p:val>
                                            <p:strVal val="#ppt_y"/>
                                          </p:val>
                                        </p:tav>
                                      </p:tavLst>
                                    </p:anim>
                                  </p:childTnLst>
                                </p:cTn>
                              </p:par>
                            </p:childTnLst>
                          </p:cTn>
                        </p:par>
                        <p:par>
                          <p:cTn fill="hold" id="22" nodeType="afterGroup">
                            <p:stCondLst>
                              <p:cond delay="2000"/>
                            </p:stCondLst>
                            <p:childTnLst>
                              <p:par>
                                <p:cTn fill="hold" id="23" nodeType="afterEffect" presetClass="entr" presetID="2" presetSubtype="2">
                                  <p:stCondLst>
                                    <p:cond delay="0"/>
                                  </p:stCondLst>
                                  <p:childTnLst>
                                    <p:set>
                                      <p:cBhvr>
                                        <p:cTn dur="1" fill="hold" id="24">
                                          <p:stCondLst>
                                            <p:cond delay="0"/>
                                          </p:stCondLst>
                                        </p:cTn>
                                        <p:tgtEl>
                                          <p:spTgt spid="8"/>
                                        </p:tgtEl>
                                        <p:attrNameLst>
                                          <p:attrName>style.visibility</p:attrName>
                                        </p:attrNameLst>
                                      </p:cBhvr>
                                      <p:to>
                                        <p:strVal val="visible"/>
                                      </p:to>
                                    </p:set>
                                    <p:anim calcmode="lin" valueType="num">
                                      <p:cBhvr additive="base">
                                        <p:cTn dur="500" fill="hold" id="25"/>
                                        <p:tgtEl>
                                          <p:spTgt spid="8"/>
                                        </p:tgtEl>
                                        <p:attrNameLst>
                                          <p:attrName>ppt_x</p:attrName>
                                        </p:attrNameLst>
                                      </p:cBhvr>
                                      <p:tavLst>
                                        <p:tav tm="0">
                                          <p:val>
                                            <p:strVal val="1+#ppt_w/2"/>
                                          </p:val>
                                        </p:tav>
                                        <p:tav tm="100000">
                                          <p:val>
                                            <p:strVal val="#ppt_x"/>
                                          </p:val>
                                        </p:tav>
                                      </p:tavLst>
                                    </p:anim>
                                    <p:anim calcmode="lin" valueType="num">
                                      <p:cBhvr additive="base">
                                        <p:cTn dur="500" fill="hold" id="26"/>
                                        <p:tgtEl>
                                          <p:spTgt spid="8"/>
                                        </p:tgtEl>
                                        <p:attrNameLst>
                                          <p:attrName>ppt_y</p:attrName>
                                        </p:attrNameLst>
                                      </p:cBhvr>
                                      <p:tavLst>
                                        <p:tav tm="0">
                                          <p:val>
                                            <p:strVal val="#ppt_y"/>
                                          </p:val>
                                        </p:tav>
                                        <p:tav tm="100000">
                                          <p:val>
                                            <p:strVal val="#ppt_y"/>
                                          </p:val>
                                        </p:tav>
                                      </p:tavLst>
                                    </p:anim>
                                  </p:childTnLst>
                                </p:cTn>
                              </p:par>
                            </p:childTnLst>
                          </p:cTn>
                        </p:par>
                        <p:par>
                          <p:cTn fill="hold" id="27" nodeType="afterGroup">
                            <p:stCondLst>
                              <p:cond delay="2500"/>
                            </p:stCondLst>
                            <p:childTnLst>
                              <p:par>
                                <p:cTn fill="hold" id="28" nodeType="afterEffect" presetClass="entr" presetID="2" presetSubtype="2">
                                  <p:stCondLst>
                                    <p:cond delay="0"/>
                                  </p:stCondLst>
                                  <p:childTnLst>
                                    <p:set>
                                      <p:cBhvr>
                                        <p:cTn dur="1" fill="hold" id="29">
                                          <p:stCondLst>
                                            <p:cond delay="0"/>
                                          </p:stCondLst>
                                        </p:cTn>
                                        <p:tgtEl>
                                          <p:spTgt spid="9"/>
                                        </p:tgtEl>
                                        <p:attrNameLst>
                                          <p:attrName>style.visibility</p:attrName>
                                        </p:attrNameLst>
                                      </p:cBhvr>
                                      <p:to>
                                        <p:strVal val="visible"/>
                                      </p:to>
                                    </p:set>
                                    <p:anim calcmode="lin" valueType="num">
                                      <p:cBhvr additive="base">
                                        <p:cTn dur="500" fill="hold" id="30"/>
                                        <p:tgtEl>
                                          <p:spTgt spid="9"/>
                                        </p:tgtEl>
                                        <p:attrNameLst>
                                          <p:attrName>ppt_x</p:attrName>
                                        </p:attrNameLst>
                                      </p:cBhvr>
                                      <p:tavLst>
                                        <p:tav tm="0">
                                          <p:val>
                                            <p:strVal val="1+#ppt_w/2"/>
                                          </p:val>
                                        </p:tav>
                                        <p:tav tm="100000">
                                          <p:val>
                                            <p:strVal val="#ppt_x"/>
                                          </p:val>
                                        </p:tav>
                                      </p:tavLst>
                                    </p:anim>
                                    <p:anim calcmode="lin" valueType="num">
                                      <p:cBhvr additive="base">
                                        <p:cTn dur="500" fill="hold" id="31"/>
                                        <p:tgtEl>
                                          <p:spTgt spid="9"/>
                                        </p:tgtEl>
                                        <p:attrNameLst>
                                          <p:attrName>ppt_y</p:attrName>
                                        </p:attrNameLst>
                                      </p:cBhvr>
                                      <p:tavLst>
                                        <p:tav tm="0">
                                          <p:val>
                                            <p:strVal val="#ppt_y"/>
                                          </p:val>
                                        </p:tav>
                                        <p:tav tm="100000">
                                          <p:val>
                                            <p:strVal val="#ppt_y"/>
                                          </p:val>
                                        </p:tav>
                                      </p:tavLst>
                                    </p:anim>
                                  </p:childTnLst>
                                </p:cTn>
                              </p:par>
                            </p:childTnLst>
                          </p:cTn>
                        </p:par>
                        <p:par>
                          <p:cTn fill="hold" id="32" nodeType="afterGroup">
                            <p:stCondLst>
                              <p:cond delay="3000"/>
                            </p:stCondLst>
                            <p:childTnLst>
                              <p:par>
                                <p:cTn fill="hold" id="33" nodeType="afterEffect" presetClass="entr" presetID="2" presetSubtype="2">
                                  <p:stCondLst>
                                    <p:cond delay="0"/>
                                  </p:stCondLst>
                                  <p:childTnLst>
                                    <p:set>
                                      <p:cBhvr>
                                        <p:cTn dur="1" fill="hold" id="34">
                                          <p:stCondLst>
                                            <p:cond delay="0"/>
                                          </p:stCondLst>
                                        </p:cTn>
                                        <p:tgtEl>
                                          <p:spTgt spid="18"/>
                                        </p:tgtEl>
                                        <p:attrNameLst>
                                          <p:attrName>style.visibility</p:attrName>
                                        </p:attrNameLst>
                                      </p:cBhvr>
                                      <p:to>
                                        <p:strVal val="visible"/>
                                      </p:to>
                                    </p:set>
                                    <p:anim calcmode="lin" valueType="num">
                                      <p:cBhvr additive="base">
                                        <p:cTn dur="500" fill="hold" id="35"/>
                                        <p:tgtEl>
                                          <p:spTgt spid="18"/>
                                        </p:tgtEl>
                                        <p:attrNameLst>
                                          <p:attrName>ppt_x</p:attrName>
                                        </p:attrNameLst>
                                      </p:cBhvr>
                                      <p:tavLst>
                                        <p:tav tm="0">
                                          <p:val>
                                            <p:strVal val="1+#ppt_w/2"/>
                                          </p:val>
                                        </p:tav>
                                        <p:tav tm="100000">
                                          <p:val>
                                            <p:strVal val="#ppt_x"/>
                                          </p:val>
                                        </p:tav>
                                      </p:tavLst>
                                    </p:anim>
                                    <p:anim calcmode="lin" valueType="num">
                                      <p:cBhvr additive="base">
                                        <p:cTn dur="500" fill="hold" id="36"/>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Прямоугольник 7"/>
          <p:cNvSpPr/>
          <p:nvPr/>
        </p:nvSpPr>
        <p:spPr>
          <a:xfrm>
            <a:off x="3931572" y="191083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Прямоугольник 8"/>
          <p:cNvSpPr/>
          <p:nvPr/>
        </p:nvSpPr>
        <p:spPr>
          <a:xfrm>
            <a:off x="4097685" y="2005506"/>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Текст 11"/>
          <p:cNvSpPr txBox="1"/>
          <p:nvPr/>
        </p:nvSpPr>
        <p:spPr>
          <a:xfrm>
            <a:off x="3363468" y="2644915"/>
            <a:ext cx="1816671" cy="1139048"/>
          </a:xfrm>
          <a:prstGeom prst="rect">
            <a:avLst/>
          </a:prstGeom>
        </p:spPr>
        <p:txBody>
          <a:bodyPr>
            <a:normAutofit fontScale="95000"/>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ts val="1800"/>
              </a:lnSpc>
            </a:pPr>
            <a: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PROFESSIONAL DESIGN</a:t>
            </a:r>
            <a:b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a:t>
            </a:r>
          </a:p>
        </p:txBody>
      </p:sp>
      <p:sp>
        <p:nvSpPr>
          <p:cNvPr id="12" name="Прямоугольник 11"/>
          <p:cNvSpPr/>
          <p:nvPr/>
        </p:nvSpPr>
        <p:spPr>
          <a:xfrm>
            <a:off x="3931571" y="3774176"/>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Прямоугольник 12"/>
          <p:cNvSpPr/>
          <p:nvPr/>
        </p:nvSpPr>
        <p:spPr>
          <a:xfrm>
            <a:off x="4097684" y="3868851"/>
            <a:ext cx="514350" cy="5143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Текст 11"/>
          <p:cNvSpPr txBox="1"/>
          <p:nvPr/>
        </p:nvSpPr>
        <p:spPr>
          <a:xfrm>
            <a:off x="3363471" y="4497995"/>
            <a:ext cx="1816671" cy="1139048"/>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a:lnSpc>
                <a:spcPts val="1800"/>
              </a:lnSpc>
            </a:pPr>
            <a: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UX ENGENEER</a:t>
            </a:r>
            <a:b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r>
              <a:rPr b="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a:t>
            </a:r>
          </a:p>
        </p:txBody>
      </p:sp>
      <p:sp>
        <p:nvSpPr>
          <p:cNvPr id="18" name="Подзаголовок 2"/>
          <p:cNvSpPr txBox="1"/>
          <p:nvPr/>
        </p:nvSpPr>
        <p:spPr>
          <a:xfrm>
            <a:off x="6369752" y="2974021"/>
            <a:ext cx="4627108" cy="3029737"/>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a:t>
            </a:r>
          </a:p>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Praesent sed neque quis mauris luctus commodo. Morbi vitae dui. Etiam vitae dui congue, semper quam vitae, luctus ligula. Sed posuere nunc in leo commod.</a:t>
            </a:r>
          </a:p>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Nunc ac nisi sem. Cras in justo sit amet urna scelerisque ornare ut at ipsum. Mauris ullamcorper sem malesuada semper sodales. Fusce fringilla vulputate nisl sed suscipit.  </a:t>
            </a:r>
          </a:p>
        </p:txBody>
      </p:sp>
      <p:sp>
        <p:nvSpPr>
          <p:cNvPr id="19" name="Прямоугольник 18"/>
          <p:cNvSpPr/>
          <p:nvPr/>
        </p:nvSpPr>
        <p:spPr>
          <a:xfrm>
            <a:off x="6353723" y="2178462"/>
            <a:ext cx="6096000" cy="762000"/>
          </a:xfrm>
          <a:prstGeom prst="rect">
            <a:avLst/>
          </a:prstGeom>
        </p:spPr>
        <p:txBody>
          <a:bodyPr>
            <a:spAutoFit/>
          </a:bodyPr>
          <a:lstStyle/>
          <a:p>
            <a:r>
              <a:rPr b="1" lang="en-US" spc="100" sz="44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TOMAS DANNIS</a:t>
            </a:r>
          </a:p>
        </p:txBody>
      </p:sp>
      <p:sp>
        <p:nvSpPr>
          <p:cNvPr id="24" name="Подзаголовок 2"/>
          <p:cNvSpPr txBox="1"/>
          <p:nvPr/>
        </p:nvSpPr>
        <p:spPr>
          <a:xfrm>
            <a:off x="6361318" y="1950798"/>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Team Section</a:t>
            </a:r>
          </a:p>
        </p:txBody>
      </p:sp>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70"/>
            <a:ext cx="3084513" cy="6857859"/>
          </a:xfrm>
        </p:spPr>
      </p:pic>
    </p:spTree>
    <p:extLst>
      <p:ext uri="{BB962C8B-B14F-4D97-AF65-F5344CB8AC3E}">
        <p14:creationId val="202765750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24"/>
                                        </p:tgtEl>
                                        <p:attrNameLst>
                                          <p:attrName>style.visibility</p:attrName>
                                        </p:attrNameLst>
                                      </p:cBhvr>
                                      <p:to>
                                        <p:strVal val="visible"/>
                                      </p:to>
                                    </p:set>
                                    <p:animEffect filter="wipe(up)" transition="in">
                                      <p:cBhvr>
                                        <p:cTn dur="500" id="11"/>
                                        <p:tgtEl>
                                          <p:spTgt spid="24"/>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19"/>
                                        </p:tgtEl>
                                        <p:attrNameLst>
                                          <p:attrName>style.visibility</p:attrName>
                                        </p:attrNameLst>
                                      </p:cBhvr>
                                      <p:to>
                                        <p:strVal val="visible"/>
                                      </p:to>
                                    </p:set>
                                    <p:animEffect filter="wipe(up)" transition="in">
                                      <p:cBhvr>
                                        <p:cTn dur="400" id="15"/>
                                        <p:tgtEl>
                                          <p:spTgt spid="19"/>
                                        </p:tgtEl>
                                      </p:cBhvr>
                                    </p:animEffect>
                                  </p:childTnLst>
                                </p:cTn>
                              </p:par>
                            </p:childTnLst>
                          </p:cTn>
                        </p:par>
                        <p:par>
                          <p:cTn fill="hold" id="16" nodeType="afterGroup">
                            <p:stCondLst>
                              <p:cond delay="1400"/>
                            </p:stCondLst>
                            <p:childTnLst>
                              <p:par>
                                <p:cTn fill="hold" grpId="0" id="17" nodeType="afterEffect" presetClass="entr" presetID="22" presetSubtype="1">
                                  <p:stCondLst>
                                    <p:cond delay="0"/>
                                  </p:stCondLst>
                                  <p:childTnLst>
                                    <p:set>
                                      <p:cBhvr>
                                        <p:cTn dur="1" fill="hold" id="18">
                                          <p:stCondLst>
                                            <p:cond delay="0"/>
                                          </p:stCondLst>
                                        </p:cTn>
                                        <p:tgtEl>
                                          <p:spTgt spid="18"/>
                                        </p:tgtEl>
                                        <p:attrNameLst>
                                          <p:attrName>style.visibility</p:attrName>
                                        </p:attrNameLst>
                                      </p:cBhvr>
                                      <p:to>
                                        <p:strVal val="visible"/>
                                      </p:to>
                                    </p:set>
                                    <p:animEffect filter="wipe(up)" transition="in">
                                      <p:cBhvr>
                                        <p:cTn dur="400" id="19"/>
                                        <p:tgtEl>
                                          <p:spTgt spid="18"/>
                                        </p:tgtEl>
                                      </p:cBhvr>
                                    </p:animEffect>
                                  </p:childTnLst>
                                </p:cTn>
                              </p:par>
                            </p:childTnLst>
                          </p:cTn>
                        </p:par>
                        <p:par>
                          <p:cTn fill="hold" id="20" nodeType="afterGroup">
                            <p:stCondLst>
                              <p:cond delay="1800"/>
                            </p:stCondLst>
                            <p:childTnLst>
                              <p:par>
                                <p:cTn fill="hold" grpId="0" id="21" nodeType="afterEffect" presetClass="entr" presetID="22" presetSubtype="1">
                                  <p:stCondLst>
                                    <p:cond delay="0"/>
                                  </p:stCondLst>
                                  <p:childTnLst>
                                    <p:set>
                                      <p:cBhvr>
                                        <p:cTn dur="1" fill="hold" id="22">
                                          <p:stCondLst>
                                            <p:cond delay="0"/>
                                          </p:stCondLst>
                                        </p:cTn>
                                        <p:tgtEl>
                                          <p:spTgt spid="7"/>
                                        </p:tgtEl>
                                        <p:attrNameLst>
                                          <p:attrName>style.visibility</p:attrName>
                                        </p:attrNameLst>
                                      </p:cBhvr>
                                      <p:to>
                                        <p:strVal val="visible"/>
                                      </p:to>
                                    </p:set>
                                    <p:animEffect filter="wipe(up)" transition="in">
                                      <p:cBhvr>
                                        <p:cTn dur="500" id="23"/>
                                        <p:tgtEl>
                                          <p:spTgt spid="7"/>
                                        </p:tgtEl>
                                      </p:cBhvr>
                                    </p:animEffect>
                                  </p:childTnLst>
                                </p:cTn>
                              </p:par>
                            </p:childTnLst>
                          </p:cTn>
                        </p:par>
                        <p:par>
                          <p:cTn fill="hold" id="24" nodeType="afterGroup">
                            <p:stCondLst>
                              <p:cond delay="2300"/>
                            </p:stCondLst>
                            <p:childTnLst>
                              <p:par>
                                <p:cTn fill="hold" grpId="0" id="25" nodeType="afterEffect" presetClass="entr" presetID="21" presetSubtype="1">
                                  <p:stCondLst>
                                    <p:cond delay="0"/>
                                  </p:stCondLst>
                                  <p:childTnLst>
                                    <p:set>
                                      <p:cBhvr>
                                        <p:cTn dur="1" fill="hold" id="26">
                                          <p:stCondLst>
                                            <p:cond delay="0"/>
                                          </p:stCondLst>
                                        </p:cTn>
                                        <p:tgtEl>
                                          <p:spTgt spid="8"/>
                                        </p:tgtEl>
                                        <p:attrNameLst>
                                          <p:attrName>style.visibility</p:attrName>
                                        </p:attrNameLst>
                                      </p:cBhvr>
                                      <p:to>
                                        <p:strVal val="visible"/>
                                      </p:to>
                                    </p:set>
                                    <p:animEffect filter="wheel(1)" transition="in">
                                      <p:cBhvr>
                                        <p:cTn dur="400" id="27"/>
                                        <p:tgtEl>
                                          <p:spTgt spid="8"/>
                                        </p:tgtEl>
                                      </p:cBhvr>
                                    </p:animEffect>
                                  </p:childTnLst>
                                </p:cTn>
                              </p:par>
                            </p:childTnLst>
                          </p:cTn>
                        </p:par>
                        <p:par>
                          <p:cTn fill="hold" id="28" nodeType="afterGroup">
                            <p:stCondLst>
                              <p:cond delay="2700"/>
                            </p:stCondLst>
                            <p:childTnLst>
                              <p:par>
                                <p:cTn fill="hold" grpId="0" id="29" nodeType="afterEffect" presetClass="entr" presetID="22" presetSubtype="1">
                                  <p:stCondLst>
                                    <p:cond delay="0"/>
                                  </p:stCondLst>
                                  <p:childTnLst>
                                    <p:set>
                                      <p:cBhvr>
                                        <p:cTn dur="1" fill="hold" id="30">
                                          <p:stCondLst>
                                            <p:cond delay="0"/>
                                          </p:stCondLst>
                                        </p:cTn>
                                        <p:tgtEl>
                                          <p:spTgt spid="11"/>
                                        </p:tgtEl>
                                        <p:attrNameLst>
                                          <p:attrName>style.visibility</p:attrName>
                                        </p:attrNameLst>
                                      </p:cBhvr>
                                      <p:to>
                                        <p:strVal val="visible"/>
                                      </p:to>
                                    </p:set>
                                    <p:animEffect filter="wipe(up)" transition="in">
                                      <p:cBhvr>
                                        <p:cTn dur="400" id="31"/>
                                        <p:tgtEl>
                                          <p:spTgt spid="11"/>
                                        </p:tgtEl>
                                      </p:cBhvr>
                                    </p:animEffect>
                                  </p:childTnLst>
                                </p:cTn>
                              </p:par>
                            </p:childTnLst>
                          </p:cTn>
                        </p:par>
                        <p:par>
                          <p:cTn fill="hold" id="32" nodeType="afterGroup">
                            <p:stCondLst>
                              <p:cond delay="3100"/>
                            </p:stCondLst>
                            <p:childTnLst>
                              <p:par>
                                <p:cTn fill="hold" grpId="0" id="33" nodeType="afterEffect" presetClass="entr" presetID="21" presetSubtype="1">
                                  <p:stCondLst>
                                    <p:cond delay="0"/>
                                  </p:stCondLst>
                                  <p:childTnLst>
                                    <p:set>
                                      <p:cBhvr>
                                        <p:cTn dur="1" fill="hold" id="34">
                                          <p:stCondLst>
                                            <p:cond delay="0"/>
                                          </p:stCondLst>
                                        </p:cTn>
                                        <p:tgtEl>
                                          <p:spTgt spid="12"/>
                                        </p:tgtEl>
                                        <p:attrNameLst>
                                          <p:attrName>style.visibility</p:attrName>
                                        </p:attrNameLst>
                                      </p:cBhvr>
                                      <p:to>
                                        <p:strVal val="visible"/>
                                      </p:to>
                                    </p:set>
                                    <p:animEffect filter="wheel(1)" transition="in">
                                      <p:cBhvr>
                                        <p:cTn dur="400" id="35"/>
                                        <p:tgtEl>
                                          <p:spTgt spid="12"/>
                                        </p:tgtEl>
                                      </p:cBhvr>
                                    </p:animEffect>
                                  </p:childTnLst>
                                </p:cTn>
                              </p:par>
                            </p:childTnLst>
                          </p:cTn>
                        </p:par>
                        <p:par>
                          <p:cTn fill="hold" id="36" nodeType="afterGroup">
                            <p:stCondLst>
                              <p:cond delay="3500"/>
                            </p:stCondLst>
                            <p:childTnLst>
                              <p:par>
                                <p:cTn fill="hold" grpId="0" id="37" nodeType="afterEffect" presetClass="entr" presetID="22" presetSubtype="1">
                                  <p:stCondLst>
                                    <p:cond delay="0"/>
                                  </p:stCondLst>
                                  <p:childTnLst>
                                    <p:set>
                                      <p:cBhvr>
                                        <p:cTn dur="1" fill="hold" id="38">
                                          <p:stCondLst>
                                            <p:cond delay="0"/>
                                          </p:stCondLst>
                                        </p:cTn>
                                        <p:tgtEl>
                                          <p:spTgt spid="15"/>
                                        </p:tgtEl>
                                        <p:attrNameLst>
                                          <p:attrName>style.visibility</p:attrName>
                                        </p:attrNameLst>
                                      </p:cBhvr>
                                      <p:to>
                                        <p:strVal val="visible"/>
                                      </p:to>
                                    </p:set>
                                    <p:animEffect filter="wipe(up)" transition="in">
                                      <p:cBhvr>
                                        <p:cTn dur="400" id="39"/>
                                        <p:tgtEl>
                                          <p:spTgt spid="1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1"/>
      <p:bldP grpId="0" spid="12"/>
      <p:bldP grpId="0" spid="15"/>
      <p:bldP grpId="0" spid="18"/>
      <p:bldP grpId="0" spid="19"/>
      <p:bldP grpId="0" spid="2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Подзаголовок 2"/>
          <p:cNvSpPr txBox="1"/>
          <p:nvPr/>
        </p:nvSpPr>
        <p:spPr>
          <a:xfrm>
            <a:off x="6369752" y="2057579"/>
            <a:ext cx="4627108" cy="152875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a:t>
            </a:r>
          </a:p>
          <a:p>
            <a:pP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Praesent sed neque quis mauris luctus commodo. Morbi vitae dui. Etiam vitae dui congue, semper quam vitae, luctus ligula. Sed posuere nunc in leo commod..  </a:t>
            </a:r>
          </a:p>
        </p:txBody>
      </p:sp>
      <p:sp>
        <p:nvSpPr>
          <p:cNvPr id="5" name="Прямоугольник 4"/>
          <p:cNvSpPr/>
          <p:nvPr/>
        </p:nvSpPr>
        <p:spPr>
          <a:xfrm>
            <a:off x="6353723" y="1284676"/>
            <a:ext cx="6096000" cy="762000"/>
          </a:xfrm>
          <a:prstGeom prst="rect">
            <a:avLst/>
          </a:prstGeom>
        </p:spPr>
        <p:txBody>
          <a:bodyPr>
            <a:spAutoFit/>
          </a:bodyPr>
          <a:lstStyle/>
          <a:p>
            <a:r>
              <a:rPr b="1" lang="en-US" spc="100" sz="44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ANNA CRAUSE</a:t>
            </a:r>
          </a:p>
        </p:txBody>
      </p:sp>
      <p:sp>
        <p:nvSpPr>
          <p:cNvPr id="6" name="Подзаголовок 2"/>
          <p:cNvSpPr txBox="1"/>
          <p:nvPr/>
        </p:nvSpPr>
        <p:spPr>
          <a:xfrm>
            <a:off x="6361318" y="1038368"/>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Team Section</a:t>
            </a:r>
          </a:p>
        </p:txBody>
      </p:sp>
      <p:sp>
        <p:nvSpPr>
          <p:cNvPr id="7" name="Прямоугольник 6"/>
          <p:cNvSpPr/>
          <p:nvPr/>
        </p:nvSpPr>
        <p:spPr>
          <a:xfrm>
            <a:off x="3084509" y="0"/>
            <a:ext cx="2374591" cy="685800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cxnSp>
        <p:nvCxnSpPr>
          <p:cNvPr id="10" name="Прямая соединительная линия 9"/>
          <p:cNvCxnSpPr/>
          <p:nvPr/>
        </p:nvCxnSpPr>
        <p:spPr>
          <a:xfrm>
            <a:off x="3350287" y="2963153"/>
            <a:ext cx="1503568"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p:nvCxnSpPr>
        <p:spPr>
          <a:xfrm>
            <a:off x="3997987" y="296315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Подзаголовок 2"/>
          <p:cNvSpPr txBox="1"/>
          <p:nvPr/>
        </p:nvSpPr>
        <p:spPr>
          <a:xfrm>
            <a:off x="3256830" y="2615880"/>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lang="en-US" sz="105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Adobe Photoshop</a:t>
            </a:r>
          </a:p>
        </p:txBody>
      </p:sp>
      <p:sp>
        <p:nvSpPr>
          <p:cNvPr id="15" name="Подзаголовок 2"/>
          <p:cNvSpPr txBox="1"/>
          <p:nvPr/>
        </p:nvSpPr>
        <p:spPr>
          <a:xfrm>
            <a:off x="4853855" y="2782835"/>
            <a:ext cx="433182"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97%</a:t>
            </a:r>
          </a:p>
        </p:txBody>
      </p:sp>
      <p:cxnSp>
        <p:nvCxnSpPr>
          <p:cNvPr id="23" name="Прямая соединительная линия 22"/>
          <p:cNvCxnSpPr/>
          <p:nvPr/>
        </p:nvCxnSpPr>
        <p:spPr>
          <a:xfrm>
            <a:off x="3350287" y="3502523"/>
            <a:ext cx="1280192"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p:cNvCxnSpPr/>
          <p:nvPr/>
        </p:nvCxnSpPr>
        <p:spPr>
          <a:xfrm>
            <a:off x="3997987" y="3502523"/>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21" name="Подзаголовок 2"/>
          <p:cNvSpPr txBox="1"/>
          <p:nvPr/>
        </p:nvSpPr>
        <p:spPr>
          <a:xfrm>
            <a:off x="3256830" y="3155250"/>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lang="en-US" sz="105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3Ds Max</a:t>
            </a:r>
          </a:p>
        </p:txBody>
      </p:sp>
      <p:sp>
        <p:nvSpPr>
          <p:cNvPr id="22" name="Подзаголовок 2"/>
          <p:cNvSpPr txBox="1"/>
          <p:nvPr/>
        </p:nvSpPr>
        <p:spPr>
          <a:xfrm>
            <a:off x="4853855" y="3322205"/>
            <a:ext cx="433182"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84%</a:t>
            </a:r>
          </a:p>
        </p:txBody>
      </p:sp>
      <p:sp>
        <p:nvSpPr>
          <p:cNvPr id="29" name="Подзаголовок 2"/>
          <p:cNvSpPr txBox="1"/>
          <p:nvPr/>
        </p:nvSpPr>
        <p:spPr>
          <a:xfrm>
            <a:off x="3219616" y="370003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lang="en-US" sz="105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Adobe InDesign</a:t>
            </a:r>
          </a:p>
        </p:txBody>
      </p:sp>
      <p:cxnSp>
        <p:nvCxnSpPr>
          <p:cNvPr id="31" name="Прямая соединительная линия 30"/>
          <p:cNvCxnSpPr/>
          <p:nvPr/>
        </p:nvCxnSpPr>
        <p:spPr>
          <a:xfrm>
            <a:off x="3313073" y="4047308"/>
            <a:ext cx="1460946" cy="0"/>
          </a:xfrm>
          <a:prstGeom prst="line">
            <a:avLst/>
          </a:prstGeom>
          <a:ln w="571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a:off x="3960773" y="4047308"/>
            <a:ext cx="952500" cy="0"/>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30" name="Подзаголовок 2"/>
          <p:cNvSpPr txBox="1"/>
          <p:nvPr/>
        </p:nvSpPr>
        <p:spPr>
          <a:xfrm>
            <a:off x="4816641" y="3866990"/>
            <a:ext cx="433182"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94%</a:t>
            </a:r>
          </a:p>
        </p:txBody>
      </p:sp>
      <p:sp>
        <p:nvSpPr>
          <p:cNvPr id="42" name="Подзаголовок 2"/>
          <p:cNvSpPr txBox="1"/>
          <p:nvPr/>
        </p:nvSpPr>
        <p:spPr>
          <a:xfrm>
            <a:off x="7956532" y="3701301"/>
            <a:ext cx="3040328" cy="152875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TEAM SLIDE RIGHT HERE</a:t>
            </a:r>
          </a:p>
          <a:p>
            <a:pPr indent="0" marL="0">
              <a:lnSpc>
                <a:spcPts val="1800"/>
              </a:lnSpc>
              <a:spcBef>
                <a:spcPts val="1200"/>
              </a:spcBef>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else.</a:t>
            </a:r>
          </a:p>
        </p:txBody>
      </p:sp>
      <p:grpSp>
        <p:nvGrpSpPr>
          <p:cNvPr id="44" name="Группа 43"/>
          <p:cNvGrpSpPr/>
          <p:nvPr/>
        </p:nvGrpSpPr>
        <p:grpSpPr>
          <a:xfrm>
            <a:off x="6327137" y="3706463"/>
            <a:ext cx="1707370" cy="894077"/>
            <a:chOff x="6225370" y="4125601"/>
            <a:chExt cx="1707370" cy="894077"/>
          </a:xfrm>
        </p:grpSpPr>
        <p:sp>
          <p:nvSpPr>
            <p:cNvPr id="41" name="Текст 11"/>
            <p:cNvSpPr txBox="1"/>
            <p:nvPr/>
          </p:nvSpPr>
          <p:spPr>
            <a:xfrm>
              <a:off x="6225370" y="4431461"/>
              <a:ext cx="1707370" cy="588217"/>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buNone/>
              </a:pPr>
              <a:r>
                <a:rPr b="1" lang="en-US" sz="16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87%</a:t>
              </a:r>
              <a:br>
                <a:rPr b="1" lang="en-US" sz="16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p>
          </p:txBody>
        </p:sp>
        <p:sp>
          <p:nvSpPr>
            <p:cNvPr id="43" name="Овал 42"/>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45" name="Подзаголовок 2"/>
          <p:cNvSpPr txBox="1"/>
          <p:nvPr/>
        </p:nvSpPr>
        <p:spPr>
          <a:xfrm>
            <a:off x="7980868" y="4962205"/>
            <a:ext cx="3015992" cy="152875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TEAM SLIDE RIGHT HERE</a:t>
            </a:r>
          </a:p>
          <a:p>
            <a:pPr indent="0" marL="0">
              <a:lnSpc>
                <a:spcPts val="1800"/>
              </a:lnSpc>
              <a:spcBef>
                <a:spcPts val="1200"/>
              </a:spcBef>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else.</a:t>
            </a:r>
          </a:p>
        </p:txBody>
      </p:sp>
      <p:grpSp>
        <p:nvGrpSpPr>
          <p:cNvPr id="46" name="Группа 45"/>
          <p:cNvGrpSpPr/>
          <p:nvPr/>
        </p:nvGrpSpPr>
        <p:grpSpPr>
          <a:xfrm>
            <a:off x="6327137" y="4967367"/>
            <a:ext cx="1707370" cy="903602"/>
            <a:chOff x="6225370" y="4125601"/>
            <a:chExt cx="1707370" cy="903602"/>
          </a:xfrm>
        </p:grpSpPr>
        <p:sp>
          <p:nvSpPr>
            <p:cNvPr id="47" name="Текст 11"/>
            <p:cNvSpPr txBox="1"/>
            <p:nvPr/>
          </p:nvSpPr>
          <p:spPr>
            <a:xfrm>
              <a:off x="6225370" y="4440986"/>
              <a:ext cx="1707370" cy="588217"/>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buNone/>
              </a:pPr>
              <a:r>
                <a:rPr b="1" lang="en-US" sz="16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68%</a:t>
              </a:r>
              <a:br>
                <a:rPr b="1" lang="en-US" sz="16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p>
          </p:txBody>
        </p:sp>
        <p:sp>
          <p:nvSpPr>
            <p:cNvPr id="48" name="Овал 47"/>
            <p:cNvSpPr/>
            <p:nvPr/>
          </p:nvSpPr>
          <p:spPr>
            <a:xfrm>
              <a:off x="6641432" y="4125601"/>
              <a:ext cx="850910" cy="850910"/>
            </a:xfrm>
            <a:prstGeom prst="ellipse">
              <a:avLst/>
            </a:prstGeom>
            <a:no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0" y="2206"/>
            <a:ext cx="3084513" cy="6853587"/>
          </a:xfrm>
        </p:spPr>
      </p:pic>
    </p:spTree>
    <p:extLst>
      <p:ext uri="{BB962C8B-B14F-4D97-AF65-F5344CB8AC3E}">
        <p14:creationId val="369979292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500" id="7"/>
                                        <p:tgtEl>
                                          <p:spTgt spid="3"/>
                                        </p:tgtEl>
                                      </p:cBhvr>
                                    </p:animEffect>
                                  </p:childTnLst>
                                </p:cTn>
                              </p:par>
                            </p:childTnLst>
                          </p:cTn>
                        </p:par>
                        <p:par>
                          <p:cTn fill="hold" id="8" nodeType="afterGroup">
                            <p:stCondLst>
                              <p:cond delay="500"/>
                            </p:stCondLst>
                            <p:childTnLst>
                              <p:par>
                                <p:cTn fill="hold" grpId="0" id="9" nodeType="after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400" id="11"/>
                                        <p:tgtEl>
                                          <p:spTgt spid="6"/>
                                        </p:tgtEl>
                                      </p:cBhvr>
                                    </p:animEffect>
                                  </p:childTnLst>
                                </p:cTn>
                              </p:par>
                            </p:childTnLst>
                          </p:cTn>
                        </p:par>
                        <p:par>
                          <p:cTn fill="hold" id="12" nodeType="afterGroup">
                            <p:stCondLst>
                              <p:cond delay="900"/>
                            </p:stCondLst>
                            <p:childTnLst>
                              <p:par>
                                <p:cTn fill="hold" grpId="0" id="13" nodeType="afterEffect" presetClass="entr" presetID="22" presetSubtype="1">
                                  <p:stCondLst>
                                    <p:cond delay="0"/>
                                  </p:stCondLst>
                                  <p:childTnLst>
                                    <p:set>
                                      <p:cBhvr>
                                        <p:cTn dur="1" fill="hold" id="14">
                                          <p:stCondLst>
                                            <p:cond delay="0"/>
                                          </p:stCondLst>
                                        </p:cTn>
                                        <p:tgtEl>
                                          <p:spTgt spid="5"/>
                                        </p:tgtEl>
                                        <p:attrNameLst>
                                          <p:attrName>style.visibility</p:attrName>
                                        </p:attrNameLst>
                                      </p:cBhvr>
                                      <p:to>
                                        <p:strVal val="visible"/>
                                      </p:to>
                                    </p:set>
                                    <p:animEffect filter="wipe(up)" transition="in">
                                      <p:cBhvr>
                                        <p:cTn dur="400" id="15"/>
                                        <p:tgtEl>
                                          <p:spTgt spid="5"/>
                                        </p:tgtEl>
                                      </p:cBhvr>
                                    </p:animEffect>
                                  </p:childTnLst>
                                </p:cTn>
                              </p:par>
                            </p:childTnLst>
                          </p:cTn>
                        </p:par>
                        <p:par>
                          <p:cTn fill="hold" id="16" nodeType="afterGroup">
                            <p:stCondLst>
                              <p:cond delay="1300"/>
                            </p:stCondLst>
                            <p:childTnLst>
                              <p:par>
                                <p:cTn fill="hold" grpId="0" id="17" nodeType="afterEffect" presetClass="entr" presetID="22" presetSubtype="1">
                                  <p:stCondLst>
                                    <p:cond delay="0"/>
                                  </p:stCondLst>
                                  <p:childTnLst>
                                    <p:set>
                                      <p:cBhvr>
                                        <p:cTn dur="1" fill="hold" id="18">
                                          <p:stCondLst>
                                            <p:cond delay="0"/>
                                          </p:stCondLst>
                                        </p:cTn>
                                        <p:tgtEl>
                                          <p:spTgt spid="4"/>
                                        </p:tgtEl>
                                        <p:attrNameLst>
                                          <p:attrName>style.visibility</p:attrName>
                                        </p:attrNameLst>
                                      </p:cBhvr>
                                      <p:to>
                                        <p:strVal val="visible"/>
                                      </p:to>
                                    </p:set>
                                    <p:animEffect filter="wipe(up)" transition="in">
                                      <p:cBhvr>
                                        <p:cTn dur="400" id="19"/>
                                        <p:tgtEl>
                                          <p:spTgt spid="4"/>
                                        </p:tgtEl>
                                      </p:cBhvr>
                                    </p:animEffect>
                                  </p:childTnLst>
                                </p:cTn>
                              </p:par>
                            </p:childTnLst>
                          </p:cTn>
                        </p:par>
                        <p:par>
                          <p:cTn fill="hold" id="20" nodeType="afterGroup">
                            <p:stCondLst>
                              <p:cond delay="1700"/>
                            </p:stCondLst>
                            <p:childTnLst>
                              <p:par>
                                <p:cTn fill="hold" grpId="0" id="21" nodeType="afterEffect" presetClass="entr" presetID="22" presetSubtype="1">
                                  <p:stCondLst>
                                    <p:cond delay="0"/>
                                  </p:stCondLst>
                                  <p:childTnLst>
                                    <p:set>
                                      <p:cBhvr>
                                        <p:cTn dur="1" fill="hold" id="22">
                                          <p:stCondLst>
                                            <p:cond delay="0"/>
                                          </p:stCondLst>
                                        </p:cTn>
                                        <p:tgtEl>
                                          <p:spTgt spid="7"/>
                                        </p:tgtEl>
                                        <p:attrNameLst>
                                          <p:attrName>style.visibility</p:attrName>
                                        </p:attrNameLst>
                                      </p:cBhvr>
                                      <p:to>
                                        <p:strVal val="visible"/>
                                      </p:to>
                                    </p:set>
                                    <p:animEffect filter="wipe(up)" transition="in">
                                      <p:cBhvr>
                                        <p:cTn dur="500" id="23"/>
                                        <p:tgtEl>
                                          <p:spTgt spid="7"/>
                                        </p:tgtEl>
                                      </p:cBhvr>
                                    </p:animEffect>
                                  </p:childTnLst>
                                </p:cTn>
                              </p:par>
                            </p:childTnLst>
                          </p:cTn>
                        </p:par>
                        <p:par>
                          <p:cTn fill="hold" id="24" nodeType="afterGroup">
                            <p:stCondLst>
                              <p:cond delay="220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400" id="27"/>
                                        <p:tgtEl>
                                          <p:spTgt spid="13"/>
                                        </p:tgtEl>
                                      </p:cBhvr>
                                    </p:animEffect>
                                  </p:childTnLst>
                                </p:cTn>
                              </p:par>
                            </p:childTnLst>
                          </p:cTn>
                        </p:par>
                        <p:par>
                          <p:cTn fill="hold" id="28" nodeType="afterGroup">
                            <p:stCondLst>
                              <p:cond delay="2600"/>
                            </p:stCondLst>
                            <p:childTnLst>
                              <p:par>
                                <p:cTn fill="hold" id="29" nodeType="afterEffect" presetClass="entr" presetID="22" presetSubtype="8">
                                  <p:stCondLst>
                                    <p:cond delay="0"/>
                                  </p:stCondLst>
                                  <p:childTnLst>
                                    <p:set>
                                      <p:cBhvr>
                                        <p:cTn dur="1" fill="hold" id="30">
                                          <p:stCondLst>
                                            <p:cond delay="0"/>
                                          </p:stCondLst>
                                        </p:cTn>
                                        <p:tgtEl>
                                          <p:spTgt spid="11"/>
                                        </p:tgtEl>
                                        <p:attrNameLst>
                                          <p:attrName>style.visibility</p:attrName>
                                        </p:attrNameLst>
                                      </p:cBhvr>
                                      <p:to>
                                        <p:strVal val="visible"/>
                                      </p:to>
                                    </p:set>
                                    <p:animEffect filter="wipe(left)" transition="in">
                                      <p:cBhvr>
                                        <p:cTn dur="400" id="31"/>
                                        <p:tgtEl>
                                          <p:spTgt spid="11"/>
                                        </p:tgtEl>
                                      </p:cBhvr>
                                    </p:animEffect>
                                  </p:childTnLst>
                                </p:cTn>
                              </p:par>
                            </p:childTnLst>
                          </p:cTn>
                        </p:par>
                        <p:par>
                          <p:cTn fill="hold" id="32" nodeType="afterGroup">
                            <p:stCondLst>
                              <p:cond delay="3000"/>
                            </p:stCondLst>
                            <p:childTnLst>
                              <p:par>
                                <p:cTn fill="hold" id="33" nodeType="afterEffect" presetClass="entr" presetID="22" presetSubtype="8">
                                  <p:stCondLst>
                                    <p:cond delay="0"/>
                                  </p:stCondLst>
                                  <p:childTnLst>
                                    <p:set>
                                      <p:cBhvr>
                                        <p:cTn dur="1" fill="hold" id="34">
                                          <p:stCondLst>
                                            <p:cond delay="0"/>
                                          </p:stCondLst>
                                        </p:cTn>
                                        <p:tgtEl>
                                          <p:spTgt spid="10"/>
                                        </p:tgtEl>
                                        <p:attrNameLst>
                                          <p:attrName>style.visibility</p:attrName>
                                        </p:attrNameLst>
                                      </p:cBhvr>
                                      <p:to>
                                        <p:strVal val="visible"/>
                                      </p:to>
                                    </p:set>
                                    <p:animEffect filter="wipe(left)" transition="in">
                                      <p:cBhvr>
                                        <p:cTn dur="400" id="35"/>
                                        <p:tgtEl>
                                          <p:spTgt spid="10"/>
                                        </p:tgtEl>
                                      </p:cBhvr>
                                    </p:animEffect>
                                  </p:childTnLst>
                                </p:cTn>
                              </p:par>
                            </p:childTnLst>
                          </p:cTn>
                        </p:par>
                        <p:par>
                          <p:cTn fill="hold" id="36" nodeType="afterGroup">
                            <p:stCondLst>
                              <p:cond delay="3400"/>
                            </p:stCondLst>
                            <p:childTnLst>
                              <p:par>
                                <p:cTn fill="hold" grpId="0" id="37" nodeType="afterEffect" presetClass="entr" presetID="22" presetSubtype="1">
                                  <p:stCondLst>
                                    <p:cond delay="0"/>
                                  </p:stCondLst>
                                  <p:childTnLst>
                                    <p:set>
                                      <p:cBhvr>
                                        <p:cTn dur="1" fill="hold" id="38">
                                          <p:stCondLst>
                                            <p:cond delay="0"/>
                                          </p:stCondLst>
                                        </p:cTn>
                                        <p:tgtEl>
                                          <p:spTgt spid="15"/>
                                        </p:tgtEl>
                                        <p:attrNameLst>
                                          <p:attrName>style.visibility</p:attrName>
                                        </p:attrNameLst>
                                      </p:cBhvr>
                                      <p:to>
                                        <p:strVal val="visible"/>
                                      </p:to>
                                    </p:set>
                                    <p:animEffect filter="wipe(up)" transition="in">
                                      <p:cBhvr>
                                        <p:cTn dur="350" id="39"/>
                                        <p:tgtEl>
                                          <p:spTgt spid="15"/>
                                        </p:tgtEl>
                                      </p:cBhvr>
                                    </p:animEffect>
                                  </p:childTnLst>
                                </p:cTn>
                              </p:par>
                            </p:childTnLst>
                          </p:cTn>
                        </p:par>
                        <p:par>
                          <p:cTn fill="hold" id="40" nodeType="afterGroup">
                            <p:stCondLst>
                              <p:cond delay="3750"/>
                            </p:stCondLst>
                            <p:childTnLst>
                              <p:par>
                                <p:cTn fill="hold" grpId="0" id="41" nodeType="afterEffect" presetClass="entr" presetID="22" presetSubtype="8">
                                  <p:stCondLst>
                                    <p:cond delay="0"/>
                                  </p:stCondLst>
                                  <p:childTnLst>
                                    <p:set>
                                      <p:cBhvr>
                                        <p:cTn dur="1" fill="hold" id="42">
                                          <p:stCondLst>
                                            <p:cond delay="0"/>
                                          </p:stCondLst>
                                        </p:cTn>
                                        <p:tgtEl>
                                          <p:spTgt spid="21"/>
                                        </p:tgtEl>
                                        <p:attrNameLst>
                                          <p:attrName>style.visibility</p:attrName>
                                        </p:attrNameLst>
                                      </p:cBhvr>
                                      <p:to>
                                        <p:strVal val="visible"/>
                                      </p:to>
                                    </p:set>
                                    <p:animEffect filter="wipe(left)" transition="in">
                                      <p:cBhvr>
                                        <p:cTn dur="400" id="43"/>
                                        <p:tgtEl>
                                          <p:spTgt spid="21"/>
                                        </p:tgtEl>
                                      </p:cBhvr>
                                    </p:animEffect>
                                  </p:childTnLst>
                                </p:cTn>
                              </p:par>
                            </p:childTnLst>
                          </p:cTn>
                        </p:par>
                        <p:par>
                          <p:cTn fill="hold" id="44" nodeType="afterGroup">
                            <p:stCondLst>
                              <p:cond delay="4150"/>
                            </p:stCondLst>
                            <p:childTnLst>
                              <p:par>
                                <p:cTn fill="hold" id="45" nodeType="afterEffect" presetClass="entr" presetID="22" presetSubtype="8">
                                  <p:stCondLst>
                                    <p:cond delay="0"/>
                                  </p:stCondLst>
                                  <p:childTnLst>
                                    <p:set>
                                      <p:cBhvr>
                                        <p:cTn dur="1" fill="hold" id="46">
                                          <p:stCondLst>
                                            <p:cond delay="0"/>
                                          </p:stCondLst>
                                        </p:cTn>
                                        <p:tgtEl>
                                          <p:spTgt spid="24"/>
                                        </p:tgtEl>
                                        <p:attrNameLst>
                                          <p:attrName>style.visibility</p:attrName>
                                        </p:attrNameLst>
                                      </p:cBhvr>
                                      <p:to>
                                        <p:strVal val="visible"/>
                                      </p:to>
                                    </p:set>
                                    <p:animEffect filter="wipe(left)" transition="in">
                                      <p:cBhvr>
                                        <p:cTn dur="400" id="47"/>
                                        <p:tgtEl>
                                          <p:spTgt spid="24"/>
                                        </p:tgtEl>
                                      </p:cBhvr>
                                    </p:animEffect>
                                  </p:childTnLst>
                                </p:cTn>
                              </p:par>
                            </p:childTnLst>
                          </p:cTn>
                        </p:par>
                        <p:par>
                          <p:cTn fill="hold" id="48" nodeType="afterGroup">
                            <p:stCondLst>
                              <p:cond delay="4550"/>
                            </p:stCondLst>
                            <p:childTnLst>
                              <p:par>
                                <p:cTn fill="hold" id="49" nodeType="afterEffect" presetClass="entr" presetID="22" presetSubtype="8">
                                  <p:stCondLst>
                                    <p:cond delay="0"/>
                                  </p:stCondLst>
                                  <p:childTnLst>
                                    <p:set>
                                      <p:cBhvr>
                                        <p:cTn dur="1" fill="hold" id="50">
                                          <p:stCondLst>
                                            <p:cond delay="0"/>
                                          </p:stCondLst>
                                        </p:cTn>
                                        <p:tgtEl>
                                          <p:spTgt spid="23"/>
                                        </p:tgtEl>
                                        <p:attrNameLst>
                                          <p:attrName>style.visibility</p:attrName>
                                        </p:attrNameLst>
                                      </p:cBhvr>
                                      <p:to>
                                        <p:strVal val="visible"/>
                                      </p:to>
                                    </p:set>
                                    <p:animEffect filter="wipe(left)" transition="in">
                                      <p:cBhvr>
                                        <p:cTn dur="400" id="51"/>
                                        <p:tgtEl>
                                          <p:spTgt spid="23"/>
                                        </p:tgtEl>
                                      </p:cBhvr>
                                    </p:animEffect>
                                  </p:childTnLst>
                                </p:cTn>
                              </p:par>
                            </p:childTnLst>
                          </p:cTn>
                        </p:par>
                        <p:par>
                          <p:cTn fill="hold" id="52" nodeType="afterGroup">
                            <p:stCondLst>
                              <p:cond delay="4950"/>
                            </p:stCondLst>
                            <p:childTnLst>
                              <p:par>
                                <p:cTn fill="hold" grpId="0" id="53" nodeType="afterEffect" presetClass="entr" presetID="22" presetSubtype="1">
                                  <p:stCondLst>
                                    <p:cond delay="0"/>
                                  </p:stCondLst>
                                  <p:childTnLst>
                                    <p:set>
                                      <p:cBhvr>
                                        <p:cTn dur="1" fill="hold" id="54">
                                          <p:stCondLst>
                                            <p:cond delay="0"/>
                                          </p:stCondLst>
                                        </p:cTn>
                                        <p:tgtEl>
                                          <p:spTgt spid="22"/>
                                        </p:tgtEl>
                                        <p:attrNameLst>
                                          <p:attrName>style.visibility</p:attrName>
                                        </p:attrNameLst>
                                      </p:cBhvr>
                                      <p:to>
                                        <p:strVal val="visible"/>
                                      </p:to>
                                    </p:set>
                                    <p:animEffect filter="wipe(up)" transition="in">
                                      <p:cBhvr>
                                        <p:cTn dur="350" id="55"/>
                                        <p:tgtEl>
                                          <p:spTgt spid="22"/>
                                        </p:tgtEl>
                                      </p:cBhvr>
                                    </p:animEffect>
                                  </p:childTnLst>
                                </p:cTn>
                              </p:par>
                            </p:childTnLst>
                          </p:cTn>
                        </p:par>
                        <p:par>
                          <p:cTn fill="hold" id="56" nodeType="afterGroup">
                            <p:stCondLst>
                              <p:cond delay="5300"/>
                            </p:stCondLst>
                            <p:childTnLst>
                              <p:par>
                                <p:cTn fill="hold" grpId="0" id="57" nodeType="afterEffect" presetClass="entr" presetID="22" presetSubtype="8">
                                  <p:stCondLst>
                                    <p:cond delay="0"/>
                                  </p:stCondLst>
                                  <p:childTnLst>
                                    <p:set>
                                      <p:cBhvr>
                                        <p:cTn dur="1" fill="hold" id="58">
                                          <p:stCondLst>
                                            <p:cond delay="0"/>
                                          </p:stCondLst>
                                        </p:cTn>
                                        <p:tgtEl>
                                          <p:spTgt spid="29"/>
                                        </p:tgtEl>
                                        <p:attrNameLst>
                                          <p:attrName>style.visibility</p:attrName>
                                        </p:attrNameLst>
                                      </p:cBhvr>
                                      <p:to>
                                        <p:strVal val="visible"/>
                                      </p:to>
                                    </p:set>
                                    <p:animEffect filter="wipe(left)" transition="in">
                                      <p:cBhvr>
                                        <p:cTn dur="400" id="59"/>
                                        <p:tgtEl>
                                          <p:spTgt spid="29"/>
                                        </p:tgtEl>
                                      </p:cBhvr>
                                    </p:animEffect>
                                  </p:childTnLst>
                                </p:cTn>
                              </p:par>
                            </p:childTnLst>
                          </p:cTn>
                        </p:par>
                        <p:par>
                          <p:cTn fill="hold" id="60" nodeType="afterGroup">
                            <p:stCondLst>
                              <p:cond delay="5700"/>
                            </p:stCondLst>
                            <p:childTnLst>
                              <p:par>
                                <p:cTn fill="hold" id="61" nodeType="afterEffect" presetClass="entr" presetID="22" presetSubtype="8">
                                  <p:stCondLst>
                                    <p:cond delay="0"/>
                                  </p:stCondLst>
                                  <p:childTnLst>
                                    <p:set>
                                      <p:cBhvr>
                                        <p:cTn dur="1" fill="hold" id="62">
                                          <p:stCondLst>
                                            <p:cond delay="0"/>
                                          </p:stCondLst>
                                        </p:cTn>
                                        <p:tgtEl>
                                          <p:spTgt spid="32"/>
                                        </p:tgtEl>
                                        <p:attrNameLst>
                                          <p:attrName>style.visibility</p:attrName>
                                        </p:attrNameLst>
                                      </p:cBhvr>
                                      <p:to>
                                        <p:strVal val="visible"/>
                                      </p:to>
                                    </p:set>
                                    <p:animEffect filter="wipe(left)" transition="in">
                                      <p:cBhvr>
                                        <p:cTn dur="400" id="63"/>
                                        <p:tgtEl>
                                          <p:spTgt spid="32"/>
                                        </p:tgtEl>
                                      </p:cBhvr>
                                    </p:animEffect>
                                  </p:childTnLst>
                                </p:cTn>
                              </p:par>
                            </p:childTnLst>
                          </p:cTn>
                        </p:par>
                        <p:par>
                          <p:cTn fill="hold" id="64" nodeType="afterGroup">
                            <p:stCondLst>
                              <p:cond delay="6100"/>
                            </p:stCondLst>
                            <p:childTnLst>
                              <p:par>
                                <p:cTn fill="hold" id="65" nodeType="afterEffect" presetClass="entr" presetID="22" presetSubtype="8">
                                  <p:stCondLst>
                                    <p:cond delay="0"/>
                                  </p:stCondLst>
                                  <p:childTnLst>
                                    <p:set>
                                      <p:cBhvr>
                                        <p:cTn dur="1" fill="hold" id="66">
                                          <p:stCondLst>
                                            <p:cond delay="0"/>
                                          </p:stCondLst>
                                        </p:cTn>
                                        <p:tgtEl>
                                          <p:spTgt spid="31"/>
                                        </p:tgtEl>
                                        <p:attrNameLst>
                                          <p:attrName>style.visibility</p:attrName>
                                        </p:attrNameLst>
                                      </p:cBhvr>
                                      <p:to>
                                        <p:strVal val="visible"/>
                                      </p:to>
                                    </p:set>
                                    <p:animEffect filter="wipe(left)" transition="in">
                                      <p:cBhvr>
                                        <p:cTn dur="400" id="67"/>
                                        <p:tgtEl>
                                          <p:spTgt spid="31"/>
                                        </p:tgtEl>
                                      </p:cBhvr>
                                    </p:animEffect>
                                  </p:childTnLst>
                                </p:cTn>
                              </p:par>
                            </p:childTnLst>
                          </p:cTn>
                        </p:par>
                        <p:par>
                          <p:cTn fill="hold" id="68" nodeType="afterGroup">
                            <p:stCondLst>
                              <p:cond delay="6500"/>
                            </p:stCondLst>
                            <p:childTnLst>
                              <p:par>
                                <p:cTn fill="hold" grpId="0" id="69" nodeType="afterEffect" presetClass="entr" presetID="22" presetSubtype="1">
                                  <p:stCondLst>
                                    <p:cond delay="0"/>
                                  </p:stCondLst>
                                  <p:childTnLst>
                                    <p:set>
                                      <p:cBhvr>
                                        <p:cTn dur="1" fill="hold" id="70">
                                          <p:stCondLst>
                                            <p:cond delay="0"/>
                                          </p:stCondLst>
                                        </p:cTn>
                                        <p:tgtEl>
                                          <p:spTgt spid="30"/>
                                        </p:tgtEl>
                                        <p:attrNameLst>
                                          <p:attrName>style.visibility</p:attrName>
                                        </p:attrNameLst>
                                      </p:cBhvr>
                                      <p:to>
                                        <p:strVal val="visible"/>
                                      </p:to>
                                    </p:set>
                                    <p:animEffect filter="wipe(up)" transition="in">
                                      <p:cBhvr>
                                        <p:cTn dur="350" id="71"/>
                                        <p:tgtEl>
                                          <p:spTgt spid="30"/>
                                        </p:tgtEl>
                                      </p:cBhvr>
                                    </p:animEffect>
                                  </p:childTnLst>
                                </p:cTn>
                              </p:par>
                            </p:childTnLst>
                          </p:cTn>
                        </p:par>
                        <p:par>
                          <p:cTn fill="hold" id="72" nodeType="afterGroup">
                            <p:stCondLst>
                              <p:cond delay="6850"/>
                            </p:stCondLst>
                            <p:childTnLst>
                              <p:par>
                                <p:cTn fill="hold" id="73" nodeType="afterEffect" presetClass="entr" presetID="2" presetSubtype="4">
                                  <p:stCondLst>
                                    <p:cond delay="0"/>
                                  </p:stCondLst>
                                  <p:childTnLst>
                                    <p:set>
                                      <p:cBhvr>
                                        <p:cTn dur="1" fill="hold" id="74">
                                          <p:stCondLst>
                                            <p:cond delay="0"/>
                                          </p:stCondLst>
                                        </p:cTn>
                                        <p:tgtEl>
                                          <p:spTgt spid="44"/>
                                        </p:tgtEl>
                                        <p:attrNameLst>
                                          <p:attrName>style.visibility</p:attrName>
                                        </p:attrNameLst>
                                      </p:cBhvr>
                                      <p:to>
                                        <p:strVal val="visible"/>
                                      </p:to>
                                    </p:set>
                                    <p:anim calcmode="lin" valueType="num">
                                      <p:cBhvr additive="base">
                                        <p:cTn dur="350" fill="hold" id="75"/>
                                        <p:tgtEl>
                                          <p:spTgt spid="44"/>
                                        </p:tgtEl>
                                        <p:attrNameLst>
                                          <p:attrName>ppt_x</p:attrName>
                                        </p:attrNameLst>
                                      </p:cBhvr>
                                      <p:tavLst>
                                        <p:tav tm="0">
                                          <p:val>
                                            <p:strVal val="#ppt_x"/>
                                          </p:val>
                                        </p:tav>
                                        <p:tav tm="100000">
                                          <p:val>
                                            <p:strVal val="#ppt_x"/>
                                          </p:val>
                                        </p:tav>
                                      </p:tavLst>
                                    </p:anim>
                                    <p:anim calcmode="lin" valueType="num">
                                      <p:cBhvr additive="base">
                                        <p:cTn dur="350" fill="hold" id="76"/>
                                        <p:tgtEl>
                                          <p:spTgt spid="44"/>
                                        </p:tgtEl>
                                        <p:attrNameLst>
                                          <p:attrName>ppt_y</p:attrName>
                                        </p:attrNameLst>
                                      </p:cBhvr>
                                      <p:tavLst>
                                        <p:tav tm="0">
                                          <p:val>
                                            <p:strVal val="1+#ppt_h/2"/>
                                          </p:val>
                                        </p:tav>
                                        <p:tav tm="100000">
                                          <p:val>
                                            <p:strVal val="#ppt_y"/>
                                          </p:val>
                                        </p:tav>
                                      </p:tavLst>
                                    </p:anim>
                                  </p:childTnLst>
                                </p:cTn>
                              </p:par>
                            </p:childTnLst>
                          </p:cTn>
                        </p:par>
                        <p:par>
                          <p:cTn fill="hold" id="77" nodeType="afterGroup">
                            <p:stCondLst>
                              <p:cond delay="7200"/>
                            </p:stCondLst>
                            <p:childTnLst>
                              <p:par>
                                <p:cTn fill="hold" grpId="0" id="78" nodeType="afterEffect" presetClass="entr" presetID="22" presetSubtype="1">
                                  <p:stCondLst>
                                    <p:cond delay="0"/>
                                  </p:stCondLst>
                                  <p:childTnLst>
                                    <p:set>
                                      <p:cBhvr>
                                        <p:cTn dur="1" fill="hold" id="79">
                                          <p:stCondLst>
                                            <p:cond delay="0"/>
                                          </p:stCondLst>
                                        </p:cTn>
                                        <p:tgtEl>
                                          <p:spTgt spid="42"/>
                                        </p:tgtEl>
                                        <p:attrNameLst>
                                          <p:attrName>style.visibility</p:attrName>
                                        </p:attrNameLst>
                                      </p:cBhvr>
                                      <p:to>
                                        <p:strVal val="visible"/>
                                      </p:to>
                                    </p:set>
                                    <p:animEffect filter="wipe(up)" transition="in">
                                      <p:cBhvr>
                                        <p:cTn dur="400" id="80"/>
                                        <p:tgtEl>
                                          <p:spTgt spid="42"/>
                                        </p:tgtEl>
                                      </p:cBhvr>
                                    </p:animEffect>
                                  </p:childTnLst>
                                </p:cTn>
                              </p:par>
                            </p:childTnLst>
                          </p:cTn>
                        </p:par>
                        <p:par>
                          <p:cTn fill="hold" id="81" nodeType="afterGroup">
                            <p:stCondLst>
                              <p:cond delay="7600"/>
                            </p:stCondLst>
                            <p:childTnLst>
                              <p:par>
                                <p:cTn fill="hold" id="82" nodeType="afterEffect" presetClass="entr" presetID="2" presetSubtype="4">
                                  <p:stCondLst>
                                    <p:cond delay="0"/>
                                  </p:stCondLst>
                                  <p:childTnLst>
                                    <p:set>
                                      <p:cBhvr>
                                        <p:cTn dur="1" fill="hold" id="83">
                                          <p:stCondLst>
                                            <p:cond delay="0"/>
                                          </p:stCondLst>
                                        </p:cTn>
                                        <p:tgtEl>
                                          <p:spTgt spid="46"/>
                                        </p:tgtEl>
                                        <p:attrNameLst>
                                          <p:attrName>style.visibility</p:attrName>
                                        </p:attrNameLst>
                                      </p:cBhvr>
                                      <p:to>
                                        <p:strVal val="visible"/>
                                      </p:to>
                                    </p:set>
                                    <p:anim calcmode="lin" valueType="num">
                                      <p:cBhvr additive="base">
                                        <p:cTn dur="350" fill="hold" id="84"/>
                                        <p:tgtEl>
                                          <p:spTgt spid="46"/>
                                        </p:tgtEl>
                                        <p:attrNameLst>
                                          <p:attrName>ppt_x</p:attrName>
                                        </p:attrNameLst>
                                      </p:cBhvr>
                                      <p:tavLst>
                                        <p:tav tm="0">
                                          <p:val>
                                            <p:strVal val="#ppt_x"/>
                                          </p:val>
                                        </p:tav>
                                        <p:tav tm="100000">
                                          <p:val>
                                            <p:strVal val="#ppt_x"/>
                                          </p:val>
                                        </p:tav>
                                      </p:tavLst>
                                    </p:anim>
                                    <p:anim calcmode="lin" valueType="num">
                                      <p:cBhvr additive="base">
                                        <p:cTn dur="350" fill="hold" id="85"/>
                                        <p:tgtEl>
                                          <p:spTgt spid="46"/>
                                        </p:tgtEl>
                                        <p:attrNameLst>
                                          <p:attrName>ppt_y</p:attrName>
                                        </p:attrNameLst>
                                      </p:cBhvr>
                                      <p:tavLst>
                                        <p:tav tm="0">
                                          <p:val>
                                            <p:strVal val="1+#ppt_h/2"/>
                                          </p:val>
                                        </p:tav>
                                        <p:tav tm="100000">
                                          <p:val>
                                            <p:strVal val="#ppt_y"/>
                                          </p:val>
                                        </p:tav>
                                      </p:tavLst>
                                    </p:anim>
                                  </p:childTnLst>
                                </p:cTn>
                              </p:par>
                            </p:childTnLst>
                          </p:cTn>
                        </p:par>
                        <p:par>
                          <p:cTn fill="hold" id="86" nodeType="afterGroup">
                            <p:stCondLst>
                              <p:cond delay="7950"/>
                            </p:stCondLst>
                            <p:childTnLst>
                              <p:par>
                                <p:cTn fill="hold" grpId="0" id="87" nodeType="afterEffect" presetClass="entr" presetID="22" presetSubtype="1">
                                  <p:stCondLst>
                                    <p:cond delay="0"/>
                                  </p:stCondLst>
                                  <p:childTnLst>
                                    <p:set>
                                      <p:cBhvr>
                                        <p:cTn dur="1" fill="hold" id="88">
                                          <p:stCondLst>
                                            <p:cond delay="0"/>
                                          </p:stCondLst>
                                        </p:cTn>
                                        <p:tgtEl>
                                          <p:spTgt spid="45"/>
                                        </p:tgtEl>
                                        <p:attrNameLst>
                                          <p:attrName>style.visibility</p:attrName>
                                        </p:attrNameLst>
                                      </p:cBhvr>
                                      <p:to>
                                        <p:strVal val="visible"/>
                                      </p:to>
                                    </p:set>
                                    <p:animEffect filter="wipe(up)" transition="in">
                                      <p:cBhvr>
                                        <p:cTn dur="400" id="89"/>
                                        <p:tgtEl>
                                          <p:spTgt spid="45"/>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7"/>
      <p:bldP grpId="0" spid="13"/>
      <p:bldP grpId="0" spid="15"/>
      <p:bldP grpId="0" spid="21"/>
      <p:bldP grpId="0" spid="22"/>
      <p:bldP grpId="0" spid="29"/>
      <p:bldP grpId="0" spid="30"/>
      <p:bldP grpId="0" spid="42"/>
      <p:bldP grpId="0" spid="45"/>
    </p:bld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1" name="Заголовок 1"/>
          <p:cNvSpPr txBox="1"/>
          <p:nvPr/>
        </p:nvSpPr>
        <p:spPr>
          <a:xfrm>
            <a:off x="3057525" y="1213536"/>
            <a:ext cx="6076950"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GALLERY SLIDE HERE</a:t>
            </a:r>
          </a:p>
        </p:txBody>
      </p:sp>
      <p:sp>
        <p:nvSpPr>
          <p:cNvPr id="12" name="Подзаголовок 2"/>
          <p:cNvSpPr txBox="1"/>
          <p:nvPr/>
        </p:nvSpPr>
        <p:spPr>
          <a:xfrm>
            <a:off x="4118251" y="88715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Slide Section</a:t>
            </a:r>
          </a:p>
        </p:txBody>
      </p:sp>
      <p:sp>
        <p:nvSpPr>
          <p:cNvPr id="13" name="Подзаголовок 2"/>
          <p:cNvSpPr txBox="1"/>
          <p:nvPr/>
        </p:nvSpPr>
        <p:spPr>
          <a:xfrm>
            <a:off x="3392906" y="5017769"/>
            <a:ext cx="5406189" cy="182776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Font charset="0" panose="020b0604020202020204" pitchFamily="34" typeface="Arial"/>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Praesent sed neque quis mauris luctus commodo. Morbi vitae dui. Ut et pulvinar odio. </a:t>
            </a:r>
          </a:p>
        </p:txBody>
      </p:sp>
      <p:pic>
        <p:nvPicPr>
          <p:cNvPr id="5" name="图片占位符 4"/>
          <p:cNvPicPr>
            <a:picLocks noChangeAspect="1" noGrp="1"/>
          </p:cNvPicPr>
          <p:nvPr>
            <p:ph idx="12" sz="quarter" type="pic"/>
          </p:nvPr>
        </p:nvPicPr>
        <p:blipFill>
          <a:blip r:embed="rId3">
            <a:extLst>
              <a:ext uri="{28A0092B-C50C-407E-A947-70E740481C1C}">
                <a14:useLocalDpi val="0"/>
              </a:ext>
            </a:extLst>
          </a:blip>
          <a:stretch>
            <a:fillRect/>
          </a:stretch>
        </p:blipFill>
        <p:spPr>
          <a:xfrm>
            <a:off x="0" y="2433387"/>
            <a:ext cx="4176712" cy="2073112"/>
          </a:xfrm>
        </p:spPr>
      </p:pic>
      <p:pic>
        <p:nvPicPr>
          <p:cNvPr id="6" name="图片占位符 5"/>
          <p:cNvPicPr>
            <a:picLocks noChangeAspect="1" noGrp="1"/>
          </p:cNvPicPr>
          <p:nvPr>
            <p:ph idx="10" sz="quarter" type="pic"/>
          </p:nvPr>
        </p:nvPicPr>
        <p:blipFill>
          <a:blip r:embed="rId4">
            <a:extLst>
              <a:ext uri="{28A0092B-C50C-407E-A947-70E740481C1C}">
                <a14:useLocalDpi val="0"/>
              </a:ext>
            </a:extLst>
          </a:blip>
          <a:stretch>
            <a:fillRect/>
          </a:stretch>
        </p:blipFill>
        <p:spPr>
          <a:xfrm>
            <a:off x="4176713" y="2433839"/>
            <a:ext cx="3711693" cy="2072209"/>
          </a:xfrm>
        </p:spPr>
      </p:pic>
      <p:pic>
        <p:nvPicPr>
          <p:cNvPr id="7" name="图片占位符 6"/>
          <p:cNvPicPr>
            <a:picLocks noChangeAspect="1" noGrp="1"/>
          </p:cNvPicPr>
          <p:nvPr>
            <p:ph idx="11" sz="quarter" type="pic"/>
          </p:nvPr>
        </p:nvPicPr>
        <p:blipFill>
          <a:blip r:embed="rId5">
            <a:extLst>
              <a:ext uri="{28A0092B-C50C-407E-A947-70E740481C1C}">
                <a14:useLocalDpi val="0"/>
              </a:ext>
            </a:extLst>
          </a:blip>
          <a:stretch>
            <a:fillRect/>
          </a:stretch>
        </p:blipFill>
        <p:spPr>
          <a:xfrm>
            <a:off x="7888407" y="2433667"/>
            <a:ext cx="4303594" cy="2072552"/>
          </a:xfrm>
        </p:spPr>
      </p:pic>
    </p:spTree>
    <p:extLst>
      <p:ext uri="{BB962C8B-B14F-4D97-AF65-F5344CB8AC3E}">
        <p14:creationId val="23847583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1"/>
                                        </p:tgtEl>
                                        <p:attrNameLst>
                                          <p:attrName>style.visibility</p:attrName>
                                        </p:attrNameLst>
                                      </p:cBhvr>
                                      <p:to>
                                        <p:strVal val="visible"/>
                                      </p:to>
                                    </p:set>
                                    <p:animEffect filter="wipe(up)" transition="in">
                                      <p:cBhvr>
                                        <p:cTn dur="400" id="7"/>
                                        <p:tgtEl>
                                          <p:spTgt spid="11"/>
                                        </p:tgtEl>
                                      </p:cBhvr>
                                    </p:animEffect>
                                  </p:childTnLst>
                                </p:cTn>
                              </p:par>
                            </p:childTnLst>
                          </p:cTn>
                        </p:par>
                        <p:par>
                          <p:cTn fill="hold" id="8" nodeType="afterGroup">
                            <p:stCondLst>
                              <p:cond delay="400"/>
                            </p:stCondLst>
                            <p:childTnLst>
                              <p:par>
                                <p:cTn fill="hold" grpId="0" id="9" nodeType="afterEffect" presetClass="entr" presetID="22" presetSubtype="1">
                                  <p:stCondLst>
                                    <p:cond delay="0"/>
                                  </p:stCondLst>
                                  <p:childTnLst>
                                    <p:set>
                                      <p:cBhvr>
                                        <p:cTn dur="1" fill="hold" id="10">
                                          <p:stCondLst>
                                            <p:cond delay="0"/>
                                          </p:stCondLst>
                                        </p:cTn>
                                        <p:tgtEl>
                                          <p:spTgt spid="12"/>
                                        </p:tgtEl>
                                        <p:attrNameLst>
                                          <p:attrName>style.visibility</p:attrName>
                                        </p:attrNameLst>
                                      </p:cBhvr>
                                      <p:to>
                                        <p:strVal val="visible"/>
                                      </p:to>
                                    </p:set>
                                    <p:animEffect filter="wipe(up)" transition="in">
                                      <p:cBhvr>
                                        <p:cTn dur="400" id="11"/>
                                        <p:tgtEl>
                                          <p:spTgt spid="12"/>
                                        </p:tgtEl>
                                      </p:cBhvr>
                                    </p:animEffect>
                                  </p:childTnLst>
                                </p:cTn>
                              </p:par>
                            </p:childTnLst>
                          </p:cTn>
                        </p:par>
                        <p:par>
                          <p:cTn fill="hold" id="12" nodeType="afterGroup">
                            <p:stCondLst>
                              <p:cond delay="800"/>
                            </p:stCondLst>
                            <p:childTnLst>
                              <p:par>
                                <p:cTn fill="hold" id="13" nodeType="afterEffect" presetClass="entr" presetID="42" presetSubtype="0">
                                  <p:stCondLst>
                                    <p:cond delay="0"/>
                                  </p:stCondLst>
                                  <p:childTnLst>
                                    <p:set>
                                      <p:cBhvr>
                                        <p:cTn dur="1" fill="hold" id="14">
                                          <p:stCondLst>
                                            <p:cond delay="0"/>
                                          </p:stCondLst>
                                        </p:cTn>
                                        <p:tgtEl>
                                          <p:spTgt spid="5"/>
                                        </p:tgtEl>
                                        <p:attrNameLst>
                                          <p:attrName>style.visibility</p:attrName>
                                        </p:attrNameLst>
                                      </p:cBhvr>
                                      <p:to>
                                        <p:strVal val="visible"/>
                                      </p:to>
                                    </p:set>
                                    <p:animEffect filter="fade" transition="in">
                                      <p:cBhvr>
                                        <p:cTn dur="1000" id="15"/>
                                        <p:tgtEl>
                                          <p:spTgt spid="5"/>
                                        </p:tgtEl>
                                      </p:cBhvr>
                                    </p:animEffect>
                                    <p:anim calcmode="lin" valueType="num">
                                      <p:cBhvr>
                                        <p:cTn dur="1000" fill="hold" id="16"/>
                                        <p:tgtEl>
                                          <p:spTgt spid="5"/>
                                        </p:tgtEl>
                                        <p:attrNameLst>
                                          <p:attrName>ppt_x</p:attrName>
                                        </p:attrNameLst>
                                      </p:cBhvr>
                                      <p:tavLst>
                                        <p:tav tm="0">
                                          <p:val>
                                            <p:strVal val="#ppt_x"/>
                                          </p:val>
                                        </p:tav>
                                        <p:tav tm="100000">
                                          <p:val>
                                            <p:strVal val="#ppt_x"/>
                                          </p:val>
                                        </p:tav>
                                      </p:tavLst>
                                    </p:anim>
                                    <p:anim calcmode="lin" valueType="num">
                                      <p:cBhvr>
                                        <p:cTn dur="1000" fill="hold" id="17"/>
                                        <p:tgtEl>
                                          <p:spTgt spid="5"/>
                                        </p:tgtEl>
                                        <p:attrNameLst>
                                          <p:attrName>ppt_y</p:attrName>
                                        </p:attrNameLst>
                                      </p:cBhvr>
                                      <p:tavLst>
                                        <p:tav tm="0">
                                          <p:val>
                                            <p:strVal val="#ppt_y+.1"/>
                                          </p:val>
                                        </p:tav>
                                        <p:tav tm="100000">
                                          <p:val>
                                            <p:strVal val="#ppt_y"/>
                                          </p:val>
                                        </p:tav>
                                      </p:tavLst>
                                    </p:anim>
                                  </p:childTnLst>
                                </p:cTn>
                              </p:par>
                            </p:childTnLst>
                          </p:cTn>
                        </p:par>
                        <p:par>
                          <p:cTn fill="hold" id="18" nodeType="afterGroup">
                            <p:stCondLst>
                              <p:cond delay="1800"/>
                            </p:stCondLst>
                            <p:childTnLst>
                              <p:par>
                                <p:cTn fill="hold" id="19" nodeType="afterEffect" presetClass="entr" presetID="42" presetSubtype="0">
                                  <p:stCondLst>
                                    <p:cond delay="0"/>
                                  </p:stCondLst>
                                  <p:childTnLst>
                                    <p:set>
                                      <p:cBhvr>
                                        <p:cTn dur="1" fill="hold" id="20">
                                          <p:stCondLst>
                                            <p:cond delay="0"/>
                                          </p:stCondLst>
                                        </p:cTn>
                                        <p:tgtEl>
                                          <p:spTgt spid="6"/>
                                        </p:tgtEl>
                                        <p:attrNameLst>
                                          <p:attrName>style.visibility</p:attrName>
                                        </p:attrNameLst>
                                      </p:cBhvr>
                                      <p:to>
                                        <p:strVal val="visible"/>
                                      </p:to>
                                    </p:set>
                                    <p:animEffect filter="fade" transition="in">
                                      <p:cBhvr>
                                        <p:cTn dur="1000" id="21"/>
                                        <p:tgtEl>
                                          <p:spTgt spid="6"/>
                                        </p:tgtEl>
                                      </p:cBhvr>
                                    </p:animEffect>
                                    <p:anim calcmode="lin" valueType="num">
                                      <p:cBhvr>
                                        <p:cTn dur="1000" fill="hold" id="22"/>
                                        <p:tgtEl>
                                          <p:spTgt spid="6"/>
                                        </p:tgtEl>
                                        <p:attrNameLst>
                                          <p:attrName>ppt_x</p:attrName>
                                        </p:attrNameLst>
                                      </p:cBhvr>
                                      <p:tavLst>
                                        <p:tav tm="0">
                                          <p:val>
                                            <p:strVal val="#ppt_x"/>
                                          </p:val>
                                        </p:tav>
                                        <p:tav tm="100000">
                                          <p:val>
                                            <p:strVal val="#ppt_x"/>
                                          </p:val>
                                        </p:tav>
                                      </p:tavLst>
                                    </p:anim>
                                    <p:anim calcmode="lin" valueType="num">
                                      <p:cBhvr>
                                        <p:cTn dur="1000" fill="hold" id="23"/>
                                        <p:tgtEl>
                                          <p:spTgt spid="6"/>
                                        </p:tgtEl>
                                        <p:attrNameLst>
                                          <p:attrName>ppt_y</p:attrName>
                                        </p:attrNameLst>
                                      </p:cBhvr>
                                      <p:tavLst>
                                        <p:tav tm="0">
                                          <p:val>
                                            <p:strVal val="#ppt_y+.1"/>
                                          </p:val>
                                        </p:tav>
                                        <p:tav tm="100000">
                                          <p:val>
                                            <p:strVal val="#ppt_y"/>
                                          </p:val>
                                        </p:tav>
                                      </p:tavLst>
                                    </p:anim>
                                  </p:childTnLst>
                                </p:cTn>
                              </p:par>
                            </p:childTnLst>
                          </p:cTn>
                        </p:par>
                        <p:par>
                          <p:cTn fill="hold" id="24" nodeType="afterGroup">
                            <p:stCondLst>
                              <p:cond delay="2800"/>
                            </p:stCondLst>
                            <p:childTnLst>
                              <p:par>
                                <p:cTn fill="hold" id="25" nodeType="afterEffect" presetClass="entr" presetID="42" presetSubtype="0">
                                  <p:stCondLst>
                                    <p:cond delay="0"/>
                                  </p:stCondLst>
                                  <p:childTnLst>
                                    <p:set>
                                      <p:cBhvr>
                                        <p:cTn dur="1" fill="hold" id="26">
                                          <p:stCondLst>
                                            <p:cond delay="0"/>
                                          </p:stCondLst>
                                        </p:cTn>
                                        <p:tgtEl>
                                          <p:spTgt spid="7"/>
                                        </p:tgtEl>
                                        <p:attrNameLst>
                                          <p:attrName>style.visibility</p:attrName>
                                        </p:attrNameLst>
                                      </p:cBhvr>
                                      <p:to>
                                        <p:strVal val="visible"/>
                                      </p:to>
                                    </p:set>
                                    <p:animEffect filter="fade" transition="in">
                                      <p:cBhvr>
                                        <p:cTn dur="1000" id="27"/>
                                        <p:tgtEl>
                                          <p:spTgt spid="7"/>
                                        </p:tgtEl>
                                      </p:cBhvr>
                                    </p:animEffect>
                                    <p:anim calcmode="lin" valueType="num">
                                      <p:cBhvr>
                                        <p:cTn dur="1000" fill="hold" id="28"/>
                                        <p:tgtEl>
                                          <p:spTgt spid="7"/>
                                        </p:tgtEl>
                                        <p:attrNameLst>
                                          <p:attrName>ppt_x</p:attrName>
                                        </p:attrNameLst>
                                      </p:cBhvr>
                                      <p:tavLst>
                                        <p:tav tm="0">
                                          <p:val>
                                            <p:strVal val="#ppt_x"/>
                                          </p:val>
                                        </p:tav>
                                        <p:tav tm="100000">
                                          <p:val>
                                            <p:strVal val="#ppt_x"/>
                                          </p:val>
                                        </p:tav>
                                      </p:tavLst>
                                    </p:anim>
                                    <p:anim calcmode="lin" valueType="num">
                                      <p:cBhvr>
                                        <p:cTn dur="1000" fill="hold" id="29"/>
                                        <p:tgtEl>
                                          <p:spTgt spid="7"/>
                                        </p:tgtEl>
                                        <p:attrNameLst>
                                          <p:attrName>ppt_y</p:attrName>
                                        </p:attrNameLst>
                                      </p:cBhvr>
                                      <p:tavLst>
                                        <p:tav tm="0">
                                          <p:val>
                                            <p:strVal val="#ppt_y+.1"/>
                                          </p:val>
                                        </p:tav>
                                        <p:tav tm="100000">
                                          <p:val>
                                            <p:strVal val="#ppt_y"/>
                                          </p:val>
                                        </p:tav>
                                      </p:tavLst>
                                    </p:anim>
                                  </p:childTnLst>
                                </p:cTn>
                              </p:par>
                            </p:childTnLst>
                          </p:cTn>
                        </p:par>
                        <p:par>
                          <p:cTn fill="hold" id="30" nodeType="afterGroup">
                            <p:stCondLst>
                              <p:cond delay="3800"/>
                            </p:stCondLst>
                            <p:childTnLst>
                              <p:par>
                                <p:cTn fill="hold" grpId="0" id="31" nodeType="afterEffect" presetClass="entr" presetID="22" presetSubtype="1">
                                  <p:stCondLst>
                                    <p:cond delay="0"/>
                                  </p:stCondLst>
                                  <p:childTnLst>
                                    <p:set>
                                      <p:cBhvr>
                                        <p:cTn dur="1" fill="hold" id="32">
                                          <p:stCondLst>
                                            <p:cond delay="0"/>
                                          </p:stCondLst>
                                        </p:cTn>
                                        <p:tgtEl>
                                          <p:spTgt spid="13"/>
                                        </p:tgtEl>
                                        <p:attrNameLst>
                                          <p:attrName>style.visibility</p:attrName>
                                        </p:attrNameLst>
                                      </p:cBhvr>
                                      <p:to>
                                        <p:strVal val="visible"/>
                                      </p:to>
                                    </p:set>
                                    <p:animEffect filter="wipe(up)" transition="in">
                                      <p:cBhvr>
                                        <p:cTn dur="400" id="33"/>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8" name="图片占位符 7"/>
          <p:cNvPicPr>
            <a:picLocks noChangeAspect="1" noGrp="1"/>
          </p:cNvPicPr>
          <p:nvPr>
            <p:ph idx="10" sz="quarter" type="pic"/>
          </p:nvPr>
        </p:nvPicPr>
        <p:blipFill>
          <a:blip r:embed="rId3">
            <a:extLst>
              <a:ext uri="{28A0092B-C50C-407E-A947-70E740481C1C}">
                <a14:useLocalDpi val="0"/>
              </a:ext>
            </a:extLst>
          </a:blip>
          <a:stretch>
            <a:fillRect/>
          </a:stretch>
        </p:blipFill>
        <p:spPr>
          <a:xfrm>
            <a:off x="1868" y="0"/>
            <a:ext cx="12188262" cy="6862074"/>
          </a:xfrm>
        </p:spPr>
      </p:pic>
      <p:sp>
        <p:nvSpPr>
          <p:cNvPr id="15" name="矩形 14"/>
          <p:cNvSpPr/>
          <p:nvPr/>
        </p:nvSpPr>
        <p:spPr>
          <a:xfrm>
            <a:off x="1868" y="0"/>
            <a:ext cx="12190132"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9" name="Подзаголовок 2"/>
          <p:cNvSpPr txBox="1"/>
          <p:nvPr/>
        </p:nvSpPr>
        <p:spPr>
          <a:xfrm>
            <a:off x="4168974" y="165591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Presentation Template</a:t>
            </a:r>
          </a:p>
        </p:txBody>
      </p:sp>
      <p:sp>
        <p:nvSpPr>
          <p:cNvPr id="10"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gradFill>
                <a:gsLst>
                  <a:gs pos="0">
                    <a:srgbClr val="3A88CA">
                      <a:alpha val="73000"/>
                    </a:srgbClr>
                  </a:gs>
                  <a:gs pos="100000">
                    <a:srgbClr val="9E77B8">
                      <a:alpha val="78000"/>
                    </a:srgbClr>
                  </a:gs>
                </a:gsLst>
                <a:lin ang="2700000" scaled="0"/>
              </a:gra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6" name="文本框 15"/>
          <p:cNvSpPr txBox="1"/>
          <p:nvPr/>
        </p:nvSpPr>
        <p:spPr>
          <a:xfrm>
            <a:off x="5082178" y="1701585"/>
            <a:ext cx="1665514" cy="2194560"/>
          </a:xfrm>
          <a:prstGeom prst="rect">
            <a:avLst/>
          </a:prstGeom>
          <a:noFill/>
        </p:spPr>
        <p:txBody>
          <a:bodyPr rtlCol="0" wrap="square">
            <a:spAutoFit/>
          </a:bodyPr>
          <a:lstStyle/>
          <a:p>
            <a:r>
              <a:rPr altLang="en-US" b="1" lang="zh-CN" sz="13800">
                <a:solidFill>
                  <a:schemeClr val="bg1"/>
                </a:solidFill>
                <a:latin charset="-122" panose="02010609000101010101" pitchFamily="49" typeface="中山行书百年纪念版"/>
                <a:ea charset="-122" panose="02010609000101010101" pitchFamily="49" typeface="中山行书百年纪念版"/>
              </a:rPr>
              <a:t>肆</a:t>
            </a:r>
          </a:p>
        </p:txBody>
      </p:sp>
      <p:sp>
        <p:nvSpPr>
          <p:cNvPr id="17" name="文本框 16"/>
          <p:cNvSpPr txBox="1"/>
          <p:nvPr/>
        </p:nvSpPr>
        <p:spPr>
          <a:xfrm>
            <a:off x="4519379" y="3917576"/>
            <a:ext cx="3493696" cy="518160"/>
          </a:xfrm>
          <a:prstGeom prst="rect">
            <a:avLst/>
          </a:prstGeom>
          <a:noFill/>
        </p:spPr>
        <p:txBody>
          <a:bodyPr rtlCol="0" wrap="square">
            <a:spAutoFit/>
          </a:bodyPr>
          <a:lstStyle/>
          <a:p>
            <a:r>
              <a:rPr altLang="zh-CN" b="1" lang="en-US" sz="2800">
                <a:solidFill>
                  <a:schemeClr val="bg1">
                    <a:alpha val="60000"/>
                  </a:schemeClr>
                </a:solidFill>
                <a:latin charset="-122" panose="020b0503020204020204" pitchFamily="34" typeface="微软雅黑"/>
                <a:ea charset="-122" panose="020b0503020204020204" pitchFamily="34" typeface="微软雅黑"/>
              </a:rPr>
              <a:t>FRIENDLY INTERE</a:t>
            </a:r>
          </a:p>
        </p:txBody>
      </p:sp>
    </p:spTree>
    <p:extLst>
      <p:ext uri="{BB962C8B-B14F-4D97-AF65-F5344CB8AC3E}">
        <p14:creationId val="143452432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15"/>
                                        </p:tgtEl>
                                        <p:attrNameLst>
                                          <p:attrName>style.visibility</p:attrName>
                                        </p:attrNameLst>
                                      </p:cBhvr>
                                      <p:to>
                                        <p:strVal val="visible"/>
                                      </p:to>
                                    </p:set>
                                    <p:animEffect filter="fade" transition="in">
                                      <p:cBhvr>
                                        <p:cTn dur="500" id="7"/>
                                        <p:tgtEl>
                                          <p:spTgt spid="15"/>
                                        </p:tgtEl>
                                      </p:cBhvr>
                                    </p:animEffect>
                                  </p:childTnLst>
                                </p:cTn>
                              </p:par>
                            </p:childTnLst>
                          </p:cTn>
                        </p:par>
                        <p:par>
                          <p:cTn fill="hold" id="8" nodeType="afterGroup">
                            <p:stCondLst>
                              <p:cond delay="500"/>
                            </p:stCondLst>
                            <p:childTnLst>
                              <p:par>
                                <p:cTn fill="hold" grpId="0" id="9" nodeType="afterEffect" presetClass="entr" presetID="47" presetSubtype="0">
                                  <p:stCondLst>
                                    <p:cond delay="0"/>
                                  </p:stCondLst>
                                  <p:childTnLst>
                                    <p:set>
                                      <p:cBhvr>
                                        <p:cTn dur="1" fill="hold" id="10">
                                          <p:stCondLst>
                                            <p:cond delay="0"/>
                                          </p:stCondLst>
                                        </p:cTn>
                                        <p:tgtEl>
                                          <p:spTgt spid="10"/>
                                        </p:tgtEl>
                                        <p:attrNameLst>
                                          <p:attrName>style.visibility</p:attrName>
                                        </p:attrNameLst>
                                      </p:cBhvr>
                                      <p:to>
                                        <p:strVal val="visible"/>
                                      </p:to>
                                    </p:set>
                                    <p:animEffect filter="fade" transition="in">
                                      <p:cBhvr>
                                        <p:cTn dur="1000" id="11"/>
                                        <p:tgtEl>
                                          <p:spTgt spid="10"/>
                                        </p:tgtEl>
                                      </p:cBhvr>
                                    </p:animEffect>
                                    <p:anim calcmode="lin" valueType="num">
                                      <p:cBhvr>
                                        <p:cTn dur="1000" fill="hold" id="12"/>
                                        <p:tgtEl>
                                          <p:spTgt spid="10"/>
                                        </p:tgtEl>
                                        <p:attrNameLst>
                                          <p:attrName>ppt_x</p:attrName>
                                        </p:attrNameLst>
                                      </p:cBhvr>
                                      <p:tavLst>
                                        <p:tav tm="0">
                                          <p:val>
                                            <p:strVal val="#ppt_x"/>
                                          </p:val>
                                        </p:tav>
                                        <p:tav tm="100000">
                                          <p:val>
                                            <p:strVal val="#ppt_x"/>
                                          </p:val>
                                        </p:tav>
                                      </p:tavLst>
                                    </p:anim>
                                    <p:anim calcmode="lin" valueType="num">
                                      <p:cBhvr>
                                        <p:cTn dur="1000" fill="hold" id="13"/>
                                        <p:tgtEl>
                                          <p:spTgt spid="10"/>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9"/>
                                        </p:tgtEl>
                                        <p:attrNameLst>
                                          <p:attrName>style.visibility</p:attrName>
                                        </p:attrNameLst>
                                      </p:cBhvr>
                                      <p:to>
                                        <p:strVal val="visible"/>
                                      </p:to>
                                    </p:set>
                                    <p:anim calcmode="lin" valueType="num">
                                      <p:cBhvr>
                                        <p:cTn dur="250" fill="hold" id="17"/>
                                        <p:tgtEl>
                                          <p:spTgt spid="9"/>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8"/>
                                        <p:tgtEl>
                                          <p:spTgt spid="9"/>
                                        </p:tgtEl>
                                        <p:attrNameLst>
                                          <p:attrName>ppt_y</p:attrName>
                                        </p:attrNameLst>
                                      </p:cBhvr>
                                      <p:tavLst>
                                        <p:tav tm="0">
                                          <p:val>
                                            <p:strVal val="#ppt_y"/>
                                          </p:val>
                                        </p:tav>
                                        <p:tav tm="100000">
                                          <p:val>
                                            <p:strVal val="#ppt_y"/>
                                          </p:val>
                                        </p:tav>
                                      </p:tavLst>
                                    </p:anim>
                                    <p:anim calcmode="lin" valueType="num">
                                      <p:cBhvr>
                                        <p:cTn dur="250" fill="hold" id="19"/>
                                        <p:tgtEl>
                                          <p:spTgt spid="9"/>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0"/>
                                        <p:tgtEl>
                                          <p:spTgt spid="9"/>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1" tmFilter="0,0; .5, 1; 1, 1"/>
                                        <p:tgtEl>
                                          <p:spTgt spid="9"/>
                                        </p:tgtEl>
                                      </p:cBhvr>
                                    </p:animEffect>
                                  </p:childTnLst>
                                </p:cTn>
                              </p:par>
                            </p:childTnLst>
                          </p:cTn>
                        </p:par>
                        <p:par>
                          <p:cTn fill="hold" id="22" nodeType="afterGroup">
                            <p:stCondLst>
                              <p:cond delay="1750"/>
                            </p:stCondLst>
                            <p:childTnLst>
                              <p:par>
                                <p:cTn fill="hold" grpId="0" id="23" nodeType="afterEffect" presetClass="entr" presetID="47" presetSubtype="0">
                                  <p:stCondLst>
                                    <p:cond delay="0"/>
                                  </p:stCondLst>
                                  <p:childTnLst>
                                    <p:set>
                                      <p:cBhvr>
                                        <p:cTn dur="1" fill="hold" id="24">
                                          <p:stCondLst>
                                            <p:cond delay="0"/>
                                          </p:stCondLst>
                                        </p:cTn>
                                        <p:tgtEl>
                                          <p:spTgt spid="16"/>
                                        </p:tgtEl>
                                        <p:attrNameLst>
                                          <p:attrName>style.visibility</p:attrName>
                                        </p:attrNameLst>
                                      </p:cBhvr>
                                      <p:to>
                                        <p:strVal val="visible"/>
                                      </p:to>
                                    </p:set>
                                    <p:animEffect filter="fade" transition="in">
                                      <p:cBhvr>
                                        <p:cTn dur="1000" id="25"/>
                                        <p:tgtEl>
                                          <p:spTgt spid="16"/>
                                        </p:tgtEl>
                                      </p:cBhvr>
                                    </p:animEffect>
                                    <p:anim calcmode="lin" valueType="num">
                                      <p:cBhvr>
                                        <p:cTn dur="1000" fill="hold" id="26"/>
                                        <p:tgtEl>
                                          <p:spTgt spid="16"/>
                                        </p:tgtEl>
                                        <p:attrNameLst>
                                          <p:attrName>ppt_x</p:attrName>
                                        </p:attrNameLst>
                                      </p:cBhvr>
                                      <p:tavLst>
                                        <p:tav tm="0">
                                          <p:val>
                                            <p:strVal val="#ppt_x"/>
                                          </p:val>
                                        </p:tav>
                                        <p:tav tm="100000">
                                          <p:val>
                                            <p:strVal val="#ppt_x"/>
                                          </p:val>
                                        </p:tav>
                                      </p:tavLst>
                                    </p:anim>
                                    <p:anim calcmode="lin" valueType="num">
                                      <p:cBhvr>
                                        <p:cTn dur="1000" fill="hold" id="27"/>
                                        <p:tgtEl>
                                          <p:spTgt spid="16"/>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10" presetSubtype="0">
                                  <p:stCondLst>
                                    <p:cond delay="0"/>
                                  </p:stCondLst>
                                  <p:childTnLst>
                                    <p:set>
                                      <p:cBhvr>
                                        <p:cTn dur="1" fill="hold" id="30">
                                          <p:stCondLst>
                                            <p:cond delay="0"/>
                                          </p:stCondLst>
                                        </p:cTn>
                                        <p:tgtEl>
                                          <p:spTgt spid="17"/>
                                        </p:tgtEl>
                                        <p:attrNameLst>
                                          <p:attrName>style.visibility</p:attrName>
                                        </p:attrNameLst>
                                      </p:cBhvr>
                                      <p:to>
                                        <p:strVal val="visible"/>
                                      </p:to>
                                    </p:set>
                                    <p:animEffect filter="fade" transition="in">
                                      <p:cBhvr>
                                        <p:cTn dur="500" id="31"/>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5"/>
      <p:bldP grpId="0" spid="9"/>
      <p:bldP grpId="0" spid="10"/>
      <p:bldP grpId="0" spid="16"/>
      <p:bldP grpId="0" spid="17"/>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0" name="Рисунок 9"/>
          <p:cNvPicPr>
            <a:picLocks noChangeAspect="1"/>
          </p:cNvPicPr>
          <p:nvPr/>
        </p:nvPicPr>
        <p:blipFill>
          <a:blip r:embed="rId3"/>
          <a:stretch>
            <a:fillRect/>
          </a:stretch>
        </p:blipFill>
        <p:spPr>
          <a:xfrm>
            <a:off x="9690905" y="2035060"/>
            <a:ext cx="1649847" cy="3444057"/>
          </a:xfrm>
          <a:prstGeom prst="rect">
            <a:avLst/>
          </a:prstGeom>
        </p:spPr>
      </p:pic>
      <p:pic>
        <p:nvPicPr>
          <p:cNvPr id="9" name="Рисунок 8"/>
          <p:cNvPicPr>
            <a:picLocks noChangeAspect="1"/>
          </p:cNvPicPr>
          <p:nvPr/>
        </p:nvPicPr>
        <p:blipFill>
          <a:blip r:embed="rId3"/>
          <a:stretch>
            <a:fillRect/>
          </a:stretch>
        </p:blipFill>
        <p:spPr>
          <a:xfrm>
            <a:off x="7535005" y="879116"/>
            <a:ext cx="1649847" cy="3444057"/>
          </a:xfrm>
          <a:prstGeom prst="rect">
            <a:avLst/>
          </a:prstGeom>
        </p:spPr>
      </p:pic>
      <p:pic>
        <p:nvPicPr>
          <p:cNvPr id="5" name="Рисунок 4"/>
          <p:cNvPicPr>
            <a:picLocks noChangeAspect="1"/>
          </p:cNvPicPr>
          <p:nvPr/>
        </p:nvPicPr>
        <p:blipFill>
          <a:blip r:embed="rId3"/>
          <a:stretch>
            <a:fillRect/>
          </a:stretch>
        </p:blipFill>
        <p:spPr>
          <a:xfrm>
            <a:off x="5315497" y="2035060"/>
            <a:ext cx="1649847" cy="3444057"/>
          </a:xfrm>
          <a:prstGeom prst="rect">
            <a:avLst/>
          </a:prstGeom>
        </p:spPr>
      </p:pic>
      <p:sp>
        <p:nvSpPr>
          <p:cNvPr id="11" name="Заголовок 1"/>
          <p:cNvSpPr txBox="1"/>
          <p:nvPr/>
        </p:nvSpPr>
        <p:spPr>
          <a:xfrm>
            <a:off x="714748" y="1326072"/>
            <a:ext cx="4881562" cy="284774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sz="48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THREE </a:t>
            </a:r>
            <a:br>
              <a:rPr b="1" lang="en-US" spc="100" sz="48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r>
              <a:rPr b="1" lang="en-US" spc="100" sz="48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PHONE</a:t>
            </a:r>
          </a:p>
          <a:p>
            <a:r>
              <a:rPr b="1" lang="en-US" spc="100" sz="48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SLIDE</a:t>
            </a:r>
          </a:p>
        </p:txBody>
      </p:sp>
      <p:sp>
        <p:nvSpPr>
          <p:cNvPr id="12" name="Подзаголовок 2"/>
          <p:cNvSpPr txBox="1"/>
          <p:nvPr/>
        </p:nvSpPr>
        <p:spPr>
          <a:xfrm>
            <a:off x="714748" y="4310300"/>
            <a:ext cx="3354910" cy="1616887"/>
          </a:xfrm>
          <a:prstGeom prst="rect">
            <a:avLst/>
          </a:prstGeom>
        </p:spPr>
        <p:txBody>
          <a:bodyPr bIns="45720" lIns="91440" numCol="1" rIns="91440" rtlCol="0" spcCol="14400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lang="en-US" sz="1100">
                <a:solidFill>
                  <a:schemeClr val="bg1">
                    <a:lumMod val="6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Etiam vitae dui congue, semper quam vitae, luctus ligula. Sed posuere nunc in leo commod else cuprum. Mauris congue euismod mi, id vestibulum quam euismod vulputate else cup.</a:t>
            </a:r>
          </a:p>
        </p:txBody>
      </p:sp>
      <p:sp>
        <p:nvSpPr>
          <p:cNvPr id="13" name="Подзаголовок 2"/>
          <p:cNvSpPr txBox="1"/>
          <p:nvPr/>
        </p:nvSpPr>
        <p:spPr>
          <a:xfrm>
            <a:off x="714748" y="1008470"/>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Mockup Section</a:t>
            </a:r>
          </a:p>
        </p:txBody>
      </p:sp>
      <p:pic>
        <p:nvPicPr>
          <p:cNvPr id="6" name="图片占位符 5"/>
          <p:cNvPicPr>
            <a:picLocks noChangeAspect="1" noGrp="1"/>
          </p:cNvPicPr>
          <p:nvPr>
            <p:ph idx="10" sz="quarter" type="pic"/>
          </p:nvPr>
        </p:nvPicPr>
        <p:blipFill>
          <a:blip r:embed="rId4">
            <a:extLst>
              <a:ext uri="{28A0092B-C50C-407E-A947-70E740481C1C}">
                <a14:useLocalDpi val="0"/>
              </a:ext>
            </a:extLst>
          </a:blip>
          <a:stretch>
            <a:fillRect/>
          </a:stretch>
        </p:blipFill>
        <p:spPr>
          <a:xfrm>
            <a:off x="5423775" y="2535251"/>
            <a:ext cx="1433242" cy="2506649"/>
          </a:xfrm>
        </p:spPr>
      </p:pic>
      <p:pic>
        <p:nvPicPr>
          <p:cNvPr id="7" name="图片占位符 6"/>
          <p:cNvPicPr>
            <a:picLocks noChangeAspect="1" noGrp="1"/>
          </p:cNvPicPr>
          <p:nvPr>
            <p:ph idx="11" sz="quarter" type="pic"/>
          </p:nvPr>
        </p:nvPicPr>
        <p:blipFill>
          <a:blip r:embed="rId5">
            <a:extLst>
              <a:ext uri="{28A0092B-C50C-407E-A947-70E740481C1C}">
                <a14:useLocalDpi val="0"/>
              </a:ext>
            </a:extLst>
          </a:blip>
          <a:stretch>
            <a:fillRect/>
          </a:stretch>
        </p:blipFill>
        <p:spPr>
          <a:xfrm>
            <a:off x="7654305" y="1377185"/>
            <a:ext cx="1432546" cy="2511527"/>
          </a:xfrm>
        </p:spPr>
      </p:pic>
      <p:pic>
        <p:nvPicPr>
          <p:cNvPr id="8" name="图片占位符 7"/>
          <p:cNvPicPr>
            <a:picLocks noChangeAspect="1" noGrp="1"/>
          </p:cNvPicPr>
          <p:nvPr>
            <p:ph idx="12" sz="quarter" type="pic"/>
          </p:nvPr>
        </p:nvPicPr>
        <p:blipFill>
          <a:blip r:embed="rId6">
            <a:extLst>
              <a:ext uri="{28A0092B-C50C-407E-A947-70E740481C1C}">
                <a14:useLocalDpi val="0"/>
              </a:ext>
            </a:extLst>
          </a:blip>
          <a:stretch>
            <a:fillRect/>
          </a:stretch>
        </p:blipFill>
        <p:spPr>
          <a:xfrm>
            <a:off x="9810171" y="2530093"/>
            <a:ext cx="1425022" cy="2509013"/>
          </a:xfrm>
        </p:spPr>
      </p:pic>
    </p:spTree>
    <p:extLst>
      <p:ext uri="{BB962C8B-B14F-4D97-AF65-F5344CB8AC3E}">
        <p14:creationId val="3395347544"/>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3"/>
                                        </p:tgtEl>
                                        <p:attrNameLst>
                                          <p:attrName>style.visibility</p:attrName>
                                        </p:attrNameLst>
                                      </p:cBhvr>
                                      <p:to>
                                        <p:strVal val="visible"/>
                                      </p:to>
                                    </p:set>
                                    <p:anim calcmode="lin" valueType="num">
                                      <p:cBhvr>
                                        <p:cTn dur="250" fill="hold" id="7"/>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13"/>
                                        </p:tgtEl>
                                        <p:attrNameLst>
                                          <p:attrName>ppt_y</p:attrName>
                                        </p:attrNameLst>
                                      </p:cBhvr>
                                      <p:tavLst>
                                        <p:tav tm="0">
                                          <p:val>
                                            <p:strVal val="#ppt_y"/>
                                          </p:val>
                                        </p:tav>
                                        <p:tav tm="100000">
                                          <p:val>
                                            <p:strVal val="#ppt_y"/>
                                          </p:val>
                                        </p:tav>
                                      </p:tavLst>
                                    </p:anim>
                                    <p:anim calcmode="lin" valueType="num">
                                      <p:cBhvr>
                                        <p:cTn dur="250" fill="hold" id="9"/>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13"/>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13"/>
                                        </p:tgtEl>
                                      </p:cBhvr>
                                    </p:animEffect>
                                  </p:childTnLst>
                                </p:cTn>
                              </p:par>
                            </p:childTnLst>
                          </p:cTn>
                        </p:par>
                        <p:par>
                          <p:cTn fill="hold" id="12" nodeType="afterGroup">
                            <p:stCondLst>
                              <p:cond delay="250"/>
                            </p:stCondLst>
                            <p:childTnLst>
                              <p:par>
                                <p:cTn fill="hold" grpId="0" id="13" nodeType="afterEffect" presetClass="entr" presetID="22" presetSubtype="1">
                                  <p:stCondLst>
                                    <p:cond delay="0"/>
                                  </p:stCondLst>
                                  <p:childTnLst>
                                    <p:set>
                                      <p:cBhvr>
                                        <p:cTn dur="1" fill="hold" id="14">
                                          <p:stCondLst>
                                            <p:cond delay="0"/>
                                          </p:stCondLst>
                                        </p:cTn>
                                        <p:tgtEl>
                                          <p:spTgt spid="11"/>
                                        </p:tgtEl>
                                        <p:attrNameLst>
                                          <p:attrName>style.visibility</p:attrName>
                                        </p:attrNameLst>
                                      </p:cBhvr>
                                      <p:to>
                                        <p:strVal val="visible"/>
                                      </p:to>
                                    </p:set>
                                    <p:animEffect filter="wipe(up)" transition="in">
                                      <p:cBhvr>
                                        <p:cTn dur="400" id="15"/>
                                        <p:tgtEl>
                                          <p:spTgt spid="11"/>
                                        </p:tgtEl>
                                      </p:cBhvr>
                                    </p:animEffect>
                                  </p:childTnLst>
                                </p:cTn>
                              </p:par>
                            </p:childTnLst>
                          </p:cTn>
                        </p:par>
                        <p:par>
                          <p:cTn fill="hold" id="16" nodeType="afterGroup">
                            <p:stCondLst>
                              <p:cond delay="650"/>
                            </p:stCondLst>
                            <p:childTnLst>
                              <p:par>
                                <p:cTn fill="hold" grpId="0" id="17" nodeType="afterEffect" presetClass="entr" presetID="22" presetSubtype="1">
                                  <p:stCondLst>
                                    <p:cond delay="0"/>
                                  </p:stCondLst>
                                  <p:childTnLst>
                                    <p:set>
                                      <p:cBhvr>
                                        <p:cTn dur="1" fill="hold" id="18">
                                          <p:stCondLst>
                                            <p:cond delay="0"/>
                                          </p:stCondLst>
                                        </p:cTn>
                                        <p:tgtEl>
                                          <p:spTgt spid="12"/>
                                        </p:tgtEl>
                                        <p:attrNameLst>
                                          <p:attrName>style.visibility</p:attrName>
                                        </p:attrNameLst>
                                      </p:cBhvr>
                                      <p:to>
                                        <p:strVal val="visible"/>
                                      </p:to>
                                    </p:set>
                                    <p:animEffect filter="wipe(up)" transition="in">
                                      <p:cBhvr>
                                        <p:cTn dur="400" id="19"/>
                                        <p:tgtEl>
                                          <p:spTgt spid="12"/>
                                        </p:tgtEl>
                                      </p:cBhvr>
                                    </p:animEffect>
                                  </p:childTnLst>
                                </p:cTn>
                              </p:par>
                            </p:childTnLst>
                          </p:cTn>
                        </p:par>
                        <p:par>
                          <p:cTn fill="hold" id="20" nodeType="afterGroup">
                            <p:stCondLst>
                              <p:cond delay="1050"/>
                            </p:stCondLst>
                            <p:childTnLst>
                              <p:par>
                                <p:cTn fill="hold" id="21" nodeType="afterEffect" presetClass="entr" presetID="2" presetSubtype="1">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350" fill="hold" id="23"/>
                                        <p:tgtEl>
                                          <p:spTgt spid="5"/>
                                        </p:tgtEl>
                                        <p:attrNameLst>
                                          <p:attrName>ppt_x</p:attrName>
                                        </p:attrNameLst>
                                      </p:cBhvr>
                                      <p:tavLst>
                                        <p:tav tm="0">
                                          <p:val>
                                            <p:strVal val="#ppt_x"/>
                                          </p:val>
                                        </p:tav>
                                        <p:tav tm="100000">
                                          <p:val>
                                            <p:strVal val="#ppt_x"/>
                                          </p:val>
                                        </p:tav>
                                      </p:tavLst>
                                    </p:anim>
                                    <p:anim calcmode="lin" valueType="num">
                                      <p:cBhvr additive="base">
                                        <p:cTn dur="350" fill="hold" id="24"/>
                                        <p:tgtEl>
                                          <p:spTgt spid="5"/>
                                        </p:tgtEl>
                                        <p:attrNameLst>
                                          <p:attrName>ppt_y</p:attrName>
                                        </p:attrNameLst>
                                      </p:cBhvr>
                                      <p:tavLst>
                                        <p:tav tm="0">
                                          <p:val>
                                            <p:strVal val="0-#ppt_h/2"/>
                                          </p:val>
                                        </p:tav>
                                        <p:tav tm="100000">
                                          <p:val>
                                            <p:strVal val="#ppt_y"/>
                                          </p:val>
                                        </p:tav>
                                      </p:tavLst>
                                    </p:anim>
                                  </p:childTnLst>
                                </p:cTn>
                              </p:par>
                              <p:par>
                                <p:cTn fill="hold" id="25" nodeType="withEffect" presetClass="entr" presetID="2" presetSubtype="1">
                                  <p:stCondLst>
                                    <p:cond delay="0"/>
                                  </p:stCondLst>
                                  <p:childTnLst>
                                    <p:set>
                                      <p:cBhvr>
                                        <p:cTn dur="1" fill="hold" id="26">
                                          <p:stCondLst>
                                            <p:cond delay="0"/>
                                          </p:stCondLst>
                                        </p:cTn>
                                        <p:tgtEl>
                                          <p:spTgt spid="6"/>
                                        </p:tgtEl>
                                        <p:attrNameLst>
                                          <p:attrName>style.visibility</p:attrName>
                                        </p:attrNameLst>
                                      </p:cBhvr>
                                      <p:to>
                                        <p:strVal val="visible"/>
                                      </p:to>
                                    </p:set>
                                    <p:anim calcmode="lin" valueType="num">
                                      <p:cBhvr additive="base">
                                        <p:cTn dur="350" fill="hold" id="27"/>
                                        <p:tgtEl>
                                          <p:spTgt spid="6"/>
                                        </p:tgtEl>
                                        <p:attrNameLst>
                                          <p:attrName>ppt_x</p:attrName>
                                        </p:attrNameLst>
                                      </p:cBhvr>
                                      <p:tavLst>
                                        <p:tav tm="0">
                                          <p:val>
                                            <p:strVal val="#ppt_x"/>
                                          </p:val>
                                        </p:tav>
                                        <p:tav tm="100000">
                                          <p:val>
                                            <p:strVal val="#ppt_x"/>
                                          </p:val>
                                        </p:tav>
                                      </p:tavLst>
                                    </p:anim>
                                    <p:anim calcmode="lin" valueType="num">
                                      <p:cBhvr additive="base">
                                        <p:cTn dur="350" fill="hold" id="28"/>
                                        <p:tgtEl>
                                          <p:spTgt spid="6"/>
                                        </p:tgtEl>
                                        <p:attrNameLst>
                                          <p:attrName>ppt_y</p:attrName>
                                        </p:attrNameLst>
                                      </p:cBhvr>
                                      <p:tavLst>
                                        <p:tav tm="0">
                                          <p:val>
                                            <p:strVal val="0-#ppt_h/2"/>
                                          </p:val>
                                        </p:tav>
                                        <p:tav tm="100000">
                                          <p:val>
                                            <p:strVal val="#ppt_y"/>
                                          </p:val>
                                        </p:tav>
                                      </p:tavLst>
                                    </p:anim>
                                  </p:childTnLst>
                                </p:cTn>
                              </p:par>
                            </p:childTnLst>
                          </p:cTn>
                        </p:par>
                        <p:par>
                          <p:cTn fill="hold" id="29" nodeType="afterGroup">
                            <p:stCondLst>
                              <p:cond delay="1400"/>
                            </p:stCondLst>
                            <p:childTnLst>
                              <p:par>
                                <p:cTn fill="hold" id="30" nodeType="afterEffect" presetClass="entr" presetID="2" presetSubtype="1">
                                  <p:stCondLst>
                                    <p:cond delay="0"/>
                                  </p:stCondLst>
                                  <p:childTnLst>
                                    <p:set>
                                      <p:cBhvr>
                                        <p:cTn dur="1" fill="hold" id="31">
                                          <p:stCondLst>
                                            <p:cond delay="0"/>
                                          </p:stCondLst>
                                        </p:cTn>
                                        <p:tgtEl>
                                          <p:spTgt spid="9"/>
                                        </p:tgtEl>
                                        <p:attrNameLst>
                                          <p:attrName>style.visibility</p:attrName>
                                        </p:attrNameLst>
                                      </p:cBhvr>
                                      <p:to>
                                        <p:strVal val="visible"/>
                                      </p:to>
                                    </p:set>
                                    <p:anim calcmode="lin" valueType="num">
                                      <p:cBhvr additive="base">
                                        <p:cTn dur="350" fill="hold" id="32"/>
                                        <p:tgtEl>
                                          <p:spTgt spid="9"/>
                                        </p:tgtEl>
                                        <p:attrNameLst>
                                          <p:attrName>ppt_x</p:attrName>
                                        </p:attrNameLst>
                                      </p:cBhvr>
                                      <p:tavLst>
                                        <p:tav tm="0">
                                          <p:val>
                                            <p:strVal val="#ppt_x"/>
                                          </p:val>
                                        </p:tav>
                                        <p:tav tm="100000">
                                          <p:val>
                                            <p:strVal val="#ppt_x"/>
                                          </p:val>
                                        </p:tav>
                                      </p:tavLst>
                                    </p:anim>
                                    <p:anim calcmode="lin" valueType="num">
                                      <p:cBhvr additive="base">
                                        <p:cTn dur="350" fill="hold" id="33"/>
                                        <p:tgtEl>
                                          <p:spTgt spid="9"/>
                                        </p:tgtEl>
                                        <p:attrNameLst>
                                          <p:attrName>ppt_y</p:attrName>
                                        </p:attrNameLst>
                                      </p:cBhvr>
                                      <p:tavLst>
                                        <p:tav tm="0">
                                          <p:val>
                                            <p:strVal val="0-#ppt_h/2"/>
                                          </p:val>
                                        </p:tav>
                                        <p:tav tm="100000">
                                          <p:val>
                                            <p:strVal val="#ppt_y"/>
                                          </p:val>
                                        </p:tav>
                                      </p:tavLst>
                                    </p:anim>
                                  </p:childTnLst>
                                </p:cTn>
                              </p:par>
                              <p:par>
                                <p:cTn fill="hold" id="34" nodeType="withEffect" presetClass="entr" presetID="2" presetSubtype="1">
                                  <p:stCondLst>
                                    <p:cond delay="0"/>
                                  </p:stCondLst>
                                  <p:childTnLst>
                                    <p:set>
                                      <p:cBhvr>
                                        <p:cTn dur="1" fill="hold" id="35">
                                          <p:stCondLst>
                                            <p:cond delay="0"/>
                                          </p:stCondLst>
                                        </p:cTn>
                                        <p:tgtEl>
                                          <p:spTgt spid="7"/>
                                        </p:tgtEl>
                                        <p:attrNameLst>
                                          <p:attrName>style.visibility</p:attrName>
                                        </p:attrNameLst>
                                      </p:cBhvr>
                                      <p:to>
                                        <p:strVal val="visible"/>
                                      </p:to>
                                    </p:set>
                                    <p:anim calcmode="lin" valueType="num">
                                      <p:cBhvr additive="base">
                                        <p:cTn dur="350" fill="hold" id="36"/>
                                        <p:tgtEl>
                                          <p:spTgt spid="7"/>
                                        </p:tgtEl>
                                        <p:attrNameLst>
                                          <p:attrName>ppt_x</p:attrName>
                                        </p:attrNameLst>
                                      </p:cBhvr>
                                      <p:tavLst>
                                        <p:tav tm="0">
                                          <p:val>
                                            <p:strVal val="#ppt_x"/>
                                          </p:val>
                                        </p:tav>
                                        <p:tav tm="100000">
                                          <p:val>
                                            <p:strVal val="#ppt_x"/>
                                          </p:val>
                                        </p:tav>
                                      </p:tavLst>
                                    </p:anim>
                                    <p:anim calcmode="lin" valueType="num">
                                      <p:cBhvr additive="base">
                                        <p:cTn dur="350" fill="hold" id="37"/>
                                        <p:tgtEl>
                                          <p:spTgt spid="7"/>
                                        </p:tgtEl>
                                        <p:attrNameLst>
                                          <p:attrName>ppt_y</p:attrName>
                                        </p:attrNameLst>
                                      </p:cBhvr>
                                      <p:tavLst>
                                        <p:tav tm="0">
                                          <p:val>
                                            <p:strVal val="0-#ppt_h/2"/>
                                          </p:val>
                                        </p:tav>
                                        <p:tav tm="100000">
                                          <p:val>
                                            <p:strVal val="#ppt_y"/>
                                          </p:val>
                                        </p:tav>
                                      </p:tavLst>
                                    </p:anim>
                                  </p:childTnLst>
                                </p:cTn>
                              </p:par>
                            </p:childTnLst>
                          </p:cTn>
                        </p:par>
                        <p:par>
                          <p:cTn fill="hold" id="38" nodeType="afterGroup">
                            <p:stCondLst>
                              <p:cond delay="1750"/>
                            </p:stCondLst>
                            <p:childTnLst>
                              <p:par>
                                <p:cTn fill="hold" id="39" nodeType="afterEffect" presetClass="entr" presetID="2" presetSubtype="1">
                                  <p:stCondLst>
                                    <p:cond delay="0"/>
                                  </p:stCondLst>
                                  <p:childTnLst>
                                    <p:set>
                                      <p:cBhvr>
                                        <p:cTn dur="1" fill="hold" id="40">
                                          <p:stCondLst>
                                            <p:cond delay="0"/>
                                          </p:stCondLst>
                                        </p:cTn>
                                        <p:tgtEl>
                                          <p:spTgt spid="10"/>
                                        </p:tgtEl>
                                        <p:attrNameLst>
                                          <p:attrName>style.visibility</p:attrName>
                                        </p:attrNameLst>
                                      </p:cBhvr>
                                      <p:to>
                                        <p:strVal val="visible"/>
                                      </p:to>
                                    </p:set>
                                    <p:anim calcmode="lin" valueType="num">
                                      <p:cBhvr additive="base">
                                        <p:cTn dur="350" fill="hold" id="41"/>
                                        <p:tgtEl>
                                          <p:spTgt spid="10"/>
                                        </p:tgtEl>
                                        <p:attrNameLst>
                                          <p:attrName>ppt_x</p:attrName>
                                        </p:attrNameLst>
                                      </p:cBhvr>
                                      <p:tavLst>
                                        <p:tav tm="0">
                                          <p:val>
                                            <p:strVal val="#ppt_x"/>
                                          </p:val>
                                        </p:tav>
                                        <p:tav tm="100000">
                                          <p:val>
                                            <p:strVal val="#ppt_x"/>
                                          </p:val>
                                        </p:tav>
                                      </p:tavLst>
                                    </p:anim>
                                    <p:anim calcmode="lin" valueType="num">
                                      <p:cBhvr additive="base">
                                        <p:cTn dur="350" fill="hold" id="42"/>
                                        <p:tgtEl>
                                          <p:spTgt spid="10"/>
                                        </p:tgtEl>
                                        <p:attrNameLst>
                                          <p:attrName>ppt_y</p:attrName>
                                        </p:attrNameLst>
                                      </p:cBhvr>
                                      <p:tavLst>
                                        <p:tav tm="0">
                                          <p:val>
                                            <p:strVal val="0-#ppt_h/2"/>
                                          </p:val>
                                        </p:tav>
                                        <p:tav tm="100000">
                                          <p:val>
                                            <p:strVal val="#ppt_y"/>
                                          </p:val>
                                        </p:tav>
                                      </p:tavLst>
                                    </p:anim>
                                  </p:childTnLst>
                                </p:cTn>
                              </p:par>
                              <p:par>
                                <p:cTn fill="hold" id="43" nodeType="withEffect" presetClass="entr" presetID="2" presetSubtype="1">
                                  <p:stCondLst>
                                    <p:cond delay="0"/>
                                  </p:stCondLst>
                                  <p:childTnLst>
                                    <p:set>
                                      <p:cBhvr>
                                        <p:cTn dur="1" fill="hold" id="44">
                                          <p:stCondLst>
                                            <p:cond delay="0"/>
                                          </p:stCondLst>
                                        </p:cTn>
                                        <p:tgtEl>
                                          <p:spTgt spid="8"/>
                                        </p:tgtEl>
                                        <p:attrNameLst>
                                          <p:attrName>style.visibility</p:attrName>
                                        </p:attrNameLst>
                                      </p:cBhvr>
                                      <p:to>
                                        <p:strVal val="visible"/>
                                      </p:to>
                                    </p:set>
                                    <p:anim calcmode="lin" valueType="num">
                                      <p:cBhvr additive="base">
                                        <p:cTn dur="350" fill="hold" id="45"/>
                                        <p:tgtEl>
                                          <p:spTgt spid="8"/>
                                        </p:tgtEl>
                                        <p:attrNameLst>
                                          <p:attrName>ppt_x</p:attrName>
                                        </p:attrNameLst>
                                      </p:cBhvr>
                                      <p:tavLst>
                                        <p:tav tm="0">
                                          <p:val>
                                            <p:strVal val="#ppt_x"/>
                                          </p:val>
                                        </p:tav>
                                        <p:tav tm="100000">
                                          <p:val>
                                            <p:strVal val="#ppt_x"/>
                                          </p:val>
                                        </p:tav>
                                      </p:tavLst>
                                    </p:anim>
                                    <p:anim calcmode="lin" valueType="num">
                                      <p:cBhvr additive="base">
                                        <p:cTn dur="350" fill="hold" id="46"/>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13"/>
    </p:bldLst>
  </p:timing>
</p:sld>
</file>

<file path=ppt/slides/slide2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18" name="Рисунок 17"/>
          <p:cNvPicPr>
            <a:picLocks noChangeAspect="1"/>
          </p:cNvPicPr>
          <p:nvPr/>
        </p:nvPicPr>
        <p:blipFill>
          <a:blip r:embed="rId3"/>
          <a:stretch>
            <a:fillRect/>
          </a:stretch>
        </p:blipFill>
        <p:spPr>
          <a:xfrm>
            <a:off x="807757" y="2353398"/>
            <a:ext cx="5515491" cy="3165086"/>
          </a:xfrm>
          <a:prstGeom prst="rect">
            <a:avLst/>
          </a:prstGeom>
        </p:spPr>
      </p:pic>
      <p:sp>
        <p:nvSpPr>
          <p:cNvPr id="6" name="Заголовок 1"/>
          <p:cNvSpPr txBox="1"/>
          <p:nvPr/>
        </p:nvSpPr>
        <p:spPr>
          <a:xfrm>
            <a:off x="2032605" y="953200"/>
            <a:ext cx="8126791" cy="733425"/>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MACBOOK MOCK UP</a:t>
            </a:r>
          </a:p>
        </p:txBody>
      </p:sp>
      <p:sp>
        <p:nvSpPr>
          <p:cNvPr id="7" name="Подзаголовок 2"/>
          <p:cNvSpPr txBox="1"/>
          <p:nvPr/>
        </p:nvSpPr>
        <p:spPr>
          <a:xfrm>
            <a:off x="4118251" y="679988"/>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Timeline Section</a:t>
            </a:r>
          </a:p>
        </p:txBody>
      </p:sp>
      <p:sp>
        <p:nvSpPr>
          <p:cNvPr id="9" name="Подзаголовок 2"/>
          <p:cNvSpPr txBox="1"/>
          <p:nvPr/>
        </p:nvSpPr>
        <p:spPr>
          <a:xfrm>
            <a:off x="6939084" y="2153415"/>
            <a:ext cx="4065800" cy="1827769"/>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GALLERY SLIDE RIGHT HERE</a:t>
            </a:r>
          </a:p>
          <a:p>
            <a:pPr indent="0" marL="0">
              <a:lnSpc>
                <a:spcPts val="1800"/>
              </a:lnSpc>
              <a:spcBef>
                <a:spcPts val="1200"/>
              </a:spcBef>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leo commod else cuprum. Praesent sed neque quis mauris luctus commodo. Morbi vitae dui. </a:t>
            </a:r>
          </a:p>
        </p:txBody>
      </p:sp>
      <p:grpSp>
        <p:nvGrpSpPr>
          <p:cNvPr id="2" name="Группа 1"/>
          <p:cNvGrpSpPr/>
          <p:nvPr/>
        </p:nvGrpSpPr>
        <p:grpSpPr>
          <a:xfrm>
            <a:off x="6939084" y="3996241"/>
            <a:ext cx="680463" cy="609025"/>
            <a:chOff x="6939084" y="3996241"/>
            <a:chExt cx="680463" cy="609025"/>
          </a:xfrm>
        </p:grpSpPr>
        <p:sp>
          <p:nvSpPr>
            <p:cNvPr id="10" name="Прямоугольник 9"/>
            <p:cNvSpPr/>
            <p:nvPr/>
          </p:nvSpPr>
          <p:spPr>
            <a:xfrm>
              <a:off x="6939084" y="3996241"/>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Прямоугольник 10"/>
            <p:cNvSpPr/>
            <p:nvPr/>
          </p:nvSpPr>
          <p:spPr>
            <a:xfrm>
              <a:off x="7105197" y="4090916"/>
              <a:ext cx="514350" cy="514350"/>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3" name="Текст 11"/>
          <p:cNvSpPr txBox="1"/>
          <p:nvPr/>
        </p:nvSpPr>
        <p:spPr>
          <a:xfrm>
            <a:off x="7796556" y="4042314"/>
            <a:ext cx="3208328" cy="1139048"/>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Professional Design</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a:t>
            </a:r>
          </a:p>
        </p:txBody>
      </p:sp>
      <p:grpSp>
        <p:nvGrpSpPr>
          <p:cNvPr id="3" name="Группа 2"/>
          <p:cNvGrpSpPr/>
          <p:nvPr/>
        </p:nvGrpSpPr>
        <p:grpSpPr>
          <a:xfrm>
            <a:off x="6939084" y="5076690"/>
            <a:ext cx="680463" cy="609025"/>
            <a:chOff x="6939084" y="5076690"/>
            <a:chExt cx="680463" cy="609025"/>
          </a:xfrm>
        </p:grpSpPr>
        <p:sp>
          <p:nvSpPr>
            <p:cNvPr id="14" name="Прямоугольник 13"/>
            <p:cNvSpPr/>
            <p:nvPr/>
          </p:nvSpPr>
          <p:spPr>
            <a:xfrm>
              <a:off x="6939084" y="5076690"/>
              <a:ext cx="514350" cy="514350"/>
            </a:xfrm>
            <a:prstGeom prst="rect">
              <a:avLst/>
            </a:prstGeom>
            <a:no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Прямоугольник 14"/>
            <p:cNvSpPr/>
            <p:nvPr/>
          </p:nvSpPr>
          <p:spPr>
            <a:xfrm>
              <a:off x="7105197" y="5171365"/>
              <a:ext cx="514350" cy="514350"/>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7" name="Текст 11"/>
          <p:cNvSpPr txBox="1"/>
          <p:nvPr/>
        </p:nvSpPr>
        <p:spPr>
          <a:xfrm>
            <a:off x="7796556" y="5122763"/>
            <a:ext cx="3208328" cy="1139048"/>
          </a:xfrm>
          <a:prstGeom prst="rect">
            <a:avLst/>
          </a:prstGeom>
        </p:spPr>
        <p:txBody>
          <a:bodyPr>
            <a:normAutofit/>
          </a:bodyPr>
          <a:lstStyle>
            <a:lvl1pPr algn="l" defTabSz="914400" eaLnBrk="1" hangingPunct="1" indent="0" latinLnBrk="0" marL="0" rtl="0">
              <a:lnSpc>
                <a:spcPct val="90000"/>
              </a:lnSpc>
              <a:spcBef>
                <a:spcPts val="1000"/>
              </a:spcBef>
              <a:buFont charset="0" panose="020b0604020202020204" pitchFamily="34" typeface="Arial"/>
              <a:buNone/>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Quickly negotiate</a:t>
            </a:r>
          </a:p>
          <a:p>
            <a:r>
              <a:rPr b="1" lang="en-US" sz="12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a:t>
            </a:r>
          </a:p>
        </p:txBody>
      </p:sp>
      <p:pic>
        <p:nvPicPr>
          <p:cNvPr id="5" name="图片占位符 4"/>
          <p:cNvPicPr>
            <a:picLocks noChangeAspect="1" noGrp="1"/>
          </p:cNvPicPr>
          <p:nvPr>
            <p:ph idx="10" sz="quarter" type="pic"/>
          </p:nvPr>
        </p:nvPicPr>
        <p:blipFill>
          <a:blip r:embed="rId4">
            <a:extLst>
              <a:ext uri="{28A0092B-C50C-407E-A947-70E740481C1C}">
                <a14:useLocalDpi val="0"/>
              </a:ext>
            </a:extLst>
          </a:blip>
          <a:stretch>
            <a:fillRect/>
          </a:stretch>
        </p:blipFill>
        <p:spPr>
          <a:xfrm>
            <a:off x="1522738" y="2544417"/>
            <a:ext cx="4118647" cy="2615980"/>
          </a:xfrm>
        </p:spPr>
      </p:pic>
    </p:spTree>
    <p:extLst>
      <p:ext uri="{BB962C8B-B14F-4D97-AF65-F5344CB8AC3E}">
        <p14:creationId val="222725838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7"/>
                                        </p:tgtEl>
                                        <p:attrNameLst>
                                          <p:attrName>style.visibility</p:attrName>
                                        </p:attrNameLst>
                                      </p:cBhvr>
                                      <p:to>
                                        <p:strVal val="visible"/>
                                      </p:to>
                                    </p:set>
                                    <p:animEffect filter="wipe(up)" transition="in">
                                      <p:cBhvr>
                                        <p:cTn dur="400" id="7"/>
                                        <p:tgtEl>
                                          <p:spTgt spid="7"/>
                                        </p:tgtEl>
                                      </p:cBhvr>
                                    </p:animEffect>
                                  </p:childTnLst>
                                </p:cTn>
                              </p:par>
                            </p:childTnLst>
                          </p:cTn>
                        </p:par>
                        <p:par>
                          <p:cTn fill="hold" id="8" nodeType="afterGroup">
                            <p:stCondLst>
                              <p:cond delay="400"/>
                            </p:stCondLst>
                            <p:childTnLst>
                              <p:par>
                                <p:cTn fill="hold" grpId="0" id="9" nodeType="afterEffect" presetClass="entr" presetID="22" presetSubtype="1">
                                  <p:stCondLst>
                                    <p:cond delay="0"/>
                                  </p:stCondLst>
                                  <p:childTnLst>
                                    <p:set>
                                      <p:cBhvr>
                                        <p:cTn dur="1" fill="hold" id="10">
                                          <p:stCondLst>
                                            <p:cond delay="0"/>
                                          </p:stCondLst>
                                        </p:cTn>
                                        <p:tgtEl>
                                          <p:spTgt spid="6"/>
                                        </p:tgtEl>
                                        <p:attrNameLst>
                                          <p:attrName>style.visibility</p:attrName>
                                        </p:attrNameLst>
                                      </p:cBhvr>
                                      <p:to>
                                        <p:strVal val="visible"/>
                                      </p:to>
                                    </p:set>
                                    <p:animEffect filter="wipe(up)" transition="in">
                                      <p:cBhvr>
                                        <p:cTn dur="400" id="11"/>
                                        <p:tgtEl>
                                          <p:spTgt spid="6"/>
                                        </p:tgtEl>
                                      </p:cBhvr>
                                    </p:animEffect>
                                  </p:childTnLst>
                                </p:cTn>
                              </p:par>
                            </p:childTnLst>
                          </p:cTn>
                        </p:par>
                        <p:par>
                          <p:cTn fill="hold" id="12" nodeType="afterGroup">
                            <p:stCondLst>
                              <p:cond delay="800"/>
                            </p:stCondLst>
                            <p:childTnLst>
                              <p:par>
                                <p:cTn fill="hold" id="13" nodeType="afterEffect" presetClass="entr" presetID="2" presetSubtype="4">
                                  <p:stCondLst>
                                    <p:cond delay="0"/>
                                  </p:stCondLst>
                                  <p:childTnLst>
                                    <p:set>
                                      <p:cBhvr>
                                        <p:cTn dur="1" fill="hold" id="14">
                                          <p:stCondLst>
                                            <p:cond delay="0"/>
                                          </p:stCondLst>
                                        </p:cTn>
                                        <p:tgtEl>
                                          <p:spTgt spid="18"/>
                                        </p:tgtEl>
                                        <p:attrNameLst>
                                          <p:attrName>style.visibility</p:attrName>
                                        </p:attrNameLst>
                                      </p:cBhvr>
                                      <p:to>
                                        <p:strVal val="visible"/>
                                      </p:to>
                                    </p:set>
                                    <p:anim calcmode="lin" valueType="num">
                                      <p:cBhvr additive="base">
                                        <p:cTn dur="400" fill="hold" id="15"/>
                                        <p:tgtEl>
                                          <p:spTgt spid="18"/>
                                        </p:tgtEl>
                                        <p:attrNameLst>
                                          <p:attrName>ppt_x</p:attrName>
                                        </p:attrNameLst>
                                      </p:cBhvr>
                                      <p:tavLst>
                                        <p:tav tm="0">
                                          <p:val>
                                            <p:strVal val="#ppt_x"/>
                                          </p:val>
                                        </p:tav>
                                        <p:tav tm="100000">
                                          <p:val>
                                            <p:strVal val="#ppt_x"/>
                                          </p:val>
                                        </p:tav>
                                      </p:tavLst>
                                    </p:anim>
                                    <p:anim calcmode="lin" valueType="num">
                                      <p:cBhvr additive="base">
                                        <p:cTn dur="400" fill="hold" id="16"/>
                                        <p:tgtEl>
                                          <p:spTgt spid="18"/>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400" fill="hold" id="19"/>
                                        <p:tgtEl>
                                          <p:spTgt spid="5"/>
                                        </p:tgtEl>
                                        <p:attrNameLst>
                                          <p:attrName>ppt_x</p:attrName>
                                        </p:attrNameLst>
                                      </p:cBhvr>
                                      <p:tavLst>
                                        <p:tav tm="0">
                                          <p:val>
                                            <p:strVal val="#ppt_x"/>
                                          </p:val>
                                        </p:tav>
                                        <p:tav tm="100000">
                                          <p:val>
                                            <p:strVal val="#ppt_x"/>
                                          </p:val>
                                        </p:tav>
                                      </p:tavLst>
                                    </p:anim>
                                    <p:anim calcmode="lin" valueType="num">
                                      <p:cBhvr additive="base">
                                        <p:cTn dur="400" fill="hold" id="20"/>
                                        <p:tgtEl>
                                          <p:spTgt spid="5"/>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200"/>
                            </p:stCondLst>
                            <p:childTnLst>
                              <p:par>
                                <p:cTn fill="hold" grpId="0" id="22" nodeType="afterEffect" presetClass="entr" presetID="22" presetSubtype="1">
                                  <p:stCondLst>
                                    <p:cond delay="0"/>
                                  </p:stCondLst>
                                  <p:childTnLst>
                                    <p:set>
                                      <p:cBhvr>
                                        <p:cTn dur="1" fill="hold" id="23">
                                          <p:stCondLst>
                                            <p:cond delay="0"/>
                                          </p:stCondLst>
                                        </p:cTn>
                                        <p:tgtEl>
                                          <p:spTgt spid="9"/>
                                        </p:tgtEl>
                                        <p:attrNameLst>
                                          <p:attrName>style.visibility</p:attrName>
                                        </p:attrNameLst>
                                      </p:cBhvr>
                                      <p:to>
                                        <p:strVal val="visible"/>
                                      </p:to>
                                    </p:set>
                                    <p:animEffect filter="wipe(up)" transition="in">
                                      <p:cBhvr>
                                        <p:cTn dur="400" id="24"/>
                                        <p:tgtEl>
                                          <p:spTgt spid="9"/>
                                        </p:tgtEl>
                                      </p:cBhvr>
                                    </p:animEffect>
                                  </p:childTnLst>
                                </p:cTn>
                              </p:par>
                            </p:childTnLst>
                          </p:cTn>
                        </p:par>
                        <p:par>
                          <p:cTn fill="hold" id="25" nodeType="afterGroup">
                            <p:stCondLst>
                              <p:cond delay="1600"/>
                            </p:stCondLst>
                            <p:childTnLst>
                              <p:par>
                                <p:cTn fill="hold" id="26" nodeType="afterEffect" presetClass="entr" presetID="22" presetSubtype="1">
                                  <p:stCondLst>
                                    <p:cond delay="0"/>
                                  </p:stCondLst>
                                  <p:childTnLst>
                                    <p:set>
                                      <p:cBhvr>
                                        <p:cTn dur="1" fill="hold" id="27">
                                          <p:stCondLst>
                                            <p:cond delay="0"/>
                                          </p:stCondLst>
                                        </p:cTn>
                                        <p:tgtEl>
                                          <p:spTgt spid="2"/>
                                        </p:tgtEl>
                                        <p:attrNameLst>
                                          <p:attrName>style.visibility</p:attrName>
                                        </p:attrNameLst>
                                      </p:cBhvr>
                                      <p:to>
                                        <p:strVal val="visible"/>
                                      </p:to>
                                    </p:set>
                                    <p:animEffect filter="wipe(up)" transition="in">
                                      <p:cBhvr>
                                        <p:cTn dur="400" id="28"/>
                                        <p:tgtEl>
                                          <p:spTgt spid="2"/>
                                        </p:tgtEl>
                                      </p:cBhvr>
                                    </p:animEffect>
                                  </p:childTnLst>
                                </p:cTn>
                              </p:par>
                            </p:childTnLst>
                          </p:cTn>
                        </p:par>
                        <p:par>
                          <p:cTn fill="hold" id="29" nodeType="afterGroup">
                            <p:stCondLst>
                              <p:cond delay="2000"/>
                            </p:stCondLst>
                            <p:childTnLst>
                              <p:par>
                                <p:cTn fill="hold" grpId="0" id="30" nodeType="afterEffect" presetClass="entr" presetID="2" presetSubtype="4">
                                  <p:stCondLst>
                                    <p:cond delay="0"/>
                                  </p:stCondLst>
                                  <p:childTnLst>
                                    <p:set>
                                      <p:cBhvr>
                                        <p:cTn dur="1" fill="hold" id="31">
                                          <p:stCondLst>
                                            <p:cond delay="0"/>
                                          </p:stCondLst>
                                        </p:cTn>
                                        <p:tgtEl>
                                          <p:spTgt spid="13"/>
                                        </p:tgtEl>
                                        <p:attrNameLst>
                                          <p:attrName>style.visibility</p:attrName>
                                        </p:attrNameLst>
                                      </p:cBhvr>
                                      <p:to>
                                        <p:strVal val="visible"/>
                                      </p:to>
                                    </p:set>
                                    <p:anim calcmode="lin" valueType="num">
                                      <p:cBhvr additive="base">
                                        <p:cTn dur="300" fill="hold" id="32"/>
                                        <p:tgtEl>
                                          <p:spTgt spid="13"/>
                                        </p:tgtEl>
                                        <p:attrNameLst>
                                          <p:attrName>ppt_x</p:attrName>
                                        </p:attrNameLst>
                                      </p:cBhvr>
                                      <p:tavLst>
                                        <p:tav tm="0">
                                          <p:val>
                                            <p:strVal val="#ppt_x"/>
                                          </p:val>
                                        </p:tav>
                                        <p:tav tm="100000">
                                          <p:val>
                                            <p:strVal val="#ppt_x"/>
                                          </p:val>
                                        </p:tav>
                                      </p:tavLst>
                                    </p:anim>
                                    <p:anim calcmode="lin" valueType="num">
                                      <p:cBhvr additive="base">
                                        <p:cTn dur="300" fill="hold" id="33"/>
                                        <p:tgtEl>
                                          <p:spTgt spid="13"/>
                                        </p:tgtEl>
                                        <p:attrNameLst>
                                          <p:attrName>ppt_y</p:attrName>
                                        </p:attrNameLst>
                                      </p:cBhvr>
                                      <p:tavLst>
                                        <p:tav tm="0">
                                          <p:val>
                                            <p:strVal val="1+#ppt_h/2"/>
                                          </p:val>
                                        </p:tav>
                                        <p:tav tm="100000">
                                          <p:val>
                                            <p:strVal val="#ppt_y"/>
                                          </p:val>
                                        </p:tav>
                                      </p:tavLst>
                                    </p:anim>
                                  </p:childTnLst>
                                </p:cTn>
                              </p:par>
                            </p:childTnLst>
                          </p:cTn>
                        </p:par>
                        <p:par>
                          <p:cTn fill="hold" id="34" nodeType="afterGroup">
                            <p:stCondLst>
                              <p:cond delay="2300"/>
                            </p:stCondLst>
                            <p:childTnLst>
                              <p:par>
                                <p:cTn fill="hold" id="35" nodeType="afterEffect" presetClass="entr" presetID="22" presetSubtype="1">
                                  <p:stCondLst>
                                    <p:cond delay="0"/>
                                  </p:stCondLst>
                                  <p:childTnLst>
                                    <p:set>
                                      <p:cBhvr>
                                        <p:cTn dur="1" fill="hold" id="36">
                                          <p:stCondLst>
                                            <p:cond delay="0"/>
                                          </p:stCondLst>
                                        </p:cTn>
                                        <p:tgtEl>
                                          <p:spTgt spid="3"/>
                                        </p:tgtEl>
                                        <p:attrNameLst>
                                          <p:attrName>style.visibility</p:attrName>
                                        </p:attrNameLst>
                                      </p:cBhvr>
                                      <p:to>
                                        <p:strVal val="visible"/>
                                      </p:to>
                                    </p:set>
                                    <p:animEffect filter="wipe(up)" transition="in">
                                      <p:cBhvr>
                                        <p:cTn dur="400" id="37"/>
                                        <p:tgtEl>
                                          <p:spTgt spid="3"/>
                                        </p:tgtEl>
                                      </p:cBhvr>
                                    </p:animEffect>
                                  </p:childTnLst>
                                </p:cTn>
                              </p:par>
                            </p:childTnLst>
                          </p:cTn>
                        </p:par>
                        <p:par>
                          <p:cTn fill="hold" id="38" nodeType="afterGroup">
                            <p:stCondLst>
                              <p:cond delay="2700"/>
                            </p:stCondLst>
                            <p:childTnLst>
                              <p:par>
                                <p:cTn fill="hold" grpId="0" id="39" nodeType="afterEffect" presetClass="entr" presetID="2" presetSubtype="4">
                                  <p:stCondLst>
                                    <p:cond delay="0"/>
                                  </p:stCondLst>
                                  <p:childTnLst>
                                    <p:set>
                                      <p:cBhvr>
                                        <p:cTn dur="1" fill="hold" id="40">
                                          <p:stCondLst>
                                            <p:cond delay="0"/>
                                          </p:stCondLst>
                                        </p:cTn>
                                        <p:tgtEl>
                                          <p:spTgt spid="17"/>
                                        </p:tgtEl>
                                        <p:attrNameLst>
                                          <p:attrName>style.visibility</p:attrName>
                                        </p:attrNameLst>
                                      </p:cBhvr>
                                      <p:to>
                                        <p:strVal val="visible"/>
                                      </p:to>
                                    </p:set>
                                    <p:anim calcmode="lin" valueType="num">
                                      <p:cBhvr additive="base">
                                        <p:cTn dur="300" fill="hold" id="41"/>
                                        <p:tgtEl>
                                          <p:spTgt spid="17"/>
                                        </p:tgtEl>
                                        <p:attrNameLst>
                                          <p:attrName>ppt_x</p:attrName>
                                        </p:attrNameLst>
                                      </p:cBhvr>
                                      <p:tavLst>
                                        <p:tav tm="0">
                                          <p:val>
                                            <p:strVal val="#ppt_x"/>
                                          </p:val>
                                        </p:tav>
                                        <p:tav tm="100000">
                                          <p:val>
                                            <p:strVal val="#ppt_x"/>
                                          </p:val>
                                        </p:tav>
                                      </p:tavLst>
                                    </p:anim>
                                    <p:anim calcmode="lin" valueType="num">
                                      <p:cBhvr additive="base">
                                        <p:cTn dur="300" fill="hold" id="42"/>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7"/>
      <p:bldP grpId="0" spid="9"/>
      <p:bldP grpId="0" spid="13"/>
      <p:bldP grpId="0" spid="17"/>
    </p:bldLst>
  </p:timing>
</p:sld>
</file>

<file path=ppt/slides/slide2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aphicFrame>
        <p:nvGraphicFramePr>
          <p:cNvPr id="67" name="Диаграмма 66"/>
          <p:cNvGraphicFramePr/>
          <p:nvPr>
            <p:extLst>
              <p:ext uri="{D42A27DB-BD31-4B8C-83A1-F6EECF244321}">
                <p14:modId val="2572107887"/>
              </p:ext>
            </p:extLst>
          </p:nvPr>
        </p:nvGraphicFramePr>
        <p:xfrm>
          <a:off x="709682" y="1973237"/>
          <a:ext cx="6428097" cy="3476558"/>
        </p:xfrm>
        <a:graphic>
          <a:graphicData uri="http://schemas.openxmlformats.org/drawingml/2006/chart">
            <c:chart xmlns:c="http://schemas.openxmlformats.org/drawingml/2006/chart" r:id="rId3"/>
          </a:graphicData>
        </a:graphic>
      </p:graphicFrame>
      <p:sp>
        <p:nvSpPr>
          <p:cNvPr id="10" name="Подзаголовок 2"/>
          <p:cNvSpPr txBox="1"/>
          <p:nvPr/>
        </p:nvSpPr>
        <p:spPr>
          <a:xfrm>
            <a:off x="7623917" y="171743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Infographic Section</a:t>
            </a:r>
          </a:p>
        </p:txBody>
      </p:sp>
      <p:sp>
        <p:nvSpPr>
          <p:cNvPr id="11" name="Подзаголовок 2"/>
          <p:cNvSpPr txBox="1"/>
          <p:nvPr/>
        </p:nvSpPr>
        <p:spPr>
          <a:xfrm>
            <a:off x="7623917" y="3644726"/>
            <a:ext cx="2857561" cy="2717272"/>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None/>
            </a:pPr>
            <a:r>
              <a:rPr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GALLERY SLIDE RIGHT HERE</a:t>
            </a:r>
          </a:p>
          <a:p>
            <a:pPr indent="0" marL="0">
              <a:lnSpc>
                <a:spcPts val="1800"/>
              </a:lnSpc>
              <a:spcBef>
                <a:spcPts val="1200"/>
              </a:spcBef>
              <a:buNone/>
            </a:pPr>
            <a:r>
              <a:rPr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leo commod else cuprum.  Nam condimentum nisl at ante euismod else. Pellentesque.</a:t>
            </a:r>
          </a:p>
        </p:txBody>
      </p:sp>
      <p:sp>
        <p:nvSpPr>
          <p:cNvPr id="12" name="Заголовок 1"/>
          <p:cNvSpPr txBox="1"/>
          <p:nvPr/>
        </p:nvSpPr>
        <p:spPr>
          <a:xfrm>
            <a:off x="7623917" y="2092565"/>
            <a:ext cx="4881562" cy="2847748"/>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COLUMNS  </a:t>
            </a:r>
            <a:br>
              <a:rPr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br>
            <a:r>
              <a:rPr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a:sym charset="-122" panose="020b0503020204020204" pitchFamily="34" typeface="微软雅黑"/>
              </a:rPr>
              <a:t>CHART</a:t>
            </a:r>
          </a:p>
        </p:txBody>
      </p:sp>
    </p:spTree>
    <p:extLst>
      <p:ext uri="{BB962C8B-B14F-4D97-AF65-F5344CB8AC3E}">
        <p14:creationId val="3209965789"/>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10"/>
                                        </p:tgtEl>
                                        <p:attrNameLst>
                                          <p:attrName>style.visibility</p:attrName>
                                        </p:attrNameLst>
                                      </p:cBhvr>
                                      <p:to>
                                        <p:strVal val="visible"/>
                                      </p:to>
                                    </p:set>
                                    <p:anim calcmode="lin" valueType="num">
                                      <p:cBhvr>
                                        <p:cTn dur="250" fill="hold" id="7"/>
                                        <p:tgtEl>
                                          <p:spTgt spid="10"/>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10"/>
                                        </p:tgtEl>
                                        <p:attrNameLst>
                                          <p:attrName>ppt_y</p:attrName>
                                        </p:attrNameLst>
                                      </p:cBhvr>
                                      <p:tavLst>
                                        <p:tav tm="0">
                                          <p:val>
                                            <p:strVal val="#ppt_y"/>
                                          </p:val>
                                        </p:tav>
                                        <p:tav tm="100000">
                                          <p:val>
                                            <p:strVal val="#ppt_y"/>
                                          </p:val>
                                        </p:tav>
                                      </p:tavLst>
                                    </p:anim>
                                    <p:anim calcmode="lin" valueType="num">
                                      <p:cBhvr>
                                        <p:cTn dur="250" fill="hold" id="9"/>
                                        <p:tgtEl>
                                          <p:spTgt spid="10"/>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10"/>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10"/>
                                        </p:tgtEl>
                                      </p:cBhvr>
                                    </p:animEffect>
                                  </p:childTnLst>
                                </p:cTn>
                              </p:par>
                            </p:childTnLst>
                          </p:cTn>
                        </p:par>
                        <p:par>
                          <p:cTn fill="hold" id="12" nodeType="afterGroup">
                            <p:stCondLst>
                              <p:cond delay="250"/>
                            </p:stCondLst>
                            <p:childTnLst>
                              <p:par>
                                <p:cTn fill="hold" grpId="0" id="13" nodeType="afterEffect" presetClass="entr" presetID="22" presetSubtype="1">
                                  <p:stCondLst>
                                    <p:cond delay="0"/>
                                  </p:stCondLst>
                                  <p:childTnLst>
                                    <p:set>
                                      <p:cBhvr>
                                        <p:cTn dur="1" fill="hold" id="14">
                                          <p:stCondLst>
                                            <p:cond delay="0"/>
                                          </p:stCondLst>
                                        </p:cTn>
                                        <p:tgtEl>
                                          <p:spTgt spid="12"/>
                                        </p:tgtEl>
                                        <p:attrNameLst>
                                          <p:attrName>style.visibility</p:attrName>
                                        </p:attrNameLst>
                                      </p:cBhvr>
                                      <p:to>
                                        <p:strVal val="visible"/>
                                      </p:to>
                                    </p:set>
                                    <p:animEffect filter="wipe(up)" transition="in">
                                      <p:cBhvr>
                                        <p:cTn dur="400" id="15"/>
                                        <p:tgtEl>
                                          <p:spTgt spid="12"/>
                                        </p:tgtEl>
                                      </p:cBhvr>
                                    </p:animEffect>
                                  </p:childTnLst>
                                </p:cTn>
                              </p:par>
                            </p:childTnLst>
                          </p:cTn>
                        </p:par>
                        <p:par>
                          <p:cTn fill="hold" id="16" nodeType="afterGroup">
                            <p:stCondLst>
                              <p:cond delay="650"/>
                            </p:stCondLst>
                            <p:childTnLst>
                              <p:par>
                                <p:cTn fill="hold" grpId="0" id="17" nodeType="afterEffect" presetClass="entr" presetID="22" presetSubtype="1">
                                  <p:stCondLst>
                                    <p:cond delay="0"/>
                                  </p:stCondLst>
                                  <p:childTnLst>
                                    <p:set>
                                      <p:cBhvr>
                                        <p:cTn dur="1" fill="hold" id="18">
                                          <p:stCondLst>
                                            <p:cond delay="0"/>
                                          </p:stCondLst>
                                        </p:cTn>
                                        <p:tgtEl>
                                          <p:spTgt spid="11"/>
                                        </p:tgtEl>
                                        <p:attrNameLst>
                                          <p:attrName>style.visibility</p:attrName>
                                        </p:attrNameLst>
                                      </p:cBhvr>
                                      <p:to>
                                        <p:strVal val="visible"/>
                                      </p:to>
                                    </p:set>
                                    <p:animEffect filter="wipe(up)" transition="in">
                                      <p:cBhvr>
                                        <p:cTn dur="400" id="19"/>
                                        <p:tgtEl>
                                          <p:spTgt spid="11"/>
                                        </p:tgtEl>
                                      </p:cBhvr>
                                    </p:animEffect>
                                  </p:childTnLst>
                                </p:cTn>
                              </p:par>
                            </p:childTnLst>
                          </p:cTn>
                        </p:par>
                        <p:par>
                          <p:cTn fill="hold" id="20" nodeType="afterGroup">
                            <p:stCondLst>
                              <p:cond delay="1050"/>
                            </p:stCondLst>
                            <p:childTnLst>
                              <p:par>
                                <p:cTn fill="hold" grpId="0" id="21" nodeType="afterEffect" presetClass="entr" presetID="10" presetSubtype="0">
                                  <p:stCondLst>
                                    <p:cond delay="0"/>
                                  </p:stCondLst>
                                  <p:childTnLst>
                                    <p:set>
                                      <p:cBhvr>
                                        <p:cTn dur="1" fill="hold" id="22">
                                          <p:stCondLst>
                                            <p:cond delay="0"/>
                                          </p:stCondLst>
                                        </p:cTn>
                                        <p:tgtEl>
                                          <p:spTgt spid="67">
                                            <p:graphicEl>
                                              <a:chart bldStep="gridLegend" categoryIdx="-3" seriesIdx="-3"/>
                                            </p:graphicEl>
                                          </p:spTgt>
                                        </p:tgtEl>
                                        <p:attrNameLst>
                                          <p:attrName>style.visibility</p:attrName>
                                        </p:attrNameLst>
                                      </p:cBhvr>
                                      <p:to>
                                        <p:strVal val="visible"/>
                                      </p:to>
                                    </p:set>
                                    <p:animEffect filter="fade" transition="in">
                                      <p:cBhvr>
                                        <p:cTn dur="500" id="23"/>
                                        <p:tgtEl>
                                          <p:spTgt spid="67">
                                            <p:graphicEl>
                                              <a:chart bldStep="gridLegend" categoryIdx="-3" seriesIdx="-3"/>
                                            </p:graphicEl>
                                          </p:spTgt>
                                        </p:tgtEl>
                                      </p:cBhvr>
                                    </p:animEffect>
                                  </p:childTnLst>
                                </p:cTn>
                              </p:par>
                            </p:childTnLst>
                          </p:cTn>
                        </p:par>
                        <p:par>
                          <p:cTn fill="hold" id="24" nodeType="afterGroup">
                            <p:stCondLst>
                              <p:cond delay="1550"/>
                            </p:stCondLst>
                            <p:childTnLst>
                              <p:par>
                                <p:cTn fill="hold" grpId="0" id="25" nodeType="afterEffect" presetClass="entr" presetID="10" presetSubtype="0">
                                  <p:stCondLst>
                                    <p:cond delay="0"/>
                                  </p:stCondLst>
                                  <p:childTnLst>
                                    <p:set>
                                      <p:cBhvr>
                                        <p:cTn dur="1" fill="hold" id="26">
                                          <p:stCondLst>
                                            <p:cond delay="0"/>
                                          </p:stCondLst>
                                        </p:cTn>
                                        <p:tgtEl>
                                          <p:spTgt spid="67">
                                            <p:graphicEl>
                                              <a:chart bldStep="ptInSeries" categoryIdx="0" seriesIdx="0"/>
                                            </p:graphicEl>
                                          </p:spTgt>
                                        </p:tgtEl>
                                        <p:attrNameLst>
                                          <p:attrName>style.visibility</p:attrName>
                                        </p:attrNameLst>
                                      </p:cBhvr>
                                      <p:to>
                                        <p:strVal val="visible"/>
                                      </p:to>
                                    </p:set>
                                    <p:animEffect filter="fade" transition="in">
                                      <p:cBhvr>
                                        <p:cTn dur="500" id="27"/>
                                        <p:tgtEl>
                                          <p:spTgt spid="67">
                                            <p:graphicEl>
                                              <a:chart bldStep="ptInSeries" categoryIdx="0" seriesIdx="0"/>
                                            </p:graphicEl>
                                          </p:spTgt>
                                        </p:tgtEl>
                                      </p:cBhvr>
                                    </p:animEffect>
                                  </p:childTnLst>
                                </p:cTn>
                              </p:par>
                            </p:childTnLst>
                          </p:cTn>
                        </p:par>
                        <p:par>
                          <p:cTn fill="hold" id="28" nodeType="afterGroup">
                            <p:stCondLst>
                              <p:cond delay="2050"/>
                            </p:stCondLst>
                            <p:childTnLst>
                              <p:par>
                                <p:cTn fill="hold" grpId="0" id="29" nodeType="afterEffect" presetClass="entr" presetID="10" presetSubtype="0">
                                  <p:stCondLst>
                                    <p:cond delay="0"/>
                                  </p:stCondLst>
                                  <p:childTnLst>
                                    <p:set>
                                      <p:cBhvr>
                                        <p:cTn dur="1" fill="hold" id="30">
                                          <p:stCondLst>
                                            <p:cond delay="0"/>
                                          </p:stCondLst>
                                        </p:cTn>
                                        <p:tgtEl>
                                          <p:spTgt spid="67">
                                            <p:graphicEl>
                                              <a:chart bldStep="ptInSeries" categoryIdx="1" seriesIdx="0"/>
                                            </p:graphicEl>
                                          </p:spTgt>
                                        </p:tgtEl>
                                        <p:attrNameLst>
                                          <p:attrName>style.visibility</p:attrName>
                                        </p:attrNameLst>
                                      </p:cBhvr>
                                      <p:to>
                                        <p:strVal val="visible"/>
                                      </p:to>
                                    </p:set>
                                    <p:animEffect filter="fade" transition="in">
                                      <p:cBhvr>
                                        <p:cTn dur="500" id="31"/>
                                        <p:tgtEl>
                                          <p:spTgt spid="67">
                                            <p:graphicEl>
                                              <a:chart bldStep="ptInSeries" categoryIdx="1" seriesIdx="0"/>
                                            </p:graphicEl>
                                          </p:spTgt>
                                        </p:tgtEl>
                                      </p:cBhvr>
                                    </p:animEffect>
                                  </p:childTnLst>
                                </p:cTn>
                              </p:par>
                            </p:childTnLst>
                          </p:cTn>
                        </p:par>
                        <p:par>
                          <p:cTn fill="hold" id="32" nodeType="afterGroup">
                            <p:stCondLst>
                              <p:cond delay="2550"/>
                            </p:stCondLst>
                            <p:childTnLst>
                              <p:par>
                                <p:cTn fill="hold" grpId="0" id="33" nodeType="afterEffect" presetClass="entr" presetID="10" presetSubtype="0">
                                  <p:stCondLst>
                                    <p:cond delay="0"/>
                                  </p:stCondLst>
                                  <p:childTnLst>
                                    <p:set>
                                      <p:cBhvr>
                                        <p:cTn dur="1" fill="hold" id="34">
                                          <p:stCondLst>
                                            <p:cond delay="0"/>
                                          </p:stCondLst>
                                        </p:cTn>
                                        <p:tgtEl>
                                          <p:spTgt spid="67">
                                            <p:graphicEl>
                                              <a:chart bldStep="ptInSeries" categoryIdx="2" seriesIdx="0"/>
                                            </p:graphicEl>
                                          </p:spTgt>
                                        </p:tgtEl>
                                        <p:attrNameLst>
                                          <p:attrName>style.visibility</p:attrName>
                                        </p:attrNameLst>
                                      </p:cBhvr>
                                      <p:to>
                                        <p:strVal val="visible"/>
                                      </p:to>
                                    </p:set>
                                    <p:animEffect filter="fade" transition="in">
                                      <p:cBhvr>
                                        <p:cTn dur="500" id="35"/>
                                        <p:tgtEl>
                                          <p:spTgt spid="67">
                                            <p:graphicEl>
                                              <a:chart bldStep="ptInSeries" categoryIdx="2" seriesIdx="0"/>
                                            </p:graphicEl>
                                          </p:spTgt>
                                        </p:tgtEl>
                                      </p:cBhvr>
                                    </p:animEffect>
                                  </p:childTnLst>
                                </p:cTn>
                              </p:par>
                            </p:childTnLst>
                          </p:cTn>
                        </p:par>
                        <p:par>
                          <p:cTn fill="hold" id="36" nodeType="afterGroup">
                            <p:stCondLst>
                              <p:cond delay="3050"/>
                            </p:stCondLst>
                            <p:childTnLst>
                              <p:par>
                                <p:cTn fill="hold" grpId="0" id="37" nodeType="afterEffect" presetClass="entr" presetID="10" presetSubtype="0">
                                  <p:stCondLst>
                                    <p:cond delay="0"/>
                                  </p:stCondLst>
                                  <p:childTnLst>
                                    <p:set>
                                      <p:cBhvr>
                                        <p:cTn dur="1" fill="hold" id="38">
                                          <p:stCondLst>
                                            <p:cond delay="0"/>
                                          </p:stCondLst>
                                        </p:cTn>
                                        <p:tgtEl>
                                          <p:spTgt spid="67">
                                            <p:graphicEl>
                                              <a:chart bldStep="ptInSeries" categoryIdx="3" seriesIdx="0"/>
                                            </p:graphicEl>
                                          </p:spTgt>
                                        </p:tgtEl>
                                        <p:attrNameLst>
                                          <p:attrName>style.visibility</p:attrName>
                                        </p:attrNameLst>
                                      </p:cBhvr>
                                      <p:to>
                                        <p:strVal val="visible"/>
                                      </p:to>
                                    </p:set>
                                    <p:animEffect filter="fade" transition="in">
                                      <p:cBhvr>
                                        <p:cTn dur="500" id="39"/>
                                        <p:tgtEl>
                                          <p:spTgt spid="67">
                                            <p:graphicEl>
                                              <a:chart bldStep="ptInSeries" categoryIdx="3" seriesIdx="0"/>
                                            </p:graphicEl>
                                          </p:spTgt>
                                        </p:tgtEl>
                                      </p:cBhvr>
                                    </p:animEffect>
                                  </p:childTnLst>
                                </p:cTn>
                              </p:par>
                            </p:childTnLst>
                          </p:cTn>
                        </p:par>
                        <p:par>
                          <p:cTn fill="hold" id="40" nodeType="afterGroup">
                            <p:stCondLst>
                              <p:cond delay="3550"/>
                            </p:stCondLst>
                            <p:childTnLst>
                              <p:par>
                                <p:cTn fill="hold" grpId="0" id="41" nodeType="afterEffect" presetClass="entr" presetID="10" presetSubtype="0">
                                  <p:stCondLst>
                                    <p:cond delay="0"/>
                                  </p:stCondLst>
                                  <p:childTnLst>
                                    <p:set>
                                      <p:cBhvr>
                                        <p:cTn dur="1" fill="hold" id="42">
                                          <p:stCondLst>
                                            <p:cond delay="0"/>
                                          </p:stCondLst>
                                        </p:cTn>
                                        <p:tgtEl>
                                          <p:spTgt spid="67">
                                            <p:graphicEl>
                                              <a:chart bldStep="ptInSeries" categoryIdx="0" seriesIdx="1"/>
                                            </p:graphicEl>
                                          </p:spTgt>
                                        </p:tgtEl>
                                        <p:attrNameLst>
                                          <p:attrName>style.visibility</p:attrName>
                                        </p:attrNameLst>
                                      </p:cBhvr>
                                      <p:to>
                                        <p:strVal val="visible"/>
                                      </p:to>
                                    </p:set>
                                    <p:animEffect filter="fade" transition="in">
                                      <p:cBhvr>
                                        <p:cTn dur="500" id="43"/>
                                        <p:tgtEl>
                                          <p:spTgt spid="67">
                                            <p:graphicEl>
                                              <a:chart bldStep="ptInSeries" categoryIdx="0" seriesIdx="1"/>
                                            </p:graphicEl>
                                          </p:spTgt>
                                        </p:tgtEl>
                                      </p:cBhvr>
                                    </p:animEffect>
                                  </p:childTnLst>
                                </p:cTn>
                              </p:par>
                            </p:childTnLst>
                          </p:cTn>
                        </p:par>
                        <p:par>
                          <p:cTn fill="hold" id="44" nodeType="afterGroup">
                            <p:stCondLst>
                              <p:cond delay="4050"/>
                            </p:stCondLst>
                            <p:childTnLst>
                              <p:par>
                                <p:cTn fill="hold" grpId="0" id="45" nodeType="afterEffect" presetClass="entr" presetID="10" presetSubtype="0">
                                  <p:stCondLst>
                                    <p:cond delay="0"/>
                                  </p:stCondLst>
                                  <p:childTnLst>
                                    <p:set>
                                      <p:cBhvr>
                                        <p:cTn dur="1" fill="hold" id="46">
                                          <p:stCondLst>
                                            <p:cond delay="0"/>
                                          </p:stCondLst>
                                        </p:cTn>
                                        <p:tgtEl>
                                          <p:spTgt spid="67">
                                            <p:graphicEl>
                                              <a:chart bldStep="ptInSeries" categoryIdx="1" seriesIdx="1"/>
                                            </p:graphicEl>
                                          </p:spTgt>
                                        </p:tgtEl>
                                        <p:attrNameLst>
                                          <p:attrName>style.visibility</p:attrName>
                                        </p:attrNameLst>
                                      </p:cBhvr>
                                      <p:to>
                                        <p:strVal val="visible"/>
                                      </p:to>
                                    </p:set>
                                    <p:animEffect filter="fade" transition="in">
                                      <p:cBhvr>
                                        <p:cTn dur="500" id="47"/>
                                        <p:tgtEl>
                                          <p:spTgt spid="67">
                                            <p:graphicEl>
                                              <a:chart bldStep="ptInSeries" categoryIdx="1" seriesIdx="1"/>
                                            </p:graphicEl>
                                          </p:spTgt>
                                        </p:tgtEl>
                                      </p:cBhvr>
                                    </p:animEffect>
                                  </p:childTnLst>
                                </p:cTn>
                              </p:par>
                            </p:childTnLst>
                          </p:cTn>
                        </p:par>
                        <p:par>
                          <p:cTn fill="hold" id="48" nodeType="afterGroup">
                            <p:stCondLst>
                              <p:cond delay="4550"/>
                            </p:stCondLst>
                            <p:childTnLst>
                              <p:par>
                                <p:cTn fill="hold" grpId="0" id="49" nodeType="afterEffect" presetClass="entr" presetID="10" presetSubtype="0">
                                  <p:stCondLst>
                                    <p:cond delay="0"/>
                                  </p:stCondLst>
                                  <p:childTnLst>
                                    <p:set>
                                      <p:cBhvr>
                                        <p:cTn dur="1" fill="hold" id="50">
                                          <p:stCondLst>
                                            <p:cond delay="0"/>
                                          </p:stCondLst>
                                        </p:cTn>
                                        <p:tgtEl>
                                          <p:spTgt spid="67">
                                            <p:graphicEl>
                                              <a:chart bldStep="ptInSeries" categoryIdx="2" seriesIdx="1"/>
                                            </p:graphicEl>
                                          </p:spTgt>
                                        </p:tgtEl>
                                        <p:attrNameLst>
                                          <p:attrName>style.visibility</p:attrName>
                                        </p:attrNameLst>
                                      </p:cBhvr>
                                      <p:to>
                                        <p:strVal val="visible"/>
                                      </p:to>
                                    </p:set>
                                    <p:animEffect filter="fade" transition="in">
                                      <p:cBhvr>
                                        <p:cTn dur="500" id="51"/>
                                        <p:tgtEl>
                                          <p:spTgt spid="67">
                                            <p:graphicEl>
                                              <a:chart bldStep="ptInSeries" categoryIdx="2" seriesIdx="1"/>
                                            </p:graphicEl>
                                          </p:spTgt>
                                        </p:tgtEl>
                                      </p:cBhvr>
                                    </p:animEffect>
                                  </p:childTnLst>
                                </p:cTn>
                              </p:par>
                            </p:childTnLst>
                          </p:cTn>
                        </p:par>
                        <p:par>
                          <p:cTn fill="hold" id="52" nodeType="afterGroup">
                            <p:stCondLst>
                              <p:cond delay="5050"/>
                            </p:stCondLst>
                            <p:childTnLst>
                              <p:par>
                                <p:cTn fill="hold" grpId="0" id="53" nodeType="afterEffect" presetClass="entr" presetID="10" presetSubtype="0">
                                  <p:stCondLst>
                                    <p:cond delay="0"/>
                                  </p:stCondLst>
                                  <p:childTnLst>
                                    <p:set>
                                      <p:cBhvr>
                                        <p:cTn dur="1" fill="hold" id="54">
                                          <p:stCondLst>
                                            <p:cond delay="0"/>
                                          </p:stCondLst>
                                        </p:cTn>
                                        <p:tgtEl>
                                          <p:spTgt spid="67">
                                            <p:graphicEl>
                                              <a:chart bldStep="ptInSeries" categoryIdx="3" seriesIdx="1"/>
                                            </p:graphicEl>
                                          </p:spTgt>
                                        </p:tgtEl>
                                        <p:attrNameLst>
                                          <p:attrName>style.visibility</p:attrName>
                                        </p:attrNameLst>
                                      </p:cBhvr>
                                      <p:to>
                                        <p:strVal val="visible"/>
                                      </p:to>
                                    </p:set>
                                    <p:animEffect filter="fade" transition="in">
                                      <p:cBhvr>
                                        <p:cTn dur="500" id="55"/>
                                        <p:tgtEl>
                                          <p:spTgt spid="67">
                                            <p:graphicEl>
                                              <a:chart bldStep="ptInSeries" categoryIdx="3" seriesIdx="1"/>
                                            </p:graphic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0"/>
      <p:bldP grpId="0" spid="11"/>
      <p:bldP grpId="0" spid="12"/>
      <p:bldGraphic grpId="0" spid="67">
        <p:bldSub>
          <a:bldChart bld="seriesEl"/>
        </p:bldSub>
      </p:bldGraphic>
    </p:bldLst>
  </p:timing>
</p:sld>
</file>

<file path=ppt/slides/slide2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5" name="Прямоугольник 4"/>
          <p:cNvSpPr/>
          <p:nvPr/>
        </p:nvSpPr>
        <p:spPr>
          <a:xfrm>
            <a:off x="0" y="0"/>
            <a:ext cx="12191999" cy="6857999"/>
          </a:xfrm>
          <a:prstGeom prst="rect">
            <a:avLst/>
          </a:prstGeom>
          <a:gradFill>
            <a:gsLst>
              <a:gs pos="0">
                <a:schemeClr val="accent6">
                  <a:lumMod val="50000"/>
                </a:schemeClr>
              </a:gs>
              <a:gs pos="100000">
                <a:srgbClr val="92D050">
                  <a:alpha val="50000"/>
                </a:srgb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2132" y="0"/>
            <a:ext cx="12187734" cy="6862074"/>
          </a:xfrm>
        </p:spPr>
      </p:pic>
      <p:sp>
        <p:nvSpPr>
          <p:cNvPr id="7" name="Подзаголовок 2"/>
          <p:cNvSpPr txBox="1"/>
          <p:nvPr/>
        </p:nvSpPr>
        <p:spPr>
          <a:xfrm>
            <a:off x="4168974" y="165591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Presentation Template</a:t>
            </a:r>
          </a:p>
        </p:txBody>
      </p:sp>
      <p:sp>
        <p:nvSpPr>
          <p:cNvPr id="8"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gradFill>
                <a:gsLst>
                  <a:gs pos="0">
                    <a:srgbClr val="3A88CA">
                      <a:alpha val="73000"/>
                    </a:srgbClr>
                  </a:gs>
                  <a:gs pos="100000">
                    <a:srgbClr val="9E77B8">
                      <a:alpha val="78000"/>
                    </a:srgbClr>
                  </a:gs>
                </a:gsLst>
                <a:lin ang="2700000" scaled="0"/>
              </a:gra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9" name="文本框 8"/>
          <p:cNvSpPr txBox="1"/>
          <p:nvPr/>
        </p:nvSpPr>
        <p:spPr>
          <a:xfrm>
            <a:off x="5096380" y="1843480"/>
            <a:ext cx="1665514" cy="4297680"/>
          </a:xfrm>
          <a:prstGeom prst="rect">
            <a:avLst/>
          </a:prstGeom>
          <a:noFill/>
        </p:spPr>
        <p:txBody>
          <a:bodyPr rtlCol="0" wrap="square">
            <a:spAutoFit/>
          </a:bodyPr>
          <a:lstStyle/>
          <a:p>
            <a:r>
              <a:rPr altLang="en-US" b="1" lang="zh-CN" sz="13800">
                <a:solidFill>
                  <a:schemeClr val="bg1"/>
                </a:solidFill>
                <a:latin charset="-122" panose="02010609000101010101" pitchFamily="49" typeface="中山行书百年纪念版"/>
                <a:ea charset="-122" panose="02010609000101010101" pitchFamily="49" typeface="中山行书百年纪念版"/>
              </a:rPr>
              <a:t>谢谢</a:t>
            </a:r>
          </a:p>
        </p:txBody>
      </p:sp>
    </p:spTree>
    <p:extLst>
      <p:ext uri="{BB962C8B-B14F-4D97-AF65-F5344CB8AC3E}">
        <p14:creationId val="341278518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5"/>
                                        </p:tgtEl>
                                        <p:attrNameLst>
                                          <p:attrName>style.visibility</p:attrName>
                                        </p:attrNameLst>
                                      </p:cBhvr>
                                      <p:to>
                                        <p:strVal val="visible"/>
                                      </p:to>
                                    </p:set>
                                    <p:animEffect filter="wipe(up)" transition="in">
                                      <p:cBhvr>
                                        <p:cTn dur="400" id="7"/>
                                        <p:tgtEl>
                                          <p:spTgt spid="5"/>
                                        </p:tgtEl>
                                      </p:cBhvr>
                                    </p:animEffect>
                                  </p:childTnLst>
                                </p:cTn>
                              </p:par>
                            </p:childTnLst>
                          </p:cTn>
                        </p:par>
                        <p:par>
                          <p:cTn fill="hold" id="8" nodeType="afterGroup">
                            <p:stCondLst>
                              <p:cond delay="400"/>
                            </p:stCondLst>
                            <p:childTnLst>
                              <p:par>
                                <p:cTn fill="hold" grpId="0" id="9" nodeType="afterEffect" presetClass="entr" presetID="21" presetSubtype="1">
                                  <p:stCondLst>
                                    <p:cond delay="0"/>
                                  </p:stCondLst>
                                  <p:childTnLst>
                                    <p:set>
                                      <p:cBhvr>
                                        <p:cTn dur="1" fill="hold" id="10">
                                          <p:stCondLst>
                                            <p:cond delay="0"/>
                                          </p:stCondLst>
                                        </p:cTn>
                                        <p:tgtEl>
                                          <p:spTgt spid="8"/>
                                        </p:tgtEl>
                                        <p:attrNameLst>
                                          <p:attrName>style.visibility</p:attrName>
                                        </p:attrNameLst>
                                      </p:cBhvr>
                                      <p:to>
                                        <p:strVal val="visible"/>
                                      </p:to>
                                    </p:set>
                                    <p:animEffect filter="wheel(1)" transition="in">
                                      <p:cBhvr>
                                        <p:cTn dur="500" id="11"/>
                                        <p:tgtEl>
                                          <p:spTgt spid="8"/>
                                        </p:tgtEl>
                                      </p:cBhvr>
                                    </p:animEffect>
                                  </p:childTnLst>
                                </p:cTn>
                              </p:par>
                            </p:childTnLst>
                          </p:cTn>
                        </p:par>
                        <p:par>
                          <p:cTn fill="hold" id="12" nodeType="afterGroup">
                            <p:stCondLst>
                              <p:cond delay="900"/>
                            </p:stCondLst>
                            <p:childTnLst>
                              <p:par>
                                <p:cTn fill="hold" grpId="0" id="13" nodeType="afterEffect" presetClass="entr" presetID="41" presetSubtype="0">
                                  <p:stCondLst>
                                    <p:cond delay="0"/>
                                  </p:stCondLst>
                                  <p:iterate type="lt">
                                    <p:tmPct val="10000"/>
                                  </p:iterate>
                                  <p:childTnLst>
                                    <p:set>
                                      <p:cBhvr>
                                        <p:cTn dur="1" fill="hold" id="14">
                                          <p:stCondLst>
                                            <p:cond delay="0"/>
                                          </p:stCondLst>
                                        </p:cTn>
                                        <p:tgtEl>
                                          <p:spTgt spid="7"/>
                                        </p:tgtEl>
                                        <p:attrNameLst>
                                          <p:attrName>style.visibility</p:attrName>
                                        </p:attrNameLst>
                                      </p:cBhvr>
                                      <p:to>
                                        <p:strVal val="visible"/>
                                      </p:to>
                                    </p:set>
                                    <p:anim calcmode="lin" valueType="num">
                                      <p:cBhvr>
                                        <p:cTn dur="250" fill="hold" id="15"/>
                                        <p:tgtEl>
                                          <p:spTgt spid="7"/>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6"/>
                                        <p:tgtEl>
                                          <p:spTgt spid="7"/>
                                        </p:tgtEl>
                                        <p:attrNameLst>
                                          <p:attrName>ppt_y</p:attrName>
                                        </p:attrNameLst>
                                      </p:cBhvr>
                                      <p:tavLst>
                                        <p:tav tm="0">
                                          <p:val>
                                            <p:strVal val="#ppt_y"/>
                                          </p:val>
                                        </p:tav>
                                        <p:tav tm="100000">
                                          <p:val>
                                            <p:strVal val="#ppt_y"/>
                                          </p:val>
                                        </p:tav>
                                      </p:tavLst>
                                    </p:anim>
                                    <p:anim calcmode="lin" valueType="num">
                                      <p:cBhvr>
                                        <p:cTn dur="250" fill="hold" id="17"/>
                                        <p:tgtEl>
                                          <p:spTgt spid="7"/>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8"/>
                                        <p:tgtEl>
                                          <p:spTgt spid="7"/>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9" tmFilter="0,0; .5, 1; 1, 1"/>
                                        <p:tgtEl>
                                          <p:spTgt spid="7"/>
                                        </p:tgtEl>
                                      </p:cBhvr>
                                    </p:animEffect>
                                  </p:childTnLst>
                                </p:cTn>
                              </p:par>
                            </p:childTnLst>
                          </p:cTn>
                        </p:par>
                        <p:par>
                          <p:cTn fill="hold" id="20" nodeType="afterGroup">
                            <p:stCondLst>
                              <p:cond delay="1150"/>
                            </p:stCondLst>
                            <p:childTnLst>
                              <p:par>
                                <p:cTn fill="hold" grpId="0" id="21" nodeType="afterEffect" presetClass="entr" presetID="42" presetSubtype="0">
                                  <p:stCondLst>
                                    <p:cond delay="0"/>
                                  </p:stCondLst>
                                  <p:iterate type="lt">
                                    <p:tmPct val="110000"/>
                                  </p:iterate>
                                  <p:childTnLst>
                                    <p:set>
                                      <p:cBhvr>
                                        <p:cTn dur="1" fill="hold" id="22">
                                          <p:stCondLst>
                                            <p:cond delay="0"/>
                                          </p:stCondLst>
                                        </p:cTn>
                                        <p:tgtEl>
                                          <p:spTgt spid="9"/>
                                        </p:tgtEl>
                                        <p:attrNameLst>
                                          <p:attrName>style.visibility</p:attrName>
                                        </p:attrNameLst>
                                      </p:cBhvr>
                                      <p:to>
                                        <p:strVal val="visible"/>
                                      </p:to>
                                    </p:set>
                                    <p:animEffect filter="fade" transition="in">
                                      <p:cBhvr>
                                        <p:cTn dur="1000" id="23"/>
                                        <p:tgtEl>
                                          <p:spTgt spid="9"/>
                                        </p:tgtEl>
                                      </p:cBhvr>
                                    </p:animEffect>
                                    <p:anim calcmode="lin" valueType="num">
                                      <p:cBhvr>
                                        <p:cTn dur="1000" fill="hold" id="24"/>
                                        <p:tgtEl>
                                          <p:spTgt spid="9"/>
                                        </p:tgtEl>
                                        <p:attrNameLst>
                                          <p:attrName>ppt_x</p:attrName>
                                        </p:attrNameLst>
                                      </p:cBhvr>
                                      <p:tavLst>
                                        <p:tav tm="0">
                                          <p:val>
                                            <p:strVal val="#ppt_x"/>
                                          </p:val>
                                        </p:tav>
                                        <p:tav tm="100000">
                                          <p:val>
                                            <p:strVal val="#ppt_x"/>
                                          </p:val>
                                        </p:tav>
                                      </p:tavLst>
                                    </p:anim>
                                    <p:anim calcmode="lin" valueType="num">
                                      <p:cBhvr>
                                        <p:cTn dur="1000" fill="hold" id="25"/>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7"/>
      <p:bldP grpId="0" spid="8"/>
      <p:bldP grpId="0" spid="9"/>
    </p:bldLst>
  </p:timing>
</p:sld>
</file>

<file path=ppt/slides/slide2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矩形 3"/>
          <p:cNvSpPr/>
          <p:nvPr/>
        </p:nvSpPr>
        <p:spPr>
          <a:xfrm>
            <a:off x="5063683" y="429919"/>
            <a:ext cx="2064634" cy="676656"/>
          </a:xfrm>
          <a:prstGeom prst="rect">
            <a:avLst/>
          </a:prstGeom>
        </p:spPr>
        <p:txBody>
          <a:bodyPr wrap="square">
            <a:spAutoFit/>
          </a:bodyPr>
          <a:lstStyle/>
          <a:p>
            <a:pPr algn="ctr">
              <a:lnSpc>
                <a:spcPct val="120000"/>
              </a:lnSpc>
              <a:spcBef>
                <a:spcPct val="0"/>
              </a:spcBef>
            </a:pPr>
            <a:r>
              <a:rPr altLang="en-US" lang="zh-CN" sz="3200">
                <a:solidFill>
                  <a:srgbClr val="0270D1"/>
                </a:solidFill>
                <a:latin charset="-122" panose="020b0503020204020204" pitchFamily="34" typeface="微软雅黑"/>
                <a:ea charset="-122" panose="020b0503020204020204" pitchFamily="34" typeface="微软雅黑"/>
              </a:rPr>
              <a:t>使用字体</a:t>
            </a:r>
          </a:p>
        </p:txBody>
      </p:sp>
      <p:cxnSp>
        <p:nvCxnSpPr>
          <p:cNvPr id="5" name="直接连接符 4"/>
          <p:cNvCxnSpPr/>
          <p:nvPr/>
        </p:nvCxnSpPr>
        <p:spPr>
          <a:xfrm>
            <a:off x="4809951"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6948692" y="804441"/>
            <a:ext cx="359250" cy="0"/>
          </a:xfrm>
          <a:prstGeom prst="line">
            <a:avLst/>
          </a:prstGeom>
          <a:ln w="19050">
            <a:solidFill>
              <a:srgbClr val="0270D1"/>
            </a:solidFill>
          </a:ln>
        </p:spPr>
        <p:style>
          <a:lnRef idx="1">
            <a:schemeClr val="accent1"/>
          </a:lnRef>
          <a:fillRef idx="0">
            <a:schemeClr val="accent1"/>
          </a:fillRef>
          <a:effectRef idx="0">
            <a:schemeClr val="accent1"/>
          </a:effectRef>
          <a:fontRef idx="minor">
            <a:schemeClr val="tx1"/>
          </a:fontRef>
        </p:style>
      </p:cxnSp>
      <p:sp>
        <p:nvSpPr>
          <p:cNvPr id="10" name="文本框 9"/>
          <p:cNvSpPr txBox="1"/>
          <p:nvPr/>
        </p:nvSpPr>
        <p:spPr>
          <a:xfrm>
            <a:off x="1562005" y="1460012"/>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1" name="文本框 10"/>
          <p:cNvSpPr txBox="1"/>
          <p:nvPr/>
        </p:nvSpPr>
        <p:spPr>
          <a:xfrm>
            <a:off x="1553792" y="2041423"/>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16" name="文本框 15"/>
          <p:cNvSpPr txBox="1"/>
          <p:nvPr/>
        </p:nvSpPr>
        <p:spPr>
          <a:xfrm>
            <a:off x="3178629" y="2096558"/>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http://www.youyedoc.com/article/2018/4996.html</a:t>
            </a:r>
          </a:p>
        </p:txBody>
      </p:sp>
      <p:sp>
        <p:nvSpPr>
          <p:cNvPr id="17" name="椭圆 16"/>
          <p:cNvSpPr/>
          <p:nvPr/>
        </p:nvSpPr>
        <p:spPr>
          <a:xfrm>
            <a:off x="1101506" y="1520953"/>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1</a:t>
            </a:r>
          </a:p>
        </p:txBody>
      </p:sp>
      <p:sp>
        <p:nvSpPr>
          <p:cNvPr id="18" name="文本框 17"/>
          <p:cNvSpPr txBox="1"/>
          <p:nvPr/>
        </p:nvSpPr>
        <p:spPr>
          <a:xfrm>
            <a:off x="1562005" y="3327120"/>
            <a:ext cx="1616624"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z="2400">
                <a:solidFill>
                  <a:srgbClr val="0270D1"/>
                </a:solidFill>
                <a:latin charset="-122" panose="020b0503020204020204" pitchFamily="34" typeface="微软雅黑"/>
                <a:ea charset="-122" panose="020b0503020204020204" pitchFamily="34" typeface="微软雅黑"/>
              </a:rPr>
              <a:t>字体名称</a:t>
            </a:r>
          </a:p>
        </p:txBody>
      </p:sp>
      <p:sp>
        <p:nvSpPr>
          <p:cNvPr id="19" name="文本框 18"/>
          <p:cNvSpPr txBox="1"/>
          <p:nvPr/>
        </p:nvSpPr>
        <p:spPr>
          <a:xfrm>
            <a:off x="1553792" y="3908531"/>
            <a:ext cx="1439779" cy="45720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en-US" lang="zh-CN" smtClean="0" sz="2400">
                <a:solidFill>
                  <a:srgbClr val="0270D1"/>
                </a:solidFill>
                <a:latin charset="-122" panose="020b0503020204020204" pitchFamily="34" typeface="微软雅黑"/>
                <a:ea charset="-122" panose="020b0503020204020204" pitchFamily="34" typeface="微软雅黑"/>
              </a:rPr>
              <a:t>下载地址</a:t>
            </a:r>
          </a:p>
        </p:txBody>
      </p:sp>
      <p:sp>
        <p:nvSpPr>
          <p:cNvPr id="21" name="文本框 20"/>
          <p:cNvSpPr txBox="1"/>
          <p:nvPr/>
        </p:nvSpPr>
        <p:spPr>
          <a:xfrm>
            <a:off x="3178629" y="3963665"/>
            <a:ext cx="6313714" cy="396240"/>
          </a:xfrm>
          <a:prstGeom prst="rect">
            <a:avLst/>
          </a:prstGeom>
          <a:noFill/>
        </p:spPr>
        <p:txBody>
          <a:bodyPr rtlCol="0" wrap="square">
            <a:spAutoFit/>
          </a:bodyPr>
          <a:lstStyle>
            <a:defPPr>
              <a:defRPr lang="zh-CN"/>
            </a:defPPr>
            <a:lvl1pPr algn="l" defTabSz="914400" eaLnBrk="1" hangingPunct="1" latinLnBrk="0" marL="0" rtl="0">
              <a:defRPr kern="1200" sz="1800">
                <a:solidFill>
                  <a:schemeClr val="tx1"/>
                </a:solidFill>
                <a:latin typeface="+mn-lt"/>
                <a:ea typeface="+mn-ea"/>
                <a:cs typeface="+mn-cs"/>
              </a:defRPr>
            </a:lvl1pPr>
            <a:lvl2pPr algn="l" defTabSz="914400" eaLnBrk="1" hangingPunct="1" latinLnBrk="0" marL="457200" rtl="0">
              <a:defRPr kern="1200" sz="1800">
                <a:solidFill>
                  <a:schemeClr val="tx1"/>
                </a:solidFill>
                <a:latin typeface="+mn-lt"/>
                <a:ea typeface="+mn-ea"/>
                <a:cs typeface="+mn-cs"/>
              </a:defRPr>
            </a:lvl2pPr>
            <a:lvl3pPr algn="l" defTabSz="914400" eaLnBrk="1" hangingPunct="1" latinLnBrk="0" marL="914400" rtl="0">
              <a:defRPr kern="1200" sz="1800">
                <a:solidFill>
                  <a:schemeClr val="tx1"/>
                </a:solidFill>
                <a:latin typeface="+mn-lt"/>
                <a:ea typeface="+mn-ea"/>
                <a:cs typeface="+mn-cs"/>
              </a:defRPr>
            </a:lvl3pPr>
            <a:lvl4pPr algn="l" defTabSz="914400" eaLnBrk="1" hangingPunct="1" latinLnBrk="0" marL="1371600" rtl="0">
              <a:defRPr kern="1200" sz="1800">
                <a:solidFill>
                  <a:schemeClr val="tx1"/>
                </a:solidFill>
                <a:latin typeface="+mn-lt"/>
                <a:ea typeface="+mn-ea"/>
                <a:cs typeface="+mn-cs"/>
              </a:defRPr>
            </a:lvl4pPr>
            <a:lvl5pPr algn="l" defTabSz="914400" eaLnBrk="1" hangingPunct="1" latinLnBrk="0" marL="1828800" rtl="0">
              <a:defRPr kern="1200" sz="1800">
                <a:solidFill>
                  <a:schemeClr val="tx1"/>
                </a:solidFill>
                <a:latin typeface="+mn-lt"/>
                <a:ea typeface="+mn-ea"/>
                <a:cs typeface="+mn-cs"/>
              </a:defRPr>
            </a:lvl5pPr>
            <a:lvl6pPr algn="l" defTabSz="914400" eaLnBrk="1" hangingPunct="1" latinLnBrk="0" marL="2286000" rtl="0">
              <a:defRPr kern="1200" sz="1800">
                <a:solidFill>
                  <a:schemeClr val="tx1"/>
                </a:solidFill>
                <a:latin typeface="+mn-lt"/>
                <a:ea typeface="+mn-ea"/>
                <a:cs typeface="+mn-cs"/>
              </a:defRPr>
            </a:lvl6pPr>
            <a:lvl7pPr algn="l" defTabSz="914400" eaLnBrk="1" hangingPunct="1" latinLnBrk="0" marL="2743200" rtl="0">
              <a:defRPr kern="1200" sz="1800">
                <a:solidFill>
                  <a:schemeClr val="tx1"/>
                </a:solidFill>
                <a:latin typeface="+mn-lt"/>
                <a:ea typeface="+mn-ea"/>
                <a:cs typeface="+mn-cs"/>
              </a:defRPr>
            </a:lvl7pPr>
            <a:lvl8pPr algn="l" defTabSz="914400" eaLnBrk="1" hangingPunct="1" latinLnBrk="0" marL="3200400" rtl="0">
              <a:defRPr kern="1200" sz="1800">
                <a:solidFill>
                  <a:schemeClr val="tx1"/>
                </a:solidFill>
                <a:latin typeface="+mn-lt"/>
                <a:ea typeface="+mn-ea"/>
                <a:cs typeface="+mn-cs"/>
              </a:defRPr>
            </a:lvl8pPr>
            <a:lvl9pPr algn="l" defTabSz="914400" eaLnBrk="1" hangingPunct="1" latinLnBrk="0" marL="3657600" rtl="0">
              <a:defRPr kern="1200" sz="1800">
                <a:solidFill>
                  <a:schemeClr val="tx1"/>
                </a:solidFill>
                <a:latin typeface="+mn-lt"/>
                <a:ea typeface="+mn-ea"/>
                <a:cs typeface="+mn-cs"/>
              </a:defRPr>
            </a:lvl9pPr>
          </a:lstStyle>
          <a:p>
            <a:r>
              <a:rPr altLang="zh-CN" lang="en-US" sz="2000">
                <a:solidFill>
                  <a:srgbClr val="595959"/>
                </a:solidFill>
                <a:latin charset="-122" panose="020b0503020204020204" pitchFamily="34" typeface="微软雅黑"/>
                <a:ea charset="-122" panose="020b0503020204020204" pitchFamily="34" typeface="微软雅黑"/>
              </a:rPr>
              <a:t>http://www.youyedoc.com/article/2017/3678.html</a:t>
            </a:r>
          </a:p>
        </p:txBody>
      </p:sp>
      <p:sp>
        <p:nvSpPr>
          <p:cNvPr id="22" name="椭圆 21"/>
          <p:cNvSpPr/>
          <p:nvPr/>
        </p:nvSpPr>
        <p:spPr>
          <a:xfrm>
            <a:off x="1101506" y="3388061"/>
            <a:ext cx="357180" cy="357180"/>
          </a:xfrm>
          <a:prstGeom prst="ellipse">
            <a:avLst/>
          </a:prstGeom>
          <a:solidFill>
            <a:srgbClr val="0270D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defPPr>
              <a:defRPr lang="zh-CN"/>
            </a:defPPr>
            <a:lvl1pPr algn="l" defTabSz="914400" eaLnBrk="1" hangingPunct="1" latinLnBrk="0" marL="0" rtl="0">
              <a:defRPr kern="1200" sz="1800">
                <a:solidFill>
                  <a:schemeClr val="lt1"/>
                </a:solidFill>
                <a:latin typeface="+mn-lt"/>
                <a:ea typeface="+mn-ea"/>
                <a:cs typeface="+mn-cs"/>
              </a:defRPr>
            </a:lvl1pPr>
            <a:lvl2pPr algn="l" defTabSz="914400" eaLnBrk="1" hangingPunct="1" latinLnBrk="0" marL="457200" rtl="0">
              <a:defRPr kern="1200" sz="1800">
                <a:solidFill>
                  <a:schemeClr val="lt1"/>
                </a:solidFill>
                <a:latin typeface="+mn-lt"/>
                <a:ea typeface="+mn-ea"/>
                <a:cs typeface="+mn-cs"/>
              </a:defRPr>
            </a:lvl2pPr>
            <a:lvl3pPr algn="l" defTabSz="914400" eaLnBrk="1" hangingPunct="1" latinLnBrk="0" marL="914400" rtl="0">
              <a:defRPr kern="1200" sz="1800">
                <a:solidFill>
                  <a:schemeClr val="lt1"/>
                </a:solidFill>
                <a:latin typeface="+mn-lt"/>
                <a:ea typeface="+mn-ea"/>
                <a:cs typeface="+mn-cs"/>
              </a:defRPr>
            </a:lvl3pPr>
            <a:lvl4pPr algn="l" defTabSz="914400" eaLnBrk="1" hangingPunct="1" latinLnBrk="0" marL="1371600" rtl="0">
              <a:defRPr kern="1200" sz="1800">
                <a:solidFill>
                  <a:schemeClr val="lt1"/>
                </a:solidFill>
                <a:latin typeface="+mn-lt"/>
                <a:ea typeface="+mn-ea"/>
                <a:cs typeface="+mn-cs"/>
              </a:defRPr>
            </a:lvl4pPr>
            <a:lvl5pPr algn="l" defTabSz="914400" eaLnBrk="1" hangingPunct="1" latinLnBrk="0" marL="1828800" rtl="0">
              <a:defRPr kern="1200" sz="1800">
                <a:solidFill>
                  <a:schemeClr val="lt1"/>
                </a:solidFill>
                <a:latin typeface="+mn-lt"/>
                <a:ea typeface="+mn-ea"/>
                <a:cs typeface="+mn-cs"/>
              </a:defRPr>
            </a:lvl5pPr>
            <a:lvl6pPr algn="l" defTabSz="914400" eaLnBrk="1" hangingPunct="1" latinLnBrk="0" marL="2286000" rtl="0">
              <a:defRPr kern="1200" sz="1800">
                <a:solidFill>
                  <a:schemeClr val="lt1"/>
                </a:solidFill>
                <a:latin typeface="+mn-lt"/>
                <a:ea typeface="+mn-ea"/>
                <a:cs typeface="+mn-cs"/>
              </a:defRPr>
            </a:lvl6pPr>
            <a:lvl7pPr algn="l" defTabSz="914400" eaLnBrk="1" hangingPunct="1" latinLnBrk="0" marL="2743200" rtl="0">
              <a:defRPr kern="1200" sz="1800">
                <a:solidFill>
                  <a:schemeClr val="lt1"/>
                </a:solidFill>
                <a:latin typeface="+mn-lt"/>
                <a:ea typeface="+mn-ea"/>
                <a:cs typeface="+mn-cs"/>
              </a:defRPr>
            </a:lvl7pPr>
            <a:lvl8pPr algn="l" defTabSz="914400" eaLnBrk="1" hangingPunct="1" latinLnBrk="0" marL="3200400" rtl="0">
              <a:defRPr kern="1200" sz="1800">
                <a:solidFill>
                  <a:schemeClr val="lt1"/>
                </a:solidFill>
                <a:latin typeface="+mn-lt"/>
                <a:ea typeface="+mn-ea"/>
                <a:cs typeface="+mn-cs"/>
              </a:defRPr>
            </a:lvl8pPr>
            <a:lvl9pPr algn="l" defTabSz="914400" eaLnBrk="1" hangingPunct="1" latinLnBrk="0" marL="3657600" rtl="0">
              <a:defRPr kern="1200" sz="1800">
                <a:solidFill>
                  <a:schemeClr val="lt1"/>
                </a:solidFill>
                <a:latin typeface="+mn-lt"/>
                <a:ea typeface="+mn-ea"/>
                <a:cs typeface="+mn-cs"/>
              </a:defRPr>
            </a:lvl9pPr>
          </a:lstStyle>
          <a:p>
            <a:pPr algn="ctr"/>
            <a:r>
              <a:rPr altLang="zh-CN" lang="en-US" sz="2000">
                <a:solidFill>
                  <a:prstClr val="white"/>
                </a:solidFill>
                <a:latin charset="-122" panose="020b0503020204020204" pitchFamily="34" typeface="微软雅黑"/>
                <a:ea charset="-122" panose="020b0503020204020204" pitchFamily="34" typeface="微软雅黑"/>
              </a:rPr>
              <a:t>2</a:t>
            </a:r>
          </a:p>
        </p:txBody>
      </p:sp>
      <p:pic>
        <p:nvPicPr>
          <p:cNvPr id="2" name="图片 1"/>
          <p:cNvPicPr>
            <a:picLocks noChangeAspect="1"/>
          </p:cNvPicPr>
          <p:nvPr/>
        </p:nvPicPr>
        <p:blipFill>
          <a:blip r:embed="rId2"/>
          <a:stretch>
            <a:fillRect/>
          </a:stretch>
        </p:blipFill>
        <p:spPr>
          <a:xfrm>
            <a:off x="3068043" y="1497700"/>
            <a:ext cx="2286198" cy="646232"/>
          </a:xfrm>
          <a:prstGeom prst="rect">
            <a:avLst/>
          </a:prstGeom>
        </p:spPr>
      </p:pic>
      <p:pic>
        <p:nvPicPr>
          <p:cNvPr id="3" name="图片 2"/>
          <p:cNvPicPr>
            <a:picLocks noChangeAspect="1"/>
          </p:cNvPicPr>
          <p:nvPr/>
        </p:nvPicPr>
        <p:blipFill>
          <a:blip r:embed="rId3"/>
          <a:stretch>
            <a:fillRect/>
          </a:stretch>
        </p:blipFill>
        <p:spPr>
          <a:xfrm>
            <a:off x="3068043" y="3287814"/>
            <a:ext cx="3243353" cy="646232"/>
          </a:xfrm>
          <a:prstGeom prst="rect">
            <a:avLst/>
          </a:prstGeom>
        </p:spPr>
      </p:pic>
    </p:spTree>
    <p:extLst>
      <p:ext uri="{BB962C8B-B14F-4D97-AF65-F5344CB8AC3E}">
        <p14:creationId val="1623007984"/>
      </p:ext>
    </p:extLst>
  </p:cSld>
  <p:clrMapOvr>
    <a:masterClrMapping/>
  </p:clrMapOvr>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accel="100000" fill="hold" grpId="0" id="5" nodeType="withEffect" presetClass="entr" presetID="2" presetSubtype="3">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additive="base">
                                        <p:cTn dur="1000" fill="hold" id="7"/>
                                        <p:tgtEl>
                                          <p:spTgt spid="4"/>
                                        </p:tgtEl>
                                        <p:attrNameLst>
                                          <p:attrName>ppt_x</p:attrName>
                                        </p:attrNameLst>
                                      </p:cBhvr>
                                      <p:tavLst>
                                        <p:tav tm="0">
                                          <p:val>
                                            <p:strVal val="1+#ppt_w/2"/>
                                          </p:val>
                                        </p:tav>
                                        <p:tav tm="100000">
                                          <p:val>
                                            <p:strVal val="#ppt_x"/>
                                          </p:val>
                                        </p:tav>
                                      </p:tavLst>
                                    </p:anim>
                                    <p:anim calcmode="lin" valueType="num">
                                      <p:cBhvr additive="base">
                                        <p:cTn dur="1000" fill="hold" id="8"/>
                                        <p:tgtEl>
                                          <p:spTgt spid="4"/>
                                        </p:tgtEl>
                                        <p:attrNameLst>
                                          <p:attrName>ppt_y</p:attrName>
                                        </p:attrNameLst>
                                      </p:cBhvr>
                                      <p:tavLst>
                                        <p:tav tm="0">
                                          <p:val>
                                            <p:strVal val="0-#ppt_h/2"/>
                                          </p:val>
                                        </p:tav>
                                        <p:tav tm="100000">
                                          <p:val>
                                            <p:strVal val="#ppt_y"/>
                                          </p:val>
                                        </p:tav>
                                      </p:tavLst>
                                    </p:anim>
                                  </p:childTnLst>
                                </p:cTn>
                              </p:par>
                              <p:par>
                                <p:cTn accel="100000" fill="hold" id="9" nodeType="withEffect" presetClass="entr" presetID="2" presetSubtype="3">
                                  <p:stCondLst>
                                    <p:cond delay="0"/>
                                  </p:stCondLst>
                                  <p:childTnLst>
                                    <p:set>
                                      <p:cBhvr>
                                        <p:cTn dur="1" fill="hold" id="10">
                                          <p:stCondLst>
                                            <p:cond delay="0"/>
                                          </p:stCondLst>
                                        </p:cTn>
                                        <p:tgtEl>
                                          <p:spTgt spid="5"/>
                                        </p:tgtEl>
                                        <p:attrNameLst>
                                          <p:attrName>style.visibility</p:attrName>
                                        </p:attrNameLst>
                                      </p:cBhvr>
                                      <p:to>
                                        <p:strVal val="visible"/>
                                      </p:to>
                                    </p:set>
                                    <p:anim calcmode="lin" valueType="num">
                                      <p:cBhvr additive="base">
                                        <p:cTn dur="1000" fill="hold" id="11"/>
                                        <p:tgtEl>
                                          <p:spTgt spid="5"/>
                                        </p:tgtEl>
                                        <p:attrNameLst>
                                          <p:attrName>ppt_x</p:attrName>
                                        </p:attrNameLst>
                                      </p:cBhvr>
                                      <p:tavLst>
                                        <p:tav tm="0">
                                          <p:val>
                                            <p:strVal val="1+#ppt_w/2"/>
                                          </p:val>
                                        </p:tav>
                                        <p:tav tm="100000">
                                          <p:val>
                                            <p:strVal val="#ppt_x"/>
                                          </p:val>
                                        </p:tav>
                                      </p:tavLst>
                                    </p:anim>
                                    <p:anim calcmode="lin" valueType="num">
                                      <p:cBhvr additive="base">
                                        <p:cTn dur="1000" fill="hold" id="12"/>
                                        <p:tgtEl>
                                          <p:spTgt spid="5"/>
                                        </p:tgtEl>
                                        <p:attrNameLst>
                                          <p:attrName>ppt_y</p:attrName>
                                        </p:attrNameLst>
                                      </p:cBhvr>
                                      <p:tavLst>
                                        <p:tav tm="0">
                                          <p:val>
                                            <p:strVal val="0-#ppt_h/2"/>
                                          </p:val>
                                        </p:tav>
                                        <p:tav tm="100000">
                                          <p:val>
                                            <p:strVal val="#ppt_y"/>
                                          </p:val>
                                        </p:tav>
                                      </p:tavLst>
                                    </p:anim>
                                  </p:childTnLst>
                                </p:cTn>
                              </p:par>
                              <p:par>
                                <p:cTn accel="100000" fill="hold" id="13" nodeType="withEffect" presetClass="entr" presetID="2" presetSubtype="3">
                                  <p:stCondLst>
                                    <p:cond delay="0"/>
                                  </p:stCondLst>
                                  <p:childTnLst>
                                    <p:set>
                                      <p:cBhvr>
                                        <p:cTn dur="1" fill="hold" id="14">
                                          <p:stCondLst>
                                            <p:cond delay="0"/>
                                          </p:stCondLst>
                                        </p:cTn>
                                        <p:tgtEl>
                                          <p:spTgt spid="6"/>
                                        </p:tgtEl>
                                        <p:attrNameLst>
                                          <p:attrName>style.visibility</p:attrName>
                                        </p:attrNameLst>
                                      </p:cBhvr>
                                      <p:to>
                                        <p:strVal val="visible"/>
                                      </p:to>
                                    </p:set>
                                    <p:anim calcmode="lin" valueType="num">
                                      <p:cBhvr additive="base">
                                        <p:cTn dur="1000" fill="hold" id="15"/>
                                        <p:tgtEl>
                                          <p:spTgt spid="6"/>
                                        </p:tgtEl>
                                        <p:attrNameLst>
                                          <p:attrName>ppt_x</p:attrName>
                                        </p:attrNameLst>
                                      </p:cBhvr>
                                      <p:tavLst>
                                        <p:tav tm="0">
                                          <p:val>
                                            <p:strVal val="1+#ppt_w/2"/>
                                          </p:val>
                                        </p:tav>
                                        <p:tav tm="100000">
                                          <p:val>
                                            <p:strVal val="#ppt_x"/>
                                          </p:val>
                                        </p:tav>
                                      </p:tavLst>
                                    </p:anim>
                                    <p:anim calcmode="lin" valueType="num">
                                      <p:cBhvr additive="base">
                                        <p:cTn dur="1000" fill="hold" id="16"/>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3" name="图片占位符 2"/>
          <p:cNvPicPr>
            <a:picLocks noChangeAspect="1" noGrp="1"/>
          </p:cNvPicPr>
          <p:nvPr>
            <p:ph idx="10" sz="quarter" type="pic"/>
          </p:nvPr>
        </p:nvPicPr>
        <p:blipFill>
          <a:blip r:embed="rId3">
            <a:extLst>
              <a:ext uri="{28A0092B-C50C-407E-A947-70E740481C1C}">
                <a14:useLocalDpi val="0"/>
              </a:ext>
            </a:extLst>
          </a:blip>
          <a:stretch>
            <a:fillRect/>
          </a:stretch>
        </p:blipFill>
        <p:spPr>
          <a:xfrm>
            <a:off x="1795" y="0"/>
            <a:ext cx="12188408" cy="6862074"/>
          </a:xfrm>
        </p:spPr>
      </p:pic>
      <p:sp>
        <p:nvSpPr>
          <p:cNvPr id="4" name="矩形 3"/>
          <p:cNvSpPr/>
          <p:nvPr/>
        </p:nvSpPr>
        <p:spPr>
          <a:xfrm>
            <a:off x="1795" y="0"/>
            <a:ext cx="12190205" cy="6858000"/>
          </a:xfrm>
          <a:prstGeom prst="rect">
            <a:avLst/>
          </a:prstGeom>
          <a:solidFill>
            <a:schemeClr val="tx1">
              <a:alpha val="2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8" name="Подзаголовок 2"/>
          <p:cNvSpPr txBox="1"/>
          <p:nvPr/>
        </p:nvSpPr>
        <p:spPr>
          <a:xfrm>
            <a:off x="4168974" y="1655915"/>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Presentation Template</a:t>
            </a:r>
          </a:p>
        </p:txBody>
      </p:sp>
      <p:sp>
        <p:nvSpPr>
          <p:cNvPr id="11" name="Прямоугольник 15"/>
          <p:cNvSpPr/>
          <p:nvPr/>
        </p:nvSpPr>
        <p:spPr>
          <a:xfrm>
            <a:off x="4115634" y="918990"/>
            <a:ext cx="3955498" cy="4102589"/>
          </a:xfrm>
          <a:prstGeom prst="rect">
            <a:avLst/>
          </a:prstGeom>
          <a:noFill/>
          <a:ln w="146050">
            <a:gradFill>
              <a:gsLst>
                <a:gs pos="2000">
                  <a:schemeClr val="tx1"/>
                </a:gs>
                <a:gs pos="16000">
                  <a:schemeClr val="tx1">
                    <a:alpha val="36000"/>
                  </a:schemeClr>
                </a:gs>
                <a:gs pos="79000">
                  <a:schemeClr val="tx1">
                    <a:alpha val="0"/>
                  </a:schemeClr>
                </a:gs>
                <a:gs pos="100000">
                  <a:schemeClr val="tx1">
                    <a:alpha val="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gradFill>
                <a:gsLst>
                  <a:gs pos="0">
                    <a:srgbClr val="3A88CA">
                      <a:alpha val="73000"/>
                    </a:srgbClr>
                  </a:gs>
                  <a:gs pos="100000">
                    <a:srgbClr val="9E77B8">
                      <a:alpha val="78000"/>
                    </a:srgbClr>
                  </a:gs>
                </a:gsLst>
                <a:lin ang="2700000" scaled="0"/>
              </a:gra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2" name="文本框 11"/>
          <p:cNvSpPr txBox="1"/>
          <p:nvPr/>
        </p:nvSpPr>
        <p:spPr>
          <a:xfrm>
            <a:off x="5140234" y="1701585"/>
            <a:ext cx="1665514" cy="2194560"/>
          </a:xfrm>
          <a:prstGeom prst="rect">
            <a:avLst/>
          </a:prstGeom>
          <a:noFill/>
        </p:spPr>
        <p:txBody>
          <a:bodyPr rtlCol="0" wrap="square">
            <a:spAutoFit/>
          </a:bodyPr>
          <a:lstStyle/>
          <a:p>
            <a:r>
              <a:rPr altLang="en-US" b="1" lang="zh-CN" sz="13800">
                <a:solidFill>
                  <a:schemeClr val="bg1"/>
                </a:solidFill>
                <a:latin charset="-122" panose="02010609000101010101" pitchFamily="49" typeface="中山行书百年纪念版"/>
                <a:ea charset="-122" panose="02010609000101010101" pitchFamily="49" typeface="中山行书百年纪念版"/>
              </a:rPr>
              <a:t>壹</a:t>
            </a:r>
          </a:p>
        </p:txBody>
      </p:sp>
      <p:sp>
        <p:nvSpPr>
          <p:cNvPr id="13" name="文本框 12"/>
          <p:cNvSpPr txBox="1"/>
          <p:nvPr/>
        </p:nvSpPr>
        <p:spPr>
          <a:xfrm>
            <a:off x="4519379" y="3917576"/>
            <a:ext cx="3493696" cy="518160"/>
          </a:xfrm>
          <a:prstGeom prst="rect">
            <a:avLst/>
          </a:prstGeom>
          <a:noFill/>
        </p:spPr>
        <p:txBody>
          <a:bodyPr rtlCol="0" wrap="square">
            <a:spAutoFit/>
          </a:bodyPr>
          <a:lstStyle/>
          <a:p>
            <a:r>
              <a:rPr altLang="zh-CN" b="1" lang="en-US" sz="2800">
                <a:solidFill>
                  <a:schemeClr val="bg1">
                    <a:alpha val="60000"/>
                  </a:schemeClr>
                </a:solidFill>
                <a:latin charset="-122" panose="020b0503020204020204" pitchFamily="34" typeface="微软雅黑"/>
                <a:ea charset="-122" panose="020b0503020204020204" pitchFamily="34" typeface="微软雅黑"/>
              </a:rPr>
              <a:t>FRIENDLY INTERE</a:t>
            </a:r>
          </a:p>
        </p:txBody>
      </p:sp>
    </p:spTree>
    <p:extLst>
      <p:ext uri="{BB962C8B-B14F-4D97-AF65-F5344CB8AC3E}">
        <p14:creationId val="410904035"/>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grpId="1" id="9" nodeType="afterEffect" presetClass="entr" presetID="47" presetSubtype="0">
                                  <p:stCondLst>
                                    <p:cond delay="0"/>
                                  </p:stCondLst>
                                  <p:childTnLst>
                                    <p:set>
                                      <p:cBhvr>
                                        <p:cTn dur="1" fill="hold" id="10">
                                          <p:stCondLst>
                                            <p:cond delay="0"/>
                                          </p:stCondLst>
                                        </p:cTn>
                                        <p:tgtEl>
                                          <p:spTgt spid="11"/>
                                        </p:tgtEl>
                                        <p:attrNameLst>
                                          <p:attrName>style.visibility</p:attrName>
                                        </p:attrNameLst>
                                      </p:cBhvr>
                                      <p:to>
                                        <p:strVal val="visible"/>
                                      </p:to>
                                    </p:set>
                                    <p:animEffect filter="fade" transition="in">
                                      <p:cBhvr>
                                        <p:cTn dur="1000" id="11"/>
                                        <p:tgtEl>
                                          <p:spTgt spid="11"/>
                                        </p:tgtEl>
                                      </p:cBhvr>
                                    </p:animEffect>
                                    <p:anim calcmode="lin" valueType="num">
                                      <p:cBhvr>
                                        <p:cTn dur="1000" fill="hold" id="12"/>
                                        <p:tgtEl>
                                          <p:spTgt spid="11"/>
                                        </p:tgtEl>
                                        <p:attrNameLst>
                                          <p:attrName>ppt_x</p:attrName>
                                        </p:attrNameLst>
                                      </p:cBhvr>
                                      <p:tavLst>
                                        <p:tav tm="0">
                                          <p:val>
                                            <p:strVal val="#ppt_x"/>
                                          </p:val>
                                        </p:tav>
                                        <p:tav tm="100000">
                                          <p:val>
                                            <p:strVal val="#ppt_x"/>
                                          </p:val>
                                        </p:tav>
                                      </p:tavLst>
                                    </p:anim>
                                    <p:anim calcmode="lin" valueType="num">
                                      <p:cBhvr>
                                        <p:cTn dur="1000" fill="hold" id="13"/>
                                        <p:tgtEl>
                                          <p:spTgt spid="11"/>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500"/>
                            </p:stCondLst>
                            <p:childTnLst>
                              <p:par>
                                <p:cTn fill="hold" grpId="0" id="15" nodeType="afterEffect" presetClass="entr" presetID="41" presetSubtype="0">
                                  <p:stCondLst>
                                    <p:cond delay="0"/>
                                  </p:stCondLst>
                                  <p:iterate type="lt">
                                    <p:tmPct val="10000"/>
                                  </p:iterate>
                                  <p:childTnLst>
                                    <p:set>
                                      <p:cBhvr>
                                        <p:cTn dur="1" fill="hold" id="16">
                                          <p:stCondLst>
                                            <p:cond delay="0"/>
                                          </p:stCondLst>
                                        </p:cTn>
                                        <p:tgtEl>
                                          <p:spTgt spid="8"/>
                                        </p:tgtEl>
                                        <p:attrNameLst>
                                          <p:attrName>style.visibility</p:attrName>
                                        </p:attrNameLst>
                                      </p:cBhvr>
                                      <p:to>
                                        <p:strVal val="visible"/>
                                      </p:to>
                                    </p:set>
                                    <p:anim calcmode="lin" valueType="num">
                                      <p:cBhvr>
                                        <p:cTn dur="250" fill="hold" id="17"/>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18"/>
                                        <p:tgtEl>
                                          <p:spTgt spid="8"/>
                                        </p:tgtEl>
                                        <p:attrNameLst>
                                          <p:attrName>ppt_y</p:attrName>
                                        </p:attrNameLst>
                                      </p:cBhvr>
                                      <p:tavLst>
                                        <p:tav tm="0">
                                          <p:val>
                                            <p:strVal val="#ppt_y"/>
                                          </p:val>
                                        </p:tav>
                                        <p:tav tm="100000">
                                          <p:val>
                                            <p:strVal val="#ppt_y"/>
                                          </p:val>
                                        </p:tav>
                                      </p:tavLst>
                                    </p:anim>
                                    <p:anim calcmode="lin" valueType="num">
                                      <p:cBhvr>
                                        <p:cTn dur="250" fill="hold" id="19"/>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20"/>
                                        <p:tgtEl>
                                          <p:spTgt spid="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21" tmFilter="0,0; .5, 1; 1, 1"/>
                                        <p:tgtEl>
                                          <p:spTgt spid="8"/>
                                        </p:tgtEl>
                                      </p:cBhvr>
                                    </p:animEffect>
                                  </p:childTnLst>
                                </p:cTn>
                              </p:par>
                            </p:childTnLst>
                          </p:cTn>
                        </p:par>
                        <p:par>
                          <p:cTn fill="hold" id="22" nodeType="afterGroup">
                            <p:stCondLst>
                              <p:cond delay="1750"/>
                            </p:stCondLst>
                            <p:childTnLst>
                              <p:par>
                                <p:cTn fill="hold" grpId="0" id="23" nodeType="afterEffect" presetClass="entr" presetID="47" presetSubtype="0">
                                  <p:stCondLst>
                                    <p:cond delay="0"/>
                                  </p:stCondLst>
                                  <p:childTnLst>
                                    <p:set>
                                      <p:cBhvr>
                                        <p:cTn dur="1" fill="hold" id="24">
                                          <p:stCondLst>
                                            <p:cond delay="0"/>
                                          </p:stCondLst>
                                        </p:cTn>
                                        <p:tgtEl>
                                          <p:spTgt spid="12"/>
                                        </p:tgtEl>
                                        <p:attrNameLst>
                                          <p:attrName>style.visibility</p:attrName>
                                        </p:attrNameLst>
                                      </p:cBhvr>
                                      <p:to>
                                        <p:strVal val="visible"/>
                                      </p:to>
                                    </p:set>
                                    <p:animEffect filter="fade" transition="in">
                                      <p:cBhvr>
                                        <p:cTn dur="1000" id="25"/>
                                        <p:tgtEl>
                                          <p:spTgt spid="12"/>
                                        </p:tgtEl>
                                      </p:cBhvr>
                                    </p:animEffect>
                                    <p:anim calcmode="lin" valueType="num">
                                      <p:cBhvr>
                                        <p:cTn dur="1000" fill="hold" id="26"/>
                                        <p:tgtEl>
                                          <p:spTgt spid="12"/>
                                        </p:tgtEl>
                                        <p:attrNameLst>
                                          <p:attrName>ppt_x</p:attrName>
                                        </p:attrNameLst>
                                      </p:cBhvr>
                                      <p:tavLst>
                                        <p:tav tm="0">
                                          <p:val>
                                            <p:strVal val="#ppt_x"/>
                                          </p:val>
                                        </p:tav>
                                        <p:tav tm="100000">
                                          <p:val>
                                            <p:strVal val="#ppt_x"/>
                                          </p:val>
                                        </p:tav>
                                      </p:tavLst>
                                    </p:anim>
                                    <p:anim calcmode="lin" valueType="num">
                                      <p:cBhvr>
                                        <p:cTn dur="1000" fill="hold" id="27"/>
                                        <p:tgtEl>
                                          <p:spTgt spid="12"/>
                                        </p:tgtEl>
                                        <p:attrNameLst>
                                          <p:attrName>ppt_y</p:attrName>
                                        </p:attrNameLst>
                                      </p:cBhvr>
                                      <p:tavLst>
                                        <p:tav tm="0">
                                          <p:val>
                                            <p:strVal val="#ppt_y-.1"/>
                                          </p:val>
                                        </p:tav>
                                        <p:tav tm="100000">
                                          <p:val>
                                            <p:strVal val="#ppt_y"/>
                                          </p:val>
                                        </p:tav>
                                      </p:tavLst>
                                    </p:anim>
                                  </p:childTnLst>
                                </p:cTn>
                              </p:par>
                            </p:childTnLst>
                          </p:cTn>
                        </p:par>
                        <p:par>
                          <p:cTn fill="hold" id="28" nodeType="afterGroup">
                            <p:stCondLst>
                              <p:cond delay="2750"/>
                            </p:stCondLst>
                            <p:childTnLst>
                              <p:par>
                                <p:cTn fill="hold" grpId="0" id="29" nodeType="afterEffect" presetClass="entr" presetID="10" presetSubtype="0">
                                  <p:stCondLst>
                                    <p:cond delay="0"/>
                                  </p:stCondLst>
                                  <p:childTnLst>
                                    <p:set>
                                      <p:cBhvr>
                                        <p:cTn dur="1" fill="hold" id="30">
                                          <p:stCondLst>
                                            <p:cond delay="0"/>
                                          </p:stCondLst>
                                        </p:cTn>
                                        <p:tgtEl>
                                          <p:spTgt spid="13"/>
                                        </p:tgtEl>
                                        <p:attrNameLst>
                                          <p:attrName>style.visibility</p:attrName>
                                        </p:attrNameLst>
                                      </p:cBhvr>
                                      <p:to>
                                        <p:strVal val="visible"/>
                                      </p:to>
                                    </p:set>
                                    <p:animEffect filter="fade" transition="in">
                                      <p:cBhvr>
                                        <p:cTn dur="500" id="31"/>
                                        <p:tgtEl>
                                          <p:spTgt spid="1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8"/>
      <p:bldP grpId="1" spid="11"/>
      <p:bldP grpId="0" spid="12"/>
      <p:bldP grpId="0" spid="13"/>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4" name="图片占位符 3"/>
          <p:cNvPicPr>
            <a:picLocks noChangeAspect="1" noGrp="1"/>
          </p:cNvPicPr>
          <p:nvPr>
            <p:ph idx="10" sz="quarter" type="pic"/>
          </p:nvPr>
        </p:nvPicPr>
        <p:blipFill>
          <a:blip r:embed="rId3">
            <a:extLst>
              <a:ext uri="{28A0092B-C50C-407E-A947-70E740481C1C}">
                <a14:useLocalDpi val="0"/>
              </a:ext>
            </a:extLst>
          </a:blip>
          <a:stretch>
            <a:fillRect/>
          </a:stretch>
        </p:blipFill>
        <p:spPr>
          <a:xfrm>
            <a:off x="0" y="4257"/>
            <a:ext cx="12191999" cy="6853560"/>
          </a:xfrm>
        </p:spPr>
      </p:pic>
      <p:grpSp>
        <p:nvGrpSpPr>
          <p:cNvPr id="2" name="Группа 1"/>
          <p:cNvGrpSpPr/>
          <p:nvPr/>
        </p:nvGrpSpPr>
        <p:grpSpPr>
          <a:xfrm>
            <a:off x="-5118" y="-9527"/>
            <a:ext cx="6463364" cy="6881126"/>
            <a:chOff x="-5118" y="-9527"/>
            <a:chExt cx="6463364" cy="6881126"/>
          </a:xfrm>
        </p:grpSpPr>
        <p:sp>
          <p:nvSpPr>
            <p:cNvPr id="12" name="Прямоугольный треугольник 11"/>
            <p:cNvSpPr/>
            <p:nvPr/>
          </p:nvSpPr>
          <p:spPr>
            <a:xfrm>
              <a:off x="0" y="1160011"/>
              <a:ext cx="6458246" cy="5711588"/>
            </a:xfrm>
            <a:custGeom>
              <a:gdLst>
                <a:gd fmla="*/ 0 w 6458246" name="connsiteX0"/>
                <a:gd fmla="*/ 5697940 h 5711588" name="connsiteY0"/>
                <a:gd fmla="*/ 0 w 6458246" name="connsiteX1"/>
                <a:gd fmla="*/ 0 h 5711588" name="connsiteY1"/>
                <a:gd fmla="*/ 6458246 w 6458246" name="connsiteX2"/>
                <a:gd fmla="*/ 5711588 h 5711588" name="connsiteY2"/>
                <a:gd fmla="*/ 0 w 6458246" name="connsiteX3"/>
                <a:gd fmla="*/ 5697940 h 5711588" name="connsiteY3"/>
              </a:gdLst>
              <a:cxnLst>
                <a:cxn ang="0">
                  <a:pos x="connsiteX0" y="connsiteY0"/>
                </a:cxn>
                <a:cxn ang="0">
                  <a:pos x="connsiteX1" y="connsiteY1"/>
                </a:cxn>
                <a:cxn ang="0">
                  <a:pos x="connsiteX2" y="connsiteY2"/>
                </a:cxn>
                <a:cxn ang="0">
                  <a:pos x="connsiteX3" y="connsiteY3"/>
                </a:cxn>
              </a:cxnLst>
              <a:rect b="b" l="l" r="r" t="t"/>
              <a:pathLst>
                <a:path h="5711588" w="6458246">
                  <a:moveTo>
                    <a:pt x="0" y="5697940"/>
                  </a:moveTo>
                  <a:lnTo>
                    <a:pt x="0" y="0"/>
                  </a:lnTo>
                  <a:lnTo>
                    <a:pt x="6458246" y="5711588"/>
                  </a:lnTo>
                  <a:lnTo>
                    <a:pt x="0" y="5697940"/>
                  </a:lnTo>
                  <a:close/>
                </a:path>
              </a:pathLst>
            </a:custGeom>
            <a:solidFill>
              <a:schemeClr val="bg2">
                <a:lumMod val="1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3" name="Параллелограмм 17"/>
            <p:cNvSpPr/>
            <p:nvPr/>
          </p:nvSpPr>
          <p:spPr>
            <a:xfrm>
              <a:off x="-5118" y="-9527"/>
              <a:ext cx="5385192" cy="6872928"/>
            </a:xfrm>
            <a:custGeom>
              <a:gdLst>
                <a:gd fmla="*/ 24168 w 5385192" name="connsiteX0"/>
                <a:gd fmla="*/ 6872928 h 6872928" name="connsiteY0"/>
                <a:gd fmla="*/ 0 w 5385192" name="connsiteX1"/>
                <a:gd fmla="*/ 0 h 6872928" name="connsiteY1"/>
                <a:gd fmla="*/ 5385192 w 5385192" name="connsiteX2"/>
                <a:gd fmla="*/ 0 h 6872928" name="connsiteY2"/>
                <a:gd fmla="*/ 2633462 w 5385192" name="connsiteX3"/>
                <a:gd fmla="*/ 6871648 h 6872928" name="connsiteY3"/>
                <a:gd fmla="*/ 24168 w 5385192" name="connsiteX4"/>
                <a:gd fmla="*/ 6872928 h 6872928"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6872928" w="5385192">
                  <a:moveTo>
                    <a:pt x="24168" y="6872928"/>
                  </a:moveTo>
                  <a:lnTo>
                    <a:pt x="0" y="0"/>
                  </a:lnTo>
                  <a:lnTo>
                    <a:pt x="5385192" y="0"/>
                  </a:lnTo>
                  <a:lnTo>
                    <a:pt x="2633462" y="6871648"/>
                  </a:lnTo>
                  <a:lnTo>
                    <a:pt x="24168" y="6872928"/>
                  </a:lnTo>
                  <a:close/>
                </a:path>
              </a:pathLst>
            </a:custGeom>
            <a:solidFill>
              <a:schemeClr val="bg2">
                <a:lumMod val="10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2">
                    <a:lumMod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sp>
        <p:nvSpPr>
          <p:cNvPr id="16" name="Заголовок 1"/>
          <p:cNvSpPr txBox="1"/>
          <p:nvPr/>
        </p:nvSpPr>
        <p:spPr>
          <a:xfrm>
            <a:off x="579058" y="2888292"/>
            <a:ext cx="4881562" cy="2066853"/>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r>
              <a:rPr b="1" lang="en-US" spc="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 CREATE</a:t>
            </a:r>
          </a:p>
          <a:p>
            <a:r>
              <a:rPr b="1" lang="en-US" spc="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NEW DIGITAL</a:t>
            </a:r>
          </a:p>
          <a:p>
            <a:r>
              <a:rPr b="1" lang="en-US" spc="1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SOLUTION</a:t>
            </a:r>
          </a:p>
        </p:txBody>
      </p:sp>
      <p:sp>
        <p:nvSpPr>
          <p:cNvPr id="17" name="Подзаголовок 2"/>
          <p:cNvSpPr txBox="1"/>
          <p:nvPr/>
        </p:nvSpPr>
        <p:spPr>
          <a:xfrm>
            <a:off x="709729" y="2503637"/>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Exclusive Decision</a:t>
            </a:r>
          </a:p>
        </p:txBody>
      </p:sp>
    </p:spTree>
    <p:extLst>
      <p:ext uri="{BB962C8B-B14F-4D97-AF65-F5344CB8AC3E}">
        <p14:creationId val="3953341260"/>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10" presetSubtype="0">
                                  <p:stCondLst>
                                    <p:cond delay="0"/>
                                  </p:stCondLst>
                                  <p:childTnLst>
                                    <p:set>
                                      <p:cBhvr>
                                        <p:cTn dur="1" fill="hold" id="6">
                                          <p:stCondLst>
                                            <p:cond delay="0"/>
                                          </p:stCondLst>
                                        </p:cTn>
                                        <p:tgtEl>
                                          <p:spTgt spid="4"/>
                                        </p:tgtEl>
                                        <p:attrNameLst>
                                          <p:attrName>style.visibility</p:attrName>
                                        </p:attrNameLst>
                                      </p:cBhvr>
                                      <p:to>
                                        <p:strVal val="visible"/>
                                      </p:to>
                                    </p:set>
                                    <p:animEffect filter="fade"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42" presetSubtype="0">
                                  <p:stCondLst>
                                    <p:cond delay="0"/>
                                  </p:stCondLst>
                                  <p:childTnLst>
                                    <p:set>
                                      <p:cBhvr>
                                        <p:cTn dur="1" fill="hold" id="10">
                                          <p:stCondLst>
                                            <p:cond delay="0"/>
                                          </p:stCondLst>
                                        </p:cTn>
                                        <p:tgtEl>
                                          <p:spTgt spid="2"/>
                                        </p:tgtEl>
                                        <p:attrNameLst>
                                          <p:attrName>style.visibility</p:attrName>
                                        </p:attrNameLst>
                                      </p:cBhvr>
                                      <p:to>
                                        <p:strVal val="visible"/>
                                      </p:to>
                                    </p:set>
                                    <p:animEffect filter="fade" transition="in">
                                      <p:cBhvr>
                                        <p:cTn dur="500" id="11"/>
                                        <p:tgtEl>
                                          <p:spTgt spid="2"/>
                                        </p:tgtEl>
                                      </p:cBhvr>
                                    </p:animEffect>
                                    <p:anim calcmode="lin" valueType="num">
                                      <p:cBhvr>
                                        <p:cTn dur="500" fill="hold" id="12"/>
                                        <p:tgtEl>
                                          <p:spTgt spid="2"/>
                                        </p:tgtEl>
                                        <p:attrNameLst>
                                          <p:attrName>ppt_x</p:attrName>
                                        </p:attrNameLst>
                                      </p:cBhvr>
                                      <p:tavLst>
                                        <p:tav tm="0">
                                          <p:val>
                                            <p:strVal val="#ppt_x"/>
                                          </p:val>
                                        </p:tav>
                                        <p:tav tm="100000">
                                          <p:val>
                                            <p:strVal val="#ppt_x"/>
                                          </p:val>
                                        </p:tav>
                                      </p:tavLst>
                                    </p:anim>
                                    <p:anim calcmode="lin" valueType="num">
                                      <p:cBhvr>
                                        <p:cTn dur="500" fill="hold" id="13"/>
                                        <p:tgtEl>
                                          <p:spTgt spid="2"/>
                                        </p:tgtEl>
                                        <p:attrNameLst>
                                          <p:attrName>ppt_y</p:attrName>
                                        </p:attrNameLst>
                                      </p:cBhvr>
                                      <p:tavLst>
                                        <p:tav tm="0">
                                          <p:val>
                                            <p:strVal val="#ppt_y+.1"/>
                                          </p:val>
                                        </p:tav>
                                        <p:tav tm="100000">
                                          <p:val>
                                            <p:strVal val="#ppt_y"/>
                                          </p:val>
                                        </p:tav>
                                      </p:tavLst>
                                    </p:anim>
                                  </p:childTnLst>
                                </p:cTn>
                              </p:par>
                            </p:childTnLst>
                          </p:cTn>
                        </p:par>
                        <p:par>
                          <p:cTn fill="hold" id="14" nodeType="afterGroup">
                            <p:stCondLst>
                              <p:cond delay="1000"/>
                            </p:stCondLst>
                            <p:childTnLst>
                              <p:par>
                                <p:cTn fill="hold" grpId="0" id="15" nodeType="afterEffect" presetClass="entr" presetID="10" presetSubtype="0">
                                  <p:stCondLst>
                                    <p:cond delay="0"/>
                                  </p:stCondLst>
                                  <p:childTnLst>
                                    <p:set>
                                      <p:cBhvr>
                                        <p:cTn dur="1" fill="hold" id="16">
                                          <p:stCondLst>
                                            <p:cond delay="0"/>
                                          </p:stCondLst>
                                        </p:cTn>
                                        <p:tgtEl>
                                          <p:spTgt spid="17"/>
                                        </p:tgtEl>
                                        <p:attrNameLst>
                                          <p:attrName>style.visibility</p:attrName>
                                        </p:attrNameLst>
                                      </p:cBhvr>
                                      <p:to>
                                        <p:strVal val="visible"/>
                                      </p:to>
                                    </p:set>
                                    <p:animEffect filter="fade" transition="in">
                                      <p:cBhvr>
                                        <p:cTn dur="400" id="17"/>
                                        <p:tgtEl>
                                          <p:spTgt spid="17"/>
                                        </p:tgtEl>
                                      </p:cBhvr>
                                    </p:animEffect>
                                  </p:childTnLst>
                                </p:cTn>
                              </p:par>
                            </p:childTnLst>
                          </p:cTn>
                        </p:par>
                        <p:par>
                          <p:cTn fill="hold" id="18" nodeType="afterGroup">
                            <p:stCondLst>
                              <p:cond delay="1400"/>
                            </p:stCondLst>
                            <p:childTnLst>
                              <p:par>
                                <p:cTn fill="hold" grpId="0" id="19" nodeType="afterEffect" presetClass="entr" presetID="10" presetSubtype="0">
                                  <p:stCondLst>
                                    <p:cond delay="0"/>
                                  </p:stCondLst>
                                  <p:childTnLst>
                                    <p:set>
                                      <p:cBhvr>
                                        <p:cTn dur="1" fill="hold" id="20">
                                          <p:stCondLst>
                                            <p:cond delay="0"/>
                                          </p:stCondLst>
                                        </p:cTn>
                                        <p:tgtEl>
                                          <p:spTgt spid="16"/>
                                        </p:tgtEl>
                                        <p:attrNameLst>
                                          <p:attrName>style.visibility</p:attrName>
                                        </p:attrNameLst>
                                      </p:cBhvr>
                                      <p:to>
                                        <p:strVal val="visible"/>
                                      </p:to>
                                    </p:set>
                                    <p:animEffect filter="fade" transition="in">
                                      <p:cBhvr>
                                        <p:cTn dur="500" id="21"/>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
      <p:bldP grpId="0" spid="17"/>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61" name="Прямая соединительная линия 60"/>
          <p:cNvCxnSpPr/>
          <p:nvPr/>
        </p:nvCxnSpPr>
        <p:spPr>
          <a:xfrm>
            <a:off x="713946" y="4643186"/>
            <a:ext cx="10668000" cy="0"/>
          </a:xfrm>
          <a:prstGeom prst="line">
            <a:avLst/>
          </a:prstGeom>
          <a:ln w="28575">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nvGrpSpPr>
          <p:cNvPr id="5" name="Группа 4"/>
          <p:cNvGrpSpPr/>
          <p:nvPr/>
        </p:nvGrpSpPr>
        <p:grpSpPr>
          <a:xfrm>
            <a:off x="8996110" y="3984546"/>
            <a:ext cx="1246310" cy="1246310"/>
            <a:chOff x="8996110" y="3984546"/>
            <a:chExt cx="1246310" cy="1246310"/>
          </a:xfrm>
        </p:grpSpPr>
        <p:sp>
          <p:nvSpPr>
            <p:cNvPr id="64" name="Овал 63"/>
            <p:cNvSpPr/>
            <p:nvPr/>
          </p:nvSpPr>
          <p:spPr>
            <a:xfrm>
              <a:off x="899611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4" name="Группа 3"/>
            <p:cNvGrpSpPr/>
            <p:nvPr/>
          </p:nvGrpSpPr>
          <p:grpSpPr>
            <a:xfrm>
              <a:off x="9143795" y="4132231"/>
              <a:ext cx="950940" cy="950940"/>
              <a:chOff x="9143795" y="4132231"/>
              <a:chExt cx="950940" cy="950940"/>
            </a:xfrm>
          </p:grpSpPr>
          <p:sp>
            <p:nvSpPr>
              <p:cNvPr id="36" name="Овал 35"/>
              <p:cNvSpPr/>
              <p:nvPr/>
            </p:nvSpPr>
            <p:spPr>
              <a:xfrm>
                <a:off x="9143795" y="4132231"/>
                <a:ext cx="950940" cy="950940"/>
              </a:xfrm>
              <a:prstGeom prst="ellipse">
                <a:avLst/>
              </a:prstGeom>
              <a:solidFill>
                <a:schemeClr val="tx2">
                  <a:lumMod val="40000"/>
                  <a:lumOff val="6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7" name="Прямоугольник 36"/>
              <p:cNvSpPr/>
              <p:nvPr/>
            </p:nvSpPr>
            <p:spPr>
              <a:xfrm>
                <a:off x="9250583" y="4516462"/>
                <a:ext cx="737364" cy="453542"/>
              </a:xfrm>
              <a:prstGeom prst="rect">
                <a:avLst/>
              </a:prstGeom>
            </p:spPr>
            <p:txBody>
              <a:bodyPr wrap="square">
                <a:spAutoFit/>
              </a:bodyPr>
              <a:lstStyle/>
              <a:p>
                <a:pPr algn="ctr"/>
                <a:r>
                  <a:rPr baseline="30000"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03</a:t>
                </a:r>
              </a:p>
            </p:txBody>
          </p:sp>
        </p:grpSp>
      </p:grpSp>
      <p:sp>
        <p:nvSpPr>
          <p:cNvPr id="42" name="Текст 11"/>
          <p:cNvSpPr txBox="1"/>
          <p:nvPr/>
        </p:nvSpPr>
        <p:spPr>
          <a:xfrm>
            <a:off x="962524" y="5530238"/>
            <a:ext cx="3496701" cy="1800592"/>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CREATIVE APPROACH</a:t>
            </a:r>
          </a:p>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Namtop condimentum nisl at ante.</a:t>
            </a:r>
          </a:p>
        </p:txBody>
      </p:sp>
      <p:grpSp>
        <p:nvGrpSpPr>
          <p:cNvPr id="2" name="Группа 1"/>
          <p:cNvGrpSpPr/>
          <p:nvPr/>
        </p:nvGrpSpPr>
        <p:grpSpPr>
          <a:xfrm>
            <a:off x="2152220" y="3984546"/>
            <a:ext cx="1246310" cy="1246310"/>
            <a:chOff x="2152220" y="3984546"/>
            <a:chExt cx="1246310" cy="1246310"/>
          </a:xfrm>
        </p:grpSpPr>
        <p:sp>
          <p:nvSpPr>
            <p:cNvPr id="62" name="Овал 61"/>
            <p:cNvSpPr/>
            <p:nvPr/>
          </p:nvSpPr>
          <p:spPr>
            <a:xfrm>
              <a:off x="2152220"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1" name="Овал 40"/>
            <p:cNvSpPr/>
            <p:nvPr/>
          </p:nvSpPr>
          <p:spPr>
            <a:xfrm>
              <a:off x="2299905" y="4132231"/>
              <a:ext cx="950940" cy="950940"/>
            </a:xfrm>
            <a:prstGeom prst="ellipse">
              <a:avLst/>
            </a:prstGeom>
            <a:solidFill>
              <a:schemeClr val="bg2">
                <a:lumMod val="10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44" name="Прямоугольник 43"/>
            <p:cNvSpPr/>
            <p:nvPr/>
          </p:nvSpPr>
          <p:spPr>
            <a:xfrm>
              <a:off x="2533220" y="4502275"/>
              <a:ext cx="737364" cy="453542"/>
            </a:xfrm>
            <a:prstGeom prst="rect">
              <a:avLst/>
            </a:prstGeom>
          </p:spPr>
          <p:txBody>
            <a:bodyPr wrap="square">
              <a:spAutoFit/>
            </a:bodyPr>
            <a:lstStyle/>
            <a:p>
              <a:r>
                <a:rPr baseline="30000"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01</a:t>
              </a:r>
            </a:p>
          </p:txBody>
        </p:sp>
      </p:grpSp>
      <p:grpSp>
        <p:nvGrpSpPr>
          <p:cNvPr id="3" name="Группа 2"/>
          <p:cNvGrpSpPr/>
          <p:nvPr/>
        </p:nvGrpSpPr>
        <p:grpSpPr>
          <a:xfrm>
            <a:off x="5468819" y="3984546"/>
            <a:ext cx="1246310" cy="1246310"/>
            <a:chOff x="5468819" y="3984546"/>
            <a:chExt cx="1246310" cy="1246310"/>
          </a:xfrm>
        </p:grpSpPr>
        <p:sp>
          <p:nvSpPr>
            <p:cNvPr id="63" name="Овал 62"/>
            <p:cNvSpPr/>
            <p:nvPr/>
          </p:nvSpPr>
          <p:spPr>
            <a:xfrm>
              <a:off x="5468819" y="3984546"/>
              <a:ext cx="1246310" cy="124631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8" name="Овал 37"/>
            <p:cNvSpPr/>
            <p:nvPr/>
          </p:nvSpPr>
          <p:spPr>
            <a:xfrm>
              <a:off x="5616504" y="4132231"/>
              <a:ext cx="950940" cy="950940"/>
            </a:xfrm>
            <a:prstGeom prst="ellipse">
              <a:avLst/>
            </a:prstGeom>
            <a:solidFill>
              <a:schemeClr val="bg2">
                <a:lumMod val="25000"/>
              </a:schemeClr>
            </a:solidFill>
            <a:ln>
              <a:solidFill>
                <a:srgbClr val="DBDBD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52" name="Прямоугольник 51"/>
            <p:cNvSpPr/>
            <p:nvPr/>
          </p:nvSpPr>
          <p:spPr>
            <a:xfrm>
              <a:off x="5649996" y="4516461"/>
              <a:ext cx="737364" cy="453542"/>
            </a:xfrm>
            <a:prstGeom prst="rect">
              <a:avLst/>
            </a:prstGeom>
          </p:spPr>
          <p:txBody>
            <a:bodyPr wrap="square">
              <a:spAutoFit/>
            </a:bodyPr>
            <a:lstStyle/>
            <a:p>
              <a:pPr algn="r"/>
              <a:r>
                <a:rPr baseline="30000" lang="en-US" sz="36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02</a:t>
              </a:r>
            </a:p>
          </p:txBody>
        </p:sp>
      </p:grpSp>
      <p:sp>
        <p:nvSpPr>
          <p:cNvPr id="57" name="Подзаголовок 2"/>
          <p:cNvSpPr txBox="1"/>
          <p:nvPr/>
        </p:nvSpPr>
        <p:spPr>
          <a:xfrm>
            <a:off x="3881713" y="440312"/>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Service Section</a:t>
            </a:r>
          </a:p>
        </p:txBody>
      </p:sp>
      <p:sp>
        <p:nvSpPr>
          <p:cNvPr id="58" name="Заголовок 1"/>
          <p:cNvSpPr txBox="1"/>
          <p:nvPr/>
        </p:nvSpPr>
        <p:spPr>
          <a:xfrm>
            <a:off x="2272130" y="773424"/>
            <a:ext cx="7433345" cy="1039327"/>
          </a:xfrm>
          <a:prstGeom prst="rect">
            <a:avLst/>
          </a:prstGeom>
        </p:spPr>
        <p:txBody>
          <a:bodyPr>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sz="48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SERVICE AND OFFER</a:t>
            </a:r>
          </a:p>
        </p:txBody>
      </p:sp>
      <p:sp>
        <p:nvSpPr>
          <p:cNvPr id="59" name="Текст 11"/>
          <p:cNvSpPr txBox="1"/>
          <p:nvPr/>
        </p:nvSpPr>
        <p:spPr>
          <a:xfrm>
            <a:off x="4459225" y="5530238"/>
            <a:ext cx="3496701" cy="1800592"/>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FRIENDLY INTERFACE</a:t>
            </a:r>
          </a:p>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Namtop condimentum nisl at ante.</a:t>
            </a:r>
          </a:p>
        </p:txBody>
      </p:sp>
      <p:sp>
        <p:nvSpPr>
          <p:cNvPr id="60" name="Текст 11"/>
          <p:cNvSpPr txBox="1"/>
          <p:nvPr/>
        </p:nvSpPr>
        <p:spPr>
          <a:xfrm>
            <a:off x="7885245" y="5507696"/>
            <a:ext cx="3496701" cy="1800592"/>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SIMPLE PAYMENT</a:t>
            </a:r>
          </a:p>
          <a:p>
            <a:pPr algn="ctr" indent="0" marL="0">
              <a:buFont charset="0" panose="020b0604020202020204" pitchFamily="34" typeface="Arial"/>
              <a:buNone/>
            </a:pPr>
            <a:r>
              <a:rPr b="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Namtop condimentum nisl at ante.</a:t>
            </a:r>
          </a:p>
        </p:txBody>
      </p:sp>
      <p:pic>
        <p:nvPicPr>
          <p:cNvPr id="7" name="图片占位符 6"/>
          <p:cNvPicPr>
            <a:picLocks noChangeAspect="1" noGrp="1"/>
          </p:cNvPicPr>
          <p:nvPr>
            <p:ph idx="10" sz="quarter" type="pic"/>
          </p:nvPr>
        </p:nvPicPr>
        <p:blipFill>
          <a:blip r:embed="rId3">
            <a:extLst>
              <a:ext uri="{28A0092B-C50C-407E-A947-70E740481C1C}">
                <a14:useLocalDpi val="0"/>
              </a:ext>
            </a:extLst>
          </a:blip>
          <a:stretch>
            <a:fillRect/>
          </a:stretch>
        </p:blipFill>
        <p:spPr>
          <a:xfrm>
            <a:off x="0" y="1718351"/>
            <a:ext cx="12192000" cy="1853184"/>
          </a:xfrm>
        </p:spPr>
      </p:pic>
    </p:spTree>
    <p:extLst>
      <p:ext uri="{BB962C8B-B14F-4D97-AF65-F5344CB8AC3E}">
        <p14:creationId val="2198633642"/>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57"/>
                                        </p:tgtEl>
                                        <p:attrNameLst>
                                          <p:attrName>style.visibility</p:attrName>
                                        </p:attrNameLst>
                                      </p:cBhvr>
                                      <p:to>
                                        <p:strVal val="visible"/>
                                      </p:to>
                                    </p:set>
                                    <p:animEffect filter="wipe(up)" transition="in">
                                      <p:cBhvr>
                                        <p:cTn dur="400" id="7"/>
                                        <p:tgtEl>
                                          <p:spTgt spid="57"/>
                                        </p:tgtEl>
                                      </p:cBhvr>
                                    </p:animEffect>
                                  </p:childTnLst>
                                </p:cTn>
                              </p:par>
                            </p:childTnLst>
                          </p:cTn>
                        </p:par>
                        <p:par>
                          <p:cTn fill="hold" id="8" nodeType="afterGroup">
                            <p:stCondLst>
                              <p:cond delay="400"/>
                            </p:stCondLst>
                            <p:childTnLst>
                              <p:par>
                                <p:cTn fill="hold" id="9" nodeType="afterEffect" presetClass="entr" presetID="10" presetSubtype="0">
                                  <p:stCondLst>
                                    <p:cond delay="0"/>
                                  </p:stCondLst>
                                  <p:childTnLst>
                                    <p:set>
                                      <p:cBhvr>
                                        <p:cTn dur="1" fill="hold" id="10">
                                          <p:stCondLst>
                                            <p:cond delay="0"/>
                                          </p:stCondLst>
                                        </p:cTn>
                                        <p:tgtEl>
                                          <p:spTgt spid="7"/>
                                        </p:tgtEl>
                                        <p:attrNameLst>
                                          <p:attrName>style.visibility</p:attrName>
                                        </p:attrNameLst>
                                      </p:cBhvr>
                                      <p:to>
                                        <p:strVal val="visible"/>
                                      </p:to>
                                    </p:set>
                                    <p:animEffect filter="fade" transition="in">
                                      <p:cBhvr>
                                        <p:cTn dur="500" id="11"/>
                                        <p:tgtEl>
                                          <p:spTgt spid="7"/>
                                        </p:tgtEl>
                                      </p:cBhvr>
                                    </p:animEffect>
                                  </p:childTnLst>
                                </p:cTn>
                              </p:par>
                            </p:childTnLst>
                          </p:cTn>
                        </p:par>
                        <p:par>
                          <p:cTn fill="hold" id="12" nodeType="afterGroup">
                            <p:stCondLst>
                              <p:cond delay="900"/>
                            </p:stCondLst>
                            <p:childTnLst>
                              <p:par>
                                <p:cTn fill="hold" grpId="0" id="13" nodeType="afterEffect" presetClass="entr" presetID="22" presetSubtype="1">
                                  <p:stCondLst>
                                    <p:cond delay="0"/>
                                  </p:stCondLst>
                                  <p:childTnLst>
                                    <p:set>
                                      <p:cBhvr>
                                        <p:cTn dur="1" fill="hold" id="14">
                                          <p:stCondLst>
                                            <p:cond delay="0"/>
                                          </p:stCondLst>
                                        </p:cTn>
                                        <p:tgtEl>
                                          <p:spTgt spid="58"/>
                                        </p:tgtEl>
                                        <p:attrNameLst>
                                          <p:attrName>style.visibility</p:attrName>
                                        </p:attrNameLst>
                                      </p:cBhvr>
                                      <p:to>
                                        <p:strVal val="visible"/>
                                      </p:to>
                                    </p:set>
                                    <p:animEffect filter="wipe(up)" transition="in">
                                      <p:cBhvr>
                                        <p:cTn dur="400" id="15"/>
                                        <p:tgtEl>
                                          <p:spTgt spid="58"/>
                                        </p:tgtEl>
                                      </p:cBhvr>
                                    </p:animEffect>
                                  </p:childTnLst>
                                </p:cTn>
                              </p:par>
                            </p:childTnLst>
                          </p:cTn>
                        </p:par>
                        <p:par>
                          <p:cTn fill="hold" id="16" nodeType="afterGroup">
                            <p:stCondLst>
                              <p:cond delay="1300"/>
                            </p:stCondLst>
                            <p:childTnLst>
                              <p:par>
                                <p:cTn fill="hold" id="17" nodeType="afterEffect" presetClass="entr" presetID="22" presetSubtype="8">
                                  <p:stCondLst>
                                    <p:cond delay="0"/>
                                  </p:stCondLst>
                                  <p:childTnLst>
                                    <p:set>
                                      <p:cBhvr>
                                        <p:cTn dur="1" fill="hold" id="18">
                                          <p:stCondLst>
                                            <p:cond delay="0"/>
                                          </p:stCondLst>
                                        </p:cTn>
                                        <p:tgtEl>
                                          <p:spTgt spid="61"/>
                                        </p:tgtEl>
                                        <p:attrNameLst>
                                          <p:attrName>style.visibility</p:attrName>
                                        </p:attrNameLst>
                                      </p:cBhvr>
                                      <p:to>
                                        <p:strVal val="visible"/>
                                      </p:to>
                                    </p:set>
                                    <p:animEffect filter="wipe(left)" transition="in">
                                      <p:cBhvr>
                                        <p:cTn dur="400" id="19"/>
                                        <p:tgtEl>
                                          <p:spTgt spid="61"/>
                                        </p:tgtEl>
                                      </p:cBhvr>
                                    </p:animEffect>
                                  </p:childTnLst>
                                </p:cTn>
                              </p:par>
                            </p:childTnLst>
                          </p:cTn>
                        </p:par>
                        <p:par>
                          <p:cTn fill="hold" id="20" nodeType="afterGroup">
                            <p:stCondLst>
                              <p:cond delay="1700"/>
                            </p:stCondLst>
                            <p:childTnLst>
                              <p:par>
                                <p:cTn fill="hold" id="21" nodeType="afterEffect" presetClass="entr" presetID="2" presetSubtype="4">
                                  <p:stCondLst>
                                    <p:cond delay="0"/>
                                  </p:stCondLst>
                                  <p:childTnLst>
                                    <p:set>
                                      <p:cBhvr>
                                        <p:cTn dur="1" fill="hold" id="22">
                                          <p:stCondLst>
                                            <p:cond delay="0"/>
                                          </p:stCondLst>
                                        </p:cTn>
                                        <p:tgtEl>
                                          <p:spTgt spid="2"/>
                                        </p:tgtEl>
                                        <p:attrNameLst>
                                          <p:attrName>style.visibility</p:attrName>
                                        </p:attrNameLst>
                                      </p:cBhvr>
                                      <p:to>
                                        <p:strVal val="visible"/>
                                      </p:to>
                                    </p:set>
                                    <p:anim calcmode="lin" valueType="num">
                                      <p:cBhvr additive="base">
                                        <p:cTn dur="400" fill="hold" id="23"/>
                                        <p:tgtEl>
                                          <p:spTgt spid="2"/>
                                        </p:tgtEl>
                                        <p:attrNameLst>
                                          <p:attrName>ppt_x</p:attrName>
                                        </p:attrNameLst>
                                      </p:cBhvr>
                                      <p:tavLst>
                                        <p:tav tm="0">
                                          <p:val>
                                            <p:strVal val="#ppt_x"/>
                                          </p:val>
                                        </p:tav>
                                        <p:tav tm="100000">
                                          <p:val>
                                            <p:strVal val="#ppt_x"/>
                                          </p:val>
                                        </p:tav>
                                      </p:tavLst>
                                    </p:anim>
                                    <p:anim calcmode="lin" valueType="num">
                                      <p:cBhvr additive="base">
                                        <p:cTn dur="400" fill="hold" id="24"/>
                                        <p:tgtEl>
                                          <p:spTgt spid="2"/>
                                        </p:tgtEl>
                                        <p:attrNameLst>
                                          <p:attrName>ppt_y</p:attrName>
                                        </p:attrNameLst>
                                      </p:cBhvr>
                                      <p:tavLst>
                                        <p:tav tm="0">
                                          <p:val>
                                            <p:strVal val="1+#ppt_h/2"/>
                                          </p:val>
                                        </p:tav>
                                        <p:tav tm="100000">
                                          <p:val>
                                            <p:strVal val="#ppt_y"/>
                                          </p:val>
                                        </p:tav>
                                      </p:tavLst>
                                    </p:anim>
                                  </p:childTnLst>
                                </p:cTn>
                              </p:par>
                            </p:childTnLst>
                          </p:cTn>
                        </p:par>
                        <p:par>
                          <p:cTn fill="hold" id="25" nodeType="afterGroup">
                            <p:stCondLst>
                              <p:cond delay="2100"/>
                            </p:stCondLst>
                            <p:childTnLst>
                              <p:par>
                                <p:cTn fill="hold" id="26" nodeType="afterEffect" presetClass="entr" presetID="22" presetSubtype="4">
                                  <p:stCondLst>
                                    <p:cond delay="0"/>
                                  </p:stCondLst>
                                  <p:childTnLst>
                                    <p:set>
                                      <p:cBhvr>
                                        <p:cTn dur="1" fill="hold" id="27">
                                          <p:stCondLst>
                                            <p:cond delay="0"/>
                                          </p:stCondLst>
                                        </p:cTn>
                                        <p:tgtEl>
                                          <p:spTgt spid="42">
                                            <p:txEl>
                                              <p:pRg end="0" st="0"/>
                                            </p:txEl>
                                          </p:spTgt>
                                        </p:tgtEl>
                                        <p:attrNameLst>
                                          <p:attrName>style.visibility</p:attrName>
                                        </p:attrNameLst>
                                      </p:cBhvr>
                                      <p:to>
                                        <p:strVal val="visible"/>
                                      </p:to>
                                    </p:set>
                                    <p:animEffect filter="wipe(down)" transition="in">
                                      <p:cBhvr>
                                        <p:cTn dur="500" id="28"/>
                                        <p:tgtEl>
                                          <p:spTgt spid="42">
                                            <p:txEl>
                                              <p:pRg end="0" st="0"/>
                                            </p:txEl>
                                          </p:spTgt>
                                        </p:tgtEl>
                                      </p:cBhvr>
                                    </p:animEffect>
                                  </p:childTnLst>
                                </p:cTn>
                              </p:par>
                            </p:childTnLst>
                          </p:cTn>
                        </p:par>
                        <p:par>
                          <p:cTn fill="hold" id="29" nodeType="afterGroup">
                            <p:stCondLst>
                              <p:cond delay="2600"/>
                            </p:stCondLst>
                            <p:childTnLst>
                              <p:par>
                                <p:cTn fill="hold" id="30" nodeType="afterEffect" presetClass="entr" presetID="22" presetSubtype="4">
                                  <p:stCondLst>
                                    <p:cond delay="0"/>
                                  </p:stCondLst>
                                  <p:childTnLst>
                                    <p:set>
                                      <p:cBhvr>
                                        <p:cTn dur="1" fill="hold" id="31">
                                          <p:stCondLst>
                                            <p:cond delay="0"/>
                                          </p:stCondLst>
                                        </p:cTn>
                                        <p:tgtEl>
                                          <p:spTgt spid="42">
                                            <p:txEl>
                                              <p:pRg end="1" st="1"/>
                                            </p:txEl>
                                          </p:spTgt>
                                        </p:tgtEl>
                                        <p:attrNameLst>
                                          <p:attrName>style.visibility</p:attrName>
                                        </p:attrNameLst>
                                      </p:cBhvr>
                                      <p:to>
                                        <p:strVal val="visible"/>
                                      </p:to>
                                    </p:set>
                                    <p:animEffect filter="wipe(down)" transition="in">
                                      <p:cBhvr>
                                        <p:cTn dur="500" id="32"/>
                                        <p:tgtEl>
                                          <p:spTgt spid="42">
                                            <p:txEl>
                                              <p:pRg end="1" st="1"/>
                                            </p:txEl>
                                          </p:spTgt>
                                        </p:tgtEl>
                                      </p:cBhvr>
                                    </p:animEffect>
                                  </p:childTnLst>
                                </p:cTn>
                              </p:par>
                            </p:childTnLst>
                          </p:cTn>
                        </p:par>
                        <p:par>
                          <p:cTn fill="hold" id="33" nodeType="afterGroup">
                            <p:stCondLst>
                              <p:cond delay="3100"/>
                            </p:stCondLst>
                            <p:childTnLst>
                              <p:par>
                                <p:cTn fill="hold" id="34" nodeType="afterEffect" presetClass="entr" presetID="2" presetSubtype="4">
                                  <p:stCondLst>
                                    <p:cond delay="0"/>
                                  </p:stCondLst>
                                  <p:childTnLst>
                                    <p:set>
                                      <p:cBhvr>
                                        <p:cTn dur="1" fill="hold" id="35">
                                          <p:stCondLst>
                                            <p:cond delay="0"/>
                                          </p:stCondLst>
                                        </p:cTn>
                                        <p:tgtEl>
                                          <p:spTgt spid="3"/>
                                        </p:tgtEl>
                                        <p:attrNameLst>
                                          <p:attrName>style.visibility</p:attrName>
                                        </p:attrNameLst>
                                      </p:cBhvr>
                                      <p:to>
                                        <p:strVal val="visible"/>
                                      </p:to>
                                    </p:set>
                                    <p:anim calcmode="lin" valueType="num">
                                      <p:cBhvr additive="base">
                                        <p:cTn dur="400" fill="hold" id="36"/>
                                        <p:tgtEl>
                                          <p:spTgt spid="3"/>
                                        </p:tgtEl>
                                        <p:attrNameLst>
                                          <p:attrName>ppt_x</p:attrName>
                                        </p:attrNameLst>
                                      </p:cBhvr>
                                      <p:tavLst>
                                        <p:tav tm="0">
                                          <p:val>
                                            <p:strVal val="#ppt_x"/>
                                          </p:val>
                                        </p:tav>
                                        <p:tav tm="100000">
                                          <p:val>
                                            <p:strVal val="#ppt_x"/>
                                          </p:val>
                                        </p:tav>
                                      </p:tavLst>
                                    </p:anim>
                                    <p:anim calcmode="lin" valueType="num">
                                      <p:cBhvr additive="base">
                                        <p:cTn dur="400" fill="hold" id="37"/>
                                        <p:tgtEl>
                                          <p:spTgt spid="3"/>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3500"/>
                            </p:stCondLst>
                            <p:childTnLst>
                              <p:par>
                                <p:cTn fill="hold" id="39" nodeType="afterEffect" presetClass="entr" presetID="22" presetSubtype="4">
                                  <p:stCondLst>
                                    <p:cond delay="0"/>
                                  </p:stCondLst>
                                  <p:childTnLst>
                                    <p:set>
                                      <p:cBhvr>
                                        <p:cTn dur="1" fill="hold" id="40">
                                          <p:stCondLst>
                                            <p:cond delay="0"/>
                                          </p:stCondLst>
                                        </p:cTn>
                                        <p:tgtEl>
                                          <p:spTgt spid="59">
                                            <p:txEl>
                                              <p:pRg end="0" st="0"/>
                                            </p:txEl>
                                          </p:spTgt>
                                        </p:tgtEl>
                                        <p:attrNameLst>
                                          <p:attrName>style.visibility</p:attrName>
                                        </p:attrNameLst>
                                      </p:cBhvr>
                                      <p:to>
                                        <p:strVal val="visible"/>
                                      </p:to>
                                    </p:set>
                                    <p:animEffect filter="wipe(down)" transition="in">
                                      <p:cBhvr>
                                        <p:cTn dur="500" id="41"/>
                                        <p:tgtEl>
                                          <p:spTgt spid="59">
                                            <p:txEl>
                                              <p:pRg end="0" st="0"/>
                                            </p:txEl>
                                          </p:spTgt>
                                        </p:tgtEl>
                                      </p:cBhvr>
                                    </p:animEffect>
                                  </p:childTnLst>
                                </p:cTn>
                              </p:par>
                            </p:childTnLst>
                          </p:cTn>
                        </p:par>
                        <p:par>
                          <p:cTn fill="hold" id="42" nodeType="afterGroup">
                            <p:stCondLst>
                              <p:cond delay="4000"/>
                            </p:stCondLst>
                            <p:childTnLst>
                              <p:par>
                                <p:cTn fill="hold" id="43" nodeType="afterEffect" presetClass="entr" presetID="22" presetSubtype="4">
                                  <p:stCondLst>
                                    <p:cond delay="0"/>
                                  </p:stCondLst>
                                  <p:childTnLst>
                                    <p:set>
                                      <p:cBhvr>
                                        <p:cTn dur="1" fill="hold" id="44">
                                          <p:stCondLst>
                                            <p:cond delay="0"/>
                                          </p:stCondLst>
                                        </p:cTn>
                                        <p:tgtEl>
                                          <p:spTgt spid="59">
                                            <p:txEl>
                                              <p:pRg end="1" st="1"/>
                                            </p:txEl>
                                          </p:spTgt>
                                        </p:tgtEl>
                                        <p:attrNameLst>
                                          <p:attrName>style.visibility</p:attrName>
                                        </p:attrNameLst>
                                      </p:cBhvr>
                                      <p:to>
                                        <p:strVal val="visible"/>
                                      </p:to>
                                    </p:set>
                                    <p:animEffect filter="wipe(down)" transition="in">
                                      <p:cBhvr>
                                        <p:cTn dur="500" id="45"/>
                                        <p:tgtEl>
                                          <p:spTgt spid="59">
                                            <p:txEl>
                                              <p:pRg end="1" st="1"/>
                                            </p:txEl>
                                          </p:spTgt>
                                        </p:tgtEl>
                                      </p:cBhvr>
                                    </p:animEffect>
                                  </p:childTnLst>
                                </p:cTn>
                              </p:par>
                            </p:childTnLst>
                          </p:cTn>
                        </p:par>
                        <p:par>
                          <p:cTn fill="hold" id="46" nodeType="afterGroup">
                            <p:stCondLst>
                              <p:cond delay="4500"/>
                            </p:stCondLst>
                            <p:childTnLst>
                              <p:par>
                                <p:cTn fill="hold" id="47" nodeType="afterEffect" presetClass="entr" presetID="2" presetSubtype="4">
                                  <p:stCondLst>
                                    <p:cond delay="0"/>
                                  </p:stCondLst>
                                  <p:childTnLst>
                                    <p:set>
                                      <p:cBhvr>
                                        <p:cTn dur="1" fill="hold" id="48">
                                          <p:stCondLst>
                                            <p:cond delay="0"/>
                                          </p:stCondLst>
                                        </p:cTn>
                                        <p:tgtEl>
                                          <p:spTgt spid="5"/>
                                        </p:tgtEl>
                                        <p:attrNameLst>
                                          <p:attrName>style.visibility</p:attrName>
                                        </p:attrNameLst>
                                      </p:cBhvr>
                                      <p:to>
                                        <p:strVal val="visible"/>
                                      </p:to>
                                    </p:set>
                                    <p:anim calcmode="lin" valueType="num">
                                      <p:cBhvr additive="base">
                                        <p:cTn dur="400" fill="hold" id="49"/>
                                        <p:tgtEl>
                                          <p:spTgt spid="5"/>
                                        </p:tgtEl>
                                        <p:attrNameLst>
                                          <p:attrName>ppt_x</p:attrName>
                                        </p:attrNameLst>
                                      </p:cBhvr>
                                      <p:tavLst>
                                        <p:tav tm="0">
                                          <p:val>
                                            <p:strVal val="#ppt_x"/>
                                          </p:val>
                                        </p:tav>
                                        <p:tav tm="100000">
                                          <p:val>
                                            <p:strVal val="#ppt_x"/>
                                          </p:val>
                                        </p:tav>
                                      </p:tavLst>
                                    </p:anim>
                                    <p:anim calcmode="lin" valueType="num">
                                      <p:cBhvr additive="base">
                                        <p:cTn dur="400" fill="hold" id="50"/>
                                        <p:tgtEl>
                                          <p:spTgt spid="5"/>
                                        </p:tgtEl>
                                        <p:attrNameLst>
                                          <p:attrName>ppt_y</p:attrName>
                                        </p:attrNameLst>
                                      </p:cBhvr>
                                      <p:tavLst>
                                        <p:tav tm="0">
                                          <p:val>
                                            <p:strVal val="1+#ppt_h/2"/>
                                          </p:val>
                                        </p:tav>
                                        <p:tav tm="100000">
                                          <p:val>
                                            <p:strVal val="#ppt_y"/>
                                          </p:val>
                                        </p:tav>
                                      </p:tavLst>
                                    </p:anim>
                                  </p:childTnLst>
                                </p:cTn>
                              </p:par>
                            </p:childTnLst>
                          </p:cTn>
                        </p:par>
                        <p:par>
                          <p:cTn fill="hold" id="51" nodeType="afterGroup">
                            <p:stCondLst>
                              <p:cond delay="4900"/>
                            </p:stCondLst>
                            <p:childTnLst>
                              <p:par>
                                <p:cTn fill="hold" id="52" nodeType="afterEffect" presetClass="entr" presetID="22" presetSubtype="4">
                                  <p:stCondLst>
                                    <p:cond delay="0"/>
                                  </p:stCondLst>
                                  <p:childTnLst>
                                    <p:set>
                                      <p:cBhvr>
                                        <p:cTn dur="1" fill="hold" id="53">
                                          <p:stCondLst>
                                            <p:cond delay="0"/>
                                          </p:stCondLst>
                                        </p:cTn>
                                        <p:tgtEl>
                                          <p:spTgt spid="60">
                                            <p:txEl>
                                              <p:pRg end="0" st="0"/>
                                            </p:txEl>
                                          </p:spTgt>
                                        </p:tgtEl>
                                        <p:attrNameLst>
                                          <p:attrName>style.visibility</p:attrName>
                                        </p:attrNameLst>
                                      </p:cBhvr>
                                      <p:to>
                                        <p:strVal val="visible"/>
                                      </p:to>
                                    </p:set>
                                    <p:animEffect filter="wipe(down)" transition="in">
                                      <p:cBhvr>
                                        <p:cTn dur="500" id="54"/>
                                        <p:tgtEl>
                                          <p:spTgt spid="60">
                                            <p:txEl>
                                              <p:pRg end="0" st="0"/>
                                            </p:txEl>
                                          </p:spTgt>
                                        </p:tgtEl>
                                      </p:cBhvr>
                                    </p:animEffect>
                                  </p:childTnLst>
                                </p:cTn>
                              </p:par>
                            </p:childTnLst>
                          </p:cTn>
                        </p:par>
                        <p:par>
                          <p:cTn fill="hold" id="55" nodeType="afterGroup">
                            <p:stCondLst>
                              <p:cond delay="5400"/>
                            </p:stCondLst>
                            <p:childTnLst>
                              <p:par>
                                <p:cTn fill="hold" id="56" nodeType="afterEffect" presetClass="entr" presetID="22" presetSubtype="4">
                                  <p:stCondLst>
                                    <p:cond delay="0"/>
                                  </p:stCondLst>
                                  <p:childTnLst>
                                    <p:set>
                                      <p:cBhvr>
                                        <p:cTn dur="1" fill="hold" id="57">
                                          <p:stCondLst>
                                            <p:cond delay="0"/>
                                          </p:stCondLst>
                                        </p:cTn>
                                        <p:tgtEl>
                                          <p:spTgt spid="60">
                                            <p:txEl>
                                              <p:pRg end="1" st="1"/>
                                            </p:txEl>
                                          </p:spTgt>
                                        </p:tgtEl>
                                        <p:attrNameLst>
                                          <p:attrName>style.visibility</p:attrName>
                                        </p:attrNameLst>
                                      </p:cBhvr>
                                      <p:to>
                                        <p:strVal val="visible"/>
                                      </p:to>
                                    </p:set>
                                    <p:animEffect filter="wipe(down)" transition="in">
                                      <p:cBhvr>
                                        <p:cTn dur="500" id="58"/>
                                        <p:tgtEl>
                                          <p:spTgt spid="60">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7"/>
      <p:bldP grpId="0" spid="58"/>
    </p:bld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16" name="Прямая соединительная линия 15"/>
          <p:cNvCxnSpPr/>
          <p:nvPr/>
        </p:nvCxnSpPr>
        <p:spPr>
          <a:xfrm flipH="1">
            <a:off x="6141143" y="3058644"/>
            <a:ext cx="0" cy="1521561"/>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grpSp>
        <p:nvGrpSpPr>
          <p:cNvPr id="3" name="Группа 2"/>
          <p:cNvGrpSpPr/>
          <p:nvPr/>
        </p:nvGrpSpPr>
        <p:grpSpPr>
          <a:xfrm>
            <a:off x="5729188" y="2485107"/>
            <a:ext cx="823910" cy="823910"/>
            <a:chOff x="5729188" y="2485107"/>
            <a:chExt cx="823910" cy="823910"/>
          </a:xfrm>
        </p:grpSpPr>
        <p:sp>
          <p:nvSpPr>
            <p:cNvPr id="11" name="Овал 10"/>
            <p:cNvSpPr/>
            <p:nvPr/>
          </p:nvSpPr>
          <p:spPr>
            <a:xfrm>
              <a:off x="5729188" y="2485107"/>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rgbClr val="3737DD"/>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4" name="Прямоугольник 13"/>
            <p:cNvSpPr/>
            <p:nvPr/>
          </p:nvSpPr>
          <p:spPr>
            <a:xfrm>
              <a:off x="5816762" y="2746112"/>
              <a:ext cx="652780" cy="320040"/>
            </a:xfrm>
            <a:prstGeom prst="rect">
              <a:avLst/>
            </a:prstGeom>
          </p:spPr>
          <p:txBody>
            <a:bodyPr wrap="none">
              <a:spAutoFit/>
            </a:bodyPr>
            <a:lstStyle/>
            <a:p>
              <a:pPr>
                <a:lnSpc>
                  <a:spcPts val="1800"/>
                </a:lnSpc>
              </a:pPr>
              <a:r>
                <a:rPr lang="en-US" sz="12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START</a:t>
              </a:r>
            </a:p>
          </p:txBody>
        </p:sp>
      </p:grpSp>
      <p:grpSp>
        <p:nvGrpSpPr>
          <p:cNvPr id="4" name="Группа 3"/>
          <p:cNvGrpSpPr/>
          <p:nvPr/>
        </p:nvGrpSpPr>
        <p:grpSpPr>
          <a:xfrm>
            <a:off x="5731460" y="4329833"/>
            <a:ext cx="823910" cy="823910"/>
            <a:chOff x="5731460" y="4329833"/>
            <a:chExt cx="823910" cy="823910"/>
          </a:xfrm>
        </p:grpSpPr>
        <p:sp>
          <p:nvSpPr>
            <p:cNvPr id="17" name="Овал 16"/>
            <p:cNvSpPr/>
            <p:nvPr/>
          </p:nvSpPr>
          <p:spPr>
            <a:xfrm>
              <a:off x="5731460" y="4329833"/>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8" name="Прямоугольник 17"/>
            <p:cNvSpPr/>
            <p:nvPr/>
          </p:nvSpPr>
          <p:spPr>
            <a:xfrm>
              <a:off x="5829248" y="4584217"/>
              <a:ext cx="644842" cy="320040"/>
            </a:xfrm>
            <a:prstGeom prst="rect">
              <a:avLst/>
            </a:prstGeom>
          </p:spPr>
          <p:txBody>
            <a:bodyPr wrap="none">
              <a:spAutoFit/>
            </a:bodyPr>
            <a:lstStyle/>
            <a:p>
              <a:pPr algn="ctr">
                <a:lnSpc>
                  <a:spcPts val="1800"/>
                </a:lnSpc>
              </a:pPr>
              <a:r>
                <a:rPr lang="en-US" sz="1400">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10:30</a:t>
              </a:r>
            </a:p>
          </p:txBody>
        </p:sp>
      </p:grpSp>
      <p:sp>
        <p:nvSpPr>
          <p:cNvPr id="19" name="Текст 11"/>
          <p:cNvSpPr txBox="1"/>
          <p:nvPr/>
        </p:nvSpPr>
        <p:spPr>
          <a:xfrm>
            <a:off x="2053389" y="4329833"/>
            <a:ext cx="3042679" cy="143167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OUR HISTORY</a:t>
            </a:r>
          </a:p>
          <a:p>
            <a:pPr algn="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a:t>
            </a:r>
          </a:p>
        </p:txBody>
      </p:sp>
      <p:sp>
        <p:nvSpPr>
          <p:cNvPr id="9" name="Заголовок 1"/>
          <p:cNvSpPr txBox="1"/>
          <p:nvPr/>
        </p:nvSpPr>
        <p:spPr>
          <a:xfrm>
            <a:off x="2032605" y="1097578"/>
            <a:ext cx="8126791" cy="733425"/>
          </a:xfrm>
          <a:prstGeom prst="rect">
            <a:avLst/>
          </a:prstGeom>
        </p:spPr>
        <p:txBody>
          <a:bodyPr anchor="ctr" bIns="45720" lIns="91440" rIns="91440" rtlCol="0" tIns="45720" vert="horz">
            <a:no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ROUNDED TIMELINE SLIDE</a:t>
            </a:r>
          </a:p>
        </p:txBody>
      </p:sp>
      <p:sp>
        <p:nvSpPr>
          <p:cNvPr id="28" name="Подзаголовок 2"/>
          <p:cNvSpPr txBox="1"/>
          <p:nvPr/>
        </p:nvSpPr>
        <p:spPr>
          <a:xfrm>
            <a:off x="4118251" y="461083"/>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Timeline Section</a:t>
            </a:r>
          </a:p>
        </p:txBody>
      </p:sp>
      <p:sp>
        <p:nvSpPr>
          <p:cNvPr id="30" name="Текст 11"/>
          <p:cNvSpPr txBox="1"/>
          <p:nvPr/>
        </p:nvSpPr>
        <p:spPr>
          <a:xfrm>
            <a:off x="7191625" y="2495740"/>
            <a:ext cx="3042679" cy="143167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WELCOME MESSAGE</a:t>
            </a:r>
          </a:p>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a:t>
            </a:r>
          </a:p>
        </p:txBody>
      </p:sp>
      <p:cxnSp>
        <p:nvCxnSpPr>
          <p:cNvPr id="37" name="Прямая соединительная линия 36"/>
          <p:cNvCxnSpPr/>
          <p:nvPr/>
        </p:nvCxnSpPr>
        <p:spPr>
          <a:xfrm flipH="1">
            <a:off x="6141143" y="5153743"/>
            <a:ext cx="0" cy="1704257"/>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val="249792927"/>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41" presetSubtype="0">
                                  <p:stCondLst>
                                    <p:cond delay="0"/>
                                  </p:stCondLst>
                                  <p:iterate type="lt">
                                    <p:tmPct val="10000"/>
                                  </p:iterate>
                                  <p:childTnLst>
                                    <p:set>
                                      <p:cBhvr>
                                        <p:cTn dur="1" fill="hold" id="6">
                                          <p:stCondLst>
                                            <p:cond delay="0"/>
                                          </p:stCondLst>
                                        </p:cTn>
                                        <p:tgtEl>
                                          <p:spTgt spid="28"/>
                                        </p:tgtEl>
                                        <p:attrNameLst>
                                          <p:attrName>style.visibility</p:attrName>
                                        </p:attrNameLst>
                                      </p:cBhvr>
                                      <p:to>
                                        <p:strVal val="visible"/>
                                      </p:to>
                                    </p:set>
                                    <p:anim calcmode="lin" valueType="num">
                                      <p:cBhvr>
                                        <p:cTn dur="250" fill="hold" id="7"/>
                                        <p:tgtEl>
                                          <p:spTgt spid="28"/>
                                        </p:tgtEl>
                                        <p:attrNameLst>
                                          <p:attrName>ppt_x</p:attrName>
                                        </p:attrNameLst>
                                      </p:cBhvr>
                                      <p:tavLst>
                                        <p:tav tm="0">
                                          <p:val>
                                            <p:strVal val="#ppt_x"/>
                                          </p:val>
                                        </p:tav>
                                        <p:tav tm="50000">
                                          <p:val>
                                            <p:strVal val="#ppt_x+.1"/>
                                          </p:val>
                                        </p:tav>
                                        <p:tav tm="100000">
                                          <p:val>
                                            <p:strVal val="#ppt_x"/>
                                          </p:val>
                                        </p:tav>
                                      </p:tavLst>
                                    </p:anim>
                                    <p:anim calcmode="lin" valueType="num">
                                      <p:cBhvr>
                                        <p:cTn dur="250" fill="hold" id="8"/>
                                        <p:tgtEl>
                                          <p:spTgt spid="28"/>
                                        </p:tgtEl>
                                        <p:attrNameLst>
                                          <p:attrName>ppt_y</p:attrName>
                                        </p:attrNameLst>
                                      </p:cBhvr>
                                      <p:tavLst>
                                        <p:tav tm="0">
                                          <p:val>
                                            <p:strVal val="#ppt_y"/>
                                          </p:val>
                                        </p:tav>
                                        <p:tav tm="100000">
                                          <p:val>
                                            <p:strVal val="#ppt_y"/>
                                          </p:val>
                                        </p:tav>
                                      </p:tavLst>
                                    </p:anim>
                                    <p:anim calcmode="lin" valueType="num">
                                      <p:cBhvr>
                                        <p:cTn dur="250" fill="hold" id="9"/>
                                        <p:tgtEl>
                                          <p:spTgt spid="28"/>
                                        </p:tgtEl>
                                        <p:attrNameLst>
                                          <p:attrName>ppt_h</p:attrName>
                                        </p:attrNameLst>
                                      </p:cBhvr>
                                      <p:tavLst>
                                        <p:tav tm="0">
                                          <p:val>
                                            <p:strVal val="#ppt_h/10"/>
                                          </p:val>
                                        </p:tav>
                                        <p:tav tm="50000">
                                          <p:val>
                                            <p:strVal val="#ppt_h+.01"/>
                                          </p:val>
                                        </p:tav>
                                        <p:tav tm="100000">
                                          <p:val>
                                            <p:strVal val="#ppt_h"/>
                                          </p:val>
                                        </p:tav>
                                      </p:tavLst>
                                    </p:anim>
                                    <p:anim calcmode="lin" valueType="num">
                                      <p:cBhvr>
                                        <p:cTn dur="250" fill="hold" id="10"/>
                                        <p:tgtEl>
                                          <p:spTgt spid="28"/>
                                        </p:tgtEl>
                                        <p:attrNameLst>
                                          <p:attrName>ppt_w</p:attrName>
                                        </p:attrNameLst>
                                      </p:cBhvr>
                                      <p:tavLst>
                                        <p:tav tm="0">
                                          <p:val>
                                            <p:strVal val="#ppt_w/10"/>
                                          </p:val>
                                        </p:tav>
                                        <p:tav tm="50000">
                                          <p:val>
                                            <p:strVal val="#ppt_w+.01"/>
                                          </p:val>
                                        </p:tav>
                                        <p:tav tm="100000">
                                          <p:val>
                                            <p:strVal val="#ppt_w"/>
                                          </p:val>
                                        </p:tav>
                                      </p:tavLst>
                                    </p:anim>
                                    <p:animEffect filter="fade" transition="in">
                                      <p:cBhvr>
                                        <p:cTn dur="250" id="11" tmFilter="0,0; .5, 1; 1, 1"/>
                                        <p:tgtEl>
                                          <p:spTgt spid="28"/>
                                        </p:tgtEl>
                                      </p:cBhvr>
                                    </p:animEffect>
                                  </p:childTnLst>
                                </p:cTn>
                              </p:par>
                            </p:childTnLst>
                          </p:cTn>
                        </p:par>
                        <p:par>
                          <p:cTn fill="hold" id="12" nodeType="afterGroup">
                            <p:stCondLst>
                              <p:cond delay="250"/>
                            </p:stCondLst>
                            <p:childTnLst>
                              <p:par>
                                <p:cTn fill="hold" grpId="0" id="13" nodeType="afterEffect" presetClass="entr" presetID="22" presetSubtype="1">
                                  <p:stCondLst>
                                    <p:cond delay="0"/>
                                  </p:stCondLst>
                                  <p:childTnLst>
                                    <p:set>
                                      <p:cBhvr>
                                        <p:cTn dur="1" fill="hold" id="14">
                                          <p:stCondLst>
                                            <p:cond delay="0"/>
                                          </p:stCondLst>
                                        </p:cTn>
                                        <p:tgtEl>
                                          <p:spTgt spid="9"/>
                                        </p:tgtEl>
                                        <p:attrNameLst>
                                          <p:attrName>style.visibility</p:attrName>
                                        </p:attrNameLst>
                                      </p:cBhvr>
                                      <p:to>
                                        <p:strVal val="visible"/>
                                      </p:to>
                                    </p:set>
                                    <p:animEffect filter="wipe(up)" transition="in">
                                      <p:cBhvr>
                                        <p:cTn dur="400" id="15"/>
                                        <p:tgtEl>
                                          <p:spTgt spid="9"/>
                                        </p:tgtEl>
                                      </p:cBhvr>
                                    </p:animEffect>
                                  </p:childTnLst>
                                </p:cTn>
                              </p:par>
                            </p:childTnLst>
                          </p:cTn>
                        </p:par>
                        <p:par>
                          <p:cTn fill="hold" id="16" nodeType="afterGroup">
                            <p:stCondLst>
                              <p:cond delay="650"/>
                            </p:stCondLst>
                            <p:childTnLst>
                              <p:par>
                                <p:cTn fill="hold" id="17" nodeType="afterEffect" presetClass="entr" presetID="2" presetSubtype="4">
                                  <p:stCondLst>
                                    <p:cond delay="0"/>
                                  </p:stCondLst>
                                  <p:childTnLst>
                                    <p:set>
                                      <p:cBhvr>
                                        <p:cTn dur="1" fill="hold" id="18">
                                          <p:stCondLst>
                                            <p:cond delay="0"/>
                                          </p:stCondLst>
                                        </p:cTn>
                                        <p:tgtEl>
                                          <p:spTgt spid="3"/>
                                        </p:tgtEl>
                                        <p:attrNameLst>
                                          <p:attrName>style.visibility</p:attrName>
                                        </p:attrNameLst>
                                      </p:cBhvr>
                                      <p:to>
                                        <p:strVal val="visible"/>
                                      </p:to>
                                    </p:set>
                                    <p:anim calcmode="lin" valueType="num">
                                      <p:cBhvr additive="base">
                                        <p:cTn dur="350" fill="hold" id="19"/>
                                        <p:tgtEl>
                                          <p:spTgt spid="3"/>
                                        </p:tgtEl>
                                        <p:attrNameLst>
                                          <p:attrName>ppt_x</p:attrName>
                                        </p:attrNameLst>
                                      </p:cBhvr>
                                      <p:tavLst>
                                        <p:tav tm="0">
                                          <p:val>
                                            <p:strVal val="#ppt_x"/>
                                          </p:val>
                                        </p:tav>
                                        <p:tav tm="100000">
                                          <p:val>
                                            <p:strVal val="#ppt_x"/>
                                          </p:val>
                                        </p:tav>
                                      </p:tavLst>
                                    </p:anim>
                                    <p:anim calcmode="lin" valueType="num">
                                      <p:cBhvr additive="base">
                                        <p:cTn dur="350" fill="hold" id="20"/>
                                        <p:tgtEl>
                                          <p:spTgt spid="3"/>
                                        </p:tgtEl>
                                        <p:attrNameLst>
                                          <p:attrName>ppt_y</p:attrName>
                                        </p:attrNameLst>
                                      </p:cBhvr>
                                      <p:tavLst>
                                        <p:tav tm="0">
                                          <p:val>
                                            <p:strVal val="1+#ppt_h/2"/>
                                          </p:val>
                                        </p:tav>
                                        <p:tav tm="100000">
                                          <p:val>
                                            <p:strVal val="#ppt_y"/>
                                          </p:val>
                                        </p:tav>
                                      </p:tavLst>
                                    </p:anim>
                                  </p:childTnLst>
                                </p:cTn>
                              </p:par>
                            </p:childTnLst>
                          </p:cTn>
                        </p:par>
                        <p:par>
                          <p:cTn fill="hold" id="21" nodeType="afterGroup">
                            <p:stCondLst>
                              <p:cond delay="1000"/>
                            </p:stCondLst>
                            <p:childTnLst>
                              <p:par>
                                <p:cTn fill="hold" id="22" nodeType="afterEffect" presetClass="entr" presetID="22" presetSubtype="1">
                                  <p:stCondLst>
                                    <p:cond delay="0"/>
                                  </p:stCondLst>
                                  <p:childTnLst>
                                    <p:set>
                                      <p:cBhvr>
                                        <p:cTn dur="1" fill="hold" id="23">
                                          <p:stCondLst>
                                            <p:cond delay="0"/>
                                          </p:stCondLst>
                                        </p:cTn>
                                        <p:tgtEl>
                                          <p:spTgt spid="30">
                                            <p:txEl>
                                              <p:pRg end="0" st="0"/>
                                            </p:txEl>
                                          </p:spTgt>
                                        </p:tgtEl>
                                        <p:attrNameLst>
                                          <p:attrName>style.visibility</p:attrName>
                                        </p:attrNameLst>
                                      </p:cBhvr>
                                      <p:to>
                                        <p:strVal val="visible"/>
                                      </p:to>
                                    </p:set>
                                    <p:animEffect filter="wipe(up)" transition="in">
                                      <p:cBhvr>
                                        <p:cTn dur="400" id="24"/>
                                        <p:tgtEl>
                                          <p:spTgt spid="30">
                                            <p:txEl>
                                              <p:pRg end="0" st="0"/>
                                            </p:txEl>
                                          </p:spTgt>
                                        </p:tgtEl>
                                      </p:cBhvr>
                                    </p:animEffect>
                                  </p:childTnLst>
                                </p:cTn>
                              </p:par>
                            </p:childTnLst>
                          </p:cTn>
                        </p:par>
                        <p:par>
                          <p:cTn fill="hold" id="25" nodeType="afterGroup">
                            <p:stCondLst>
                              <p:cond delay="1400"/>
                            </p:stCondLst>
                            <p:childTnLst>
                              <p:par>
                                <p:cTn fill="hold" id="26" nodeType="afterEffect" presetClass="entr" presetID="22" presetSubtype="1">
                                  <p:stCondLst>
                                    <p:cond delay="0"/>
                                  </p:stCondLst>
                                  <p:childTnLst>
                                    <p:set>
                                      <p:cBhvr>
                                        <p:cTn dur="1" fill="hold" id="27">
                                          <p:stCondLst>
                                            <p:cond delay="0"/>
                                          </p:stCondLst>
                                        </p:cTn>
                                        <p:tgtEl>
                                          <p:spTgt spid="30">
                                            <p:txEl>
                                              <p:pRg end="1" st="1"/>
                                            </p:txEl>
                                          </p:spTgt>
                                        </p:tgtEl>
                                        <p:attrNameLst>
                                          <p:attrName>style.visibility</p:attrName>
                                        </p:attrNameLst>
                                      </p:cBhvr>
                                      <p:to>
                                        <p:strVal val="visible"/>
                                      </p:to>
                                    </p:set>
                                    <p:animEffect filter="wipe(up)" transition="in">
                                      <p:cBhvr>
                                        <p:cTn dur="400" id="28"/>
                                        <p:tgtEl>
                                          <p:spTgt spid="30">
                                            <p:txEl>
                                              <p:pRg end="1" st="1"/>
                                            </p:txEl>
                                          </p:spTgt>
                                        </p:tgtEl>
                                      </p:cBhvr>
                                    </p:animEffect>
                                  </p:childTnLst>
                                </p:cTn>
                              </p:par>
                            </p:childTnLst>
                          </p:cTn>
                        </p:par>
                        <p:par>
                          <p:cTn fill="hold" id="29" nodeType="afterGroup">
                            <p:stCondLst>
                              <p:cond delay="1800"/>
                            </p:stCondLst>
                            <p:childTnLst>
                              <p:par>
                                <p:cTn fill="hold" id="30" nodeType="afterEffect" presetClass="entr" presetID="22" presetSubtype="1">
                                  <p:stCondLst>
                                    <p:cond delay="0"/>
                                  </p:stCondLst>
                                  <p:childTnLst>
                                    <p:set>
                                      <p:cBhvr>
                                        <p:cTn dur="1" fill="hold" id="31">
                                          <p:stCondLst>
                                            <p:cond delay="0"/>
                                          </p:stCondLst>
                                        </p:cTn>
                                        <p:tgtEl>
                                          <p:spTgt spid="16"/>
                                        </p:tgtEl>
                                        <p:attrNameLst>
                                          <p:attrName>style.visibility</p:attrName>
                                        </p:attrNameLst>
                                      </p:cBhvr>
                                      <p:to>
                                        <p:strVal val="visible"/>
                                      </p:to>
                                    </p:set>
                                    <p:animEffect filter="wipe(up)" transition="in">
                                      <p:cBhvr>
                                        <p:cTn dur="250" id="32"/>
                                        <p:tgtEl>
                                          <p:spTgt spid="16"/>
                                        </p:tgtEl>
                                      </p:cBhvr>
                                    </p:animEffect>
                                  </p:childTnLst>
                                </p:cTn>
                              </p:par>
                            </p:childTnLst>
                          </p:cTn>
                        </p:par>
                        <p:par>
                          <p:cTn fill="hold" id="33" nodeType="afterGroup">
                            <p:stCondLst>
                              <p:cond delay="2050"/>
                            </p:stCondLst>
                            <p:childTnLst>
                              <p:par>
                                <p:cTn fill="hold" id="34" nodeType="afterEffect" presetClass="entr" presetID="2" presetSubtype="4">
                                  <p:stCondLst>
                                    <p:cond delay="0"/>
                                  </p:stCondLst>
                                  <p:childTnLst>
                                    <p:set>
                                      <p:cBhvr>
                                        <p:cTn dur="1" fill="hold" id="35">
                                          <p:stCondLst>
                                            <p:cond delay="0"/>
                                          </p:stCondLst>
                                        </p:cTn>
                                        <p:tgtEl>
                                          <p:spTgt spid="4"/>
                                        </p:tgtEl>
                                        <p:attrNameLst>
                                          <p:attrName>style.visibility</p:attrName>
                                        </p:attrNameLst>
                                      </p:cBhvr>
                                      <p:to>
                                        <p:strVal val="visible"/>
                                      </p:to>
                                    </p:set>
                                    <p:anim calcmode="lin" valueType="num">
                                      <p:cBhvr additive="base">
                                        <p:cTn dur="350" fill="hold" id="36"/>
                                        <p:tgtEl>
                                          <p:spTgt spid="4"/>
                                        </p:tgtEl>
                                        <p:attrNameLst>
                                          <p:attrName>ppt_x</p:attrName>
                                        </p:attrNameLst>
                                      </p:cBhvr>
                                      <p:tavLst>
                                        <p:tav tm="0">
                                          <p:val>
                                            <p:strVal val="#ppt_x"/>
                                          </p:val>
                                        </p:tav>
                                        <p:tav tm="100000">
                                          <p:val>
                                            <p:strVal val="#ppt_x"/>
                                          </p:val>
                                        </p:tav>
                                      </p:tavLst>
                                    </p:anim>
                                    <p:anim calcmode="lin" valueType="num">
                                      <p:cBhvr additive="base">
                                        <p:cTn dur="350" fill="hold" id="37"/>
                                        <p:tgtEl>
                                          <p:spTgt spid="4"/>
                                        </p:tgtEl>
                                        <p:attrNameLst>
                                          <p:attrName>ppt_y</p:attrName>
                                        </p:attrNameLst>
                                      </p:cBhvr>
                                      <p:tavLst>
                                        <p:tav tm="0">
                                          <p:val>
                                            <p:strVal val="1+#ppt_h/2"/>
                                          </p:val>
                                        </p:tav>
                                        <p:tav tm="100000">
                                          <p:val>
                                            <p:strVal val="#ppt_y"/>
                                          </p:val>
                                        </p:tav>
                                      </p:tavLst>
                                    </p:anim>
                                  </p:childTnLst>
                                </p:cTn>
                              </p:par>
                            </p:childTnLst>
                          </p:cTn>
                        </p:par>
                        <p:par>
                          <p:cTn fill="hold" id="38" nodeType="afterGroup">
                            <p:stCondLst>
                              <p:cond delay="2400"/>
                            </p:stCondLst>
                            <p:childTnLst>
                              <p:par>
                                <p:cTn fill="hold" id="39" nodeType="afterEffect" presetClass="entr" presetID="22" presetSubtype="1">
                                  <p:stCondLst>
                                    <p:cond delay="0"/>
                                  </p:stCondLst>
                                  <p:childTnLst>
                                    <p:set>
                                      <p:cBhvr>
                                        <p:cTn dur="1" fill="hold" id="40">
                                          <p:stCondLst>
                                            <p:cond delay="0"/>
                                          </p:stCondLst>
                                        </p:cTn>
                                        <p:tgtEl>
                                          <p:spTgt spid="19">
                                            <p:txEl>
                                              <p:pRg end="0" st="0"/>
                                            </p:txEl>
                                          </p:spTgt>
                                        </p:tgtEl>
                                        <p:attrNameLst>
                                          <p:attrName>style.visibility</p:attrName>
                                        </p:attrNameLst>
                                      </p:cBhvr>
                                      <p:to>
                                        <p:strVal val="visible"/>
                                      </p:to>
                                    </p:set>
                                    <p:animEffect filter="wipe(up)" transition="in">
                                      <p:cBhvr>
                                        <p:cTn dur="400" id="41"/>
                                        <p:tgtEl>
                                          <p:spTgt spid="19">
                                            <p:txEl>
                                              <p:pRg end="0" st="0"/>
                                            </p:txEl>
                                          </p:spTgt>
                                        </p:tgtEl>
                                      </p:cBhvr>
                                    </p:animEffect>
                                  </p:childTnLst>
                                </p:cTn>
                              </p:par>
                            </p:childTnLst>
                          </p:cTn>
                        </p:par>
                        <p:par>
                          <p:cTn fill="hold" id="42" nodeType="afterGroup">
                            <p:stCondLst>
                              <p:cond delay="2800"/>
                            </p:stCondLst>
                            <p:childTnLst>
                              <p:par>
                                <p:cTn fill="hold" id="43" nodeType="afterEffect" presetClass="entr" presetID="22" presetSubtype="1">
                                  <p:stCondLst>
                                    <p:cond delay="0"/>
                                  </p:stCondLst>
                                  <p:childTnLst>
                                    <p:set>
                                      <p:cBhvr>
                                        <p:cTn dur="1" fill="hold" id="44">
                                          <p:stCondLst>
                                            <p:cond delay="0"/>
                                          </p:stCondLst>
                                        </p:cTn>
                                        <p:tgtEl>
                                          <p:spTgt spid="19">
                                            <p:txEl>
                                              <p:pRg end="1" st="1"/>
                                            </p:txEl>
                                          </p:spTgt>
                                        </p:tgtEl>
                                        <p:attrNameLst>
                                          <p:attrName>style.visibility</p:attrName>
                                        </p:attrNameLst>
                                      </p:cBhvr>
                                      <p:to>
                                        <p:strVal val="visible"/>
                                      </p:to>
                                    </p:set>
                                    <p:animEffect filter="wipe(up)" transition="in">
                                      <p:cBhvr>
                                        <p:cTn dur="400" id="45"/>
                                        <p:tgtEl>
                                          <p:spTgt spid="19">
                                            <p:txEl>
                                              <p:pRg end="1" st="1"/>
                                            </p:txEl>
                                          </p:spTgt>
                                        </p:tgtEl>
                                      </p:cBhvr>
                                    </p:animEffect>
                                  </p:childTnLst>
                                </p:cTn>
                              </p:par>
                            </p:childTnLst>
                          </p:cTn>
                        </p:par>
                        <p:par>
                          <p:cTn fill="hold" id="46" nodeType="afterGroup">
                            <p:stCondLst>
                              <p:cond delay="3200"/>
                            </p:stCondLst>
                            <p:childTnLst>
                              <p:par>
                                <p:cTn fill="hold" id="47" nodeType="afterEffect" presetClass="entr" presetID="22" presetSubtype="1">
                                  <p:stCondLst>
                                    <p:cond delay="0"/>
                                  </p:stCondLst>
                                  <p:childTnLst>
                                    <p:set>
                                      <p:cBhvr>
                                        <p:cTn dur="1" fill="hold" id="48">
                                          <p:stCondLst>
                                            <p:cond delay="0"/>
                                          </p:stCondLst>
                                        </p:cTn>
                                        <p:tgtEl>
                                          <p:spTgt spid="37"/>
                                        </p:tgtEl>
                                        <p:attrNameLst>
                                          <p:attrName>style.visibility</p:attrName>
                                        </p:attrNameLst>
                                      </p:cBhvr>
                                      <p:to>
                                        <p:strVal val="visible"/>
                                      </p:to>
                                    </p:set>
                                    <p:animEffect filter="wipe(up)" transition="in">
                                      <p:cBhvr>
                                        <p:cTn dur="250" id="49"/>
                                        <p:tgtEl>
                                          <p:spTgt spid="3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cxnSp>
        <p:nvCxnSpPr>
          <p:cNvPr id="33" name="Прямая соединительная линия 32"/>
          <p:cNvCxnSpPr/>
          <p:nvPr/>
        </p:nvCxnSpPr>
        <p:spPr>
          <a:xfrm flipH="1">
            <a:off x="6104551" y="3456268"/>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32" name="Прямая соединительная линия 31"/>
          <p:cNvCxnSpPr/>
          <p:nvPr/>
        </p:nvCxnSpPr>
        <p:spPr>
          <a:xfrm flipH="1">
            <a:off x="6092806" y="1844726"/>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p:nvCxnSpPr>
        <p:spPr>
          <a:xfrm flipH="1">
            <a:off x="6096002" y="0"/>
            <a:ext cx="1" cy="2025649"/>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6" name="Текст 11"/>
          <p:cNvSpPr txBox="1"/>
          <p:nvPr/>
        </p:nvSpPr>
        <p:spPr>
          <a:xfrm>
            <a:off x="7144929" y="1226986"/>
            <a:ext cx="3141421" cy="143167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OFFER THAT WE PROVIDE</a:t>
            </a:r>
          </a:p>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a:t>
            </a:r>
          </a:p>
        </p:txBody>
      </p:sp>
      <p:grpSp>
        <p:nvGrpSpPr>
          <p:cNvPr id="2" name="Группа 1"/>
          <p:cNvGrpSpPr/>
          <p:nvPr/>
        </p:nvGrpSpPr>
        <p:grpSpPr>
          <a:xfrm>
            <a:off x="5684045" y="1201739"/>
            <a:ext cx="823910" cy="823910"/>
            <a:chOff x="5684045" y="1201739"/>
            <a:chExt cx="823910" cy="823910"/>
          </a:xfrm>
        </p:grpSpPr>
        <p:sp>
          <p:nvSpPr>
            <p:cNvPr id="5" name="Овал 4"/>
            <p:cNvSpPr/>
            <p:nvPr/>
          </p:nvSpPr>
          <p:spPr>
            <a:xfrm>
              <a:off x="5684045" y="1201739"/>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8" name="Прямоугольник 7"/>
            <p:cNvSpPr/>
            <p:nvPr/>
          </p:nvSpPr>
          <p:spPr>
            <a:xfrm>
              <a:off x="5787476" y="1467968"/>
              <a:ext cx="644842" cy="320040"/>
            </a:xfrm>
            <a:prstGeom prst="rect">
              <a:avLst/>
            </a:prstGeom>
          </p:spPr>
          <p:txBody>
            <a:bodyPr wrap="none">
              <a:spAutoFit/>
            </a:bodyPr>
            <a:lstStyle/>
            <a:p>
              <a:pPr>
                <a:lnSpc>
                  <a:spcPts val="1800"/>
                </a:lnSpc>
              </a:pPr>
              <a:r>
                <a:rPr lang="en-US" sz="1400">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15:30</a:t>
              </a:r>
            </a:p>
          </p:txBody>
        </p:sp>
      </p:grpSp>
      <p:grpSp>
        <p:nvGrpSpPr>
          <p:cNvPr id="3" name="Группа 2"/>
          <p:cNvGrpSpPr/>
          <p:nvPr/>
        </p:nvGrpSpPr>
        <p:grpSpPr>
          <a:xfrm>
            <a:off x="5684045" y="3046465"/>
            <a:ext cx="823910" cy="823910"/>
            <a:chOff x="5684045" y="3046465"/>
            <a:chExt cx="823910" cy="823910"/>
          </a:xfrm>
        </p:grpSpPr>
        <p:sp>
          <p:nvSpPr>
            <p:cNvPr id="10" name="Овал 9"/>
            <p:cNvSpPr/>
            <p:nvPr/>
          </p:nvSpPr>
          <p:spPr>
            <a:xfrm>
              <a:off x="5684045" y="3046465"/>
              <a:ext cx="823910" cy="823910"/>
            </a:xfrm>
            <a:prstGeom prst="ellipse">
              <a:avLst/>
            </a:prstGeom>
            <a:solidFill>
              <a:schemeClr val="bg1"/>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1" name="Прямоугольник 10"/>
            <p:cNvSpPr/>
            <p:nvPr/>
          </p:nvSpPr>
          <p:spPr>
            <a:xfrm>
              <a:off x="5787476" y="3323327"/>
              <a:ext cx="644842" cy="320040"/>
            </a:xfrm>
            <a:prstGeom prst="rect">
              <a:avLst/>
            </a:prstGeom>
          </p:spPr>
          <p:txBody>
            <a:bodyPr wrap="none">
              <a:spAutoFit/>
            </a:bodyPr>
            <a:lstStyle/>
            <a:p>
              <a:pPr>
                <a:lnSpc>
                  <a:spcPts val="1800"/>
                </a:lnSpc>
              </a:pPr>
              <a:r>
                <a:rPr lang="en-US" sz="1400">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16:15</a:t>
              </a:r>
            </a:p>
          </p:txBody>
        </p:sp>
      </p:grpSp>
      <p:sp>
        <p:nvSpPr>
          <p:cNvPr id="12" name="Текст 11"/>
          <p:cNvSpPr txBox="1"/>
          <p:nvPr/>
        </p:nvSpPr>
        <p:spPr>
          <a:xfrm>
            <a:off x="1970002" y="3101586"/>
            <a:ext cx="3096466" cy="143167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SPECIFICATION</a:t>
            </a:r>
          </a:p>
          <a:p>
            <a:pPr algn="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a:t>
            </a:r>
          </a:p>
        </p:txBody>
      </p:sp>
      <p:grpSp>
        <p:nvGrpSpPr>
          <p:cNvPr id="4" name="Группа 3"/>
          <p:cNvGrpSpPr/>
          <p:nvPr/>
        </p:nvGrpSpPr>
        <p:grpSpPr>
          <a:xfrm>
            <a:off x="5684045" y="4904838"/>
            <a:ext cx="907445" cy="823910"/>
            <a:chOff x="5684045" y="4904838"/>
            <a:chExt cx="907445" cy="823910"/>
          </a:xfrm>
        </p:grpSpPr>
        <p:sp>
          <p:nvSpPr>
            <p:cNvPr id="14" name="Овал 13"/>
            <p:cNvSpPr/>
            <p:nvPr/>
          </p:nvSpPr>
          <p:spPr>
            <a:xfrm>
              <a:off x="5684045" y="4904838"/>
              <a:ext cx="823910" cy="823910"/>
            </a:xfrm>
            <a:prstGeom prst="ellipse">
              <a:avLst/>
            </a:prstGeom>
            <a:solidFill>
              <a:schemeClr val="bg2">
                <a:lumMod val="25000"/>
              </a:schemeClr>
            </a:solidFill>
            <a:ln>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15" name="Прямоугольник 14"/>
            <p:cNvSpPr/>
            <p:nvPr/>
          </p:nvSpPr>
          <p:spPr>
            <a:xfrm>
              <a:off x="5776843" y="5171253"/>
              <a:ext cx="806768" cy="320040"/>
            </a:xfrm>
            <a:prstGeom prst="rect">
              <a:avLst/>
            </a:prstGeom>
          </p:spPr>
          <p:txBody>
            <a:bodyPr wrap="none">
              <a:spAutoFit/>
            </a:bodyPr>
            <a:lstStyle/>
            <a:p>
              <a:pPr>
                <a:lnSpc>
                  <a:spcPts val="1800"/>
                </a:lnSpc>
              </a:pPr>
              <a:r>
                <a:rPr b="1" lang="en-US" sz="14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FINISH</a:t>
              </a:r>
            </a:p>
          </p:txBody>
        </p:sp>
      </p:grpSp>
      <p:sp>
        <p:nvSpPr>
          <p:cNvPr id="16" name="Текст 11"/>
          <p:cNvSpPr txBox="1"/>
          <p:nvPr/>
        </p:nvSpPr>
        <p:spPr>
          <a:xfrm>
            <a:off x="7143193" y="4917057"/>
            <a:ext cx="3026195" cy="1431675"/>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CONCLUSION</a:t>
            </a:r>
          </a:p>
          <a:p>
            <a:pPr indent="0" marL="0">
              <a:buFont charset="0" panose="020b0604020202020204" pitchFamily="34" typeface="Arial"/>
              <a:buNone/>
            </a:pPr>
            <a:r>
              <a:rPr b="1" lang="en-US" sz="1200">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Ut et pulvinar odio. Nam condimentum nisl at ante euismod else.</a:t>
            </a:r>
          </a:p>
        </p:txBody>
      </p:sp>
    </p:spTree>
    <p:extLst>
      <p:ext uri="{BB962C8B-B14F-4D97-AF65-F5344CB8AC3E}">
        <p14:creationId val="4134745768"/>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22" presetSubtype="1">
                                  <p:stCondLst>
                                    <p:cond delay="0"/>
                                  </p:stCondLst>
                                  <p:childTnLst>
                                    <p:set>
                                      <p:cBhvr>
                                        <p:cTn dur="1" fill="hold" id="6">
                                          <p:stCondLst>
                                            <p:cond delay="0"/>
                                          </p:stCondLst>
                                        </p:cTn>
                                        <p:tgtEl>
                                          <p:spTgt spid="9"/>
                                        </p:tgtEl>
                                        <p:attrNameLst>
                                          <p:attrName>style.visibility</p:attrName>
                                        </p:attrNameLst>
                                      </p:cBhvr>
                                      <p:to>
                                        <p:strVal val="visible"/>
                                      </p:to>
                                    </p:set>
                                    <p:animEffect filter="wipe(up)" transition="in">
                                      <p:cBhvr>
                                        <p:cTn dur="250" id="7"/>
                                        <p:tgtEl>
                                          <p:spTgt spid="9"/>
                                        </p:tgtEl>
                                      </p:cBhvr>
                                    </p:animEffect>
                                  </p:childTnLst>
                                </p:cTn>
                              </p:par>
                            </p:childTnLst>
                          </p:cTn>
                        </p:par>
                        <p:par>
                          <p:cTn fill="hold" id="8" nodeType="afterGroup">
                            <p:stCondLst>
                              <p:cond delay="250"/>
                            </p:stCondLst>
                            <p:childTnLst>
                              <p:par>
                                <p:cTn fill="hold" id="9" nodeType="afterEffect" presetClass="entr" presetID="2" presetSubtype="4">
                                  <p:stCondLst>
                                    <p:cond delay="0"/>
                                  </p:stCondLst>
                                  <p:childTnLst>
                                    <p:set>
                                      <p:cBhvr>
                                        <p:cTn dur="1" fill="hold" id="10">
                                          <p:stCondLst>
                                            <p:cond delay="0"/>
                                          </p:stCondLst>
                                        </p:cTn>
                                        <p:tgtEl>
                                          <p:spTgt spid="2"/>
                                        </p:tgtEl>
                                        <p:attrNameLst>
                                          <p:attrName>style.visibility</p:attrName>
                                        </p:attrNameLst>
                                      </p:cBhvr>
                                      <p:to>
                                        <p:strVal val="visible"/>
                                      </p:to>
                                    </p:set>
                                    <p:anim calcmode="lin" valueType="num">
                                      <p:cBhvr additive="base">
                                        <p:cTn dur="350" fill="hold" id="11"/>
                                        <p:tgtEl>
                                          <p:spTgt spid="2"/>
                                        </p:tgtEl>
                                        <p:attrNameLst>
                                          <p:attrName>ppt_x</p:attrName>
                                        </p:attrNameLst>
                                      </p:cBhvr>
                                      <p:tavLst>
                                        <p:tav tm="0">
                                          <p:val>
                                            <p:strVal val="#ppt_x"/>
                                          </p:val>
                                        </p:tav>
                                        <p:tav tm="100000">
                                          <p:val>
                                            <p:strVal val="#ppt_x"/>
                                          </p:val>
                                        </p:tav>
                                      </p:tavLst>
                                    </p:anim>
                                    <p:anim calcmode="lin" valueType="num">
                                      <p:cBhvr additive="base">
                                        <p:cTn dur="350" fill="hold" id="12"/>
                                        <p:tgtEl>
                                          <p:spTgt spid="2"/>
                                        </p:tgtEl>
                                        <p:attrNameLst>
                                          <p:attrName>ppt_y</p:attrName>
                                        </p:attrNameLst>
                                      </p:cBhvr>
                                      <p:tavLst>
                                        <p:tav tm="0">
                                          <p:val>
                                            <p:strVal val="1+#ppt_h/2"/>
                                          </p:val>
                                        </p:tav>
                                        <p:tav tm="100000">
                                          <p:val>
                                            <p:strVal val="#ppt_y"/>
                                          </p:val>
                                        </p:tav>
                                      </p:tavLst>
                                    </p:anim>
                                  </p:childTnLst>
                                </p:cTn>
                              </p:par>
                            </p:childTnLst>
                          </p:cTn>
                        </p:par>
                        <p:par>
                          <p:cTn fill="hold" id="13" nodeType="afterGroup">
                            <p:stCondLst>
                              <p:cond delay="600"/>
                            </p:stCondLst>
                            <p:childTnLst>
                              <p:par>
                                <p:cTn fill="hold" id="14" nodeType="afterEffect" presetClass="entr" presetID="22" presetSubtype="1">
                                  <p:stCondLst>
                                    <p:cond delay="0"/>
                                  </p:stCondLst>
                                  <p:childTnLst>
                                    <p:set>
                                      <p:cBhvr>
                                        <p:cTn dur="1" fill="hold" id="15">
                                          <p:stCondLst>
                                            <p:cond delay="0"/>
                                          </p:stCondLst>
                                        </p:cTn>
                                        <p:tgtEl>
                                          <p:spTgt spid="6">
                                            <p:txEl>
                                              <p:pRg end="0" st="0"/>
                                            </p:txEl>
                                          </p:spTgt>
                                        </p:tgtEl>
                                        <p:attrNameLst>
                                          <p:attrName>style.visibility</p:attrName>
                                        </p:attrNameLst>
                                      </p:cBhvr>
                                      <p:to>
                                        <p:strVal val="visible"/>
                                      </p:to>
                                    </p:set>
                                    <p:animEffect filter="wipe(up)" transition="in">
                                      <p:cBhvr>
                                        <p:cTn dur="400" id="16"/>
                                        <p:tgtEl>
                                          <p:spTgt spid="6">
                                            <p:txEl>
                                              <p:pRg end="0" st="0"/>
                                            </p:txEl>
                                          </p:spTgt>
                                        </p:tgtEl>
                                      </p:cBhvr>
                                    </p:animEffect>
                                  </p:childTnLst>
                                </p:cTn>
                              </p:par>
                            </p:childTnLst>
                          </p:cTn>
                        </p:par>
                        <p:par>
                          <p:cTn fill="hold" id="17" nodeType="afterGroup">
                            <p:stCondLst>
                              <p:cond delay="1000"/>
                            </p:stCondLst>
                            <p:childTnLst>
                              <p:par>
                                <p:cTn fill="hold" id="18" nodeType="afterEffect" presetClass="entr" presetID="22" presetSubtype="1">
                                  <p:stCondLst>
                                    <p:cond delay="0"/>
                                  </p:stCondLst>
                                  <p:childTnLst>
                                    <p:set>
                                      <p:cBhvr>
                                        <p:cTn dur="1" fill="hold" id="19">
                                          <p:stCondLst>
                                            <p:cond delay="0"/>
                                          </p:stCondLst>
                                        </p:cTn>
                                        <p:tgtEl>
                                          <p:spTgt spid="6">
                                            <p:txEl>
                                              <p:pRg end="1" st="1"/>
                                            </p:txEl>
                                          </p:spTgt>
                                        </p:tgtEl>
                                        <p:attrNameLst>
                                          <p:attrName>style.visibility</p:attrName>
                                        </p:attrNameLst>
                                      </p:cBhvr>
                                      <p:to>
                                        <p:strVal val="visible"/>
                                      </p:to>
                                    </p:set>
                                    <p:animEffect filter="wipe(up)" transition="in">
                                      <p:cBhvr>
                                        <p:cTn dur="400" id="20"/>
                                        <p:tgtEl>
                                          <p:spTgt spid="6">
                                            <p:txEl>
                                              <p:pRg end="1" st="1"/>
                                            </p:txEl>
                                          </p:spTgt>
                                        </p:tgtEl>
                                      </p:cBhvr>
                                    </p:animEffect>
                                  </p:childTnLst>
                                </p:cTn>
                              </p:par>
                            </p:childTnLst>
                          </p:cTn>
                        </p:par>
                        <p:par>
                          <p:cTn fill="hold" id="21" nodeType="afterGroup">
                            <p:stCondLst>
                              <p:cond delay="1400"/>
                            </p:stCondLst>
                            <p:childTnLst>
                              <p:par>
                                <p:cTn fill="hold" id="22" nodeType="afterEffect" presetClass="entr" presetID="22" presetSubtype="1">
                                  <p:stCondLst>
                                    <p:cond delay="0"/>
                                  </p:stCondLst>
                                  <p:childTnLst>
                                    <p:set>
                                      <p:cBhvr>
                                        <p:cTn dur="1" fill="hold" id="23">
                                          <p:stCondLst>
                                            <p:cond delay="0"/>
                                          </p:stCondLst>
                                        </p:cTn>
                                        <p:tgtEl>
                                          <p:spTgt spid="32"/>
                                        </p:tgtEl>
                                        <p:attrNameLst>
                                          <p:attrName>style.visibility</p:attrName>
                                        </p:attrNameLst>
                                      </p:cBhvr>
                                      <p:to>
                                        <p:strVal val="visible"/>
                                      </p:to>
                                    </p:set>
                                    <p:animEffect filter="wipe(up)" transition="in">
                                      <p:cBhvr>
                                        <p:cTn dur="250" id="24"/>
                                        <p:tgtEl>
                                          <p:spTgt spid="32"/>
                                        </p:tgtEl>
                                      </p:cBhvr>
                                    </p:animEffect>
                                  </p:childTnLst>
                                </p:cTn>
                              </p:par>
                            </p:childTnLst>
                          </p:cTn>
                        </p:par>
                        <p:par>
                          <p:cTn fill="hold" id="25" nodeType="afterGroup">
                            <p:stCondLst>
                              <p:cond delay="1650"/>
                            </p:stCondLst>
                            <p:childTnLst>
                              <p:par>
                                <p:cTn fill="hold" id="26" nodeType="afterEffect" presetClass="entr" presetID="2" presetSubtype="4">
                                  <p:stCondLst>
                                    <p:cond delay="0"/>
                                  </p:stCondLst>
                                  <p:childTnLst>
                                    <p:set>
                                      <p:cBhvr>
                                        <p:cTn dur="1" fill="hold" id="27">
                                          <p:stCondLst>
                                            <p:cond delay="0"/>
                                          </p:stCondLst>
                                        </p:cTn>
                                        <p:tgtEl>
                                          <p:spTgt spid="3"/>
                                        </p:tgtEl>
                                        <p:attrNameLst>
                                          <p:attrName>style.visibility</p:attrName>
                                        </p:attrNameLst>
                                      </p:cBhvr>
                                      <p:to>
                                        <p:strVal val="visible"/>
                                      </p:to>
                                    </p:set>
                                    <p:anim calcmode="lin" valueType="num">
                                      <p:cBhvr additive="base">
                                        <p:cTn dur="350" fill="hold" id="28"/>
                                        <p:tgtEl>
                                          <p:spTgt spid="3"/>
                                        </p:tgtEl>
                                        <p:attrNameLst>
                                          <p:attrName>ppt_x</p:attrName>
                                        </p:attrNameLst>
                                      </p:cBhvr>
                                      <p:tavLst>
                                        <p:tav tm="0">
                                          <p:val>
                                            <p:strVal val="#ppt_x"/>
                                          </p:val>
                                        </p:tav>
                                        <p:tav tm="100000">
                                          <p:val>
                                            <p:strVal val="#ppt_x"/>
                                          </p:val>
                                        </p:tav>
                                      </p:tavLst>
                                    </p:anim>
                                    <p:anim calcmode="lin" valueType="num">
                                      <p:cBhvr additive="base">
                                        <p:cTn dur="350" fill="hold" id="29"/>
                                        <p:tgtEl>
                                          <p:spTgt spid="3"/>
                                        </p:tgtEl>
                                        <p:attrNameLst>
                                          <p:attrName>ppt_y</p:attrName>
                                        </p:attrNameLst>
                                      </p:cBhvr>
                                      <p:tavLst>
                                        <p:tav tm="0">
                                          <p:val>
                                            <p:strVal val="1+#ppt_h/2"/>
                                          </p:val>
                                        </p:tav>
                                        <p:tav tm="100000">
                                          <p:val>
                                            <p:strVal val="#ppt_y"/>
                                          </p:val>
                                        </p:tav>
                                      </p:tavLst>
                                    </p:anim>
                                  </p:childTnLst>
                                </p:cTn>
                              </p:par>
                            </p:childTnLst>
                          </p:cTn>
                        </p:par>
                        <p:par>
                          <p:cTn fill="hold" id="30" nodeType="afterGroup">
                            <p:stCondLst>
                              <p:cond delay="2000"/>
                            </p:stCondLst>
                            <p:childTnLst>
                              <p:par>
                                <p:cTn fill="hold" id="31" nodeType="afterEffect" presetClass="entr" presetID="22" presetSubtype="1">
                                  <p:stCondLst>
                                    <p:cond delay="0"/>
                                  </p:stCondLst>
                                  <p:childTnLst>
                                    <p:set>
                                      <p:cBhvr>
                                        <p:cTn dur="1" fill="hold" id="32">
                                          <p:stCondLst>
                                            <p:cond delay="0"/>
                                          </p:stCondLst>
                                        </p:cTn>
                                        <p:tgtEl>
                                          <p:spTgt spid="12">
                                            <p:txEl>
                                              <p:pRg end="0" st="0"/>
                                            </p:txEl>
                                          </p:spTgt>
                                        </p:tgtEl>
                                        <p:attrNameLst>
                                          <p:attrName>style.visibility</p:attrName>
                                        </p:attrNameLst>
                                      </p:cBhvr>
                                      <p:to>
                                        <p:strVal val="visible"/>
                                      </p:to>
                                    </p:set>
                                    <p:animEffect filter="wipe(up)" transition="in">
                                      <p:cBhvr>
                                        <p:cTn dur="400" id="33"/>
                                        <p:tgtEl>
                                          <p:spTgt spid="12">
                                            <p:txEl>
                                              <p:pRg end="0" st="0"/>
                                            </p:txEl>
                                          </p:spTgt>
                                        </p:tgtEl>
                                      </p:cBhvr>
                                    </p:animEffect>
                                  </p:childTnLst>
                                </p:cTn>
                              </p:par>
                            </p:childTnLst>
                          </p:cTn>
                        </p:par>
                        <p:par>
                          <p:cTn fill="hold" id="34" nodeType="afterGroup">
                            <p:stCondLst>
                              <p:cond delay="2400"/>
                            </p:stCondLst>
                            <p:childTnLst>
                              <p:par>
                                <p:cTn fill="hold" id="35" nodeType="afterEffect" presetClass="entr" presetID="22" presetSubtype="1">
                                  <p:stCondLst>
                                    <p:cond delay="0"/>
                                  </p:stCondLst>
                                  <p:childTnLst>
                                    <p:set>
                                      <p:cBhvr>
                                        <p:cTn dur="1" fill="hold" id="36">
                                          <p:stCondLst>
                                            <p:cond delay="0"/>
                                          </p:stCondLst>
                                        </p:cTn>
                                        <p:tgtEl>
                                          <p:spTgt spid="12">
                                            <p:txEl>
                                              <p:pRg end="1" st="1"/>
                                            </p:txEl>
                                          </p:spTgt>
                                        </p:tgtEl>
                                        <p:attrNameLst>
                                          <p:attrName>style.visibility</p:attrName>
                                        </p:attrNameLst>
                                      </p:cBhvr>
                                      <p:to>
                                        <p:strVal val="visible"/>
                                      </p:to>
                                    </p:set>
                                    <p:animEffect filter="wipe(up)" transition="in">
                                      <p:cBhvr>
                                        <p:cTn dur="400" id="37"/>
                                        <p:tgtEl>
                                          <p:spTgt spid="12">
                                            <p:txEl>
                                              <p:pRg end="1" st="1"/>
                                            </p:txEl>
                                          </p:spTgt>
                                        </p:tgtEl>
                                      </p:cBhvr>
                                    </p:animEffect>
                                  </p:childTnLst>
                                </p:cTn>
                              </p:par>
                            </p:childTnLst>
                          </p:cTn>
                        </p:par>
                        <p:par>
                          <p:cTn fill="hold" id="38" nodeType="afterGroup">
                            <p:stCondLst>
                              <p:cond delay="2800"/>
                            </p:stCondLst>
                            <p:childTnLst>
                              <p:par>
                                <p:cTn fill="hold" id="39" nodeType="afterEffect" presetClass="entr" presetID="22" presetSubtype="1">
                                  <p:stCondLst>
                                    <p:cond delay="0"/>
                                  </p:stCondLst>
                                  <p:childTnLst>
                                    <p:set>
                                      <p:cBhvr>
                                        <p:cTn dur="1" fill="hold" id="40">
                                          <p:stCondLst>
                                            <p:cond delay="0"/>
                                          </p:stCondLst>
                                        </p:cTn>
                                        <p:tgtEl>
                                          <p:spTgt spid="33"/>
                                        </p:tgtEl>
                                        <p:attrNameLst>
                                          <p:attrName>style.visibility</p:attrName>
                                        </p:attrNameLst>
                                      </p:cBhvr>
                                      <p:to>
                                        <p:strVal val="visible"/>
                                      </p:to>
                                    </p:set>
                                    <p:animEffect filter="wipe(up)" transition="in">
                                      <p:cBhvr>
                                        <p:cTn dur="250" id="41"/>
                                        <p:tgtEl>
                                          <p:spTgt spid="33"/>
                                        </p:tgtEl>
                                      </p:cBhvr>
                                    </p:animEffect>
                                  </p:childTnLst>
                                </p:cTn>
                              </p:par>
                            </p:childTnLst>
                          </p:cTn>
                        </p:par>
                        <p:par>
                          <p:cTn fill="hold" id="42" nodeType="afterGroup">
                            <p:stCondLst>
                              <p:cond delay="3050"/>
                            </p:stCondLst>
                            <p:childTnLst>
                              <p:par>
                                <p:cTn fill="hold" id="43" nodeType="afterEffect" presetClass="entr" presetID="2" presetSubtype="4">
                                  <p:stCondLst>
                                    <p:cond delay="0"/>
                                  </p:stCondLst>
                                  <p:childTnLst>
                                    <p:set>
                                      <p:cBhvr>
                                        <p:cTn dur="1" fill="hold" id="44">
                                          <p:stCondLst>
                                            <p:cond delay="0"/>
                                          </p:stCondLst>
                                        </p:cTn>
                                        <p:tgtEl>
                                          <p:spTgt spid="4"/>
                                        </p:tgtEl>
                                        <p:attrNameLst>
                                          <p:attrName>style.visibility</p:attrName>
                                        </p:attrNameLst>
                                      </p:cBhvr>
                                      <p:to>
                                        <p:strVal val="visible"/>
                                      </p:to>
                                    </p:set>
                                    <p:anim calcmode="lin" valueType="num">
                                      <p:cBhvr additive="base">
                                        <p:cTn dur="350" fill="hold" id="45"/>
                                        <p:tgtEl>
                                          <p:spTgt spid="4"/>
                                        </p:tgtEl>
                                        <p:attrNameLst>
                                          <p:attrName>ppt_x</p:attrName>
                                        </p:attrNameLst>
                                      </p:cBhvr>
                                      <p:tavLst>
                                        <p:tav tm="0">
                                          <p:val>
                                            <p:strVal val="#ppt_x"/>
                                          </p:val>
                                        </p:tav>
                                        <p:tav tm="100000">
                                          <p:val>
                                            <p:strVal val="#ppt_x"/>
                                          </p:val>
                                        </p:tav>
                                      </p:tavLst>
                                    </p:anim>
                                    <p:anim calcmode="lin" valueType="num">
                                      <p:cBhvr additive="base">
                                        <p:cTn dur="350" fill="hold" id="46"/>
                                        <p:tgtEl>
                                          <p:spTgt spid="4"/>
                                        </p:tgtEl>
                                        <p:attrNameLst>
                                          <p:attrName>ppt_y</p:attrName>
                                        </p:attrNameLst>
                                      </p:cBhvr>
                                      <p:tavLst>
                                        <p:tav tm="0">
                                          <p:val>
                                            <p:strVal val="1+#ppt_h/2"/>
                                          </p:val>
                                        </p:tav>
                                        <p:tav tm="100000">
                                          <p:val>
                                            <p:strVal val="#ppt_y"/>
                                          </p:val>
                                        </p:tav>
                                      </p:tavLst>
                                    </p:anim>
                                  </p:childTnLst>
                                </p:cTn>
                              </p:par>
                            </p:childTnLst>
                          </p:cTn>
                        </p:par>
                        <p:par>
                          <p:cTn fill="hold" id="47" nodeType="afterGroup">
                            <p:stCondLst>
                              <p:cond delay="3400"/>
                            </p:stCondLst>
                            <p:childTnLst>
                              <p:par>
                                <p:cTn fill="hold" id="48" nodeType="afterEffect" presetClass="entr" presetID="22" presetSubtype="1">
                                  <p:stCondLst>
                                    <p:cond delay="0"/>
                                  </p:stCondLst>
                                  <p:childTnLst>
                                    <p:set>
                                      <p:cBhvr>
                                        <p:cTn dur="1" fill="hold" id="49">
                                          <p:stCondLst>
                                            <p:cond delay="0"/>
                                          </p:stCondLst>
                                        </p:cTn>
                                        <p:tgtEl>
                                          <p:spTgt spid="16">
                                            <p:txEl>
                                              <p:pRg end="0" st="0"/>
                                            </p:txEl>
                                          </p:spTgt>
                                        </p:tgtEl>
                                        <p:attrNameLst>
                                          <p:attrName>style.visibility</p:attrName>
                                        </p:attrNameLst>
                                      </p:cBhvr>
                                      <p:to>
                                        <p:strVal val="visible"/>
                                      </p:to>
                                    </p:set>
                                    <p:animEffect filter="wipe(up)" transition="in">
                                      <p:cBhvr>
                                        <p:cTn dur="400" id="50"/>
                                        <p:tgtEl>
                                          <p:spTgt spid="16">
                                            <p:txEl>
                                              <p:pRg end="0" st="0"/>
                                            </p:txEl>
                                          </p:spTgt>
                                        </p:tgtEl>
                                      </p:cBhvr>
                                    </p:animEffect>
                                  </p:childTnLst>
                                </p:cTn>
                              </p:par>
                            </p:childTnLst>
                          </p:cTn>
                        </p:par>
                        <p:par>
                          <p:cTn fill="hold" id="51" nodeType="afterGroup">
                            <p:stCondLst>
                              <p:cond delay="3800"/>
                            </p:stCondLst>
                            <p:childTnLst>
                              <p:par>
                                <p:cTn fill="hold" id="52" nodeType="afterEffect" presetClass="entr" presetID="22" presetSubtype="1">
                                  <p:stCondLst>
                                    <p:cond delay="0"/>
                                  </p:stCondLst>
                                  <p:childTnLst>
                                    <p:set>
                                      <p:cBhvr>
                                        <p:cTn dur="1" fill="hold" id="53">
                                          <p:stCondLst>
                                            <p:cond delay="0"/>
                                          </p:stCondLst>
                                        </p:cTn>
                                        <p:tgtEl>
                                          <p:spTgt spid="16">
                                            <p:txEl>
                                              <p:pRg end="1" st="1"/>
                                            </p:txEl>
                                          </p:spTgt>
                                        </p:tgtEl>
                                        <p:attrNameLst>
                                          <p:attrName>style.visibility</p:attrName>
                                        </p:attrNameLst>
                                      </p:cBhvr>
                                      <p:to>
                                        <p:strVal val="visible"/>
                                      </p:to>
                                    </p:set>
                                    <p:animEffect filter="wipe(up)" transition="in">
                                      <p:cBhvr>
                                        <p:cTn dur="400" id="54"/>
                                        <p:tgtEl>
                                          <p:spTgt spid="16">
                                            <p:txEl>
                                              <p:pRg end="1" st="1"/>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17" name="Подзаголовок 2"/>
          <p:cNvSpPr txBox="1"/>
          <p:nvPr/>
        </p:nvSpPr>
        <p:spPr>
          <a:xfrm>
            <a:off x="8323405" y="5262942"/>
            <a:ext cx="3371290" cy="2552058"/>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1800"/>
              </a:lnSpc>
              <a:spcBef>
                <a:spcPts val="1200"/>
              </a:spcBef>
              <a:buFont charset="0" panose="020b0604020202020204" pitchFamily="34" typeface="Arial"/>
              <a:buNone/>
            </a:pPr>
            <a:r>
              <a:rPr lang="en-US" sz="1200">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Etiam vitae dui congue, semper quam vitae, luctus ligula. Sed posuere nunc in leo commod. </a:t>
            </a:r>
          </a:p>
        </p:txBody>
      </p:sp>
      <p:sp>
        <p:nvSpPr>
          <p:cNvPr id="11" name="Заголовок 1"/>
          <p:cNvSpPr txBox="1"/>
          <p:nvPr/>
        </p:nvSpPr>
        <p:spPr>
          <a:xfrm>
            <a:off x="1796716" y="781782"/>
            <a:ext cx="7956884" cy="1353120"/>
          </a:xfrm>
          <a:prstGeom prst="rect">
            <a:avLst/>
          </a:prstGeom>
        </p:spPr>
        <p:txBody>
          <a:bodyPr>
            <a:normAutofit/>
          </a:bodyPr>
          <a:lstStyle>
            <a:lvl1pPr algn="l" defTabSz="914400" eaLnBrk="1" hangingPunct="1" latinLnBrk="0" rtl="0">
              <a:lnSpc>
                <a:spcPct val="90000"/>
              </a:lnSpc>
              <a:spcBef>
                <a:spcPct val="0"/>
              </a:spcBef>
              <a:buNone/>
              <a:defRPr kern="1200" sz="4400">
                <a:solidFill>
                  <a:schemeClr val="tx1"/>
                </a:solidFill>
                <a:latin typeface="+mj-lt"/>
                <a:ea typeface="+mj-ea"/>
                <a:cs typeface="+mj-cs"/>
              </a:defRPr>
            </a:lvl1pPr>
          </a:lstStyle>
          <a:p>
            <a:pPr algn="ctr"/>
            <a:r>
              <a:rPr b="1" lang="en-US" spc="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OUR CREATIVE TEAM</a:t>
            </a:r>
          </a:p>
        </p:txBody>
      </p:sp>
      <p:sp>
        <p:nvSpPr>
          <p:cNvPr id="12" name="Подзаголовок 2"/>
          <p:cNvSpPr txBox="1"/>
          <p:nvPr/>
        </p:nvSpPr>
        <p:spPr>
          <a:xfrm>
            <a:off x="3797409" y="467432"/>
            <a:ext cx="3955498" cy="375130"/>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i="1" lang="en-US" sz="1200">
                <a:solidFill>
                  <a:schemeClr val="bg1">
                    <a:lumMod val="7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Team Section</a:t>
            </a:r>
          </a:p>
        </p:txBody>
      </p:sp>
      <p:sp>
        <p:nvSpPr>
          <p:cNvPr id="26" name="Прямоугольник 25"/>
          <p:cNvSpPr/>
          <p:nvPr/>
        </p:nvSpPr>
        <p:spPr>
          <a:xfrm>
            <a:off x="1585162"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7" name="Прямоугольник 26"/>
          <p:cNvSpPr/>
          <p:nvPr/>
        </p:nvSpPr>
        <p:spPr>
          <a:xfrm>
            <a:off x="4996695" y="206542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8" name="Прямоугольник 27"/>
          <p:cNvSpPr/>
          <p:nvPr/>
        </p:nvSpPr>
        <p:spPr>
          <a:xfrm>
            <a:off x="8390151" y="2084471"/>
            <a:ext cx="2095500" cy="1981200"/>
          </a:xfrm>
          <a:prstGeom prst="rect">
            <a:avLst/>
          </a:prstGeom>
          <a:no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9" name="Подзаголовок 2"/>
          <p:cNvSpPr txBox="1"/>
          <p:nvPr/>
        </p:nvSpPr>
        <p:spPr>
          <a:xfrm>
            <a:off x="1474903" y="4424285"/>
            <a:ext cx="2893827"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Web Designer</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MARCUS ROBBINSON</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else cuprumness.</a:t>
            </a:r>
          </a:p>
        </p:txBody>
      </p:sp>
      <p:sp>
        <p:nvSpPr>
          <p:cNvPr id="30" name="Подзаголовок 2"/>
          <p:cNvSpPr txBox="1"/>
          <p:nvPr/>
        </p:nvSpPr>
        <p:spPr>
          <a:xfrm>
            <a:off x="4790184" y="4424284"/>
            <a:ext cx="2893828"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SMM Manager</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ALISSIA BURTON</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nisl at ante euismod else.</a:t>
            </a:r>
          </a:p>
        </p:txBody>
      </p:sp>
      <p:sp>
        <p:nvSpPr>
          <p:cNvPr id="31" name="Подзаголовок 2"/>
          <p:cNvSpPr txBox="1"/>
          <p:nvPr/>
        </p:nvSpPr>
        <p:spPr>
          <a:xfrm>
            <a:off x="8183640" y="4500993"/>
            <a:ext cx="2893829" cy="1402325"/>
          </a:xfrm>
          <a:prstGeom prst="rect">
            <a:avLst/>
          </a:prstGeom>
        </p:spPr>
        <p:txBody>
          <a:bodyPr bIns="45720" lIns="91440" rIns="91440" rtlCol="0" tIns="45720" vert="horz">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 Assistant Director</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VERONICA CATBERTH</a:t>
            </a:r>
          </a:p>
          <a:p>
            <a:pPr indent="0" marL="0">
              <a:lnSpc>
                <a:spcPts val="700"/>
              </a:lnSpc>
              <a:spcBef>
                <a:spcPts val="1200"/>
              </a:spcBef>
              <a:buNone/>
            </a:pPr>
            <a:r>
              <a:rPr i="1" lang="en-US" sz="1100">
                <a:solidFill>
                  <a:schemeClr val="bg2">
                    <a:lumMod val="25000"/>
                  </a:schemeClr>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Etiam vitae dui congue, semper quam vitae, luctus ligula. Sed posuere nunc in nisl at ante euismod else.</a:t>
            </a:r>
          </a:p>
        </p:txBody>
      </p:sp>
      <p:pic>
        <p:nvPicPr>
          <p:cNvPr id="5" name="图片占位符 4"/>
          <p:cNvPicPr>
            <a:picLocks noChangeAspect="1" noGrp="1"/>
          </p:cNvPicPr>
          <p:nvPr>
            <p:ph idx="14" sz="quarter" type="pic"/>
          </p:nvPr>
        </p:nvPicPr>
        <p:blipFill>
          <a:blip r:embed="rId3">
            <a:extLst>
              <a:ext uri="{28A0092B-C50C-407E-A947-70E740481C1C}">
                <a14:useLocalDpi val="0"/>
              </a:ext>
            </a:extLst>
          </a:blip>
          <a:stretch>
            <a:fillRect/>
          </a:stretch>
        </p:blipFill>
        <p:spPr>
          <a:xfrm>
            <a:off x="1476772" y="2178706"/>
            <a:ext cx="2064465" cy="1979207"/>
          </a:xfrm>
        </p:spPr>
      </p:pic>
      <p:pic>
        <p:nvPicPr>
          <p:cNvPr id="6" name="图片占位符 5"/>
          <p:cNvPicPr>
            <a:picLocks noChangeAspect="1" noGrp="1"/>
          </p:cNvPicPr>
          <p:nvPr>
            <p:ph idx="15" sz="quarter" type="pic"/>
          </p:nvPr>
        </p:nvPicPr>
        <p:blipFill>
          <a:blip r:embed="rId4">
            <a:extLst>
              <a:ext uri="{28A0092B-C50C-407E-A947-70E740481C1C}">
                <a14:useLocalDpi val="0"/>
              </a:ext>
            </a:extLst>
          </a:blip>
          <a:stretch>
            <a:fillRect/>
          </a:stretch>
        </p:blipFill>
        <p:spPr>
          <a:xfrm>
            <a:off x="4895309" y="2178706"/>
            <a:ext cx="2064465" cy="1979207"/>
          </a:xfrm>
        </p:spPr>
      </p:pic>
      <p:pic>
        <p:nvPicPr>
          <p:cNvPr id="7" name="图片占位符 6"/>
          <p:cNvPicPr>
            <a:picLocks noChangeAspect="1" noGrp="1"/>
          </p:cNvPicPr>
          <p:nvPr>
            <p:ph idx="16" sz="quarter" type="pic"/>
          </p:nvPr>
        </p:nvPicPr>
        <p:blipFill>
          <a:blip r:embed="rId5">
            <a:extLst>
              <a:ext uri="{28A0092B-C50C-407E-A947-70E740481C1C}">
                <a14:useLocalDpi val="0"/>
              </a:ext>
            </a:extLst>
          </a:blip>
          <a:stretch>
            <a:fillRect/>
          </a:stretch>
        </p:blipFill>
        <p:spPr>
          <a:xfrm>
            <a:off x="8311976" y="2199014"/>
            <a:ext cx="2068204" cy="1976690"/>
          </a:xfrm>
        </p:spPr>
      </p:pic>
    </p:spTree>
    <p:extLst>
      <p:ext uri="{BB962C8B-B14F-4D97-AF65-F5344CB8AC3E}">
        <p14:creationId val="3866566316"/>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2" presetSubtype="1">
                                  <p:stCondLst>
                                    <p:cond delay="0"/>
                                  </p:stCondLst>
                                  <p:childTnLst>
                                    <p:set>
                                      <p:cBhvr>
                                        <p:cTn dur="1" fill="hold" id="6">
                                          <p:stCondLst>
                                            <p:cond delay="0"/>
                                          </p:stCondLst>
                                        </p:cTn>
                                        <p:tgtEl>
                                          <p:spTgt spid="12"/>
                                        </p:tgtEl>
                                        <p:attrNameLst>
                                          <p:attrName>style.visibility</p:attrName>
                                        </p:attrNameLst>
                                      </p:cBhvr>
                                      <p:to>
                                        <p:strVal val="visible"/>
                                      </p:to>
                                    </p:set>
                                    <p:animEffect filter="wipe(up)" transition="in">
                                      <p:cBhvr>
                                        <p:cTn dur="500" id="7"/>
                                        <p:tgtEl>
                                          <p:spTgt spid="12"/>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2" presetSubtype="1">
                                  <p:stCondLst>
                                    <p:cond delay="0"/>
                                  </p:stCondLst>
                                  <p:childTnLst>
                                    <p:set>
                                      <p:cBhvr>
                                        <p:cTn dur="1" fill="hold" id="11">
                                          <p:stCondLst>
                                            <p:cond delay="0"/>
                                          </p:stCondLst>
                                        </p:cTn>
                                        <p:tgtEl>
                                          <p:spTgt spid="11"/>
                                        </p:tgtEl>
                                        <p:attrNameLst>
                                          <p:attrName>style.visibility</p:attrName>
                                        </p:attrNameLst>
                                      </p:cBhvr>
                                      <p:to>
                                        <p:strVal val="visible"/>
                                      </p:to>
                                    </p:set>
                                    <p:animEffect filter="wipe(up)" transition="in">
                                      <p:cBhvr>
                                        <p:cTn dur="500" id="12"/>
                                        <p:tgtEl>
                                          <p:spTgt spid="11"/>
                                        </p:tgtEl>
                                      </p:cBhvr>
                                    </p:animEffect>
                                  </p:childTnLst>
                                </p:cTn>
                              </p:par>
                              <p:par>
                                <p:cTn fill="hold" grpId="0" id="13" nodeType="withEffect" presetClass="entr" presetID="2" presetSubtype="4">
                                  <p:stCondLst>
                                    <p:cond delay="0"/>
                                  </p:stCondLst>
                                  <p:childTnLst>
                                    <p:set>
                                      <p:cBhvr>
                                        <p:cTn dur="1" fill="hold" id="14">
                                          <p:stCondLst>
                                            <p:cond delay="0"/>
                                          </p:stCondLst>
                                        </p:cTn>
                                        <p:tgtEl>
                                          <p:spTgt spid="26"/>
                                        </p:tgtEl>
                                        <p:attrNameLst>
                                          <p:attrName>style.visibility</p:attrName>
                                        </p:attrNameLst>
                                      </p:cBhvr>
                                      <p:to>
                                        <p:strVal val="visible"/>
                                      </p:to>
                                    </p:set>
                                    <p:anim calcmode="lin" valueType="num">
                                      <p:cBhvr additive="base">
                                        <p:cTn dur="400" fill="hold" id="15"/>
                                        <p:tgtEl>
                                          <p:spTgt spid="26"/>
                                        </p:tgtEl>
                                        <p:attrNameLst>
                                          <p:attrName>ppt_x</p:attrName>
                                        </p:attrNameLst>
                                      </p:cBhvr>
                                      <p:tavLst>
                                        <p:tav tm="0">
                                          <p:val>
                                            <p:strVal val="#ppt_x"/>
                                          </p:val>
                                        </p:tav>
                                        <p:tav tm="100000">
                                          <p:val>
                                            <p:strVal val="#ppt_x"/>
                                          </p:val>
                                        </p:tav>
                                      </p:tavLst>
                                    </p:anim>
                                    <p:anim calcmode="lin" valueType="num">
                                      <p:cBhvr additive="base">
                                        <p:cTn dur="400" fill="hold" id="16"/>
                                        <p:tgtEl>
                                          <p:spTgt spid="26"/>
                                        </p:tgtEl>
                                        <p:attrNameLst>
                                          <p:attrName>ppt_y</p:attrName>
                                        </p:attrNameLst>
                                      </p:cBhvr>
                                      <p:tavLst>
                                        <p:tav tm="0">
                                          <p:val>
                                            <p:strVal val="1+#ppt_h/2"/>
                                          </p:val>
                                        </p:tav>
                                        <p:tav tm="100000">
                                          <p:val>
                                            <p:strVal val="#ppt_y"/>
                                          </p:val>
                                        </p:tav>
                                      </p:tavLst>
                                    </p:anim>
                                  </p:childTnLst>
                                </p:cTn>
                              </p:par>
                              <p:par>
                                <p:cTn fill="hold" id="17" nodeType="withEffect" presetClass="entr" presetID="2" presetSubtype="4">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additive="base">
                                        <p:cTn dur="400" fill="hold" id="19"/>
                                        <p:tgtEl>
                                          <p:spTgt spid="5"/>
                                        </p:tgtEl>
                                        <p:attrNameLst>
                                          <p:attrName>ppt_x</p:attrName>
                                        </p:attrNameLst>
                                      </p:cBhvr>
                                      <p:tavLst>
                                        <p:tav tm="0">
                                          <p:val>
                                            <p:strVal val="#ppt_x"/>
                                          </p:val>
                                        </p:tav>
                                        <p:tav tm="100000">
                                          <p:val>
                                            <p:strVal val="#ppt_x"/>
                                          </p:val>
                                        </p:tav>
                                      </p:tavLst>
                                    </p:anim>
                                    <p:anim calcmode="lin" valueType="num">
                                      <p:cBhvr additive="base">
                                        <p:cTn dur="400" fill="hold" id="20"/>
                                        <p:tgtEl>
                                          <p:spTgt spid="5"/>
                                        </p:tgtEl>
                                        <p:attrNameLst>
                                          <p:attrName>ppt_y</p:attrName>
                                        </p:attrNameLst>
                                      </p:cBhvr>
                                      <p:tavLst>
                                        <p:tav tm="0">
                                          <p:val>
                                            <p:strVal val="1+#ppt_h/2"/>
                                          </p:val>
                                        </p:tav>
                                        <p:tav tm="100000">
                                          <p:val>
                                            <p:strVal val="#ppt_y"/>
                                          </p:val>
                                        </p:tav>
                                      </p:tavLst>
                                    </p:anim>
                                  </p:childTnLst>
                                </p:cTn>
                              </p:par>
                            </p:childTnLst>
                          </p:cTn>
                        </p:par>
                      </p:childTnLst>
                    </p:cTn>
                  </p:par>
                  <p:par>
                    <p:cTn fill="hold" id="21" nodeType="clickPar">
                      <p:stCondLst>
                        <p:cond delay="indefinite"/>
                      </p:stCondLst>
                      <p:childTnLst>
                        <p:par>
                          <p:cTn fill="hold" id="22" nodeType="afterGroup">
                            <p:stCondLst>
                              <p:cond delay="0"/>
                            </p:stCondLst>
                            <p:childTnLst>
                              <p:par>
                                <p:cTn fill="hold" id="23" nodeType="clickEffect" presetClass="entr" presetID="22" presetSubtype="4">
                                  <p:stCondLst>
                                    <p:cond delay="0"/>
                                  </p:stCondLst>
                                  <p:childTnLst>
                                    <p:set>
                                      <p:cBhvr>
                                        <p:cTn dur="1" fill="hold" id="24">
                                          <p:stCondLst>
                                            <p:cond delay="0"/>
                                          </p:stCondLst>
                                        </p:cTn>
                                        <p:tgtEl>
                                          <p:spTgt spid="17">
                                            <p:txEl>
                                              <p:pRg end="0" st="0"/>
                                            </p:txEl>
                                          </p:spTgt>
                                        </p:tgtEl>
                                        <p:attrNameLst>
                                          <p:attrName>style.visibility</p:attrName>
                                        </p:attrNameLst>
                                      </p:cBhvr>
                                      <p:to>
                                        <p:strVal val="visible"/>
                                      </p:to>
                                    </p:set>
                                    <p:animEffect filter="wipe(down)" transition="in">
                                      <p:cBhvr>
                                        <p:cTn dur="500" id="25"/>
                                        <p:tgtEl>
                                          <p:spTgt spid="17">
                                            <p:txEl>
                                              <p:pRg end="0" st="0"/>
                                            </p:txEl>
                                          </p:spTgt>
                                        </p:tgtEl>
                                      </p:cBhvr>
                                    </p:animEffect>
                                  </p:childTnLst>
                                </p:cTn>
                              </p:par>
                            </p:childTnLst>
                          </p:cTn>
                        </p:par>
                      </p:childTnLst>
                    </p:cTn>
                  </p:par>
                  <p:par>
                    <p:cTn fill="hold" id="26" nodeType="clickPar">
                      <p:stCondLst>
                        <p:cond delay="indefinite"/>
                      </p:stCondLst>
                      <p:childTnLst>
                        <p:par>
                          <p:cTn fill="hold" id="27" nodeType="afterGroup">
                            <p:stCondLst>
                              <p:cond delay="0"/>
                            </p:stCondLst>
                            <p:childTnLst>
                              <p:par>
                                <p:cTn fill="hold" grpId="0" id="28" nodeType="clickEffect" presetClass="entr" presetID="22" presetSubtype="1">
                                  <p:stCondLst>
                                    <p:cond delay="0"/>
                                  </p:stCondLst>
                                  <p:childTnLst>
                                    <p:set>
                                      <p:cBhvr>
                                        <p:cTn dur="1" fill="hold" id="29">
                                          <p:stCondLst>
                                            <p:cond delay="0"/>
                                          </p:stCondLst>
                                        </p:cTn>
                                        <p:tgtEl>
                                          <p:spTgt spid="29"/>
                                        </p:tgtEl>
                                        <p:attrNameLst>
                                          <p:attrName>style.visibility</p:attrName>
                                        </p:attrNameLst>
                                      </p:cBhvr>
                                      <p:to>
                                        <p:strVal val="visible"/>
                                      </p:to>
                                    </p:set>
                                    <p:animEffect filter="wipe(up)" transition="in">
                                      <p:cBhvr>
                                        <p:cTn dur="400" id="30"/>
                                        <p:tgtEl>
                                          <p:spTgt spid="29"/>
                                        </p:tgtEl>
                                      </p:cBhvr>
                                    </p:animEffect>
                                  </p:childTnLst>
                                </p:cTn>
                              </p:par>
                              <p:par>
                                <p:cTn fill="hold" grpId="0" id="31" nodeType="withEffect" presetClass="entr" presetID="2" presetSubtype="4">
                                  <p:stCondLst>
                                    <p:cond delay="0"/>
                                  </p:stCondLst>
                                  <p:childTnLst>
                                    <p:set>
                                      <p:cBhvr>
                                        <p:cTn dur="1" fill="hold" id="32">
                                          <p:stCondLst>
                                            <p:cond delay="0"/>
                                          </p:stCondLst>
                                        </p:cTn>
                                        <p:tgtEl>
                                          <p:spTgt spid="27"/>
                                        </p:tgtEl>
                                        <p:attrNameLst>
                                          <p:attrName>style.visibility</p:attrName>
                                        </p:attrNameLst>
                                      </p:cBhvr>
                                      <p:to>
                                        <p:strVal val="visible"/>
                                      </p:to>
                                    </p:set>
                                    <p:anim calcmode="lin" valueType="num">
                                      <p:cBhvr additive="base">
                                        <p:cTn dur="400" fill="hold" id="33"/>
                                        <p:tgtEl>
                                          <p:spTgt spid="27"/>
                                        </p:tgtEl>
                                        <p:attrNameLst>
                                          <p:attrName>ppt_x</p:attrName>
                                        </p:attrNameLst>
                                      </p:cBhvr>
                                      <p:tavLst>
                                        <p:tav tm="0">
                                          <p:val>
                                            <p:strVal val="#ppt_x"/>
                                          </p:val>
                                        </p:tav>
                                        <p:tav tm="100000">
                                          <p:val>
                                            <p:strVal val="#ppt_x"/>
                                          </p:val>
                                        </p:tav>
                                      </p:tavLst>
                                    </p:anim>
                                    <p:anim calcmode="lin" valueType="num">
                                      <p:cBhvr additive="base">
                                        <p:cTn dur="400" fill="hold" id="34"/>
                                        <p:tgtEl>
                                          <p:spTgt spid="27"/>
                                        </p:tgtEl>
                                        <p:attrNameLst>
                                          <p:attrName>ppt_y</p:attrName>
                                        </p:attrNameLst>
                                      </p:cBhvr>
                                      <p:tavLst>
                                        <p:tav tm="0">
                                          <p:val>
                                            <p:strVal val="1+#ppt_h/2"/>
                                          </p:val>
                                        </p:tav>
                                        <p:tav tm="100000">
                                          <p:val>
                                            <p:strVal val="#ppt_y"/>
                                          </p:val>
                                        </p:tav>
                                      </p:tavLst>
                                    </p:anim>
                                  </p:childTnLst>
                                </p:cTn>
                              </p:par>
                              <p:par>
                                <p:cTn fill="hold" id="35" nodeType="withEffect" presetClass="entr" presetID="2" presetSubtype="4">
                                  <p:stCondLst>
                                    <p:cond delay="0"/>
                                  </p:stCondLst>
                                  <p:childTnLst>
                                    <p:set>
                                      <p:cBhvr>
                                        <p:cTn dur="1" fill="hold" id="36">
                                          <p:stCondLst>
                                            <p:cond delay="0"/>
                                          </p:stCondLst>
                                        </p:cTn>
                                        <p:tgtEl>
                                          <p:spTgt spid="6"/>
                                        </p:tgtEl>
                                        <p:attrNameLst>
                                          <p:attrName>style.visibility</p:attrName>
                                        </p:attrNameLst>
                                      </p:cBhvr>
                                      <p:to>
                                        <p:strVal val="visible"/>
                                      </p:to>
                                    </p:set>
                                    <p:anim calcmode="lin" valueType="num">
                                      <p:cBhvr additive="base">
                                        <p:cTn dur="400" fill="hold" id="37"/>
                                        <p:tgtEl>
                                          <p:spTgt spid="6"/>
                                        </p:tgtEl>
                                        <p:attrNameLst>
                                          <p:attrName>ppt_x</p:attrName>
                                        </p:attrNameLst>
                                      </p:cBhvr>
                                      <p:tavLst>
                                        <p:tav tm="0">
                                          <p:val>
                                            <p:strVal val="#ppt_x"/>
                                          </p:val>
                                        </p:tav>
                                        <p:tav tm="100000">
                                          <p:val>
                                            <p:strVal val="#ppt_x"/>
                                          </p:val>
                                        </p:tav>
                                      </p:tavLst>
                                    </p:anim>
                                    <p:anim calcmode="lin" valueType="num">
                                      <p:cBhvr additive="base">
                                        <p:cTn dur="400" fill="hold" id="38"/>
                                        <p:tgtEl>
                                          <p:spTgt spid="6"/>
                                        </p:tgtEl>
                                        <p:attrNameLst>
                                          <p:attrName>ppt_y</p:attrName>
                                        </p:attrNameLst>
                                      </p:cBhvr>
                                      <p:tavLst>
                                        <p:tav tm="0">
                                          <p:val>
                                            <p:strVal val="1+#ppt_h/2"/>
                                          </p:val>
                                        </p:tav>
                                        <p:tav tm="100000">
                                          <p:val>
                                            <p:strVal val="#ppt_y"/>
                                          </p:val>
                                        </p:tav>
                                      </p:tavLst>
                                    </p:anim>
                                  </p:childTnLst>
                                </p:cTn>
                              </p:par>
                            </p:childTnLst>
                          </p:cTn>
                        </p:par>
                      </p:childTnLst>
                    </p:cTn>
                  </p:par>
                  <p:par>
                    <p:cTn fill="hold" id="39" nodeType="clickPar">
                      <p:stCondLst>
                        <p:cond delay="indefinite"/>
                      </p:stCondLst>
                      <p:childTnLst>
                        <p:par>
                          <p:cTn fill="hold" id="40" nodeType="afterGroup">
                            <p:stCondLst>
                              <p:cond delay="0"/>
                            </p:stCondLst>
                            <p:childTnLst>
                              <p:par>
                                <p:cTn fill="hold" grpId="0" id="41" nodeType="clickEffect" presetClass="entr" presetID="22" presetSubtype="1">
                                  <p:stCondLst>
                                    <p:cond delay="0"/>
                                  </p:stCondLst>
                                  <p:childTnLst>
                                    <p:set>
                                      <p:cBhvr>
                                        <p:cTn dur="1" fill="hold" id="42">
                                          <p:stCondLst>
                                            <p:cond delay="0"/>
                                          </p:stCondLst>
                                        </p:cTn>
                                        <p:tgtEl>
                                          <p:spTgt spid="30"/>
                                        </p:tgtEl>
                                        <p:attrNameLst>
                                          <p:attrName>style.visibility</p:attrName>
                                        </p:attrNameLst>
                                      </p:cBhvr>
                                      <p:to>
                                        <p:strVal val="visible"/>
                                      </p:to>
                                    </p:set>
                                    <p:animEffect filter="wipe(up)" transition="in">
                                      <p:cBhvr>
                                        <p:cTn dur="400" id="43"/>
                                        <p:tgtEl>
                                          <p:spTgt spid="30"/>
                                        </p:tgtEl>
                                      </p:cBhvr>
                                    </p:animEffect>
                                  </p:childTnLst>
                                </p:cTn>
                              </p:par>
                              <p:par>
                                <p:cTn fill="hold" grpId="0" id="44" nodeType="withEffect" presetClass="entr" presetID="2" presetSubtype="4">
                                  <p:stCondLst>
                                    <p:cond delay="0"/>
                                  </p:stCondLst>
                                  <p:childTnLst>
                                    <p:set>
                                      <p:cBhvr>
                                        <p:cTn dur="1" fill="hold" id="45">
                                          <p:stCondLst>
                                            <p:cond delay="0"/>
                                          </p:stCondLst>
                                        </p:cTn>
                                        <p:tgtEl>
                                          <p:spTgt spid="28"/>
                                        </p:tgtEl>
                                        <p:attrNameLst>
                                          <p:attrName>style.visibility</p:attrName>
                                        </p:attrNameLst>
                                      </p:cBhvr>
                                      <p:to>
                                        <p:strVal val="visible"/>
                                      </p:to>
                                    </p:set>
                                    <p:anim calcmode="lin" valueType="num">
                                      <p:cBhvr additive="base">
                                        <p:cTn dur="400" fill="hold" id="46"/>
                                        <p:tgtEl>
                                          <p:spTgt spid="28"/>
                                        </p:tgtEl>
                                        <p:attrNameLst>
                                          <p:attrName>ppt_x</p:attrName>
                                        </p:attrNameLst>
                                      </p:cBhvr>
                                      <p:tavLst>
                                        <p:tav tm="0">
                                          <p:val>
                                            <p:strVal val="#ppt_x"/>
                                          </p:val>
                                        </p:tav>
                                        <p:tav tm="100000">
                                          <p:val>
                                            <p:strVal val="#ppt_x"/>
                                          </p:val>
                                        </p:tav>
                                      </p:tavLst>
                                    </p:anim>
                                    <p:anim calcmode="lin" valueType="num">
                                      <p:cBhvr additive="base">
                                        <p:cTn dur="400" fill="hold" id="47"/>
                                        <p:tgtEl>
                                          <p:spTgt spid="28"/>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7"/>
                                        </p:tgtEl>
                                        <p:attrNameLst>
                                          <p:attrName>style.visibility</p:attrName>
                                        </p:attrNameLst>
                                      </p:cBhvr>
                                      <p:to>
                                        <p:strVal val="visible"/>
                                      </p:to>
                                    </p:set>
                                    <p:anim calcmode="lin" valueType="num">
                                      <p:cBhvr additive="base">
                                        <p:cTn dur="400" fill="hold" id="50"/>
                                        <p:tgtEl>
                                          <p:spTgt spid="7"/>
                                        </p:tgtEl>
                                        <p:attrNameLst>
                                          <p:attrName>ppt_x</p:attrName>
                                        </p:attrNameLst>
                                      </p:cBhvr>
                                      <p:tavLst>
                                        <p:tav tm="0">
                                          <p:val>
                                            <p:strVal val="#ppt_x"/>
                                          </p:val>
                                        </p:tav>
                                        <p:tav tm="100000">
                                          <p:val>
                                            <p:strVal val="#ppt_x"/>
                                          </p:val>
                                        </p:tav>
                                      </p:tavLst>
                                    </p:anim>
                                    <p:anim calcmode="lin" valueType="num">
                                      <p:cBhvr additive="base">
                                        <p:cTn dur="400" fill="hold" id="51"/>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52" nodeType="clickPar">
                      <p:stCondLst>
                        <p:cond delay="indefinite"/>
                      </p:stCondLst>
                      <p:childTnLst>
                        <p:par>
                          <p:cTn fill="hold" id="53" nodeType="afterGroup">
                            <p:stCondLst>
                              <p:cond delay="0"/>
                            </p:stCondLst>
                            <p:childTnLst>
                              <p:par>
                                <p:cTn fill="hold" grpId="0" id="54" nodeType="clickEffect" presetClass="entr" presetID="22" presetSubtype="1">
                                  <p:stCondLst>
                                    <p:cond delay="0"/>
                                  </p:stCondLst>
                                  <p:childTnLst>
                                    <p:set>
                                      <p:cBhvr>
                                        <p:cTn dur="1" fill="hold" id="55">
                                          <p:stCondLst>
                                            <p:cond delay="0"/>
                                          </p:stCondLst>
                                        </p:cTn>
                                        <p:tgtEl>
                                          <p:spTgt spid="31"/>
                                        </p:tgtEl>
                                        <p:attrNameLst>
                                          <p:attrName>style.visibility</p:attrName>
                                        </p:attrNameLst>
                                      </p:cBhvr>
                                      <p:to>
                                        <p:strVal val="visible"/>
                                      </p:to>
                                    </p:set>
                                    <p:animEffect filter="wipe(up)" transition="in">
                                      <p:cBhvr>
                                        <p:cTn dur="400" id="56"/>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12"/>
      <p:bldP grpId="0" spid="26"/>
      <p:bldP grpId="0" spid="27"/>
      <p:bldP grpId="0" spid="28"/>
      <p:bldP grpId="0" spid="29"/>
      <p:bldP grpId="0" spid="30"/>
      <p:bldP grpId="0" spid="31"/>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9" name="图片占位符 8"/>
          <p:cNvPicPr>
            <a:picLocks noChangeAspect="1" noGrp="1"/>
          </p:cNvPicPr>
          <p:nvPr>
            <p:ph idx="12" sz="quarter" type="pic"/>
          </p:nvPr>
        </p:nvPicPr>
        <p:blipFill>
          <a:blip r:embed="rId3">
            <a:extLst>
              <a:ext uri="{28A0092B-C50C-407E-A947-70E740481C1C}">
                <a14:useLocalDpi val="0"/>
              </a:ext>
            </a:extLst>
          </a:blip>
          <a:stretch>
            <a:fillRect/>
          </a:stretch>
        </p:blipFill>
        <p:spPr>
          <a:xfrm>
            <a:off x="5166446" y="3544389"/>
            <a:ext cx="5764630" cy="2526211"/>
          </a:xfrm>
        </p:spPr>
      </p:pic>
      <p:pic>
        <p:nvPicPr>
          <p:cNvPr id="8" name="图片占位符 7"/>
          <p:cNvPicPr>
            <a:picLocks noChangeAspect="1" noGrp="1"/>
          </p:cNvPicPr>
          <p:nvPr>
            <p:ph idx="11" sz="quarter" type="pic"/>
          </p:nvPr>
        </p:nvPicPr>
        <p:blipFill>
          <a:blip r:embed="rId4">
            <a:extLst>
              <a:ext uri="{28A0092B-C50C-407E-A947-70E740481C1C}">
                <a14:useLocalDpi val="0"/>
              </a:ext>
            </a:extLst>
          </a:blip>
          <a:stretch>
            <a:fillRect/>
          </a:stretch>
        </p:blipFill>
        <p:spPr>
          <a:xfrm>
            <a:off x="5164437" y="922338"/>
            <a:ext cx="5768647" cy="2491422"/>
          </a:xfrm>
        </p:spPr>
      </p:pic>
      <p:pic>
        <p:nvPicPr>
          <p:cNvPr id="7" name="图片占位符 6"/>
          <p:cNvPicPr>
            <a:picLocks noChangeAspect="1" noGrp="1"/>
          </p:cNvPicPr>
          <p:nvPr>
            <p:ph idx="10" sz="quarter" type="pic"/>
          </p:nvPr>
        </p:nvPicPr>
        <p:blipFill>
          <a:blip r:embed="rId5">
            <a:extLst>
              <a:ext uri="{28A0092B-C50C-407E-A947-70E740481C1C}">
                <a14:useLocalDpi val="0"/>
              </a:ext>
            </a:extLst>
          </a:blip>
          <a:stretch>
            <a:fillRect/>
          </a:stretch>
        </p:blipFill>
        <p:spPr>
          <a:xfrm>
            <a:off x="963723" y="922338"/>
            <a:ext cx="4063776" cy="5148262"/>
          </a:xfrm>
        </p:spPr>
      </p:pic>
      <p:sp>
        <p:nvSpPr>
          <p:cNvPr id="19" name="Прямоугольник 18"/>
          <p:cNvSpPr/>
          <p:nvPr/>
        </p:nvSpPr>
        <p:spPr>
          <a:xfrm>
            <a:off x="5163843" y="922338"/>
            <a:ext cx="5756187" cy="249142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2">
                  <a:lumMod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0" name="Прямоугольник 19"/>
          <p:cNvSpPr/>
          <p:nvPr/>
        </p:nvSpPr>
        <p:spPr>
          <a:xfrm>
            <a:off x="963723" y="922338"/>
            <a:ext cx="4051895" cy="5148262"/>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2">
                  <a:lumMod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21" name="Прямоугольник 20"/>
          <p:cNvSpPr/>
          <p:nvPr/>
        </p:nvSpPr>
        <p:spPr>
          <a:xfrm>
            <a:off x="5163844" y="3544389"/>
            <a:ext cx="5756186" cy="2526211"/>
          </a:xfrm>
          <a:prstGeom prst="rect">
            <a:avLst/>
          </a:prstGeom>
          <a:solidFill>
            <a:schemeClr val="bg2">
              <a:lumMod val="10000"/>
              <a:alpha val="4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2">
                  <a:lumMod val="2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grpSp>
        <p:nvGrpSpPr>
          <p:cNvPr id="2" name="Группа 1"/>
          <p:cNvGrpSpPr/>
          <p:nvPr/>
        </p:nvGrpSpPr>
        <p:grpSpPr>
          <a:xfrm>
            <a:off x="6200469" y="2002630"/>
            <a:ext cx="3627154" cy="988988"/>
            <a:chOff x="6200469" y="2002630"/>
            <a:chExt cx="3627154" cy="988988"/>
          </a:xfrm>
        </p:grpSpPr>
        <p:sp>
          <p:nvSpPr>
            <p:cNvPr id="24" name="Текст 11"/>
            <p:cNvSpPr txBox="1"/>
            <p:nvPr/>
          </p:nvSpPr>
          <p:spPr>
            <a:xfrm>
              <a:off x="6200469" y="2391850"/>
              <a:ext cx="3627154" cy="599768"/>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b="1" lang="en-US" spc="70" sz="14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NUMBERS PERMANENT CLIENTS</a:t>
              </a:r>
            </a:p>
            <a:p>
              <a:pPr algn="ctr" indent="0" marL="0">
                <a:lnSpc>
                  <a:spcPts val="1800"/>
                </a:lnSpc>
                <a:spcBef>
                  <a:spcPts val="1200"/>
                </a:spcBef>
                <a:buNone/>
              </a:pPr>
              <a:br>
                <a:rPr b="1" lang="en-US" spc="70" sz="14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p>
          </p:txBody>
        </p:sp>
        <p:sp>
          <p:nvSpPr>
            <p:cNvPr id="25" name="Прямоугольник 24"/>
            <p:cNvSpPr/>
            <p:nvPr/>
          </p:nvSpPr>
          <p:spPr>
            <a:xfrm>
              <a:off x="6936749" y="2002631"/>
              <a:ext cx="2154591" cy="320040"/>
            </a:xfrm>
            <a:prstGeom prst="rect">
              <a:avLst/>
            </a:prstGeom>
          </p:spPr>
          <p:txBody>
            <a:bodyPr wrap="square">
              <a:spAutoFit/>
            </a:bodyPr>
            <a:lstStyle/>
            <a:p>
              <a:pPr algn="ctr">
                <a:lnSpc>
                  <a:spcPts val="1800"/>
                </a:lnSpc>
              </a:pPr>
              <a:r>
                <a:rPr b="1" lang="en-US" sz="8000">
                  <a:solidFill>
                    <a:schemeClr val="bg1"/>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165</a:t>
              </a:r>
            </a:p>
          </p:txBody>
        </p:sp>
      </p:grpSp>
      <p:grpSp>
        <p:nvGrpSpPr>
          <p:cNvPr id="3" name="Группа 2"/>
          <p:cNvGrpSpPr/>
          <p:nvPr/>
        </p:nvGrpSpPr>
        <p:grpSpPr>
          <a:xfrm>
            <a:off x="6221535" y="4710867"/>
            <a:ext cx="3627154" cy="1029932"/>
            <a:chOff x="6221535" y="4710867"/>
            <a:chExt cx="3627154" cy="1029932"/>
          </a:xfrm>
        </p:grpSpPr>
        <p:sp>
          <p:nvSpPr>
            <p:cNvPr id="26" name="Текст 11"/>
            <p:cNvSpPr txBox="1"/>
            <p:nvPr/>
          </p:nvSpPr>
          <p:spPr>
            <a:xfrm>
              <a:off x="6221535" y="5141031"/>
              <a:ext cx="3627154" cy="599768"/>
            </a:xfrm>
            <a:prstGeom prst="rect">
              <a:avLst/>
            </a:prstGeom>
          </p:spPr>
          <p:txBody>
            <a:bodyPr>
              <a:no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b="1" lang="en-US" spc="70" sz="14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SUCCESFULL COMPLETED PROJECT</a:t>
              </a:r>
            </a:p>
            <a:p>
              <a:pPr algn="ctr" indent="0" marL="0">
                <a:lnSpc>
                  <a:spcPts val="1800"/>
                </a:lnSpc>
                <a:spcBef>
                  <a:spcPts val="1200"/>
                </a:spcBef>
                <a:buNone/>
              </a:pPr>
              <a:br>
                <a:rPr b="1" lang="en-US" spc="70" sz="14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p>
          </p:txBody>
        </p:sp>
        <p:sp>
          <p:nvSpPr>
            <p:cNvPr id="27" name="Прямоугольник 26"/>
            <p:cNvSpPr/>
            <p:nvPr/>
          </p:nvSpPr>
          <p:spPr>
            <a:xfrm>
              <a:off x="6957817" y="4710867"/>
              <a:ext cx="2154590" cy="320040"/>
            </a:xfrm>
            <a:prstGeom prst="rect">
              <a:avLst/>
            </a:prstGeom>
          </p:spPr>
          <p:txBody>
            <a:bodyPr wrap="square">
              <a:spAutoFit/>
            </a:bodyPr>
            <a:lstStyle/>
            <a:p>
              <a:pPr algn="ctr">
                <a:lnSpc>
                  <a:spcPts val="1800"/>
                </a:lnSpc>
              </a:pPr>
              <a:r>
                <a:rPr b="1" lang="en-US" sz="8000">
                  <a:solidFill>
                    <a:schemeClr val="bg1"/>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145</a:t>
              </a:r>
            </a:p>
          </p:txBody>
        </p:sp>
      </p:grpSp>
      <p:grpSp>
        <p:nvGrpSpPr>
          <p:cNvPr id="29" name="Группа 28"/>
          <p:cNvGrpSpPr/>
          <p:nvPr/>
        </p:nvGrpSpPr>
        <p:grpSpPr>
          <a:xfrm>
            <a:off x="1168385" y="3498614"/>
            <a:ext cx="3627154" cy="829013"/>
            <a:chOff x="1210093" y="3278963"/>
            <a:chExt cx="3627154" cy="1016284"/>
          </a:xfrm>
        </p:grpSpPr>
        <p:sp>
          <p:nvSpPr>
            <p:cNvPr id="22" name="Текст 11"/>
            <p:cNvSpPr txBox="1"/>
            <p:nvPr/>
          </p:nvSpPr>
          <p:spPr>
            <a:xfrm>
              <a:off x="1210093" y="3695479"/>
              <a:ext cx="3627154" cy="599768"/>
            </a:xfrm>
            <a:prstGeom prst="rect">
              <a:avLst/>
            </a:prstGeom>
          </p:spPr>
          <p:txBody>
            <a:bodyPr>
              <a:normAutofit/>
            </a:bodyPr>
            <a:lstStyle>
              <a:lvl1pPr algn="l" defTabSz="914400" eaLnBrk="1" hangingPunct="1" indent="-228600" latinLnBrk="0" marL="228600" rtl="0">
                <a:lnSpc>
                  <a:spcPct val="90000"/>
                </a:lnSpc>
                <a:spcBef>
                  <a:spcPts val="1000"/>
                </a:spcBef>
                <a:buFont charset="0" panose="020b0604020202020204" pitchFamily="34" typeface="Arial"/>
                <a:buChar char="•"/>
                <a:defRPr kern="1200" sz="2800">
                  <a:solidFill>
                    <a:schemeClr val="tx1"/>
                  </a:solidFill>
                  <a:latin typeface="+mn-lt"/>
                  <a:ea typeface="+mn-ea"/>
                  <a:cs typeface="+mn-cs"/>
                </a:defRPr>
              </a:lvl1pPr>
              <a:lvl2pPr algn="l" defTabSz="914400" eaLnBrk="1" hangingPunct="1" indent="-228600" latinLnBrk="0" marL="685800" rtl="0">
                <a:lnSpc>
                  <a:spcPct val="90000"/>
                </a:lnSpc>
                <a:spcBef>
                  <a:spcPts val="500"/>
                </a:spcBef>
                <a:buFont charset="0" panose="020b0604020202020204" pitchFamily="34" typeface="Arial"/>
                <a:buChar char="•"/>
                <a:defRPr kern="1200" sz="2400">
                  <a:solidFill>
                    <a:schemeClr val="tx1"/>
                  </a:solidFill>
                  <a:latin typeface="+mn-lt"/>
                  <a:ea typeface="+mn-ea"/>
                  <a:cs typeface="+mn-cs"/>
                </a:defRPr>
              </a:lvl2pPr>
              <a:lvl3pPr algn="l" defTabSz="914400" eaLnBrk="1" hangingPunct="1" indent="-228600" latinLnBrk="0" marL="1143000" rtl="0">
                <a:lnSpc>
                  <a:spcPct val="90000"/>
                </a:lnSpc>
                <a:spcBef>
                  <a:spcPts val="500"/>
                </a:spcBef>
                <a:buFont charset="0" panose="020b0604020202020204" pitchFamily="34" typeface="Arial"/>
                <a:buChar char="•"/>
                <a:defRPr kern="1200" sz="2000">
                  <a:solidFill>
                    <a:schemeClr val="tx1"/>
                  </a:solidFill>
                  <a:latin typeface="+mn-lt"/>
                  <a:ea typeface="+mn-ea"/>
                  <a:cs typeface="+mn-cs"/>
                </a:defRPr>
              </a:lvl3pPr>
              <a:lvl4pPr algn="l" defTabSz="914400" eaLnBrk="1" hangingPunct="1" indent="-228600" latinLnBrk="0" marL="1600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4pPr>
              <a:lvl5pPr algn="l" defTabSz="914400" eaLnBrk="1" hangingPunct="1" indent="-228600" latinLnBrk="0" marL="20574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5pPr>
              <a:lvl6pPr algn="l" defTabSz="914400" eaLnBrk="1" hangingPunct="1" indent="-228600" latinLnBrk="0" marL="25146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6pPr>
              <a:lvl7pPr algn="l" defTabSz="914400" eaLnBrk="1" hangingPunct="1" indent="-228600" latinLnBrk="0" marL="29718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7pPr>
              <a:lvl8pPr algn="l" defTabSz="914400" eaLnBrk="1" hangingPunct="1" indent="-228600" latinLnBrk="0" marL="34290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8pPr>
              <a:lvl9pPr algn="l" defTabSz="914400" eaLnBrk="1" hangingPunct="1" indent="-228600" latinLnBrk="0" marL="3886200" rtl="0">
                <a:lnSpc>
                  <a:spcPct val="90000"/>
                </a:lnSpc>
                <a:spcBef>
                  <a:spcPts val="500"/>
                </a:spcBef>
                <a:buFont charset="0" panose="020b0604020202020204" pitchFamily="34" typeface="Arial"/>
                <a:buChar char="•"/>
                <a:defRPr kern="1200" sz="1800">
                  <a:solidFill>
                    <a:schemeClr val="tx1"/>
                  </a:solidFill>
                  <a:latin typeface="+mn-lt"/>
                  <a:ea typeface="+mn-ea"/>
                  <a:cs typeface="+mn-cs"/>
                </a:defRPr>
              </a:lvl9pPr>
            </a:lstStyle>
            <a:p>
              <a:pPr algn="ctr" indent="0" marL="0">
                <a:lnSpc>
                  <a:spcPts val="1800"/>
                </a:lnSpc>
                <a:spcBef>
                  <a:spcPts val="1200"/>
                </a:spcBef>
                <a:buNone/>
              </a:pPr>
              <a:r>
                <a:rPr lang="en-US" spc="70" sz="56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t>YEARS OF EXPIRIENCE</a:t>
              </a:r>
            </a:p>
            <a:p>
              <a:pPr algn="ctr" indent="0" marL="0">
                <a:lnSpc>
                  <a:spcPts val="1800"/>
                </a:lnSpc>
                <a:spcBef>
                  <a:spcPts val="1200"/>
                </a:spcBef>
                <a:buNone/>
              </a:pPr>
              <a:br>
                <a:rPr lang="en-US" spc="70" sz="5600">
                  <a:solidFill>
                    <a:schemeClr val="bg1"/>
                  </a:solidFill>
                  <a:latin charset="-122" panose="020b0503020204020204" pitchFamily="34" typeface="微软雅黑"/>
                  <a:ea charset="-122" panose="020b0503020204020204" pitchFamily="34" typeface="微软雅黑"/>
                  <a:cs charset="0" panose="02000000000000000000" pitchFamily="2" typeface="Poppins SemiBold"/>
                  <a:sym charset="-122" panose="020b0503020204020204" pitchFamily="34" typeface="微软雅黑"/>
                </a:rPr>
              </a:br>
            </a:p>
          </p:txBody>
        </p:sp>
        <p:sp>
          <p:nvSpPr>
            <p:cNvPr id="23" name="Прямоугольник 22"/>
            <p:cNvSpPr/>
            <p:nvPr/>
          </p:nvSpPr>
          <p:spPr>
            <a:xfrm>
              <a:off x="2241676" y="3278963"/>
              <a:ext cx="1563988" cy="392336"/>
            </a:xfrm>
            <a:prstGeom prst="rect">
              <a:avLst/>
            </a:prstGeom>
          </p:spPr>
          <p:txBody>
            <a:bodyPr wrap="square">
              <a:spAutoFit/>
            </a:bodyPr>
            <a:lstStyle/>
            <a:p>
              <a:pPr algn="ctr">
                <a:lnSpc>
                  <a:spcPts val="1800"/>
                </a:lnSpc>
              </a:pPr>
              <a:r>
                <a:rPr b="1" lang="en-US" sz="8000">
                  <a:solidFill>
                    <a:schemeClr val="bg1"/>
                  </a:solidFill>
                  <a:latin charset="-122" panose="020b0503020204020204" pitchFamily="34" typeface="微软雅黑"/>
                  <a:ea charset="-122" panose="020b0503020204020204" pitchFamily="34" typeface="微软雅黑"/>
                  <a:cs charset="0" panose="020f0502020204030203" pitchFamily="34" typeface="Lato Heavy"/>
                  <a:sym charset="-122" panose="020b0503020204020204" pitchFamily="34" typeface="微软雅黑"/>
                </a:rPr>
                <a:t>12</a:t>
              </a:r>
            </a:p>
          </p:txBody>
        </p:sp>
      </p:grpSp>
      <p:sp>
        <p:nvSpPr>
          <p:cNvPr id="28" name="Прямоугольник 27"/>
          <p:cNvSpPr/>
          <p:nvPr/>
        </p:nvSpPr>
        <p:spPr>
          <a:xfrm>
            <a:off x="1711677" y="2528837"/>
            <a:ext cx="2540570" cy="1935264"/>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6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1" name="Прямоугольник 30"/>
          <p:cNvSpPr/>
          <p:nvPr/>
        </p:nvSpPr>
        <p:spPr>
          <a:xfrm>
            <a:off x="6936750" y="1694837"/>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6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
        <p:nvSpPr>
          <p:cNvPr id="33" name="Прямоугольник 32"/>
          <p:cNvSpPr/>
          <p:nvPr/>
        </p:nvSpPr>
        <p:spPr>
          <a:xfrm>
            <a:off x="6971465" y="4408210"/>
            <a:ext cx="2154591" cy="11327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ru-RU">
              <a:solidFill>
                <a:schemeClr val="bg1">
                  <a:lumMod val="65000"/>
                </a:schemeClr>
              </a:solidFill>
              <a:latin charset="-122" panose="020b0503020204020204" pitchFamily="34" typeface="微软雅黑"/>
              <a:ea charset="-122" panose="020b0503020204020204" pitchFamily="34" typeface="微软雅黑"/>
              <a:sym charset="-122" panose="020b0503020204020204" pitchFamily="34" typeface="微软雅黑"/>
            </a:endParaRPr>
          </a:p>
        </p:txBody>
      </p:sp>
    </p:spTree>
    <p:extLst>
      <p:ext uri="{BB962C8B-B14F-4D97-AF65-F5344CB8AC3E}">
        <p14:creationId val="2436404791"/>
      </p:ext>
    </p:extLst>
  </p:cSld>
  <p:clrMapOvr>
    <a:masterClrMapping/>
  </p:clrMapOvr>
  <mc:AlternateContent>
    <mc:Choice Requires="p14">
      <p:transition p14:dur="700" spd="med">
        <p:fade/>
      </p:transition>
    </mc:Choice>
    <mc:Fallback>
      <p:transition spd="med">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withEffect" presetClass="entr" presetID="22" presetSubtype="1">
                                  <p:stCondLst>
                                    <p:cond delay="0"/>
                                  </p:stCondLst>
                                  <p:childTnLst>
                                    <p:set>
                                      <p:cBhvr>
                                        <p:cTn dur="1" fill="hold" id="6">
                                          <p:stCondLst>
                                            <p:cond delay="0"/>
                                          </p:stCondLst>
                                        </p:cTn>
                                        <p:tgtEl>
                                          <p:spTgt spid="20"/>
                                        </p:tgtEl>
                                        <p:attrNameLst>
                                          <p:attrName>style.visibility</p:attrName>
                                        </p:attrNameLst>
                                      </p:cBhvr>
                                      <p:to>
                                        <p:strVal val="visible"/>
                                      </p:to>
                                    </p:set>
                                    <p:animEffect filter="wipe(up)" transition="in">
                                      <p:cBhvr>
                                        <p:cTn dur="500" id="7"/>
                                        <p:tgtEl>
                                          <p:spTgt spid="20"/>
                                        </p:tgtEl>
                                      </p:cBhvr>
                                    </p:animEffect>
                                  </p:childTnLst>
                                </p:cTn>
                              </p:par>
                            </p:childTnLst>
                          </p:cTn>
                        </p:par>
                      </p:childTnLst>
                    </p:cTn>
                  </p:par>
                  <p:par>
                    <p:cTn fill="hold" id="8" nodeType="clickPar">
                      <p:stCondLst>
                        <p:cond delay="indefinite"/>
                        <p:cond delay="0" evt="onBegin">
                          <p:tn val="7"/>
                        </p:cond>
                      </p:stCondLst>
                      <p:childTnLst>
                        <p:par>
                          <p:cTn fill="hold" id="9" nodeType="afterGroup">
                            <p:stCondLst>
                              <p:cond delay="0"/>
                            </p:stCondLst>
                            <p:childTnLst>
                              <p:par>
                                <p:cTn fill="hold" grpId="0" id="10" nodeType="clickEffect" presetClass="entr" presetID="21" presetSubtype="1">
                                  <p:stCondLst>
                                    <p:cond delay="0"/>
                                  </p:stCondLst>
                                  <p:childTnLst>
                                    <p:set>
                                      <p:cBhvr>
                                        <p:cTn dur="1" fill="hold" id="11">
                                          <p:stCondLst>
                                            <p:cond delay="0"/>
                                          </p:stCondLst>
                                        </p:cTn>
                                        <p:tgtEl>
                                          <p:spTgt spid="28"/>
                                        </p:tgtEl>
                                        <p:attrNameLst>
                                          <p:attrName>style.visibility</p:attrName>
                                        </p:attrNameLst>
                                      </p:cBhvr>
                                      <p:to>
                                        <p:strVal val="visible"/>
                                      </p:to>
                                    </p:set>
                                    <p:animEffect filter="wheel(1)" transition="in">
                                      <p:cBhvr>
                                        <p:cTn dur="500" id="12"/>
                                        <p:tgtEl>
                                          <p:spTgt spid="28"/>
                                        </p:tgtEl>
                                      </p:cBhvr>
                                    </p:animEffect>
                                  </p:childTnLst>
                                </p:cTn>
                              </p:par>
                            </p:childTnLst>
                          </p:cTn>
                        </p:par>
                        <p:par>
                          <p:cTn fill="hold" id="13" nodeType="afterGroup">
                            <p:stCondLst>
                              <p:cond delay="500"/>
                            </p:stCondLst>
                            <p:childTnLst>
                              <p:par>
                                <p:cTn fill="hold" id="14" nodeType="afterEffect" presetClass="entr" presetID="22" presetSubtype="1">
                                  <p:stCondLst>
                                    <p:cond delay="0"/>
                                  </p:stCondLst>
                                  <p:childTnLst>
                                    <p:set>
                                      <p:cBhvr>
                                        <p:cTn dur="1" fill="hold" id="15">
                                          <p:stCondLst>
                                            <p:cond delay="0"/>
                                          </p:stCondLst>
                                        </p:cTn>
                                        <p:tgtEl>
                                          <p:spTgt spid="29"/>
                                        </p:tgtEl>
                                        <p:attrNameLst>
                                          <p:attrName>style.visibility</p:attrName>
                                        </p:attrNameLst>
                                      </p:cBhvr>
                                      <p:to>
                                        <p:strVal val="visible"/>
                                      </p:to>
                                    </p:set>
                                    <p:animEffect filter="wipe(up)" transition="in">
                                      <p:cBhvr>
                                        <p:cTn dur="400" id="16"/>
                                        <p:tgtEl>
                                          <p:spTgt spid="29"/>
                                        </p:tgtEl>
                                      </p:cBhvr>
                                    </p:animEffect>
                                  </p:childTnLst>
                                </p:cTn>
                              </p:par>
                              <p:par>
                                <p:cTn fill="hold" grpId="0" id="17" nodeType="withEffect" presetClass="entr" presetID="22" presetSubtype="1">
                                  <p:stCondLst>
                                    <p:cond delay="0"/>
                                  </p:stCondLst>
                                  <p:childTnLst>
                                    <p:set>
                                      <p:cBhvr>
                                        <p:cTn dur="1" fill="hold" id="18">
                                          <p:stCondLst>
                                            <p:cond delay="0"/>
                                          </p:stCondLst>
                                        </p:cTn>
                                        <p:tgtEl>
                                          <p:spTgt spid="19"/>
                                        </p:tgtEl>
                                        <p:attrNameLst>
                                          <p:attrName>style.visibility</p:attrName>
                                        </p:attrNameLst>
                                      </p:cBhvr>
                                      <p:to>
                                        <p:strVal val="visible"/>
                                      </p:to>
                                    </p:set>
                                    <p:animEffect filter="wipe(up)" transition="in">
                                      <p:cBhvr>
                                        <p:cTn dur="500" id="19"/>
                                        <p:tgtEl>
                                          <p:spTgt spid="19"/>
                                        </p:tgtEl>
                                      </p:cBhvr>
                                    </p:animEffect>
                                  </p:childTnLst>
                                </p:cTn>
                              </p:par>
                            </p:childTnLst>
                          </p:cTn>
                        </p:par>
                      </p:childTnLst>
                    </p:cTn>
                  </p:par>
                  <p:par>
                    <p:cTn fill="hold" id="20" nodeType="clickPar">
                      <p:stCondLst>
                        <p:cond delay="indefinite"/>
                        <p:cond delay="0" evt="onBegin">
                          <p:tn val="19"/>
                        </p:cond>
                      </p:stCondLst>
                      <p:childTnLst>
                        <p:par>
                          <p:cTn fill="hold" id="21" nodeType="afterGroup">
                            <p:stCondLst>
                              <p:cond delay="0"/>
                            </p:stCondLst>
                            <p:childTnLst>
                              <p:par>
                                <p:cTn fill="hold" grpId="0" id="22" nodeType="clickEffect" presetClass="entr" presetID="21" presetSubtype="1">
                                  <p:stCondLst>
                                    <p:cond delay="0"/>
                                  </p:stCondLst>
                                  <p:childTnLst>
                                    <p:set>
                                      <p:cBhvr>
                                        <p:cTn dur="1" fill="hold" id="23">
                                          <p:stCondLst>
                                            <p:cond delay="0"/>
                                          </p:stCondLst>
                                        </p:cTn>
                                        <p:tgtEl>
                                          <p:spTgt spid="31"/>
                                        </p:tgtEl>
                                        <p:attrNameLst>
                                          <p:attrName>style.visibility</p:attrName>
                                        </p:attrNameLst>
                                      </p:cBhvr>
                                      <p:to>
                                        <p:strVal val="visible"/>
                                      </p:to>
                                    </p:set>
                                    <p:animEffect filter="wheel(1)" transition="in">
                                      <p:cBhvr>
                                        <p:cTn dur="500" id="24"/>
                                        <p:tgtEl>
                                          <p:spTgt spid="31"/>
                                        </p:tgtEl>
                                      </p:cBhvr>
                                    </p:animEffect>
                                  </p:childTnLst>
                                </p:cTn>
                              </p:par>
                            </p:childTnLst>
                          </p:cTn>
                        </p:par>
                        <p:par>
                          <p:cTn fill="hold" id="25" nodeType="afterGroup">
                            <p:stCondLst>
                              <p:cond delay="500"/>
                            </p:stCondLst>
                            <p:childTnLst>
                              <p:par>
                                <p:cTn fill="hold" id="26" nodeType="afterEffect" presetClass="entr" presetID="22" presetSubtype="1">
                                  <p:stCondLst>
                                    <p:cond delay="0"/>
                                  </p:stCondLst>
                                  <p:childTnLst>
                                    <p:set>
                                      <p:cBhvr>
                                        <p:cTn dur="1" fill="hold" id="27">
                                          <p:stCondLst>
                                            <p:cond delay="0"/>
                                          </p:stCondLst>
                                        </p:cTn>
                                        <p:tgtEl>
                                          <p:spTgt spid="2"/>
                                        </p:tgtEl>
                                        <p:attrNameLst>
                                          <p:attrName>style.visibility</p:attrName>
                                        </p:attrNameLst>
                                      </p:cBhvr>
                                      <p:to>
                                        <p:strVal val="visible"/>
                                      </p:to>
                                    </p:set>
                                    <p:animEffect filter="wipe(up)" transition="in">
                                      <p:cBhvr>
                                        <p:cTn dur="400" id="28"/>
                                        <p:tgtEl>
                                          <p:spTgt spid="2"/>
                                        </p:tgtEl>
                                      </p:cBhvr>
                                    </p:animEffect>
                                  </p:childTnLst>
                                </p:cTn>
                              </p:par>
                              <p:par>
                                <p:cTn fill="hold" grpId="0" id="29" nodeType="withEffect" presetClass="entr" presetID="22" presetSubtype="1">
                                  <p:stCondLst>
                                    <p:cond delay="0"/>
                                  </p:stCondLst>
                                  <p:childTnLst>
                                    <p:set>
                                      <p:cBhvr>
                                        <p:cTn dur="1" fill="hold" id="30">
                                          <p:stCondLst>
                                            <p:cond delay="0"/>
                                          </p:stCondLst>
                                        </p:cTn>
                                        <p:tgtEl>
                                          <p:spTgt spid="21"/>
                                        </p:tgtEl>
                                        <p:attrNameLst>
                                          <p:attrName>style.visibility</p:attrName>
                                        </p:attrNameLst>
                                      </p:cBhvr>
                                      <p:to>
                                        <p:strVal val="visible"/>
                                      </p:to>
                                    </p:set>
                                    <p:animEffect filter="wipe(up)" transition="in">
                                      <p:cBhvr>
                                        <p:cTn dur="500" id="31"/>
                                        <p:tgtEl>
                                          <p:spTgt spid="21"/>
                                        </p:tgtEl>
                                      </p:cBhvr>
                                    </p:animEffect>
                                  </p:childTnLst>
                                </p:cTn>
                              </p:par>
                            </p:childTnLst>
                          </p:cTn>
                        </p:par>
                      </p:childTnLst>
                    </p:cTn>
                  </p:par>
                  <p:par>
                    <p:cTn fill="hold" id="32" nodeType="clickPar">
                      <p:stCondLst>
                        <p:cond delay="indefinite"/>
                        <p:cond delay="0" evt="onBegin">
                          <p:tn val="31"/>
                        </p:cond>
                      </p:stCondLst>
                      <p:childTnLst>
                        <p:par>
                          <p:cTn fill="hold" id="33" nodeType="afterGroup">
                            <p:stCondLst>
                              <p:cond delay="0"/>
                            </p:stCondLst>
                            <p:childTnLst>
                              <p:par>
                                <p:cTn fill="hold" grpId="0" id="34" nodeType="clickEffect" presetClass="entr" presetID="21" presetSubtype="1">
                                  <p:stCondLst>
                                    <p:cond delay="0"/>
                                  </p:stCondLst>
                                  <p:childTnLst>
                                    <p:set>
                                      <p:cBhvr>
                                        <p:cTn dur="1" fill="hold" id="35">
                                          <p:stCondLst>
                                            <p:cond delay="0"/>
                                          </p:stCondLst>
                                        </p:cTn>
                                        <p:tgtEl>
                                          <p:spTgt spid="33"/>
                                        </p:tgtEl>
                                        <p:attrNameLst>
                                          <p:attrName>style.visibility</p:attrName>
                                        </p:attrNameLst>
                                      </p:cBhvr>
                                      <p:to>
                                        <p:strVal val="visible"/>
                                      </p:to>
                                    </p:set>
                                    <p:animEffect filter="wheel(1)" transition="in">
                                      <p:cBhvr>
                                        <p:cTn dur="500" id="36"/>
                                        <p:tgtEl>
                                          <p:spTgt spid="33"/>
                                        </p:tgtEl>
                                      </p:cBhvr>
                                    </p:animEffect>
                                  </p:childTnLst>
                                </p:cTn>
                              </p:par>
                            </p:childTnLst>
                          </p:cTn>
                        </p:par>
                        <p:par>
                          <p:cTn fill="hold" id="37" nodeType="afterGroup">
                            <p:stCondLst>
                              <p:cond delay="500"/>
                            </p:stCondLst>
                            <p:childTnLst>
                              <p:par>
                                <p:cTn fill="hold" id="38" nodeType="afterEffect" presetClass="entr" presetID="22" presetSubtype="1">
                                  <p:stCondLst>
                                    <p:cond delay="0"/>
                                  </p:stCondLst>
                                  <p:childTnLst>
                                    <p:set>
                                      <p:cBhvr>
                                        <p:cTn dur="1" fill="hold" id="39">
                                          <p:stCondLst>
                                            <p:cond delay="0"/>
                                          </p:stCondLst>
                                        </p:cTn>
                                        <p:tgtEl>
                                          <p:spTgt spid="3"/>
                                        </p:tgtEl>
                                        <p:attrNameLst>
                                          <p:attrName>style.visibility</p:attrName>
                                        </p:attrNameLst>
                                      </p:cBhvr>
                                      <p:to>
                                        <p:strVal val="visible"/>
                                      </p:to>
                                    </p:set>
                                    <p:animEffect filter="wipe(up)" transition="in">
                                      <p:cBhvr>
                                        <p:cTn dur="400" id="40"/>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P grpId="0" spid="21"/>
      <p:bldP grpId="0" spid="28"/>
      <p:bldP grpId="0" spid="31"/>
      <p:bldP grpId="0" spid="33"/>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 name="ISPRING_PRESENTATION_TITLE" val="Презентация PowerPoint"/>
</p:tagLst>
</file>

<file path=ppt/theme/theme1.xml><?xml version="1.0" encoding="utf-8"?>
<a:theme xmlns:r="http://schemas.openxmlformats.org/officeDocument/2006/relationships" xmlns:a="http://schemas.openxmlformats.org/drawingml/2006/main" nam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4.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5.xml><?xml version="1.0" encoding="utf-8"?>
<a:theme xmlns:r="http://schemas.openxmlformats.org/officeDocument/2006/relationships"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宽屏</PresentationFormat>
  <Paragraphs>214</Paragraphs>
  <Slides>28</Slides>
  <Notes>27</Notes>
  <TotalTime>13592</TotalTime>
  <HiddenSlides>0</HiddenSlides>
  <MMClips>0</MMClips>
  <ScaleCrop>0</ScaleCrop>
  <HeadingPairs>
    <vt:vector baseType="variant" size="6">
      <vt:variant>
        <vt:lpstr>Fonts used</vt:lpstr>
      </vt:variant>
      <vt:variant>
        <vt:i4>13</vt:i4>
      </vt:variant>
      <vt:variant>
        <vt:lpstr>Theme</vt:lpstr>
      </vt:variant>
      <vt:variant>
        <vt:i4>1</vt:i4>
      </vt:variant>
      <vt:variant>
        <vt:lpstr>Slide Titles</vt:lpstr>
      </vt:variant>
      <vt:variant>
        <vt:i4>28</vt:i4>
      </vt:variant>
    </vt:vector>
  </HeadingPairs>
  <TitlesOfParts>
    <vt:vector baseType="lpstr" size="42">
      <vt:lpstr>Arial</vt:lpstr>
      <vt:lpstr>Calibri Light</vt:lpstr>
      <vt:lpstr>Calibri</vt:lpstr>
      <vt:lpstr>Poppins SemiBold</vt:lpstr>
      <vt:lpstr>Lato</vt:lpstr>
      <vt:lpstr>Impact</vt:lpstr>
      <vt:lpstr>段宁毛笔行书</vt:lpstr>
      <vt:lpstr>微软雅黑</vt:lpstr>
      <vt:lpstr>Poppins</vt:lpstr>
      <vt:lpstr>Lato Heavy</vt:lpstr>
      <vt:lpstr>Linux Libertine</vt:lpstr>
      <vt:lpstr>中山行书百年纪念版</vt:lpstr>
      <vt:lpstr>叶根友毛笔行书简体</vt:lpstr>
      <vt:lpstr>Специальное оформление</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2016-05-17T07:43:39Z</dcterms:created>
  <cp:lastModifiedBy>优品PPT</cp:lastModifiedBy>
  <dcterms:modified xsi:type="dcterms:W3CDTF">2021-08-20T11:06:58Z</dcterms:modified>
  <cp:revision>712</cp:revision>
  <dc:title>PowerPoint 演示文稿</dc:title>
</cp:coreProperties>
</file>