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671" r:id="rId2"/>
  </p:sldMasterIdLst>
  <p:notesMasterIdLst>
    <p:notesMasterId r:id="rId3"/>
  </p:notesMasterIdLst>
  <p:sldIdLst>
    <p:sldId id="285" r:id="rId4"/>
    <p:sldId id="257" r:id="rId5"/>
    <p:sldId id="258" r:id="rId6"/>
    <p:sldId id="266" r:id="rId7"/>
    <p:sldId id="270" r:id="rId8"/>
    <p:sldId id="276" r:id="rId9"/>
    <p:sldId id="273" r:id="rId10"/>
    <p:sldId id="277" r:id="rId11"/>
    <p:sldId id="282" r:id="rId12"/>
    <p:sldId id="261" r:id="rId13"/>
    <p:sldId id="268" r:id="rId14"/>
    <p:sldId id="274" r:id="rId15"/>
    <p:sldId id="278" r:id="rId16"/>
    <p:sldId id="281" r:id="rId17"/>
    <p:sldId id="262" r:id="rId18"/>
    <p:sldId id="263" r:id="rId19"/>
    <p:sldId id="271" r:id="rId20"/>
    <p:sldId id="272" r:id="rId21"/>
    <p:sldId id="280" r:id="rId22"/>
    <p:sldId id="264" r:id="rId23"/>
    <p:sldId id="265" r:id="rId24"/>
    <p:sldId id="267" r:id="rId25"/>
    <p:sldId id="269" r:id="rId26"/>
    <p:sldId id="275" r:id="rId27"/>
    <p:sldId id="283"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4" d="100"/>
          <a:sy n="84" d="100"/>
        </p:scale>
        <p:origin x="378" y="84"/>
      </p:cViewPr>
      <p:guideLst/>
    </p:cSldViewPr>
  </p:slideViewPr>
  <p:notesTextViewPr>
    <p:cViewPr>
      <p:scale>
        <a:sx n="1" d="1"/>
        <a:sy n="1" d="1"/>
      </p:scale>
      <p:origin x="0" y="0"/>
    </p:cViewPr>
  </p:notesTextViewPr>
  <p:sorterViewPr>
    <p:cViewPr>
      <p:scale>
        <a:sx n="75" d="100"/>
        <a:sy n="75"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15.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AE1-4D99-8C2A-8C8C0844479E}"/>
            </c:ext>
          </c:extLst>
        </c:ser>
        <c:ser>
          <c:idx val="1"/>
          <c:order val="1"/>
          <c:tx>
            <c:strRef>
              <c:f>Sheet1!$C$1</c:f>
              <c:strCache>
                <c:ptCount val="1"/>
                <c:pt idx="0">
                  <c:v>系列 2</c:v>
                </c:pt>
              </c:strCache>
            </c:strRef>
          </c:tx>
          <c:spPr>
            <a:solidFill>
              <a:schemeClr val="accent2"/>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1-BAE1-4D99-8C2A-8C8C0844479E}"/>
            </c:ext>
          </c:extLst>
        </c:ser>
        <c:ser>
          <c:idx val="2"/>
          <c:order val="2"/>
          <c:tx>
            <c:strRef>
              <c:f>Sheet1!$D$1</c:f>
              <c:strCache>
                <c:ptCount val="1"/>
                <c:pt idx="0">
                  <c:v>系列 3</c:v>
                </c:pt>
              </c:strCache>
            </c:strRef>
          </c:tx>
          <c:spPr>
            <a:solidFill>
              <a:schemeClr val="accent3"/>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AE1-4D99-8C2A-8C8C0844479E}"/>
            </c:ext>
          </c:extLst>
        </c:ser>
        <c:dLbls>
          <c:showLegendKey val="0"/>
          <c:showVal val="0"/>
          <c:showCatName val="0"/>
          <c:showSerName val="0"/>
          <c:showPercent val="0"/>
          <c:showBubbleSize val="0"/>
          <c:showLeaderLines val="0"/>
        </c:dLbls>
        <c:gapWidth val="219"/>
        <c:overlap val="-27"/>
        <c:axId val="689795728"/>
        <c:axId val="689796288"/>
      </c:barChart>
      <c:catAx>
        <c:axId val="689795728"/>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689796288"/>
        <c:crosses val="autoZero"/>
        <c:auto val="0"/>
        <c:lblAlgn val="ctr"/>
        <c:lblOffset/>
        <c:noMultiLvlLbl val="0"/>
      </c:catAx>
      <c:valAx>
        <c:axId val="689796288"/>
        <c:scaling>
          <c:orientatio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689795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p>
          <a:pPr>
            <a:defRPr sz="1050" b="0" i="0" u="none" strike="noStrike" kern="1200" baseline="0" smtId="4294967295">
              <a:solidFill>
                <a:schemeClr val="tx1">
                  <a:lumMod val="65000"/>
                  <a:lumOff val="35000"/>
                </a:schemeClr>
              </a:solidFill>
              <a:latin typeface="+mn-lt"/>
              <a:ea typeface="+mn-ea"/>
              <a:cs typeface="+mn-cs"/>
            </a:defRPr>
          </a:pPr>
          <a:endParaRPr sz="1050" b="0" i="0" u="none" strike="noStrike" kern="1200" baseline="0" smtId="4294967295">
            <a:solidFill>
              <a:schemeClr val="tx1">
                <a:lumMod val="65000"/>
                <a:lumOff val="35000"/>
              </a:schemeClr>
            </a:solidFill>
            <a:latin typeface="+mn-lt"/>
            <a:ea typeface="+mn-ea"/>
            <a:cs typeface="+mn-cs"/>
          </a:endParaRPr>
        </a:p>
      </c:txPr>
    </c:legend>
    <c:plotVisOnly val="1"/>
    <c:dispBlanksAs val="gap"/>
    <c:showDLblsOverMax val="0"/>
  </c:chart>
  <c:spPr>
    <a:noFill/>
    <a:ln>
      <a:noFill/>
    </a:ln>
    <a:effectLst/>
  </c:spPr>
  <c:txPr>
    <a:bodyPr/>
    <a:p>
      <a:pPr>
        <a:defRPr/>
      </a:pPr>
      <a:endParaRPr lang="en-US"/>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3013EF-AA46-41D5-93C2-36F7A5EF5D89}" type="datetimeFigureOut">
              <a:rPr lang="zh-CN" altLang="en-US" smtClean="0"/>
              <a:t>2018/6/22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104242-42E4-462F-B9A6-468AC33D61A2}" type="slidenum">
              <a:rPr lang="zh-CN" altLang="en-US" smtClean="0"/>
              <a:t>‹#›</a:t>
            </a:fld>
            <a:endParaRPr lang="zh-CN" altLang="en-US"/>
          </a:p>
        </p:txBody>
      </p:sp>
    </p:spTree>
    <p:extLst>
      <p:ext uri="{BB962C8B-B14F-4D97-AF65-F5344CB8AC3E}">
        <p14:creationId val="924361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14020821"/>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73643435"/>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41735522"/>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37521021"/>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18137863"/>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56893201"/>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23885347"/>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15969573"/>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10635139"/>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44775467"/>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95173538"/>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89418441"/>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29010422"/>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79767621"/>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60245058"/>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03636872"/>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99241661"/>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4373548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45672637"/>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99215840"/>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20518131"/>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32374541"/>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54430416"/>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29451112"/>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9942070"/>
      </p:ext>
    </p:extLst>
  </p:cSld>
  <p:clrMapOvr>
    <a:masterClrMapping/>
  </p:clrMapOvr>
</p:notes>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2.png" Type="http://schemas.openxmlformats.org/officeDocument/2006/relationships/image"/><Relationship Id="rId2"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3.png" Type="http://schemas.openxmlformats.org/officeDocument/2006/relationships/image"/><Relationship Id="rId2"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p:cSld name="仅标题">
    <p:spTree>
      <p:nvGrpSpPr>
        <p:cNvPr id="1" name=""/>
        <p:cNvGrpSpPr/>
        <p:nvPr/>
      </p:nvGrpSpPr>
      <p:grpSpPr>
        <a:xfrm>
          <a:off x="0" y="0"/>
          <a:ext cx="0" cy="0"/>
        </a:xfrm>
      </p:grpSpPr>
      <p:pic>
        <p:nvPicPr>
          <p:cNvPr id="2" name="图片 1"/>
          <p:cNvPicPr>
            <a:picLocks noChangeAspect="1"/>
          </p:cNvPicPr>
          <p:nvPr userDrawn="1"/>
        </p:nvPicPr>
        <p:blipFill>
          <a:blip r:embed="rId1">
            <a:extLst>
              <a:ext uri="{28A0092B-C50C-407E-A947-70E740481C1C}">
                <a14:useLocalDpi val="0"/>
              </a:ext>
            </a:extLst>
          </a:blip>
          <a:srcRect b="15749"/>
          <a:stretch>
            <a:fillRect/>
          </a:stretch>
        </p:blipFill>
        <p:spPr>
          <a:xfrm>
            <a:off x="4419600" y="940460"/>
            <a:ext cx="7772400" cy="5917540"/>
          </a:xfrm>
          <a:prstGeom prst="rect">
            <a:avLst/>
          </a:prstGeom>
        </p:spPr>
      </p:pic>
    </p:spTree>
    <p:extLst>
      <p:ext uri="{BB962C8B-B14F-4D97-AF65-F5344CB8AC3E}">
        <p14:creationId val="2913556501"/>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_自定义版式">
    <p:spTree>
      <p:nvGrpSpPr>
        <p:cNvPr id="1" name=""/>
        <p:cNvGrpSpPr/>
        <p:nvPr/>
      </p:nvGrpSpPr>
      <p:grpSpPr>
        <a:xfrm>
          <a:off x="0" y="0"/>
          <a:ext cx="0" cy="0"/>
        </a:xfrm>
      </p:grpSpPr>
      <p:sp>
        <p:nvSpPr>
          <p:cNvPr id="5" name="图片占位符 4"/>
          <p:cNvSpPr>
            <a:spLocks noGrp="1"/>
          </p:cNvSpPr>
          <p:nvPr>
            <p:ph type="pic" sz="quarter" idx="10"/>
          </p:nvPr>
        </p:nvSpPr>
        <p:spPr>
          <a:xfrm>
            <a:off x="1698623" y="2746373"/>
            <a:ext cx="2187580" cy="2187580"/>
          </a:xfrm>
          <a:custGeom>
            <a:gdLst>
              <a:gd name="connsiteX0" fmla="*/ 1093790 w 2187580"/>
              <a:gd name="connsiteY0" fmla="*/ 0 h 2187580"/>
              <a:gd name="connsiteX1" fmla="*/ 2187580 w 2187580"/>
              <a:gd name="connsiteY1" fmla="*/ 1093790 h 2187580"/>
              <a:gd name="connsiteX2" fmla="*/ 1093790 w 2187580"/>
              <a:gd name="connsiteY2" fmla="*/ 2187580 h 2187580"/>
              <a:gd name="connsiteX3" fmla="*/ 0 w 2187580"/>
              <a:gd name="connsiteY3" fmla="*/ 1093790 h 2187580"/>
              <a:gd name="connsiteX4" fmla="*/ 1093790 w 2187580"/>
              <a:gd name="connsiteY4" fmla="*/ 0 h 21875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2187580" h="2187580">
                <a:moveTo>
                  <a:pt x="1093790" y="0"/>
                </a:moveTo>
                <a:cubicBezTo>
                  <a:pt x="1697874" y="0"/>
                  <a:pt x="2187580" y="489706"/>
                  <a:pt x="2187580" y="1093790"/>
                </a:cubicBezTo>
                <a:cubicBezTo>
                  <a:pt x="2187580" y="1697874"/>
                  <a:pt x="1697874" y="2187580"/>
                  <a:pt x="1093790" y="2187580"/>
                </a:cubicBezTo>
                <a:cubicBezTo>
                  <a:pt x="489706" y="2187580"/>
                  <a:pt x="0" y="1697874"/>
                  <a:pt x="0" y="1093790"/>
                </a:cubicBezTo>
                <a:cubicBezTo>
                  <a:pt x="0" y="489706"/>
                  <a:pt x="489706" y="0"/>
                  <a:pt x="1093790" y="0"/>
                </a:cubicBezTo>
                <a:close/>
              </a:path>
            </a:pathLst>
          </a:custGeom>
        </p:spPr>
        <p:txBody>
          <a:bodyPr wrap="square">
            <a:noAutofit/>
          </a:bodyPr>
          <a:lstStyle/>
          <a:p>
            <a:endParaRPr lang="zh-CN" altLang="en-US"/>
          </a:p>
        </p:txBody>
      </p:sp>
    </p:spTree>
    <p:extLst>
      <p:ext uri="{BB962C8B-B14F-4D97-AF65-F5344CB8AC3E}">
        <p14:creationId val="1624564189"/>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3104817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6177713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9499823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02065458"/>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1196416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00889736"/>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1625332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7321093"/>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4660711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1_自定义版式">
    <p:spTree>
      <p:nvGrpSpPr>
        <p:cNvPr id="1" name=""/>
        <p:cNvGrpSpPr/>
        <p:nvPr/>
      </p:nvGrpSpPr>
      <p:grpSpPr>
        <a:xfrm>
          <a:off x="0" y="0"/>
          <a:ext cx="0" cy="0"/>
        </a:xfrm>
      </p:grpSpPr>
      <p:pic>
        <p:nvPicPr>
          <p:cNvPr id="3" name="图片 2"/>
          <p:cNvPicPr>
            <a:picLocks noChangeAspect="1"/>
          </p:cNvPicPr>
          <p:nvPr userDrawn="1"/>
        </p:nvPicPr>
        <p:blipFill>
          <a:blip r:embed="rId1">
            <a:extLst>
              <a:ext uri="{28A0092B-C50C-407E-A947-70E740481C1C}">
                <a14:useLocalDpi val="0"/>
              </a:ext>
            </a:extLst>
          </a:blip>
          <a:stretch>
            <a:fillRect/>
          </a:stretch>
        </p:blipFill>
        <p:spPr>
          <a:xfrm flipH="1">
            <a:off x="0" y="188415"/>
            <a:ext cx="4463844" cy="6669586"/>
          </a:xfrm>
          <a:prstGeom prst="rect">
            <a:avLst/>
          </a:prstGeom>
        </p:spPr>
      </p:pic>
    </p:spTree>
    <p:extLst>
      <p:ext uri="{BB962C8B-B14F-4D97-AF65-F5344CB8AC3E}">
        <p14:creationId val="565606892"/>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84173516"/>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0451150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自定义版式">
    <p:spTree>
      <p:nvGrpSpPr>
        <p:cNvPr id="1" name=""/>
        <p:cNvGrpSpPr/>
        <p:nvPr/>
      </p:nvGrpSpPr>
      <p:grpSpPr>
        <a:xfrm>
          <a:off x="0" y="0"/>
          <a:ext cx="0" cy="0"/>
        </a:xfrm>
      </p:grpSpPr>
      <p:pic>
        <p:nvPicPr>
          <p:cNvPr id="3" name="图片 2"/>
          <p:cNvPicPr>
            <a:picLocks noChangeAspect="1"/>
          </p:cNvPicPr>
          <p:nvPr userDrawn="1"/>
        </p:nvPicPr>
        <p:blipFill>
          <a:blip r:embed="rId1">
            <a:extLst>
              <a:ext uri="{28A0092B-C50C-407E-A947-70E740481C1C}">
                <a14:useLocalDpi val="0"/>
              </a:ext>
            </a:extLst>
          </a:blip>
          <a:stretch>
            <a:fillRect/>
          </a:stretch>
        </p:blipFill>
        <p:spPr>
          <a:xfrm>
            <a:off x="6096000" y="757925"/>
            <a:ext cx="6096000" cy="5550800"/>
          </a:xfrm>
          <a:prstGeom prst="rect">
            <a:avLst/>
          </a:prstGeom>
        </p:spPr>
      </p:pic>
    </p:spTree>
    <p:extLst>
      <p:ext uri="{BB962C8B-B14F-4D97-AF65-F5344CB8AC3E}">
        <p14:creationId val="3938340259"/>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272581049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5_自定义版式">
    <p:spTree>
      <p:nvGrpSpPr>
        <p:cNvPr id="1" name=""/>
        <p:cNvGrpSpPr/>
        <p:nvPr/>
      </p:nvGrpSpPr>
      <p:grpSpPr>
        <a:xfrm>
          <a:off x="0" y="0"/>
          <a:ext cx="0" cy="0"/>
        </a:xfrm>
      </p:grpSpPr>
      <p:sp>
        <p:nvSpPr>
          <p:cNvPr id="7" name="图片占位符 6"/>
          <p:cNvSpPr>
            <a:spLocks noGrp="1"/>
          </p:cNvSpPr>
          <p:nvPr>
            <p:ph type="pic" sz="quarter" idx="11"/>
          </p:nvPr>
        </p:nvSpPr>
        <p:spPr>
          <a:xfrm>
            <a:off x="1600201" y="2085976"/>
            <a:ext cx="3971925" cy="2162175"/>
          </a:xfrm>
          <a:custGeom>
            <a:gdLst>
              <a:gd name="connsiteX0" fmla="*/ 0 w 3971925"/>
              <a:gd name="connsiteY0" fmla="*/ 0 h 2162175"/>
              <a:gd name="connsiteX1" fmla="*/ 3971925 w 3971925"/>
              <a:gd name="connsiteY1" fmla="*/ 0 h 2162175"/>
              <a:gd name="connsiteX2" fmla="*/ 3971925 w 3971925"/>
              <a:gd name="connsiteY2" fmla="*/ 2162175 h 2162175"/>
              <a:gd name="connsiteX3" fmla="*/ 0 w 3971925"/>
              <a:gd name="connsiteY3" fmla="*/ 2162175 h 2162175"/>
            </a:gdLst>
            <a:cxnLst>
              <a:cxn ang="0">
                <a:pos x="connsiteX0" y="connsiteY0"/>
              </a:cxn>
              <a:cxn ang="0">
                <a:pos x="connsiteX1" y="connsiteY1"/>
              </a:cxn>
              <a:cxn ang="0">
                <a:pos x="connsiteX2" y="connsiteY2"/>
              </a:cxn>
              <a:cxn ang="0">
                <a:pos x="connsiteX3" y="connsiteY3"/>
              </a:cxn>
            </a:cxnLst>
            <a:rect l="l" t="t" r="r" b="b"/>
            <a:pathLst>
              <a:path w="3971925" h="2162175">
                <a:moveTo>
                  <a:pt x="0" y="0"/>
                </a:moveTo>
                <a:lnTo>
                  <a:pt x="3971925" y="0"/>
                </a:lnTo>
                <a:lnTo>
                  <a:pt x="3971925" y="2162175"/>
                </a:lnTo>
                <a:lnTo>
                  <a:pt x="0" y="2162175"/>
                </a:lnTo>
                <a:close/>
              </a:path>
            </a:pathLst>
          </a:custGeom>
        </p:spPr>
        <p:txBody>
          <a:bodyPr wrap="square">
            <a:noAutofit/>
          </a:bodyPr>
          <a:lstStyle/>
          <a:p>
            <a:endParaRPr lang="zh-CN" altLang="en-US"/>
          </a:p>
        </p:txBody>
      </p:sp>
      <p:sp>
        <p:nvSpPr>
          <p:cNvPr id="3" name="灯片编号占位符 2"/>
          <p:cNvSpPr>
            <a:spLocks noGrp="1"/>
          </p:cNvSpPr>
          <p:nvPr>
            <p:ph type="sldNum" sz="quarter" idx="10"/>
          </p:nvPr>
        </p:nvSpPr>
        <p:spPr/>
        <p:txBody>
          <a:bodyPr/>
          <a:lstStyle/>
          <a:p>
            <a:fld id="{1F57BEC6-7C2B-4B03-B4DD-37A8D3CA46A8}" type="slidenum">
              <a:rPr lang="zh-CN" altLang="en-US" smtClean="0"/>
              <a:t>‹#›</a:t>
            </a:fld>
            <a:endParaRPr lang="zh-CN" altLang="en-US"/>
          </a:p>
        </p:txBody>
      </p:sp>
    </p:spTree>
    <p:extLst>
      <p:ext uri="{BB962C8B-B14F-4D97-AF65-F5344CB8AC3E}">
        <p14:creationId val="399266820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自定义版式">
    <p:spTree>
      <p:nvGrpSpPr>
        <p:cNvPr id="1" name=""/>
        <p:cNvGrpSpPr/>
        <p:nvPr/>
      </p:nvGrpSpPr>
      <p:grpSpPr>
        <a:xfrm>
          <a:off x="0" y="0"/>
          <a:ext cx="0" cy="0"/>
        </a:xfrm>
      </p:grpSpPr>
      <p:sp>
        <p:nvSpPr>
          <p:cNvPr id="13" name="图片占位符 12"/>
          <p:cNvSpPr>
            <a:spLocks noGrp="1"/>
          </p:cNvSpPr>
          <p:nvPr>
            <p:ph type="pic" sz="quarter" idx="11"/>
          </p:nvPr>
        </p:nvSpPr>
        <p:spPr>
          <a:xfrm>
            <a:off x="6305550" y="1936268"/>
            <a:ext cx="2294499" cy="1622543"/>
          </a:xfrm>
          <a:custGeom>
            <a:gdLst>
              <a:gd name="connsiteX0" fmla="*/ 0 w 2294499"/>
              <a:gd name="connsiteY0" fmla="*/ 0 h 1622543"/>
              <a:gd name="connsiteX1" fmla="*/ 2294499 w 2294499"/>
              <a:gd name="connsiteY1" fmla="*/ 0 h 1622543"/>
              <a:gd name="connsiteX2" fmla="*/ 2294499 w 2294499"/>
              <a:gd name="connsiteY2" fmla="*/ 1622543 h 1622543"/>
              <a:gd name="connsiteX3" fmla="*/ 0 w 2294499"/>
              <a:gd name="connsiteY3" fmla="*/ 1622543 h 1622543"/>
            </a:gdLst>
            <a:cxnLst>
              <a:cxn ang="0">
                <a:pos x="connsiteX0" y="connsiteY0"/>
              </a:cxn>
              <a:cxn ang="0">
                <a:pos x="connsiteX1" y="connsiteY1"/>
              </a:cxn>
              <a:cxn ang="0">
                <a:pos x="connsiteX2" y="connsiteY2"/>
              </a:cxn>
              <a:cxn ang="0">
                <a:pos x="connsiteX3" y="connsiteY3"/>
              </a:cxn>
            </a:cxnLst>
            <a:rect l="l" t="t" r="r" b="b"/>
            <a:pathLst>
              <a:path w="2294499" h="1622543">
                <a:moveTo>
                  <a:pt x="0" y="0"/>
                </a:moveTo>
                <a:lnTo>
                  <a:pt x="2294499" y="0"/>
                </a:lnTo>
                <a:lnTo>
                  <a:pt x="2294499" y="1622543"/>
                </a:lnTo>
                <a:lnTo>
                  <a:pt x="0" y="1622543"/>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8802126" y="1936268"/>
            <a:ext cx="2294499" cy="1622543"/>
          </a:xfrm>
          <a:custGeom>
            <a:gdLst>
              <a:gd name="connsiteX0" fmla="*/ 0 w 2294499"/>
              <a:gd name="connsiteY0" fmla="*/ 0 h 1622543"/>
              <a:gd name="connsiteX1" fmla="*/ 2294499 w 2294499"/>
              <a:gd name="connsiteY1" fmla="*/ 0 h 1622543"/>
              <a:gd name="connsiteX2" fmla="*/ 2294499 w 2294499"/>
              <a:gd name="connsiteY2" fmla="*/ 1622543 h 1622543"/>
              <a:gd name="connsiteX3" fmla="*/ 0 w 2294499"/>
              <a:gd name="connsiteY3" fmla="*/ 1622543 h 1622543"/>
            </a:gdLst>
            <a:cxnLst>
              <a:cxn ang="0">
                <a:pos x="connsiteX0" y="connsiteY0"/>
              </a:cxn>
              <a:cxn ang="0">
                <a:pos x="connsiteX1" y="connsiteY1"/>
              </a:cxn>
              <a:cxn ang="0">
                <a:pos x="connsiteX2" y="connsiteY2"/>
              </a:cxn>
              <a:cxn ang="0">
                <a:pos x="connsiteX3" y="connsiteY3"/>
              </a:cxn>
            </a:cxnLst>
            <a:rect l="l" t="t" r="r" b="b"/>
            <a:pathLst>
              <a:path w="2294499" h="1622543">
                <a:moveTo>
                  <a:pt x="0" y="0"/>
                </a:moveTo>
                <a:lnTo>
                  <a:pt x="2294499" y="0"/>
                </a:lnTo>
                <a:lnTo>
                  <a:pt x="2294499" y="1622543"/>
                </a:lnTo>
                <a:lnTo>
                  <a:pt x="0" y="1622543"/>
                </a:lnTo>
                <a:close/>
              </a:path>
            </a:pathLst>
          </a:custGeom>
        </p:spPr>
        <p:txBody>
          <a:bodyPr wrap="square">
            <a:noAutofit/>
          </a:bodyPr>
          <a:lstStyle/>
          <a:p>
            <a:endParaRPr lang="zh-CN" altLang="en-US"/>
          </a:p>
        </p:txBody>
      </p:sp>
      <p:sp>
        <p:nvSpPr>
          <p:cNvPr id="16" name="图片占位符 15"/>
          <p:cNvSpPr>
            <a:spLocks noGrp="1"/>
          </p:cNvSpPr>
          <p:nvPr>
            <p:ph type="pic" sz="quarter" idx="13"/>
          </p:nvPr>
        </p:nvSpPr>
        <p:spPr>
          <a:xfrm>
            <a:off x="8802126" y="3797182"/>
            <a:ext cx="2294499" cy="1622543"/>
          </a:xfrm>
          <a:custGeom>
            <a:gdLst>
              <a:gd name="connsiteX0" fmla="*/ 0 w 2294499"/>
              <a:gd name="connsiteY0" fmla="*/ 0 h 1622543"/>
              <a:gd name="connsiteX1" fmla="*/ 2294499 w 2294499"/>
              <a:gd name="connsiteY1" fmla="*/ 0 h 1622543"/>
              <a:gd name="connsiteX2" fmla="*/ 2294499 w 2294499"/>
              <a:gd name="connsiteY2" fmla="*/ 1622543 h 1622543"/>
              <a:gd name="connsiteX3" fmla="*/ 0 w 2294499"/>
              <a:gd name="connsiteY3" fmla="*/ 1622543 h 1622543"/>
            </a:gdLst>
            <a:cxnLst>
              <a:cxn ang="0">
                <a:pos x="connsiteX0" y="connsiteY0"/>
              </a:cxn>
              <a:cxn ang="0">
                <a:pos x="connsiteX1" y="connsiteY1"/>
              </a:cxn>
              <a:cxn ang="0">
                <a:pos x="connsiteX2" y="connsiteY2"/>
              </a:cxn>
              <a:cxn ang="0">
                <a:pos x="connsiteX3" y="connsiteY3"/>
              </a:cxn>
            </a:cxnLst>
            <a:rect l="l" t="t" r="r" b="b"/>
            <a:pathLst>
              <a:path w="2294499" h="1622543">
                <a:moveTo>
                  <a:pt x="0" y="0"/>
                </a:moveTo>
                <a:lnTo>
                  <a:pt x="2294499" y="0"/>
                </a:lnTo>
                <a:lnTo>
                  <a:pt x="2294499" y="1622543"/>
                </a:lnTo>
                <a:lnTo>
                  <a:pt x="0" y="1622543"/>
                </a:lnTo>
                <a:close/>
              </a:path>
            </a:pathLst>
          </a:custGeom>
        </p:spPr>
        <p:txBody>
          <a:bodyPr wrap="square">
            <a:noAutofit/>
          </a:bodyPr>
          <a:lstStyle/>
          <a:p>
            <a:endParaRPr lang="zh-CN" altLang="en-US"/>
          </a:p>
        </p:txBody>
      </p:sp>
      <p:sp>
        <p:nvSpPr>
          <p:cNvPr id="15" name="图片占位符 14"/>
          <p:cNvSpPr>
            <a:spLocks noGrp="1"/>
          </p:cNvSpPr>
          <p:nvPr>
            <p:ph type="pic" sz="quarter" idx="14"/>
          </p:nvPr>
        </p:nvSpPr>
        <p:spPr>
          <a:xfrm>
            <a:off x="6305550" y="3797182"/>
            <a:ext cx="2294499" cy="1622543"/>
          </a:xfrm>
          <a:custGeom>
            <a:gdLst>
              <a:gd name="connsiteX0" fmla="*/ 0 w 2294499"/>
              <a:gd name="connsiteY0" fmla="*/ 0 h 1622543"/>
              <a:gd name="connsiteX1" fmla="*/ 2294499 w 2294499"/>
              <a:gd name="connsiteY1" fmla="*/ 0 h 1622543"/>
              <a:gd name="connsiteX2" fmla="*/ 2294499 w 2294499"/>
              <a:gd name="connsiteY2" fmla="*/ 1622543 h 1622543"/>
              <a:gd name="connsiteX3" fmla="*/ 0 w 2294499"/>
              <a:gd name="connsiteY3" fmla="*/ 1622543 h 1622543"/>
            </a:gdLst>
            <a:cxnLst>
              <a:cxn ang="0">
                <a:pos x="connsiteX0" y="connsiteY0"/>
              </a:cxn>
              <a:cxn ang="0">
                <a:pos x="connsiteX1" y="connsiteY1"/>
              </a:cxn>
              <a:cxn ang="0">
                <a:pos x="connsiteX2" y="connsiteY2"/>
              </a:cxn>
              <a:cxn ang="0">
                <a:pos x="connsiteX3" y="connsiteY3"/>
              </a:cxn>
            </a:cxnLst>
            <a:rect l="l" t="t" r="r" b="b"/>
            <a:pathLst>
              <a:path w="2294499" h="1622543">
                <a:moveTo>
                  <a:pt x="0" y="0"/>
                </a:moveTo>
                <a:lnTo>
                  <a:pt x="2294499" y="0"/>
                </a:lnTo>
                <a:lnTo>
                  <a:pt x="2294499" y="1622543"/>
                </a:lnTo>
                <a:lnTo>
                  <a:pt x="0" y="1622543"/>
                </a:lnTo>
                <a:close/>
              </a:path>
            </a:pathLst>
          </a:custGeom>
        </p:spPr>
        <p:txBody>
          <a:bodyPr wrap="square">
            <a:noAutofit/>
          </a:bodyPr>
          <a:lstStyle/>
          <a:p>
            <a:endParaRPr lang="zh-CN" altLang="en-US"/>
          </a:p>
        </p:txBody>
      </p:sp>
      <p:sp>
        <p:nvSpPr>
          <p:cNvPr id="3" name="灯片编号占位符 2"/>
          <p:cNvSpPr>
            <a:spLocks noGrp="1"/>
          </p:cNvSpPr>
          <p:nvPr>
            <p:ph type="sldNum" sz="quarter" idx="10"/>
          </p:nvPr>
        </p:nvSpPr>
        <p:spPr/>
        <p:txBody>
          <a:bodyPr/>
          <a:lstStyle/>
          <a:p>
            <a:fld id="{1F57BEC6-7C2B-4B03-B4DD-37A8D3CA46A8}" type="slidenum">
              <a:rPr lang="zh-CN" altLang="en-US" smtClean="0"/>
              <a:t>‹#›</a:t>
            </a:fld>
            <a:endParaRPr lang="zh-CN" altLang="en-US"/>
          </a:p>
        </p:txBody>
      </p:sp>
    </p:spTree>
    <p:extLst>
      <p:ext uri="{BB962C8B-B14F-4D97-AF65-F5344CB8AC3E}">
        <p14:creationId val="63091780"/>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9_自定义版式">
    <p:spTree>
      <p:nvGrpSpPr>
        <p:cNvPr id="1" name=""/>
        <p:cNvGrpSpPr/>
        <p:nvPr/>
      </p:nvGrpSpPr>
      <p:grpSpPr>
        <a:xfrm>
          <a:off x="0" y="0"/>
          <a:ext cx="0" cy="0"/>
        </a:xfrm>
      </p:grpSpPr>
      <p:sp>
        <p:nvSpPr>
          <p:cNvPr id="6" name="图片占位符 5"/>
          <p:cNvSpPr>
            <a:spLocks noGrp="1"/>
          </p:cNvSpPr>
          <p:nvPr>
            <p:ph type="pic" sz="quarter" idx="10"/>
          </p:nvPr>
        </p:nvSpPr>
        <p:spPr>
          <a:xfrm>
            <a:off x="4862286" y="2555649"/>
            <a:ext cx="2467428" cy="2467428"/>
          </a:xfrm>
          <a:custGeom>
            <a:gdLst>
              <a:gd name="connsiteX0" fmla="*/ 1233714 w 2467428"/>
              <a:gd name="connsiteY0" fmla="*/ 0 h 2467428"/>
              <a:gd name="connsiteX1" fmla="*/ 2467428 w 2467428"/>
              <a:gd name="connsiteY1" fmla="*/ 1233714 h 2467428"/>
              <a:gd name="connsiteX2" fmla="*/ 1233714 w 2467428"/>
              <a:gd name="connsiteY2" fmla="*/ 2467428 h 2467428"/>
              <a:gd name="connsiteX3" fmla="*/ 0 w 2467428"/>
              <a:gd name="connsiteY3" fmla="*/ 1233714 h 2467428"/>
              <a:gd name="connsiteX4" fmla="*/ 1233714 w 2467428"/>
              <a:gd name="connsiteY4" fmla="*/ 0 h 2467428"/>
            </a:gdLst>
            <a:cxnLst>
              <a:cxn ang="0">
                <a:pos x="connsiteX0" y="connsiteY0"/>
              </a:cxn>
              <a:cxn ang="0">
                <a:pos x="connsiteX1" y="connsiteY1"/>
              </a:cxn>
              <a:cxn ang="0">
                <a:pos x="connsiteX2" y="connsiteY2"/>
              </a:cxn>
              <a:cxn ang="0">
                <a:pos x="connsiteX3" y="connsiteY3"/>
              </a:cxn>
              <a:cxn ang="0">
                <a:pos x="connsiteX4" y="connsiteY4"/>
              </a:cxn>
            </a:cxnLst>
            <a:rect l="l" t="t" r="r" b="b"/>
            <a:pathLst>
              <a:path w="2467428" h="2467428">
                <a:moveTo>
                  <a:pt x="1233714" y="0"/>
                </a:moveTo>
                <a:cubicBezTo>
                  <a:pt x="1915075" y="0"/>
                  <a:pt x="2467428" y="552353"/>
                  <a:pt x="2467428" y="1233714"/>
                </a:cubicBezTo>
                <a:cubicBezTo>
                  <a:pt x="2467428" y="1915075"/>
                  <a:pt x="1915075" y="2467428"/>
                  <a:pt x="1233714" y="2467428"/>
                </a:cubicBezTo>
                <a:cubicBezTo>
                  <a:pt x="552353" y="2467428"/>
                  <a:pt x="0" y="1915075"/>
                  <a:pt x="0" y="1233714"/>
                </a:cubicBezTo>
                <a:cubicBezTo>
                  <a:pt x="0" y="552353"/>
                  <a:pt x="552353" y="0"/>
                  <a:pt x="1233714" y="0"/>
                </a:cubicBezTo>
                <a:close/>
              </a:path>
            </a:pathLst>
          </a:custGeom>
        </p:spPr>
        <p:txBody>
          <a:bodyPr wrap="square">
            <a:noAutofit/>
          </a:bodyPr>
          <a:lstStyle/>
          <a:p>
            <a:endParaRPr lang="zh-CN" altLang="en-US"/>
          </a:p>
        </p:txBody>
      </p:sp>
    </p:spTree>
    <p:extLst>
      <p:ext uri="{BB962C8B-B14F-4D97-AF65-F5344CB8AC3E}">
        <p14:creationId val="316635806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自定义版式">
    <p:spTree>
      <p:nvGrpSpPr>
        <p:cNvPr id="1" name=""/>
        <p:cNvGrpSpPr/>
        <p:nvPr/>
      </p:nvGrpSpPr>
      <p:grpSpPr>
        <a:xfrm>
          <a:off x="0" y="0"/>
          <a:ext cx="0" cy="0"/>
        </a:xfrm>
      </p:grpSpPr>
      <p:sp>
        <p:nvSpPr>
          <p:cNvPr id="8" name="图片占位符 7"/>
          <p:cNvSpPr>
            <a:spLocks noGrp="1"/>
          </p:cNvSpPr>
          <p:nvPr>
            <p:ph type="pic" sz="quarter" idx="10"/>
          </p:nvPr>
        </p:nvSpPr>
        <p:spPr>
          <a:xfrm>
            <a:off x="2352675" y="1908631"/>
            <a:ext cx="3448050" cy="2162175"/>
          </a:xfrm>
          <a:custGeom>
            <a:gdLst>
              <a:gd name="connsiteX0" fmla="*/ 0 w 3448050"/>
              <a:gd name="connsiteY0" fmla="*/ 0 h 2162175"/>
              <a:gd name="connsiteX1" fmla="*/ 3448050 w 3448050"/>
              <a:gd name="connsiteY1" fmla="*/ 0 h 2162175"/>
              <a:gd name="connsiteX2" fmla="*/ 3448050 w 3448050"/>
              <a:gd name="connsiteY2" fmla="*/ 2162175 h 2162175"/>
              <a:gd name="connsiteX3" fmla="*/ 0 w 3448050"/>
              <a:gd name="connsiteY3" fmla="*/ 2162175 h 2162175"/>
            </a:gdLst>
            <a:cxnLst>
              <a:cxn ang="0">
                <a:pos x="connsiteX0" y="connsiteY0"/>
              </a:cxn>
              <a:cxn ang="0">
                <a:pos x="connsiteX1" y="connsiteY1"/>
              </a:cxn>
              <a:cxn ang="0">
                <a:pos x="connsiteX2" y="connsiteY2"/>
              </a:cxn>
              <a:cxn ang="0">
                <a:pos x="connsiteX3" y="connsiteY3"/>
              </a:cxn>
            </a:cxnLst>
            <a:rect l="l" t="t" r="r" b="b"/>
            <a:pathLst>
              <a:path w="3448050" h="2162175">
                <a:moveTo>
                  <a:pt x="0" y="0"/>
                </a:moveTo>
                <a:lnTo>
                  <a:pt x="3448050" y="0"/>
                </a:lnTo>
                <a:lnTo>
                  <a:pt x="3448050" y="2162175"/>
                </a:lnTo>
                <a:lnTo>
                  <a:pt x="0" y="2162175"/>
                </a:lnTo>
                <a:close/>
              </a:path>
            </a:pathLst>
          </a:custGeom>
        </p:spPr>
        <p:txBody>
          <a:bodyPr wrap="square">
            <a:noAutofit/>
          </a:bodyPr>
          <a:lstStyle/>
          <a:p>
            <a:endParaRPr lang="zh-CN" altLang="en-US"/>
          </a:p>
        </p:txBody>
      </p:sp>
      <p:sp>
        <p:nvSpPr>
          <p:cNvPr id="7" name="图片占位符 6"/>
          <p:cNvSpPr>
            <a:spLocks noGrp="1"/>
          </p:cNvSpPr>
          <p:nvPr>
            <p:ph type="pic" sz="quarter" idx="11"/>
          </p:nvPr>
        </p:nvSpPr>
        <p:spPr>
          <a:xfrm>
            <a:off x="6629400" y="3727906"/>
            <a:ext cx="3448050" cy="2162175"/>
          </a:xfrm>
          <a:custGeom>
            <a:gdLst>
              <a:gd name="connsiteX0" fmla="*/ 0 w 3448050"/>
              <a:gd name="connsiteY0" fmla="*/ 0 h 2162175"/>
              <a:gd name="connsiteX1" fmla="*/ 3448050 w 3448050"/>
              <a:gd name="connsiteY1" fmla="*/ 0 h 2162175"/>
              <a:gd name="connsiteX2" fmla="*/ 3448050 w 3448050"/>
              <a:gd name="connsiteY2" fmla="*/ 2162175 h 2162175"/>
              <a:gd name="connsiteX3" fmla="*/ 0 w 3448050"/>
              <a:gd name="connsiteY3" fmla="*/ 2162175 h 2162175"/>
            </a:gdLst>
            <a:cxnLst>
              <a:cxn ang="0">
                <a:pos x="connsiteX0" y="connsiteY0"/>
              </a:cxn>
              <a:cxn ang="0">
                <a:pos x="connsiteX1" y="connsiteY1"/>
              </a:cxn>
              <a:cxn ang="0">
                <a:pos x="connsiteX2" y="connsiteY2"/>
              </a:cxn>
              <a:cxn ang="0">
                <a:pos x="connsiteX3" y="connsiteY3"/>
              </a:cxn>
            </a:cxnLst>
            <a:rect l="l" t="t" r="r" b="b"/>
            <a:pathLst>
              <a:path w="3448050" h="2162175">
                <a:moveTo>
                  <a:pt x="0" y="0"/>
                </a:moveTo>
                <a:lnTo>
                  <a:pt x="3448050" y="0"/>
                </a:lnTo>
                <a:lnTo>
                  <a:pt x="3448050" y="2162175"/>
                </a:lnTo>
                <a:lnTo>
                  <a:pt x="0" y="2162175"/>
                </a:lnTo>
                <a:close/>
              </a:path>
            </a:pathLst>
          </a:custGeom>
        </p:spPr>
        <p:txBody>
          <a:bodyPr wrap="square">
            <a:noAutofit/>
          </a:bodyPr>
          <a:lstStyle/>
          <a:p>
            <a:endParaRPr lang="zh-CN" altLang="en-US"/>
          </a:p>
        </p:txBody>
      </p:sp>
    </p:spTree>
    <p:extLst>
      <p:ext uri="{BB962C8B-B14F-4D97-AF65-F5344CB8AC3E}">
        <p14:creationId val="2093598733"/>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5_自定义版式">
    <p:spTree>
      <p:nvGrpSpPr>
        <p:cNvPr id="1" name=""/>
        <p:cNvGrpSpPr/>
        <p:nvPr/>
      </p:nvGrpSpPr>
      <p:grpSpPr>
        <a:xfrm>
          <a:off x="0" y="0"/>
          <a:ext cx="0" cy="0"/>
        </a:xfrm>
      </p:grpSpPr>
      <p:sp>
        <p:nvSpPr>
          <p:cNvPr id="7" name="图片占位符 6"/>
          <p:cNvSpPr>
            <a:spLocks noGrp="1"/>
          </p:cNvSpPr>
          <p:nvPr>
            <p:ph type="pic" sz="quarter" idx="10"/>
          </p:nvPr>
        </p:nvSpPr>
        <p:spPr>
          <a:xfrm>
            <a:off x="985519" y="1518470"/>
            <a:ext cx="3461834" cy="2221681"/>
          </a:xfrm>
          <a:custGeom>
            <a:gdLst>
              <a:gd name="connsiteX0" fmla="*/ 0 w 3461834"/>
              <a:gd name="connsiteY0" fmla="*/ 0 h 2221681"/>
              <a:gd name="connsiteX1" fmla="*/ 3461834 w 3461834"/>
              <a:gd name="connsiteY1" fmla="*/ 0 h 2221681"/>
              <a:gd name="connsiteX2" fmla="*/ 3461834 w 3461834"/>
              <a:gd name="connsiteY2" fmla="*/ 2221681 h 2221681"/>
              <a:gd name="connsiteX3" fmla="*/ 0 w 3461834"/>
              <a:gd name="connsiteY3" fmla="*/ 2221681 h 2221681"/>
            </a:gdLst>
            <a:cxnLst>
              <a:cxn ang="0">
                <a:pos x="connsiteX0" y="connsiteY0"/>
              </a:cxn>
              <a:cxn ang="0">
                <a:pos x="connsiteX1" y="connsiteY1"/>
              </a:cxn>
              <a:cxn ang="0">
                <a:pos x="connsiteX2" y="connsiteY2"/>
              </a:cxn>
              <a:cxn ang="0">
                <a:pos x="connsiteX3" y="connsiteY3"/>
              </a:cxn>
            </a:cxnLst>
            <a:rect l="l" t="t" r="r" b="b"/>
            <a:pathLst>
              <a:path w="3461833" h="2221681">
                <a:moveTo>
                  <a:pt x="0" y="0"/>
                </a:moveTo>
                <a:lnTo>
                  <a:pt x="3461834" y="0"/>
                </a:lnTo>
                <a:lnTo>
                  <a:pt x="3461834" y="2221681"/>
                </a:lnTo>
                <a:lnTo>
                  <a:pt x="0" y="2221681"/>
                </a:lnTo>
                <a:close/>
              </a:path>
            </a:pathLst>
          </a:custGeom>
        </p:spPr>
        <p:txBody>
          <a:bodyPr wrap="square">
            <a:noAutofit/>
          </a:bodyPr>
          <a:lstStyle/>
          <a:p>
            <a:endParaRPr lang="zh-CN" altLang="en-US"/>
          </a:p>
        </p:txBody>
      </p:sp>
      <p:sp>
        <p:nvSpPr>
          <p:cNvPr id="8" name="图片占位符 7"/>
          <p:cNvSpPr>
            <a:spLocks noGrp="1"/>
          </p:cNvSpPr>
          <p:nvPr>
            <p:ph type="pic" sz="quarter" idx="11"/>
          </p:nvPr>
        </p:nvSpPr>
        <p:spPr>
          <a:xfrm>
            <a:off x="985519" y="3822700"/>
            <a:ext cx="3461832" cy="2211614"/>
          </a:xfrm>
          <a:custGeom>
            <a:gdLst>
              <a:gd name="connsiteX0" fmla="*/ 0 w 3461832"/>
              <a:gd name="connsiteY0" fmla="*/ 0 h 2211614"/>
              <a:gd name="connsiteX1" fmla="*/ 3461832 w 3461832"/>
              <a:gd name="connsiteY1" fmla="*/ 0 h 2211614"/>
              <a:gd name="connsiteX2" fmla="*/ 3461832 w 3461832"/>
              <a:gd name="connsiteY2" fmla="*/ 2211614 h 2211614"/>
              <a:gd name="connsiteX3" fmla="*/ 0 w 3461832"/>
              <a:gd name="connsiteY3" fmla="*/ 2211614 h 2211614"/>
            </a:gdLst>
            <a:cxnLst>
              <a:cxn ang="0">
                <a:pos x="connsiteX0" y="connsiteY0"/>
              </a:cxn>
              <a:cxn ang="0">
                <a:pos x="connsiteX1" y="connsiteY1"/>
              </a:cxn>
              <a:cxn ang="0">
                <a:pos x="connsiteX2" y="connsiteY2"/>
              </a:cxn>
              <a:cxn ang="0">
                <a:pos x="connsiteX3" y="connsiteY3"/>
              </a:cxn>
            </a:cxnLst>
            <a:rect l="l" t="t" r="r" b="b"/>
            <a:pathLst>
              <a:path w="3461832" h="2211614">
                <a:moveTo>
                  <a:pt x="0" y="0"/>
                </a:moveTo>
                <a:lnTo>
                  <a:pt x="3461832" y="0"/>
                </a:lnTo>
                <a:lnTo>
                  <a:pt x="3461832" y="2211614"/>
                </a:lnTo>
                <a:lnTo>
                  <a:pt x="0" y="2211614"/>
                </a:lnTo>
                <a:close/>
              </a:path>
            </a:pathLst>
          </a:custGeom>
        </p:spPr>
        <p:txBody>
          <a:bodyPr wrap="square">
            <a:noAutofit/>
          </a:bodyPr>
          <a:lstStyle/>
          <a:p>
            <a:endParaRPr lang="zh-CN" altLang="en-US"/>
          </a:p>
        </p:txBody>
      </p:sp>
    </p:spTree>
    <p:extLst>
      <p:ext uri="{BB962C8B-B14F-4D97-AF65-F5344CB8AC3E}">
        <p14:creationId val="4207738618"/>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media/image4.png" Type="http://schemas.openxmlformats.org/officeDocument/2006/relationships/image"/><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1.xml" Type="http://schemas.openxmlformats.org/officeDocument/2006/relationships/slideLayout"/><Relationship Id="rId10" Target="../slideLayouts/slideLayout20.xml" Type="http://schemas.openxmlformats.org/officeDocument/2006/relationships/slideLayout"/><Relationship Id="rId11" Target="../slideLayouts/slideLayout21.xml" Type="http://schemas.openxmlformats.org/officeDocument/2006/relationships/slideLayout"/><Relationship Id="rId12" Target="../theme/theme2.xml" Type="http://schemas.openxmlformats.org/officeDocument/2006/relationships/theme"/><Relationship Id="rId2" Target="../slideLayouts/slideLayout12.xml" Type="http://schemas.openxmlformats.org/officeDocument/2006/relationships/slideLayout"/><Relationship Id="rId3" Target="../slideLayouts/slideLayout13.xml" Type="http://schemas.openxmlformats.org/officeDocument/2006/relationships/slideLayout"/><Relationship Id="rId4" Target="../slideLayouts/slideLayout14.xml" Type="http://schemas.openxmlformats.org/officeDocument/2006/relationships/slideLayout"/><Relationship Id="rId5" Target="../slideLayouts/slideLayout15.xml" Type="http://schemas.openxmlformats.org/officeDocument/2006/relationships/slideLayout"/><Relationship Id="rId6" Target="../slideLayouts/slideLayout16.xml" Type="http://schemas.openxmlformats.org/officeDocument/2006/relationships/slideLayout"/><Relationship Id="rId7" Target="../slideLayouts/slideLayout17.xml" Type="http://schemas.openxmlformats.org/officeDocument/2006/relationships/slideLayout"/><Relationship Id="rId8" Target="../slideLayouts/slideLayout18.xml" Type="http://schemas.openxmlformats.org/officeDocument/2006/relationships/slideLayout"/><Relationship Id="rId9" Target="../slideLayouts/slideLayout1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2" name="图片 1"/>
          <p:cNvPicPr>
            <a:picLocks noChangeAspect="1"/>
          </p:cNvPicPr>
          <p:nvPr userDrawn="1"/>
        </p:nvPicPr>
        <p:blipFill>
          <a:blip r:embed="rId11">
            <a:extLst>
              <a:ext uri="{28A0092B-C50C-407E-A947-70E740481C1C}">
                <a14:useLocalDpi val="0"/>
              </a:ext>
            </a:extLst>
          </a:blip>
          <a:stretch>
            <a:fillRect/>
          </a:stretch>
        </p:blipFill>
        <p:spPr>
          <a:xfrm flipH="1">
            <a:off x="0" y="134130"/>
            <a:ext cx="1557766" cy="1418446"/>
          </a:xfrm>
          <a:prstGeom prst="rect">
            <a:avLst/>
          </a:prstGeom>
        </p:spPr>
      </p:pic>
      <p:sp>
        <p:nvSpPr>
          <p:cNvPr id="3" name="文本框 2"/>
          <p:cNvSpPr txBox="1"/>
          <p:nvPr userDrawn="1"/>
        </p:nvSpPr>
        <p:spPr>
          <a:xfrm>
            <a:off x="4318000" y="2971800"/>
            <a:ext cx="3556000" cy="229870"/>
          </a:xfrm>
          <a:prstGeom prst="rect">
            <a:avLst/>
          </a:prstGeom>
          <a:noFill/>
        </p:spPr>
        <p:txBody>
          <a:bodyPr wrap="square" rtlCol="0">
            <a:spAutoFit/>
          </a:bodyPr>
          <a:lstStyle/>
          <a:p>
            <a:r>
              <a:rPr lang="zh-CN" altLang="en-US" sz="30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a:solidFill>
                  <a:schemeClr val="bg1">
                    <a:alpha val="0"/>
                  </a:schemeClr>
                </a:solidFill>
                <a:latin typeface="微软雅黑" panose="020b0503020204020204" pitchFamily="34" charset="-122"/>
                <a:ea typeface="微软雅黑" panose="020b0503020204020204" pitchFamily="34" charset="-122"/>
                <a:sym typeface="+mn-ea"/>
              </a:rPr>
              <a:t>ibaotu.com</a:t>
            </a:r>
          </a:p>
        </p:txBody>
      </p:sp>
    </p:spTree>
    <p:extLst>
      <p:ext uri="{BB962C8B-B14F-4D97-AF65-F5344CB8AC3E}">
        <p14:creationId val="464241476"/>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3" r:id="rId3"/>
    <p:sldLayoutId id="2147483662" r:id="rId4"/>
    <p:sldLayoutId id="2147483665" r:id="rId5"/>
    <p:sldLayoutId id="2147483666" r:id="rId6"/>
    <p:sldLayoutId id="2147483667" r:id="rId7"/>
    <p:sldLayoutId id="2147483668" r:id="rId8"/>
    <p:sldLayoutId id="2147483669" r:id="rId9"/>
    <p:sldLayoutId id="2147483670" r:id="rId10"/>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p:ext>
  </p:extLst>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2018/6/22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9789913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0.xml" Type="http://schemas.openxmlformats.org/officeDocument/2006/relationships/notesSlide"/><Relationship Id="rId3" Target="../media/image10.png" Type="http://schemas.openxmlformats.org/officeDocument/2006/relationships/image"/><Relationship Id="rId4" Target="../media/image11.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5.xml" Type="http://schemas.openxmlformats.org/officeDocument/2006/relationships/notesSlide"/><Relationship Id="rId3" Target="../media/image12.jpeg" Type="http://schemas.openxmlformats.org/officeDocument/2006/relationships/image"/><Relationship Id="rId4" Target="../media/image13.jpeg" Type="http://schemas.openxmlformats.org/officeDocument/2006/relationships/image"/><Relationship Id="rId5" Target="../media/image14.jpeg" Type="http://schemas.openxmlformats.org/officeDocument/2006/relationships/image"/><Relationship Id="rId6" Target="../media/image15.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6.xml" Type="http://schemas.openxmlformats.org/officeDocument/2006/relationships/notesSlide"/><Relationship Id="rId3" Target="../charts/chart1.xml" Type="http://schemas.openxmlformats.org/officeDocument/2006/relationships/chart"/></Relationships>
</file>

<file path=ppt/slides/_rels/slide17.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0.xml" Type="http://schemas.openxmlformats.org/officeDocument/2006/relationships/notesSlide"/><Relationship Id="rId3" Target="../tags/tag4.xml" Type="http://schemas.openxmlformats.org/officeDocument/2006/relationships/tags"/><Relationship Id="rId4" Target="../tags/tag5.xml" Type="http://schemas.openxmlformats.org/officeDocument/2006/relationships/tags"/><Relationship Id="rId5" Target="../tags/tag6.xml" Type="http://schemas.openxmlformats.org/officeDocument/2006/relationships/tags"/><Relationship Id="rId6" Target="../tags/tag7.xml" Type="http://schemas.openxmlformats.org/officeDocument/2006/relationships/tags"/><Relationship Id="rId7" Target="../tags/tag8.xml" Type="http://schemas.openxmlformats.org/officeDocument/2006/relationships/tags"/><Relationship Id="rId8" Target="../tags/tag9.xml" Type="http://schemas.openxmlformats.org/officeDocument/2006/relationships/tags"/><Relationship Id="rId9" Target="../tags/tag10.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tags/tag11.xml" Type="http://schemas.openxmlformats.org/officeDocument/2006/relationships/tags"/><Relationship Id="rId4" Target="../tags/tag12.xml" Type="http://schemas.openxmlformats.org/officeDocument/2006/relationships/tags"/><Relationship Id="rId5" Target="../media/image16.png" Type="http://schemas.openxmlformats.org/officeDocument/2006/relationships/image"/><Relationship Id="rId6" Target="../tags/tag13.xml" Type="http://schemas.openxmlformats.org/officeDocument/2006/relationships/tags"/><Relationship Id="rId7" Target="../tags/tag14.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4.xml" Type="http://schemas.openxmlformats.org/officeDocument/2006/relationships/notesSlide"/><Relationship Id="rId3" Target="../tags/tag1.xml" Type="http://schemas.openxmlformats.org/officeDocument/2006/relationships/tags"/><Relationship Id="rId4" Target="../tags/tag2.xml" Type="http://schemas.openxmlformats.org/officeDocument/2006/relationships/tags"/><Relationship Id="rId5" Target="../media/image5.jpeg" Type="http://schemas.openxmlformats.org/officeDocument/2006/relationships/image"/><Relationship Id="rId6" Target="../media/image6.jpeg" Type="http://schemas.openxmlformats.org/officeDocument/2006/relationships/image"/><Relationship Id="rId7" Target="../tags/tag3.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5.xml" Type="http://schemas.openxmlformats.org/officeDocument/2006/relationships/notesSlide"/><Relationship Id="rId3" Target="../media/image7.jpeg" Type="http://schemas.openxmlformats.org/officeDocument/2006/relationships/image"/><Relationship Id="rId4" Target="../media/image8.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7.xml" Type="http://schemas.openxmlformats.org/officeDocument/2006/relationships/notesSlide"/><Relationship Id="rId3" Target="../media/image9.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文本框 6">
            <a:extLst>
              <a:ext uri="{FF2B5EF4-FFF2-40B4-BE49-F238E27FC236}">
                <a16:creationId xmlns:a16="http://schemas.microsoft.com/office/drawing/2014/main" id="{CEF99411-4709-4D85-A7C3-945C4791A054}"/>
              </a:ext>
            </a:extLst>
          </p:cNvPr>
          <p:cNvSpPr txBox="1"/>
          <p:nvPr/>
        </p:nvSpPr>
        <p:spPr>
          <a:xfrm>
            <a:off x="874713" y="2337878"/>
            <a:ext cx="5059680" cy="822960"/>
          </a:xfrm>
          <a:prstGeom prst="rect">
            <a:avLst/>
          </a:prstGeom>
          <a:noFill/>
        </p:spPr>
        <p:txBody>
          <a:bodyPr rtlCol="0" wrap="none">
            <a:spAutoFit/>
            <a:scene3d>
              <a:camera prst="orthographicFront"/>
              <a:lightRig dir="t" rig="threePt"/>
            </a:scene3d>
            <a:sp3d contourW="12700"/>
          </a:bodyPr>
          <a:lstStyle/>
          <a:p>
            <a:r>
              <a:rPr altLang="en-US" b="1" lang="zh-CN" sz="4800">
                <a:solidFill>
                  <a:schemeClr val="tx1">
                    <a:lumMod val="75000"/>
                    <a:lumOff val="25000"/>
                  </a:schemeClr>
                </a:solidFill>
                <a:latin typeface="+mj-ea"/>
                <a:ea typeface="+mj-ea"/>
              </a:rPr>
              <a:t>简约工作总结汇报</a:t>
            </a:r>
          </a:p>
        </p:txBody>
      </p:sp>
      <p:sp>
        <p:nvSpPr>
          <p:cNvPr id="8" name="文本框 7">
            <a:extLst>
              <a:ext uri="{FF2B5EF4-FFF2-40B4-BE49-F238E27FC236}">
                <a16:creationId xmlns:a16="http://schemas.microsoft.com/office/drawing/2014/main" id="{6E23FF32-456A-4F58-AE56-14E0C63DA5D7}"/>
              </a:ext>
            </a:extLst>
          </p:cNvPr>
          <p:cNvSpPr txBox="1"/>
          <p:nvPr/>
        </p:nvSpPr>
        <p:spPr>
          <a:xfrm>
            <a:off x="874713" y="3204578"/>
            <a:ext cx="5487987"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lumMod val="65000"/>
                  </a:schemeClr>
                </a:solidFill>
                <a:ea charset="-122" panose="01010104010101010101" pitchFamily="2" typeface="时尚中黑简体"/>
              </a:rPr>
              <a:t>The user can demonstrate on a projector or computer, or print the presentation and make it into a film to be used in a wider field</a:t>
            </a:r>
          </a:p>
        </p:txBody>
      </p:sp>
      <p:grpSp>
        <p:nvGrpSpPr>
          <p:cNvPr id="9" name="组合 8">
            <a:extLst>
              <a:ext uri="{FF2B5EF4-FFF2-40B4-BE49-F238E27FC236}">
                <a16:creationId xmlns:a16="http://schemas.microsoft.com/office/drawing/2014/main" id="{97D9BB3D-6037-4984-B1C9-6EA6F0733901}"/>
              </a:ext>
            </a:extLst>
          </p:cNvPr>
          <p:cNvGrpSpPr/>
          <p:nvPr/>
        </p:nvGrpSpPr>
        <p:grpSpPr>
          <a:xfrm>
            <a:off x="962272" y="4033039"/>
            <a:ext cx="416937" cy="416934"/>
            <a:chOff x="891974" y="4415843"/>
            <a:chExt cx="450443" cy="450443"/>
          </a:xfrm>
        </p:grpSpPr>
        <p:sp>
          <p:nvSpPr>
            <p:cNvPr id="10" name="椭圆 9">
              <a:extLst>
                <a:ext uri="{FF2B5EF4-FFF2-40B4-BE49-F238E27FC236}">
                  <a16:creationId xmlns:a16="http://schemas.microsoft.com/office/drawing/2014/main" id="{9C9DB4BA-54F7-4C0E-AE0C-B1C46DE8FD76}"/>
                </a:ext>
              </a:extLst>
            </p:cNvPr>
            <p:cNvSpPr/>
            <p:nvPr/>
          </p:nvSpPr>
          <p:spPr>
            <a:xfrm>
              <a:off x="891974" y="4415843"/>
              <a:ext cx="450443" cy="450443"/>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11" name="椭圆 39">
              <a:extLst>
                <a:ext uri="{FF2B5EF4-FFF2-40B4-BE49-F238E27FC236}">
                  <a16:creationId xmlns:a16="http://schemas.microsoft.com/office/drawing/2014/main" id="{A2EF981A-E8A3-4B9C-9705-339D975A808A}"/>
                </a:ext>
              </a:extLst>
            </p:cNvPr>
            <p:cNvSpPr/>
            <p:nvPr/>
          </p:nvSpPr>
          <p:spPr>
            <a:xfrm>
              <a:off x="993275" y="4502064"/>
              <a:ext cx="247839" cy="278000"/>
            </a:xfrm>
            <a:custGeom>
              <a:gdLst>
                <a:gd fmla="*/ 199932 w 300038" name="connsiteX0"/>
                <a:gd fmla="*/ 273051 h 336551" name="connsiteY0"/>
                <a:gd fmla="*/ 192088 w 300038" name="connsiteX1"/>
                <a:gd fmla="*/ 280989 h 336551" name="connsiteY1"/>
                <a:gd fmla="*/ 192088 w 300038" name="connsiteX2"/>
                <a:gd fmla="*/ 306124 h 336551" name="connsiteY2"/>
                <a:gd fmla="*/ 199932 w 300038" name="connsiteX3"/>
                <a:gd fmla="*/ 312739 h 336551" name="connsiteY3"/>
                <a:gd fmla="*/ 250919 w 300038" name="connsiteX4"/>
                <a:gd fmla="*/ 312739 h 336551" name="connsiteY4"/>
                <a:gd fmla="*/ 258763 w 300038" name="connsiteX5"/>
                <a:gd fmla="*/ 306124 h 336551" name="connsiteY5"/>
                <a:gd fmla="*/ 258763 w 300038" name="connsiteX6"/>
                <a:gd fmla="*/ 280989 h 336551" name="connsiteY6"/>
                <a:gd fmla="*/ 250919 w 300038" name="connsiteX7"/>
                <a:gd fmla="*/ 273051 h 336551" name="connsiteY7"/>
                <a:gd fmla="*/ 199932 w 300038" name="connsiteX8"/>
                <a:gd fmla="*/ 273051 h 336551" name="connsiteY8"/>
                <a:gd fmla="*/ 101328 w 300038" name="connsiteX9"/>
                <a:gd fmla="*/ 196851 h 336551" name="connsiteY9"/>
                <a:gd fmla="*/ 107908 w 300038" name="connsiteX10"/>
                <a:gd fmla="*/ 196851 h 336551" name="connsiteY10"/>
                <a:gd fmla="*/ 111856 w 300038" name="connsiteX11"/>
                <a:gd fmla="*/ 202123 h 336551" name="connsiteY11"/>
                <a:gd fmla="*/ 128964 w 300038" name="connsiteX12"/>
                <a:gd fmla="*/ 248250 h 336551" name="connsiteY12"/>
                <a:gd fmla="*/ 131595 w 300038" name="connsiteX13"/>
                <a:gd fmla="*/ 239025 h 336551" name="connsiteY13"/>
                <a:gd fmla="*/ 126332 w 300038" name="connsiteX14"/>
                <a:gd fmla="*/ 225845 h 336551" name="connsiteY14"/>
                <a:gd fmla="*/ 127648 w 300038" name="connsiteX15"/>
                <a:gd fmla="*/ 217938 h 336551" name="connsiteY15"/>
                <a:gd fmla="*/ 132911 w 300038" name="connsiteX16"/>
                <a:gd fmla="*/ 215302 h 336551" name="connsiteY16"/>
                <a:gd fmla="*/ 167126 w 300038" name="connsiteX17"/>
                <a:gd fmla="*/ 215302 h 336551" name="connsiteY17"/>
                <a:gd fmla="*/ 172390 w 300038" name="connsiteX18"/>
                <a:gd fmla="*/ 217938 h 336551" name="connsiteY18"/>
                <a:gd fmla="*/ 173706 w 300038" name="connsiteX19"/>
                <a:gd fmla="*/ 225845 h 336551" name="connsiteY19"/>
                <a:gd fmla="*/ 168442 w 300038" name="connsiteX20"/>
                <a:gd fmla="*/ 239025 h 336551" name="connsiteY20"/>
                <a:gd fmla="*/ 171074 w 300038" name="connsiteX21"/>
                <a:gd fmla="*/ 248250 h 336551" name="connsiteY21"/>
                <a:gd fmla="*/ 188182 w 300038" name="connsiteX22"/>
                <a:gd fmla="*/ 202123 h 336551" name="connsiteY22"/>
                <a:gd fmla="*/ 192130 w 300038" name="connsiteX23"/>
                <a:gd fmla="*/ 196851 h 336551" name="connsiteY23"/>
                <a:gd fmla="*/ 198710 w 300038" name="connsiteX24"/>
                <a:gd fmla="*/ 196851 h 336551" name="connsiteY24"/>
                <a:gd fmla="*/ 265823 w 300038" name="connsiteX25"/>
                <a:gd fmla="*/ 224527 h 336551" name="connsiteY25"/>
                <a:gd fmla="*/ 300038 w 300038" name="connsiteX26"/>
                <a:gd fmla="*/ 274609 h 336551" name="connsiteY26"/>
                <a:gd fmla="*/ 300038 w 300038" name="connsiteX27"/>
                <a:gd fmla="*/ 328643 h 336551" name="connsiteY27"/>
                <a:gd fmla="*/ 292142 w 300038" name="connsiteX28"/>
                <a:gd fmla="*/ 336551 h 336551" name="connsiteY28"/>
                <a:gd fmla="*/ 7896 w 300038" name="connsiteX29"/>
                <a:gd fmla="*/ 336551 h 336551" name="connsiteY29"/>
                <a:gd fmla="*/ 0 w 300038" name="connsiteX30"/>
                <a:gd fmla="*/ 328643 h 336551" name="connsiteY30"/>
                <a:gd fmla="*/ 0 w 300038" name="connsiteX31"/>
                <a:gd fmla="*/ 274609 h 336551" name="connsiteY31"/>
                <a:gd fmla="*/ 34215 w 300038" name="connsiteX32"/>
                <a:gd fmla="*/ 224527 h 336551" name="connsiteY32"/>
                <a:gd fmla="*/ 101328 w 300038" name="connsiteX33"/>
                <a:gd fmla="*/ 196851 h 336551" name="connsiteY33"/>
                <a:gd fmla="*/ 155328 w 300038" name="connsiteX34"/>
                <a:gd fmla="*/ 0 h 336551" name="connsiteY34"/>
                <a:gd fmla="*/ 201775 w 300038" name="connsiteX35"/>
                <a:gd fmla="*/ 15854 h 336551" name="connsiteY35"/>
                <a:gd fmla="*/ 223008 w 300038" name="connsiteX36"/>
                <a:gd fmla="*/ 79268 h 336551" name="connsiteY36"/>
                <a:gd fmla="*/ 224335 w 300038" name="connsiteX37"/>
                <a:gd fmla="*/ 93801 h 336551" name="connsiteY37"/>
                <a:gd fmla="*/ 229643 w 300038" name="connsiteX38"/>
                <a:gd fmla="*/ 100407 h 336551" name="connsiteY38"/>
                <a:gd fmla="*/ 232297 w 300038" name="connsiteX39"/>
                <a:gd fmla="*/ 125508 h 336551" name="connsiteY39"/>
                <a:gd fmla="*/ 208410 w 300038" name="connsiteX40"/>
                <a:gd fmla="*/ 151931 h 336551" name="connsiteY40"/>
                <a:gd fmla="*/ 185850 w 300038" name="connsiteX41"/>
                <a:gd fmla="*/ 183639 h 336551" name="connsiteY41"/>
                <a:gd fmla="*/ 172579 w 300038" name="connsiteX42"/>
                <a:gd fmla="*/ 192887 h 336551" name="connsiteY42"/>
                <a:gd fmla="*/ 150019 w 300038" name="connsiteX43"/>
                <a:gd fmla="*/ 196850 h 336551" name="connsiteY43"/>
                <a:gd fmla="*/ 127459 w 300038" name="connsiteX44"/>
                <a:gd fmla="*/ 192887 h 336551" name="connsiteY44"/>
                <a:gd fmla="*/ 114189 w 300038" name="connsiteX45"/>
                <a:gd fmla="*/ 183639 h 336551" name="connsiteY45"/>
                <a:gd fmla="*/ 91629 w 300038" name="connsiteX46"/>
                <a:gd fmla="*/ 151931 h 336551" name="connsiteY46"/>
                <a:gd fmla="*/ 67742 w 300038" name="connsiteX47"/>
                <a:gd fmla="*/ 125508 h 336551" name="connsiteY47"/>
                <a:gd fmla="*/ 70396 w 300038" name="connsiteX48"/>
                <a:gd fmla="*/ 100407 h 336551" name="connsiteY48"/>
                <a:gd fmla="*/ 75704 w 300038" name="connsiteX49"/>
                <a:gd fmla="*/ 93801 h 336551" name="connsiteY49"/>
                <a:gd fmla="*/ 77031 w 300038" name="connsiteX50"/>
                <a:gd fmla="*/ 85874 h 336551" name="connsiteY50"/>
                <a:gd fmla="*/ 74377 w 300038" name="connsiteX51"/>
                <a:gd fmla="*/ 50203 h 336551" name="connsiteY51"/>
                <a:gd fmla="*/ 103572 w 300038" name="connsiteX52"/>
                <a:gd fmla="*/ 27744 h 336551" name="connsiteY52"/>
                <a:gd fmla="*/ 119497 w 300038" name="connsiteX53"/>
                <a:gd fmla="*/ 10569 h 336551" name="connsiteY53"/>
                <a:gd fmla="*/ 155328 w 300038" name="connsiteX54"/>
                <a:gd fmla="*/ 0 h 336551" name="connsiteY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b="b" l="l" r="r" t="t"/>
              <a:pathLst>
                <a:path h="336551" w="300038">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
        <p:nvSpPr>
          <p:cNvPr id="12" name="文本框 11">
            <a:extLst>
              <a:ext uri="{FF2B5EF4-FFF2-40B4-BE49-F238E27FC236}">
                <a16:creationId xmlns:a16="http://schemas.microsoft.com/office/drawing/2014/main" id="{C9BD2F7B-3F77-4C00-A03B-0C17F27D1349}"/>
              </a:ext>
            </a:extLst>
          </p:cNvPr>
          <p:cNvSpPr txBox="1"/>
          <p:nvPr/>
        </p:nvSpPr>
        <p:spPr>
          <a:xfrm>
            <a:off x="1433079" y="4100318"/>
            <a:ext cx="1595755" cy="304800"/>
          </a:xfrm>
          <a:prstGeom prst="rect">
            <a:avLst/>
          </a:prstGeom>
          <a:noFill/>
        </p:spPr>
        <p:txBody>
          <a:bodyPr rtlCol="0" wrap="none">
            <a:spAutoFit/>
            <a:scene3d>
              <a:camera prst="orthographicFront"/>
              <a:lightRig dir="t" rig="threePt"/>
            </a:scene3d>
            <a:sp3d contourW="12700"/>
          </a:bodyPr>
          <a:lstStyle/>
          <a:p>
            <a:r>
              <a:rPr altLang="en-US" lang="zh-CN" sz="1400">
                <a:solidFill>
                  <a:schemeClr val="tx1">
                    <a:lumMod val="50000"/>
                    <a:lumOff val="50000"/>
                  </a:schemeClr>
                </a:solidFill>
                <a:latin typeface="+mj-lt"/>
                <a:ea typeface="+mj-ea"/>
              </a:rPr>
              <a:t>汇报人：优页PPT</a:t>
            </a:r>
          </a:p>
        </p:txBody>
      </p:sp>
      <p:grpSp>
        <p:nvGrpSpPr>
          <p:cNvPr id="13" name="组合 12">
            <a:extLst>
              <a:ext uri="{FF2B5EF4-FFF2-40B4-BE49-F238E27FC236}">
                <a16:creationId xmlns:a16="http://schemas.microsoft.com/office/drawing/2014/main" id="{A6373AAE-0444-45F1-A55E-2836D8D88CFA}"/>
              </a:ext>
            </a:extLst>
          </p:cNvPr>
          <p:cNvGrpSpPr/>
          <p:nvPr/>
        </p:nvGrpSpPr>
        <p:grpSpPr>
          <a:xfrm>
            <a:off x="3327037" y="4033039"/>
            <a:ext cx="416937" cy="416934"/>
            <a:chOff x="891974" y="4415843"/>
            <a:chExt cx="450443" cy="450443"/>
          </a:xfrm>
        </p:grpSpPr>
        <p:sp>
          <p:nvSpPr>
            <p:cNvPr id="14" name="椭圆 13">
              <a:extLst>
                <a:ext uri="{FF2B5EF4-FFF2-40B4-BE49-F238E27FC236}">
                  <a16:creationId xmlns:a16="http://schemas.microsoft.com/office/drawing/2014/main" id="{CDAA027D-F144-4D14-B4A5-F6916DF57A23}"/>
                </a:ext>
              </a:extLst>
            </p:cNvPr>
            <p:cNvSpPr/>
            <p:nvPr/>
          </p:nvSpPr>
          <p:spPr>
            <a:xfrm>
              <a:off x="891974" y="4415843"/>
              <a:ext cx="450443" cy="450443"/>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15" name="椭圆 44">
              <a:extLst>
                <a:ext uri="{FF2B5EF4-FFF2-40B4-BE49-F238E27FC236}">
                  <a16:creationId xmlns:a16="http://schemas.microsoft.com/office/drawing/2014/main" id="{92A36B17-D0F9-46AC-BA69-068766D94A9C}"/>
                </a:ext>
              </a:extLst>
            </p:cNvPr>
            <p:cNvSpPr/>
            <p:nvPr/>
          </p:nvSpPr>
          <p:spPr>
            <a:xfrm>
              <a:off x="978196" y="4510710"/>
              <a:ext cx="278000" cy="260708"/>
            </a:xfrm>
            <a:custGeom>
              <a:gdLst>
                <a:gd fmla="*/ 249749 w 331788" name="connsiteX0"/>
                <a:gd fmla="*/ 163513 h 311151" name="connsiteY0"/>
                <a:gd fmla="*/ 243291 w 331788" name="connsiteX1"/>
                <a:gd fmla="*/ 171424 h 311151" name="connsiteY1"/>
                <a:gd fmla="*/ 243291 w 331788" name="connsiteX2"/>
                <a:gd fmla="*/ 218888 h 311151" name="connsiteY2"/>
                <a:gd fmla="*/ 238125 w 331788" name="connsiteX3"/>
                <a:gd fmla="*/ 229435 h 311151" name="connsiteY3"/>
                <a:gd fmla="*/ 249749 w 331788" name="connsiteX4"/>
                <a:gd fmla="*/ 241301 h 311151" name="connsiteY4"/>
                <a:gd fmla="*/ 260081 w 331788" name="connsiteX5"/>
                <a:gd fmla="*/ 236027 h 311151" name="connsiteY5"/>
                <a:gd fmla="*/ 288495 w 331788" name="connsiteX6"/>
                <a:gd fmla="*/ 236027 h 311151" name="connsiteY6"/>
                <a:gd fmla="*/ 307868 w 331788" name="connsiteX7"/>
                <a:gd fmla="*/ 236027 h 311151" name="connsiteY7"/>
                <a:gd fmla="*/ 314325 w 331788" name="connsiteX8"/>
                <a:gd fmla="*/ 229435 h 311151" name="connsiteY8"/>
                <a:gd fmla="*/ 307868 w 331788" name="connsiteX9"/>
                <a:gd fmla="*/ 221525 h 311151" name="connsiteY9"/>
                <a:gd fmla="*/ 260081 w 331788" name="connsiteX10"/>
                <a:gd fmla="*/ 221525 h 311151" name="connsiteY10"/>
                <a:gd fmla="*/ 257498 w 331788" name="connsiteX11"/>
                <a:gd fmla="*/ 218888 h 311151" name="connsiteY11"/>
                <a:gd fmla="*/ 257498 w 331788" name="connsiteX12"/>
                <a:gd fmla="*/ 171424 h 311151" name="connsiteY12"/>
                <a:gd fmla="*/ 249749 w 331788" name="connsiteX13"/>
                <a:gd fmla="*/ 163513 h 311151" name="connsiteY13"/>
                <a:gd fmla="*/ 250178 w 331788" name="connsiteX14"/>
                <a:gd fmla="*/ 147638 h 311151" name="connsiteY14"/>
                <a:gd fmla="*/ 289040 w 331788" name="connsiteX15"/>
                <a:gd fmla="*/ 158020 h 311151" name="connsiteY15"/>
                <a:gd fmla="*/ 331788 w 331788" name="connsiteX16"/>
                <a:gd fmla="*/ 229395 h 311151" name="connsiteY16"/>
                <a:gd fmla="*/ 250178 w 331788" name="connsiteX17"/>
                <a:gd fmla="*/ 311151 h 311151" name="connsiteY17"/>
                <a:gd fmla="*/ 175044 w 331788" name="connsiteX18"/>
                <a:gd fmla="*/ 260540 h 311151" name="connsiteY18"/>
                <a:gd fmla="*/ 169863 w 331788" name="connsiteX19"/>
                <a:gd fmla="*/ 229395 h 311151" name="connsiteY19"/>
                <a:gd fmla="*/ 250178 w 331788" name="connsiteX20"/>
                <a:gd fmla="*/ 147638 h 311151" name="connsiteY20"/>
                <a:gd fmla="*/ 22336 w 331788" name="connsiteX21"/>
                <a:gd fmla="*/ 44450 h 311151" name="connsiteY21"/>
                <a:gd fmla="*/ 15875 w 331788" name="connsiteX22"/>
                <a:gd fmla="*/ 49630 h 311151" name="connsiteY22"/>
                <a:gd fmla="*/ 15875 w 331788" name="connsiteX23"/>
                <a:gd fmla="*/ 93663 h 311151" name="connsiteY23"/>
                <a:gd fmla="*/ 273050 w 331788" name="connsiteX24"/>
                <a:gd fmla="*/ 93663 h 311151" name="connsiteY24"/>
                <a:gd fmla="*/ 273050 w 331788" name="connsiteX25"/>
                <a:gd fmla="*/ 49630 h 311151" name="connsiteY25"/>
                <a:gd fmla="*/ 267881 w 331788" name="connsiteX26"/>
                <a:gd fmla="*/ 44450 h 311151" name="connsiteY26"/>
                <a:gd fmla="*/ 245911 w 331788" name="connsiteX27"/>
                <a:gd fmla="*/ 44450 h 311151" name="connsiteY27"/>
                <a:gd fmla="*/ 245911 w 331788" name="connsiteX28"/>
                <a:gd fmla="*/ 53515 h 311151" name="connsiteY28"/>
                <a:gd fmla="*/ 231695 w 331788" name="connsiteX29"/>
                <a:gd fmla="*/ 67761 h 311151" name="connsiteY29"/>
                <a:gd fmla="*/ 212310 w 331788" name="connsiteX30"/>
                <a:gd fmla="*/ 67761 h 311151" name="connsiteY30"/>
                <a:gd fmla="*/ 198094 w 331788" name="connsiteX31"/>
                <a:gd fmla="*/ 53515 h 311151" name="connsiteY31"/>
                <a:gd fmla="*/ 198094 w 331788" name="connsiteX32"/>
                <a:gd fmla="*/ 44450 h 311151" name="connsiteY32"/>
                <a:gd fmla="*/ 168370 w 331788" name="connsiteX33"/>
                <a:gd fmla="*/ 44450 h 311151" name="connsiteY33"/>
                <a:gd fmla="*/ 168370 w 331788" name="connsiteX34"/>
                <a:gd fmla="*/ 53515 h 311151" name="connsiteY34"/>
                <a:gd fmla="*/ 154155 w 331788" name="connsiteX35"/>
                <a:gd fmla="*/ 67761 h 311151" name="connsiteY35"/>
                <a:gd fmla="*/ 134770 w 331788" name="connsiteX36"/>
                <a:gd fmla="*/ 67761 h 311151" name="connsiteY36"/>
                <a:gd fmla="*/ 120554 w 331788" name="connsiteX37"/>
                <a:gd fmla="*/ 53515 h 311151" name="connsiteY37"/>
                <a:gd fmla="*/ 120554 w 331788" name="connsiteX38"/>
                <a:gd fmla="*/ 44450 h 311151" name="connsiteY38"/>
                <a:gd fmla="*/ 92123 w 331788" name="connsiteX39"/>
                <a:gd fmla="*/ 44450 h 311151" name="connsiteY39"/>
                <a:gd fmla="*/ 92123 w 331788" name="connsiteX40"/>
                <a:gd fmla="*/ 53515 h 311151" name="connsiteY40"/>
                <a:gd fmla="*/ 77907 w 331788" name="connsiteX41"/>
                <a:gd fmla="*/ 67761 h 311151" name="connsiteY41"/>
                <a:gd fmla="*/ 58522 w 331788" name="connsiteX42"/>
                <a:gd fmla="*/ 67761 h 311151" name="connsiteY42"/>
                <a:gd fmla="*/ 44306 w 331788" name="connsiteX43"/>
                <a:gd fmla="*/ 53515 h 311151" name="connsiteY43"/>
                <a:gd fmla="*/ 44306 w 331788" name="connsiteX44"/>
                <a:gd fmla="*/ 44450 h 311151" name="connsiteY44"/>
                <a:gd fmla="*/ 22336 w 331788" name="connsiteX45"/>
                <a:gd fmla="*/ 44450 h 311151" name="connsiteY45"/>
                <a:gd fmla="*/ 58303 w 331788" name="connsiteX46"/>
                <a:gd fmla="*/ 0 h 311151" name="connsiteY46"/>
                <a:gd fmla="*/ 77737 w 331788" name="connsiteX47"/>
                <a:gd fmla="*/ 0 h 311151" name="connsiteY47"/>
                <a:gd fmla="*/ 91989 w 331788" name="connsiteX48"/>
                <a:gd fmla="*/ 14248 h 311151" name="connsiteY48"/>
                <a:gd fmla="*/ 91989 w 331788" name="connsiteX49"/>
                <a:gd fmla="*/ 29791 h 311151" name="connsiteY49"/>
                <a:gd fmla="*/ 120493 w 331788" name="connsiteX50"/>
                <a:gd fmla="*/ 29791 h 311151" name="connsiteY50"/>
                <a:gd fmla="*/ 120493 w 331788" name="connsiteX51"/>
                <a:gd fmla="*/ 14248 h 311151" name="connsiteY51"/>
                <a:gd fmla="*/ 134745 w 331788" name="connsiteX52"/>
                <a:gd fmla="*/ 0 h 311151" name="connsiteY52"/>
                <a:gd fmla="*/ 154179 w 331788" name="connsiteX53"/>
                <a:gd fmla="*/ 0 h 311151" name="connsiteY53"/>
                <a:gd fmla="*/ 168431 w 331788" name="connsiteX54"/>
                <a:gd fmla="*/ 14248 h 311151" name="connsiteY54"/>
                <a:gd fmla="*/ 168431 w 331788" name="connsiteX55"/>
                <a:gd fmla="*/ 29791 h 311151" name="connsiteY55"/>
                <a:gd fmla="*/ 198231 w 331788" name="connsiteX56"/>
                <a:gd fmla="*/ 29791 h 311151" name="connsiteY56"/>
                <a:gd fmla="*/ 198231 w 331788" name="connsiteX57"/>
                <a:gd fmla="*/ 14248 h 311151" name="connsiteY57"/>
                <a:gd fmla="*/ 212483 w 331788" name="connsiteX58"/>
                <a:gd fmla="*/ 0 h 311151" name="connsiteY58"/>
                <a:gd fmla="*/ 231917 w 331788" name="connsiteX59"/>
                <a:gd fmla="*/ 0 h 311151" name="connsiteY59"/>
                <a:gd fmla="*/ 246170 w 331788" name="connsiteX60"/>
                <a:gd fmla="*/ 14248 h 311151" name="connsiteY60"/>
                <a:gd fmla="*/ 246170 w 331788" name="connsiteX61"/>
                <a:gd fmla="*/ 29791 h 311151" name="connsiteY61"/>
                <a:gd fmla="*/ 268195 w 331788" name="connsiteX62"/>
                <a:gd fmla="*/ 29791 h 311151" name="connsiteY62"/>
                <a:gd fmla="*/ 288925 w 331788" name="connsiteX63"/>
                <a:gd fmla="*/ 50516 h 311151" name="connsiteY63"/>
                <a:gd fmla="*/ 288925 w 331788" name="connsiteX64"/>
                <a:gd fmla="*/ 146366 h 311151" name="connsiteY64"/>
                <a:gd fmla="*/ 286334 w 331788" name="connsiteX65"/>
                <a:gd fmla="*/ 143775 h 311151" name="connsiteY65"/>
                <a:gd fmla="*/ 250056 w 331788" name="connsiteX66"/>
                <a:gd fmla="*/ 137299 h 311151" name="connsiteY66"/>
                <a:gd fmla="*/ 215074 w 331788" name="connsiteX67"/>
                <a:gd fmla="*/ 143775 h 311151" name="connsiteY67"/>
                <a:gd fmla="*/ 185275 w 331788" name="connsiteX68"/>
                <a:gd fmla="*/ 164500 h 311151" name="connsiteY68"/>
                <a:gd fmla="*/ 165840 w 331788" name="connsiteX69"/>
                <a:gd fmla="*/ 192996 h 311151" name="connsiteY69"/>
                <a:gd fmla="*/ 158066 w 331788" name="connsiteX70"/>
                <a:gd fmla="*/ 229264 h 311151" name="connsiteY70"/>
                <a:gd fmla="*/ 163249 w 331788" name="connsiteX71"/>
                <a:gd fmla="*/ 260350 h 311151" name="connsiteY71"/>
                <a:gd fmla="*/ 22025 w 331788" name="connsiteX72"/>
                <a:gd fmla="*/ 260350 h 311151" name="connsiteY72"/>
                <a:gd fmla="*/ 0 w 331788" name="connsiteX73"/>
                <a:gd fmla="*/ 238330 h 311151" name="connsiteY73"/>
                <a:gd fmla="*/ 0 w 331788" name="connsiteX74"/>
                <a:gd fmla="*/ 50516 h 311151" name="connsiteY74"/>
                <a:gd fmla="*/ 22025 w 331788" name="connsiteX75"/>
                <a:gd fmla="*/ 29791 h 311151" name="connsiteY75"/>
                <a:gd fmla="*/ 44051 w 331788" name="connsiteX76"/>
                <a:gd fmla="*/ 29791 h 311151" name="connsiteY76"/>
                <a:gd fmla="*/ 44051 w 331788" name="connsiteX77"/>
                <a:gd fmla="*/ 14248 h 311151" name="connsiteY77"/>
                <a:gd fmla="*/ 58303 w 331788" name="connsiteX78"/>
                <a:gd fmla="*/ 0 h 311151" name="connsiteY7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b="b" l="l" r="r" t="t"/>
              <a:pathLst>
                <a:path h="311151" w="331788">
                  <a:moveTo>
                    <a:pt x="249749" y="163513"/>
                  </a:moveTo>
                  <a:cubicBezTo>
                    <a:pt x="245874" y="163513"/>
                    <a:pt x="243291" y="167468"/>
                    <a:pt x="243291" y="171424"/>
                  </a:cubicBezTo>
                  <a:cubicBezTo>
                    <a:pt x="243291" y="171424"/>
                    <a:pt x="243291" y="171424"/>
                    <a:pt x="243291" y="218888"/>
                  </a:cubicBezTo>
                  <a:cubicBezTo>
                    <a:pt x="239417" y="221525"/>
                    <a:pt x="238125" y="225480"/>
                    <a:pt x="238125" y="229435"/>
                  </a:cubicBezTo>
                  <a:cubicBezTo>
                    <a:pt x="238125" y="236027"/>
                    <a:pt x="243291" y="241301"/>
                    <a:pt x="249749" y="241301"/>
                  </a:cubicBezTo>
                  <a:cubicBezTo>
                    <a:pt x="253624" y="241301"/>
                    <a:pt x="257498" y="239983"/>
                    <a:pt x="260081" y="236027"/>
                  </a:cubicBezTo>
                  <a:cubicBezTo>
                    <a:pt x="260081" y="236027"/>
                    <a:pt x="260081" y="236027"/>
                    <a:pt x="288495" y="236027"/>
                  </a:cubicBezTo>
                  <a:lnTo>
                    <a:pt x="307868" y="236027"/>
                  </a:lnTo>
                  <a:cubicBezTo>
                    <a:pt x="311742" y="236027"/>
                    <a:pt x="314325" y="233390"/>
                    <a:pt x="314325" y="229435"/>
                  </a:cubicBezTo>
                  <a:cubicBezTo>
                    <a:pt x="314325" y="225480"/>
                    <a:pt x="311742" y="221525"/>
                    <a:pt x="307868" y="221525"/>
                  </a:cubicBezTo>
                  <a:cubicBezTo>
                    <a:pt x="307868" y="221525"/>
                    <a:pt x="307868" y="221525"/>
                    <a:pt x="260081" y="221525"/>
                  </a:cubicBezTo>
                  <a:cubicBezTo>
                    <a:pt x="258790" y="221525"/>
                    <a:pt x="257498" y="220206"/>
                    <a:pt x="257498" y="218888"/>
                  </a:cubicBezTo>
                  <a:cubicBezTo>
                    <a:pt x="257498" y="218888"/>
                    <a:pt x="257498" y="218888"/>
                    <a:pt x="257498" y="171424"/>
                  </a:cubicBezTo>
                  <a:cubicBezTo>
                    <a:pt x="257498" y="167468"/>
                    <a:pt x="253624" y="163513"/>
                    <a:pt x="249749" y="163513"/>
                  </a:cubicBezTo>
                  <a:close/>
                  <a:moveTo>
                    <a:pt x="250178" y="147638"/>
                  </a:moveTo>
                  <a:cubicBezTo>
                    <a:pt x="264427" y="147638"/>
                    <a:pt x="277381" y="151531"/>
                    <a:pt x="289040" y="158020"/>
                  </a:cubicBezTo>
                  <a:cubicBezTo>
                    <a:pt x="314948" y="172295"/>
                    <a:pt x="331788" y="198249"/>
                    <a:pt x="331788" y="229395"/>
                  </a:cubicBezTo>
                  <a:cubicBezTo>
                    <a:pt x="331788" y="274815"/>
                    <a:pt x="295517" y="311151"/>
                    <a:pt x="250178" y="311151"/>
                  </a:cubicBezTo>
                  <a:cubicBezTo>
                    <a:pt x="216497" y="311151"/>
                    <a:pt x="186703" y="289090"/>
                    <a:pt x="175044" y="260540"/>
                  </a:cubicBezTo>
                  <a:cubicBezTo>
                    <a:pt x="171158" y="250158"/>
                    <a:pt x="169863" y="239776"/>
                    <a:pt x="169863" y="229395"/>
                  </a:cubicBezTo>
                  <a:cubicBezTo>
                    <a:pt x="169863" y="183974"/>
                    <a:pt x="206134" y="147638"/>
                    <a:pt x="250178" y="147638"/>
                  </a:cubicBezTo>
                  <a:close/>
                  <a:moveTo>
                    <a:pt x="22336" y="44450"/>
                  </a:moveTo>
                  <a:cubicBezTo>
                    <a:pt x="18459" y="44450"/>
                    <a:pt x="15875" y="47040"/>
                    <a:pt x="15875" y="49630"/>
                  </a:cubicBezTo>
                  <a:lnTo>
                    <a:pt x="15875" y="93663"/>
                  </a:lnTo>
                  <a:cubicBezTo>
                    <a:pt x="15875" y="93663"/>
                    <a:pt x="15875" y="93663"/>
                    <a:pt x="273050" y="93663"/>
                  </a:cubicBezTo>
                  <a:cubicBezTo>
                    <a:pt x="273050" y="93663"/>
                    <a:pt x="273050" y="93663"/>
                    <a:pt x="273050" y="49630"/>
                  </a:cubicBezTo>
                  <a:cubicBezTo>
                    <a:pt x="273050" y="47040"/>
                    <a:pt x="270466" y="44450"/>
                    <a:pt x="267881" y="44450"/>
                  </a:cubicBezTo>
                  <a:cubicBezTo>
                    <a:pt x="267881" y="44450"/>
                    <a:pt x="267881" y="44450"/>
                    <a:pt x="245911" y="44450"/>
                  </a:cubicBezTo>
                  <a:cubicBezTo>
                    <a:pt x="245911" y="44450"/>
                    <a:pt x="245911" y="44450"/>
                    <a:pt x="245911" y="53515"/>
                  </a:cubicBezTo>
                  <a:cubicBezTo>
                    <a:pt x="245911" y="61286"/>
                    <a:pt x="239449" y="67761"/>
                    <a:pt x="231695" y="67761"/>
                  </a:cubicBezTo>
                  <a:cubicBezTo>
                    <a:pt x="231695" y="67761"/>
                    <a:pt x="231695" y="67761"/>
                    <a:pt x="212310" y="67761"/>
                  </a:cubicBezTo>
                  <a:cubicBezTo>
                    <a:pt x="204556" y="67761"/>
                    <a:pt x="198094" y="61286"/>
                    <a:pt x="198094" y="53515"/>
                  </a:cubicBezTo>
                  <a:cubicBezTo>
                    <a:pt x="198094" y="53515"/>
                    <a:pt x="198094" y="53515"/>
                    <a:pt x="198094" y="44450"/>
                  </a:cubicBezTo>
                  <a:cubicBezTo>
                    <a:pt x="198094" y="44450"/>
                    <a:pt x="198094" y="44450"/>
                    <a:pt x="168370" y="44450"/>
                  </a:cubicBezTo>
                  <a:cubicBezTo>
                    <a:pt x="168370" y="44450"/>
                    <a:pt x="168370" y="44450"/>
                    <a:pt x="168370" y="53515"/>
                  </a:cubicBezTo>
                  <a:cubicBezTo>
                    <a:pt x="168370" y="61286"/>
                    <a:pt x="161909" y="67761"/>
                    <a:pt x="154155" y="67761"/>
                  </a:cubicBezTo>
                  <a:cubicBezTo>
                    <a:pt x="154155" y="67761"/>
                    <a:pt x="154155" y="67761"/>
                    <a:pt x="134770" y="67761"/>
                  </a:cubicBezTo>
                  <a:cubicBezTo>
                    <a:pt x="127016" y="67761"/>
                    <a:pt x="120554" y="61286"/>
                    <a:pt x="120554" y="53515"/>
                  </a:cubicBezTo>
                  <a:cubicBezTo>
                    <a:pt x="120554" y="53515"/>
                    <a:pt x="120554" y="53515"/>
                    <a:pt x="120554" y="44450"/>
                  </a:cubicBezTo>
                  <a:cubicBezTo>
                    <a:pt x="120554" y="44450"/>
                    <a:pt x="120554" y="44450"/>
                    <a:pt x="92123" y="44450"/>
                  </a:cubicBezTo>
                  <a:cubicBezTo>
                    <a:pt x="92123" y="44450"/>
                    <a:pt x="92123" y="44450"/>
                    <a:pt x="92123" y="53515"/>
                  </a:cubicBezTo>
                  <a:cubicBezTo>
                    <a:pt x="92123" y="61286"/>
                    <a:pt x="85661" y="67761"/>
                    <a:pt x="77907" y="67761"/>
                  </a:cubicBezTo>
                  <a:cubicBezTo>
                    <a:pt x="77907" y="67761"/>
                    <a:pt x="77907" y="67761"/>
                    <a:pt x="58522" y="67761"/>
                  </a:cubicBezTo>
                  <a:cubicBezTo>
                    <a:pt x="50768" y="67761"/>
                    <a:pt x="44306" y="61286"/>
                    <a:pt x="44306" y="53515"/>
                  </a:cubicBezTo>
                  <a:cubicBezTo>
                    <a:pt x="44306" y="53515"/>
                    <a:pt x="44306" y="53515"/>
                    <a:pt x="44306" y="44450"/>
                  </a:cubicBezTo>
                  <a:cubicBezTo>
                    <a:pt x="44306" y="44450"/>
                    <a:pt x="44306" y="44450"/>
                    <a:pt x="22336" y="44450"/>
                  </a:cubicBezTo>
                  <a:close/>
                  <a:moveTo>
                    <a:pt x="58303" y="0"/>
                  </a:moveTo>
                  <a:cubicBezTo>
                    <a:pt x="58303" y="0"/>
                    <a:pt x="58303" y="0"/>
                    <a:pt x="77737" y="0"/>
                  </a:cubicBezTo>
                  <a:cubicBezTo>
                    <a:pt x="85511" y="0"/>
                    <a:pt x="91989" y="6476"/>
                    <a:pt x="91989" y="14248"/>
                  </a:cubicBezTo>
                  <a:cubicBezTo>
                    <a:pt x="91989" y="14248"/>
                    <a:pt x="91989" y="14248"/>
                    <a:pt x="91989" y="29791"/>
                  </a:cubicBezTo>
                  <a:cubicBezTo>
                    <a:pt x="91989" y="29791"/>
                    <a:pt x="91989" y="29791"/>
                    <a:pt x="120493" y="29791"/>
                  </a:cubicBezTo>
                  <a:cubicBezTo>
                    <a:pt x="120493" y="29791"/>
                    <a:pt x="120493" y="29791"/>
                    <a:pt x="120493" y="14248"/>
                  </a:cubicBezTo>
                  <a:cubicBezTo>
                    <a:pt x="120493" y="6476"/>
                    <a:pt x="126971" y="0"/>
                    <a:pt x="134745" y="0"/>
                  </a:cubicBezTo>
                  <a:cubicBezTo>
                    <a:pt x="134745" y="0"/>
                    <a:pt x="134745" y="0"/>
                    <a:pt x="154179" y="0"/>
                  </a:cubicBezTo>
                  <a:cubicBezTo>
                    <a:pt x="161953" y="0"/>
                    <a:pt x="168431" y="6476"/>
                    <a:pt x="168431" y="14248"/>
                  </a:cubicBezTo>
                  <a:cubicBezTo>
                    <a:pt x="168431" y="14248"/>
                    <a:pt x="168431" y="14248"/>
                    <a:pt x="168431" y="29791"/>
                  </a:cubicBezTo>
                  <a:cubicBezTo>
                    <a:pt x="168431" y="29791"/>
                    <a:pt x="168431" y="29791"/>
                    <a:pt x="198231" y="29791"/>
                  </a:cubicBezTo>
                  <a:cubicBezTo>
                    <a:pt x="198231" y="29791"/>
                    <a:pt x="198231" y="29791"/>
                    <a:pt x="198231" y="14248"/>
                  </a:cubicBezTo>
                  <a:cubicBezTo>
                    <a:pt x="198231" y="6476"/>
                    <a:pt x="204709" y="0"/>
                    <a:pt x="212483" y="0"/>
                  </a:cubicBezTo>
                  <a:cubicBezTo>
                    <a:pt x="212483" y="0"/>
                    <a:pt x="212483" y="0"/>
                    <a:pt x="231917" y="0"/>
                  </a:cubicBezTo>
                  <a:cubicBezTo>
                    <a:pt x="239691" y="0"/>
                    <a:pt x="246170" y="6476"/>
                    <a:pt x="246170" y="14248"/>
                  </a:cubicBezTo>
                  <a:cubicBezTo>
                    <a:pt x="246170" y="14248"/>
                    <a:pt x="246170" y="14248"/>
                    <a:pt x="246170" y="29791"/>
                  </a:cubicBezTo>
                  <a:cubicBezTo>
                    <a:pt x="246170" y="29791"/>
                    <a:pt x="246170" y="29791"/>
                    <a:pt x="268195" y="29791"/>
                  </a:cubicBezTo>
                  <a:cubicBezTo>
                    <a:pt x="279856" y="29791"/>
                    <a:pt x="288925" y="38858"/>
                    <a:pt x="288925" y="50516"/>
                  </a:cubicBezTo>
                  <a:cubicBezTo>
                    <a:pt x="288925" y="50516"/>
                    <a:pt x="288925" y="50516"/>
                    <a:pt x="288925" y="146366"/>
                  </a:cubicBezTo>
                  <a:cubicBezTo>
                    <a:pt x="288925" y="145071"/>
                    <a:pt x="287630" y="145071"/>
                    <a:pt x="286334" y="143775"/>
                  </a:cubicBezTo>
                  <a:cubicBezTo>
                    <a:pt x="274673" y="139889"/>
                    <a:pt x="263013" y="137299"/>
                    <a:pt x="250056" y="137299"/>
                  </a:cubicBezTo>
                  <a:cubicBezTo>
                    <a:pt x="238396" y="137299"/>
                    <a:pt x="225439" y="139889"/>
                    <a:pt x="215074" y="143775"/>
                  </a:cubicBezTo>
                  <a:cubicBezTo>
                    <a:pt x="203413" y="148956"/>
                    <a:pt x="194344" y="155433"/>
                    <a:pt x="185275" y="164500"/>
                  </a:cubicBezTo>
                  <a:cubicBezTo>
                    <a:pt x="177501" y="172272"/>
                    <a:pt x="169727" y="182634"/>
                    <a:pt x="165840" y="192996"/>
                  </a:cubicBezTo>
                  <a:cubicBezTo>
                    <a:pt x="160658" y="204653"/>
                    <a:pt x="158066" y="216311"/>
                    <a:pt x="158066" y="229264"/>
                  </a:cubicBezTo>
                  <a:cubicBezTo>
                    <a:pt x="158066" y="239626"/>
                    <a:pt x="160658" y="249988"/>
                    <a:pt x="163249" y="260350"/>
                  </a:cubicBezTo>
                  <a:cubicBezTo>
                    <a:pt x="163249" y="260350"/>
                    <a:pt x="163249" y="260350"/>
                    <a:pt x="22025" y="260350"/>
                  </a:cubicBezTo>
                  <a:cubicBezTo>
                    <a:pt x="9069" y="260350"/>
                    <a:pt x="0" y="249988"/>
                    <a:pt x="0" y="238330"/>
                  </a:cubicBezTo>
                  <a:cubicBezTo>
                    <a:pt x="0" y="238330"/>
                    <a:pt x="0" y="238330"/>
                    <a:pt x="0" y="50516"/>
                  </a:cubicBezTo>
                  <a:cubicBezTo>
                    <a:pt x="0" y="38858"/>
                    <a:pt x="9069" y="29791"/>
                    <a:pt x="22025" y="29791"/>
                  </a:cubicBezTo>
                  <a:cubicBezTo>
                    <a:pt x="22025" y="29791"/>
                    <a:pt x="22025" y="29791"/>
                    <a:pt x="44051" y="29791"/>
                  </a:cubicBezTo>
                  <a:cubicBezTo>
                    <a:pt x="44051" y="29791"/>
                    <a:pt x="44051" y="29791"/>
                    <a:pt x="44051" y="14248"/>
                  </a:cubicBezTo>
                  <a:cubicBezTo>
                    <a:pt x="44051" y="6476"/>
                    <a:pt x="50529" y="0"/>
                    <a:pt x="583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
        <p:nvSpPr>
          <p:cNvPr id="16" name="文本框 15">
            <a:extLst>
              <a:ext uri="{FF2B5EF4-FFF2-40B4-BE49-F238E27FC236}">
                <a16:creationId xmlns:a16="http://schemas.microsoft.com/office/drawing/2014/main" id="{DE9B6E43-5074-4284-B302-6CCA380E4E3C}"/>
              </a:ext>
            </a:extLst>
          </p:cNvPr>
          <p:cNvSpPr txBox="1"/>
          <p:nvPr/>
        </p:nvSpPr>
        <p:spPr>
          <a:xfrm>
            <a:off x="3797844" y="4100318"/>
            <a:ext cx="1602105" cy="304800"/>
          </a:xfrm>
          <a:prstGeom prst="rect">
            <a:avLst/>
          </a:prstGeom>
          <a:noFill/>
        </p:spPr>
        <p:txBody>
          <a:bodyPr rtlCol="0" wrap="none">
            <a:spAutoFit/>
            <a:scene3d>
              <a:camera prst="orthographicFront"/>
              <a:lightRig dir="t" rig="threePt"/>
            </a:scene3d>
            <a:sp3d contourW="12700"/>
          </a:bodyPr>
          <a:lstStyle/>
          <a:p>
            <a:r>
              <a:rPr altLang="en-US" lang="zh-CN" sz="1400">
                <a:solidFill>
                  <a:schemeClr val="tx1">
                    <a:lumMod val="50000"/>
                    <a:lumOff val="50000"/>
                  </a:schemeClr>
                </a:solidFill>
                <a:latin typeface="+mj-lt"/>
                <a:ea typeface="+mj-ea"/>
              </a:rPr>
              <a:t>时间：2018.12.31</a:t>
            </a:r>
          </a:p>
        </p:txBody>
      </p:sp>
      <p:sp>
        <p:nvSpPr>
          <p:cNvPr id="17" name="文本框 16">
            <a:extLst>
              <a:ext uri="{FF2B5EF4-FFF2-40B4-BE49-F238E27FC236}">
                <a16:creationId xmlns:a16="http://schemas.microsoft.com/office/drawing/2014/main" id="{CEF99411-4709-4D85-A7C3-945C4791A054}"/>
              </a:ext>
            </a:extLst>
          </p:cNvPr>
          <p:cNvSpPr txBox="1"/>
          <p:nvPr/>
        </p:nvSpPr>
        <p:spPr>
          <a:xfrm>
            <a:off x="874713" y="1852613"/>
            <a:ext cx="2621280" cy="457200"/>
          </a:xfrm>
          <a:prstGeom prst="rect">
            <a:avLst/>
          </a:prstGeom>
          <a:noFill/>
        </p:spPr>
        <p:txBody>
          <a:bodyPr rtlCol="0" wrap="none">
            <a:spAutoFit/>
            <a:scene3d>
              <a:camera prst="orthographicFront"/>
              <a:lightRig dir="t" rig="threePt"/>
            </a:scene3d>
            <a:sp3d contourW="12700"/>
          </a:bodyPr>
          <a:lstStyle/>
          <a:p>
            <a:r>
              <a:rPr altLang="en-US" lang="zh-CN" sz="2400">
                <a:solidFill>
                  <a:schemeClr val="accent1"/>
                </a:solidFill>
                <a:latin typeface="+mj-ea"/>
                <a:ea typeface="+mj-ea"/>
              </a:rPr>
              <a:t>某某网络科技公司</a:t>
            </a:r>
          </a:p>
        </p:txBody>
      </p:sp>
      <p:sp>
        <p:nvSpPr>
          <p:cNvPr id="19" name="文本框 18"/>
          <p:cNvSpPr txBox="1"/>
          <p:nvPr/>
        </p:nvSpPr>
        <p:spPr>
          <a:xfrm>
            <a:off x="6221612" y="452044"/>
            <a:ext cx="995680" cy="335280"/>
          </a:xfrm>
          <a:prstGeom prst="rect">
            <a:avLst/>
          </a:prstGeom>
          <a:noFill/>
        </p:spPr>
        <p:txBody>
          <a:bodyPr rtlCol="0" wrap="none">
            <a:spAutoFit/>
            <a:scene3d>
              <a:camera prst="orthographicFront"/>
              <a:lightRig dir="t" rig="threePt"/>
            </a:scene3d>
            <a:sp3d contourW="12700"/>
          </a:bodyPr>
          <a:lstStyle/>
          <a:p>
            <a:r>
              <a:rPr altLang="en-US" lang="zh-CN" sz="1600">
                <a:solidFill>
                  <a:schemeClr val="bg2">
                    <a:lumMod val="75000"/>
                  </a:schemeClr>
                </a:solidFill>
              </a:rPr>
              <a:t>工作总结</a:t>
            </a:r>
          </a:p>
        </p:txBody>
      </p:sp>
      <p:sp>
        <p:nvSpPr>
          <p:cNvPr id="20" name="文本框 19"/>
          <p:cNvSpPr txBox="1"/>
          <p:nvPr/>
        </p:nvSpPr>
        <p:spPr>
          <a:xfrm>
            <a:off x="7435879" y="452044"/>
            <a:ext cx="995680" cy="335280"/>
          </a:xfrm>
          <a:prstGeom prst="rect">
            <a:avLst/>
          </a:prstGeom>
          <a:noFill/>
        </p:spPr>
        <p:txBody>
          <a:bodyPr rtlCol="0" wrap="none">
            <a:spAutoFit/>
            <a:scene3d>
              <a:camera prst="orthographicFront"/>
              <a:lightRig dir="t" rig="threePt"/>
            </a:scene3d>
            <a:sp3d contourW="12700"/>
          </a:bodyPr>
          <a:lstStyle/>
          <a:p>
            <a:r>
              <a:rPr altLang="en-US" lang="zh-CN" sz="1600">
                <a:solidFill>
                  <a:schemeClr val="bg2">
                    <a:lumMod val="75000"/>
                  </a:schemeClr>
                </a:solidFill>
              </a:rPr>
              <a:t>会议报告</a:t>
            </a:r>
          </a:p>
        </p:txBody>
      </p:sp>
      <p:sp>
        <p:nvSpPr>
          <p:cNvPr id="21" name="文本框 20"/>
          <p:cNvSpPr txBox="1"/>
          <p:nvPr/>
        </p:nvSpPr>
        <p:spPr>
          <a:xfrm>
            <a:off x="8650144" y="452044"/>
            <a:ext cx="995680" cy="335280"/>
          </a:xfrm>
          <a:prstGeom prst="rect">
            <a:avLst/>
          </a:prstGeom>
          <a:noFill/>
        </p:spPr>
        <p:txBody>
          <a:bodyPr rtlCol="0" wrap="none">
            <a:spAutoFit/>
            <a:scene3d>
              <a:camera prst="orthographicFront"/>
              <a:lightRig dir="t" rig="threePt"/>
            </a:scene3d>
            <a:sp3d contourW="12700"/>
          </a:bodyPr>
          <a:lstStyle/>
          <a:p>
            <a:r>
              <a:rPr altLang="en-US" lang="zh-CN" sz="1600">
                <a:solidFill>
                  <a:schemeClr val="bg2">
                    <a:lumMod val="75000"/>
                  </a:schemeClr>
                </a:solidFill>
              </a:rPr>
              <a:t>商务展示</a:t>
            </a:r>
          </a:p>
        </p:txBody>
      </p:sp>
      <p:sp>
        <p:nvSpPr>
          <p:cNvPr id="22" name="文本框 21"/>
          <p:cNvSpPr txBox="1"/>
          <p:nvPr/>
        </p:nvSpPr>
        <p:spPr>
          <a:xfrm>
            <a:off x="9864410" y="452044"/>
            <a:ext cx="995680" cy="335280"/>
          </a:xfrm>
          <a:prstGeom prst="rect">
            <a:avLst/>
          </a:prstGeom>
          <a:noFill/>
        </p:spPr>
        <p:txBody>
          <a:bodyPr rtlCol="0" wrap="none">
            <a:spAutoFit/>
            <a:scene3d>
              <a:camera prst="orthographicFront"/>
              <a:lightRig dir="t" rig="threePt"/>
            </a:scene3d>
            <a:sp3d contourW="12700"/>
          </a:bodyPr>
          <a:lstStyle/>
          <a:p>
            <a:r>
              <a:rPr altLang="en-US" lang="zh-CN" sz="1600">
                <a:solidFill>
                  <a:schemeClr val="bg2">
                    <a:lumMod val="75000"/>
                  </a:schemeClr>
                </a:solidFill>
              </a:rPr>
              <a:t>项目规划</a:t>
            </a:r>
          </a:p>
        </p:txBody>
      </p:sp>
      <p:grpSp>
        <p:nvGrpSpPr>
          <p:cNvPr id="23" name="组合 22"/>
          <p:cNvGrpSpPr/>
          <p:nvPr/>
        </p:nvGrpSpPr>
        <p:grpSpPr>
          <a:xfrm>
            <a:off x="11161377" y="545121"/>
            <a:ext cx="295275" cy="152400"/>
            <a:chOff x="3867150" y="1504950"/>
            <a:chExt cx="295275" cy="152400"/>
          </a:xfrm>
        </p:grpSpPr>
        <p:cxnSp>
          <p:nvCxnSpPr>
            <p:cNvPr id="24" name="直接连接符 23"/>
            <p:cNvCxnSpPr/>
            <p:nvPr/>
          </p:nvCxnSpPr>
          <p:spPr>
            <a:xfrm>
              <a:off x="3867150" y="1504950"/>
              <a:ext cx="295275" cy="0"/>
            </a:xfrm>
            <a:prstGeom prst="line">
              <a:avLst/>
            </a:prstGeom>
            <a:ln cap="rnd" w="28575">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3867150" y="1581150"/>
              <a:ext cx="295275" cy="0"/>
            </a:xfrm>
            <a:prstGeom prst="line">
              <a:avLst/>
            </a:prstGeom>
            <a:ln cap="rnd" w="28575">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867150" y="1657350"/>
              <a:ext cx="295275" cy="0"/>
            </a:xfrm>
            <a:prstGeom prst="line">
              <a:avLst/>
            </a:prstGeom>
            <a:ln cap="rnd" w="28575">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3671363652"/>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p:cTn dur="500" fill="hold" id="7"/>
                                        <p:tgtEl>
                                          <p:spTgt spid="23"/>
                                        </p:tgtEl>
                                        <p:attrNameLst>
                                          <p:attrName>ppt_w</p:attrName>
                                        </p:attrNameLst>
                                      </p:cBhvr>
                                      <p:tavLst>
                                        <p:tav tm="0">
                                          <p:val>
                                            <p:fltVal val="0"/>
                                          </p:val>
                                        </p:tav>
                                        <p:tav tm="100000">
                                          <p:val>
                                            <p:strVal val="#ppt_w"/>
                                          </p:val>
                                        </p:tav>
                                      </p:tavLst>
                                    </p:anim>
                                    <p:anim calcmode="lin" valueType="num">
                                      <p:cBhvr>
                                        <p:cTn dur="500" fill="hold" id="8"/>
                                        <p:tgtEl>
                                          <p:spTgt spid="23"/>
                                        </p:tgtEl>
                                        <p:attrNameLst>
                                          <p:attrName>ppt_h</p:attrName>
                                        </p:attrNameLst>
                                      </p:cBhvr>
                                      <p:tavLst>
                                        <p:tav tm="0">
                                          <p:val>
                                            <p:fltVal val="0"/>
                                          </p:val>
                                        </p:tav>
                                        <p:tav tm="100000">
                                          <p:val>
                                            <p:strVal val="#ppt_h"/>
                                          </p:val>
                                        </p:tav>
                                      </p:tavLst>
                                    </p:anim>
                                    <p:animEffect filter="fade" transition="in">
                                      <p:cBhvr>
                                        <p:cTn dur="500" id="9"/>
                                        <p:tgtEl>
                                          <p:spTgt spid="23"/>
                                        </p:tgtEl>
                                      </p:cBhvr>
                                    </p:animEffect>
                                  </p:childTnLst>
                                </p:cTn>
                              </p:par>
                            </p:childTnLst>
                          </p:cTn>
                        </p:par>
                        <p:par>
                          <p:cTn fill="hold" id="10" nodeType="afterGroup">
                            <p:stCondLst>
                              <p:cond delay="500"/>
                            </p:stCondLst>
                            <p:childTnLst>
                              <p:par>
                                <p:cTn fill="hold" grpId="0" id="11" nodeType="afterEffect" presetClass="entr" presetID="10" presetSubtype="0">
                                  <p:stCondLst>
                                    <p:cond delay="0"/>
                                  </p:stCondLst>
                                  <p:childTnLst>
                                    <p:set>
                                      <p:cBhvr>
                                        <p:cTn dur="1" fill="hold" id="12">
                                          <p:stCondLst>
                                            <p:cond delay="0"/>
                                          </p:stCondLst>
                                        </p:cTn>
                                        <p:tgtEl>
                                          <p:spTgt spid="19"/>
                                        </p:tgtEl>
                                        <p:attrNameLst>
                                          <p:attrName>style.visibility</p:attrName>
                                        </p:attrNameLst>
                                      </p:cBhvr>
                                      <p:to>
                                        <p:strVal val="visible"/>
                                      </p:to>
                                    </p:set>
                                    <p:animEffect filter="fade" transition="in">
                                      <p:cBhvr>
                                        <p:cTn dur="500" id="13"/>
                                        <p:tgtEl>
                                          <p:spTgt spid="19"/>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20"/>
                                        </p:tgtEl>
                                        <p:attrNameLst>
                                          <p:attrName>style.visibility</p:attrName>
                                        </p:attrNameLst>
                                      </p:cBhvr>
                                      <p:to>
                                        <p:strVal val="visible"/>
                                      </p:to>
                                    </p:set>
                                    <p:animEffect filter="fade" transition="in">
                                      <p:cBhvr>
                                        <p:cTn dur="500" id="16"/>
                                        <p:tgtEl>
                                          <p:spTgt spid="20"/>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21"/>
                                        </p:tgtEl>
                                        <p:attrNameLst>
                                          <p:attrName>style.visibility</p:attrName>
                                        </p:attrNameLst>
                                      </p:cBhvr>
                                      <p:to>
                                        <p:strVal val="visible"/>
                                      </p:to>
                                    </p:set>
                                    <p:animEffect filter="fade" transition="in">
                                      <p:cBhvr>
                                        <p:cTn dur="500" id="19"/>
                                        <p:tgtEl>
                                          <p:spTgt spid="21"/>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22"/>
                                        </p:tgtEl>
                                        <p:attrNameLst>
                                          <p:attrName>style.visibility</p:attrName>
                                        </p:attrNameLst>
                                      </p:cBhvr>
                                      <p:to>
                                        <p:strVal val="visible"/>
                                      </p:to>
                                    </p:set>
                                    <p:animEffect filter="fade" transition="in">
                                      <p:cBhvr>
                                        <p:cTn dur="500" id="22"/>
                                        <p:tgtEl>
                                          <p:spTgt spid="22"/>
                                        </p:tgtEl>
                                      </p:cBhvr>
                                    </p:animEffect>
                                  </p:childTnLst>
                                </p:cTn>
                              </p:par>
                            </p:childTnLst>
                          </p:cTn>
                        </p:par>
                        <p:par>
                          <p:cTn fill="hold" id="23" nodeType="afterGroup">
                            <p:stCondLst>
                              <p:cond delay="1000"/>
                            </p:stCondLst>
                            <p:childTnLst>
                              <p:par>
                                <p:cTn fill="hold" grpId="0" id="24" nodeType="afterEffect" presetClass="entr" presetID="12" presetSubtype="8">
                                  <p:stCondLst>
                                    <p:cond delay="0"/>
                                  </p:stCondLst>
                                  <p:childTnLst>
                                    <p:set>
                                      <p:cBhvr>
                                        <p:cTn dur="1" fill="hold" id="25">
                                          <p:stCondLst>
                                            <p:cond delay="0"/>
                                          </p:stCondLst>
                                        </p:cTn>
                                        <p:tgtEl>
                                          <p:spTgt spid="7"/>
                                        </p:tgtEl>
                                        <p:attrNameLst>
                                          <p:attrName>style.visibility</p:attrName>
                                        </p:attrNameLst>
                                      </p:cBhvr>
                                      <p:to>
                                        <p:strVal val="visible"/>
                                      </p:to>
                                    </p:set>
                                    <p:anim calcmode="lin" valueType="num">
                                      <p:cBhvr additive="base">
                                        <p:cTn dur="500" id="26"/>
                                        <p:tgtEl>
                                          <p:spTgt spid="7"/>
                                        </p:tgtEl>
                                        <p:attrNameLst>
                                          <p:attrName>ppt_x</p:attrName>
                                        </p:attrNameLst>
                                      </p:cBhvr>
                                      <p:tavLst>
                                        <p:tav tm="0">
                                          <p:val>
                                            <p:strVal val="#ppt_x-#ppt_w*1.125000"/>
                                          </p:val>
                                        </p:tav>
                                        <p:tav tm="100000">
                                          <p:val>
                                            <p:strVal val="#ppt_x"/>
                                          </p:val>
                                        </p:tav>
                                      </p:tavLst>
                                    </p:anim>
                                    <p:animEffect filter="wipe(right)" transition="in">
                                      <p:cBhvr>
                                        <p:cTn dur="500" id="27"/>
                                        <p:tgtEl>
                                          <p:spTgt spid="7"/>
                                        </p:tgtEl>
                                      </p:cBhvr>
                                    </p:animEffect>
                                  </p:childTnLst>
                                </p:cTn>
                              </p:par>
                            </p:childTnLst>
                          </p:cTn>
                        </p:par>
                        <p:par>
                          <p:cTn fill="hold" id="28" nodeType="afterGroup">
                            <p:stCondLst>
                              <p:cond delay="1500"/>
                            </p:stCondLst>
                            <p:childTnLst>
                              <p:par>
                                <p:cTn fill="hold" grpId="0" id="29" nodeType="afterEffect" presetClass="entr" presetID="12" presetSubtype="8">
                                  <p:stCondLst>
                                    <p:cond delay="0"/>
                                  </p:stCondLst>
                                  <p:childTnLst>
                                    <p:set>
                                      <p:cBhvr>
                                        <p:cTn dur="1" fill="hold" id="30">
                                          <p:stCondLst>
                                            <p:cond delay="0"/>
                                          </p:stCondLst>
                                        </p:cTn>
                                        <p:tgtEl>
                                          <p:spTgt spid="8"/>
                                        </p:tgtEl>
                                        <p:attrNameLst>
                                          <p:attrName>style.visibility</p:attrName>
                                        </p:attrNameLst>
                                      </p:cBhvr>
                                      <p:to>
                                        <p:strVal val="visible"/>
                                      </p:to>
                                    </p:set>
                                    <p:anim calcmode="lin" valueType="num">
                                      <p:cBhvr additive="base">
                                        <p:cTn dur="500" id="31"/>
                                        <p:tgtEl>
                                          <p:spTgt spid="8"/>
                                        </p:tgtEl>
                                        <p:attrNameLst>
                                          <p:attrName>ppt_x</p:attrName>
                                        </p:attrNameLst>
                                      </p:cBhvr>
                                      <p:tavLst>
                                        <p:tav tm="0">
                                          <p:val>
                                            <p:strVal val="#ppt_x-#ppt_w*1.125000"/>
                                          </p:val>
                                        </p:tav>
                                        <p:tav tm="100000">
                                          <p:val>
                                            <p:strVal val="#ppt_x"/>
                                          </p:val>
                                        </p:tav>
                                      </p:tavLst>
                                    </p:anim>
                                    <p:animEffect filter="wipe(right)" transition="in">
                                      <p:cBhvr>
                                        <p:cTn dur="500" id="32"/>
                                        <p:tgtEl>
                                          <p:spTgt spid="8"/>
                                        </p:tgtEl>
                                      </p:cBhvr>
                                    </p:animEffect>
                                  </p:childTnLst>
                                </p:cTn>
                              </p:par>
                            </p:childTnLst>
                          </p:cTn>
                        </p:par>
                        <p:par>
                          <p:cTn fill="hold" id="33" nodeType="afterGroup">
                            <p:stCondLst>
                              <p:cond delay="2000"/>
                            </p:stCondLst>
                            <p:childTnLst>
                              <p:par>
                                <p:cTn fill="hold" id="34" nodeType="afterEffect" presetClass="entr" presetID="53" presetSubtype="0">
                                  <p:stCondLst>
                                    <p:cond delay="0"/>
                                  </p:stCondLst>
                                  <p:childTnLst>
                                    <p:set>
                                      <p:cBhvr>
                                        <p:cTn dur="1" fill="hold" id="35">
                                          <p:stCondLst>
                                            <p:cond delay="0"/>
                                          </p:stCondLst>
                                        </p:cTn>
                                        <p:tgtEl>
                                          <p:spTgt spid="9"/>
                                        </p:tgtEl>
                                        <p:attrNameLst>
                                          <p:attrName>style.visibility</p:attrName>
                                        </p:attrNameLst>
                                      </p:cBhvr>
                                      <p:to>
                                        <p:strVal val="visible"/>
                                      </p:to>
                                    </p:set>
                                    <p:anim calcmode="lin" valueType="num">
                                      <p:cBhvr>
                                        <p:cTn dur="500" fill="hold" id="36"/>
                                        <p:tgtEl>
                                          <p:spTgt spid="9"/>
                                        </p:tgtEl>
                                        <p:attrNameLst>
                                          <p:attrName>ppt_w</p:attrName>
                                        </p:attrNameLst>
                                      </p:cBhvr>
                                      <p:tavLst>
                                        <p:tav tm="0">
                                          <p:val>
                                            <p:fltVal val="0"/>
                                          </p:val>
                                        </p:tav>
                                        <p:tav tm="100000">
                                          <p:val>
                                            <p:strVal val="#ppt_w"/>
                                          </p:val>
                                        </p:tav>
                                      </p:tavLst>
                                    </p:anim>
                                    <p:anim calcmode="lin" valueType="num">
                                      <p:cBhvr>
                                        <p:cTn dur="500" fill="hold" id="37"/>
                                        <p:tgtEl>
                                          <p:spTgt spid="9"/>
                                        </p:tgtEl>
                                        <p:attrNameLst>
                                          <p:attrName>ppt_h</p:attrName>
                                        </p:attrNameLst>
                                      </p:cBhvr>
                                      <p:tavLst>
                                        <p:tav tm="0">
                                          <p:val>
                                            <p:fltVal val="0"/>
                                          </p:val>
                                        </p:tav>
                                        <p:tav tm="100000">
                                          <p:val>
                                            <p:strVal val="#ppt_h"/>
                                          </p:val>
                                        </p:tav>
                                      </p:tavLst>
                                    </p:anim>
                                    <p:animEffect filter="fade" transition="in">
                                      <p:cBhvr>
                                        <p:cTn dur="500" id="38"/>
                                        <p:tgtEl>
                                          <p:spTgt spid="9"/>
                                        </p:tgtEl>
                                      </p:cBhvr>
                                    </p:animEffect>
                                  </p:childTnLst>
                                </p:cTn>
                              </p:par>
                            </p:childTnLst>
                          </p:cTn>
                        </p:par>
                        <p:par>
                          <p:cTn fill="hold" id="39" nodeType="afterGroup">
                            <p:stCondLst>
                              <p:cond delay="2500"/>
                            </p:stCondLst>
                            <p:childTnLst>
                              <p:par>
                                <p:cTn fill="hold" grpId="0" id="40" nodeType="afterEffect" presetClass="entr" presetID="10" presetSubtype="0">
                                  <p:stCondLst>
                                    <p:cond delay="0"/>
                                  </p:stCondLst>
                                  <p:childTnLst>
                                    <p:set>
                                      <p:cBhvr>
                                        <p:cTn dur="1" fill="hold" id="41">
                                          <p:stCondLst>
                                            <p:cond delay="0"/>
                                          </p:stCondLst>
                                        </p:cTn>
                                        <p:tgtEl>
                                          <p:spTgt spid="12"/>
                                        </p:tgtEl>
                                        <p:attrNameLst>
                                          <p:attrName>style.visibility</p:attrName>
                                        </p:attrNameLst>
                                      </p:cBhvr>
                                      <p:to>
                                        <p:strVal val="visible"/>
                                      </p:to>
                                    </p:set>
                                    <p:animEffect filter="fade" transition="in">
                                      <p:cBhvr>
                                        <p:cTn dur="500" id="42"/>
                                        <p:tgtEl>
                                          <p:spTgt spid="12"/>
                                        </p:tgtEl>
                                      </p:cBhvr>
                                    </p:animEffect>
                                  </p:childTnLst>
                                </p:cTn>
                              </p:par>
                            </p:childTnLst>
                          </p:cTn>
                        </p:par>
                        <p:par>
                          <p:cTn fill="hold" id="43" nodeType="afterGroup">
                            <p:stCondLst>
                              <p:cond delay="3000"/>
                            </p:stCondLst>
                            <p:childTnLst>
                              <p:par>
                                <p:cTn fill="hold" id="44" nodeType="afterEffect" presetClass="entr" presetID="53" presetSubtype="0">
                                  <p:stCondLst>
                                    <p:cond delay="0"/>
                                  </p:stCondLst>
                                  <p:childTnLst>
                                    <p:set>
                                      <p:cBhvr>
                                        <p:cTn dur="1" fill="hold" id="45">
                                          <p:stCondLst>
                                            <p:cond delay="0"/>
                                          </p:stCondLst>
                                        </p:cTn>
                                        <p:tgtEl>
                                          <p:spTgt spid="13"/>
                                        </p:tgtEl>
                                        <p:attrNameLst>
                                          <p:attrName>style.visibility</p:attrName>
                                        </p:attrNameLst>
                                      </p:cBhvr>
                                      <p:to>
                                        <p:strVal val="visible"/>
                                      </p:to>
                                    </p:set>
                                    <p:anim calcmode="lin" valueType="num">
                                      <p:cBhvr>
                                        <p:cTn dur="500" fill="hold" id="46"/>
                                        <p:tgtEl>
                                          <p:spTgt spid="13"/>
                                        </p:tgtEl>
                                        <p:attrNameLst>
                                          <p:attrName>ppt_w</p:attrName>
                                        </p:attrNameLst>
                                      </p:cBhvr>
                                      <p:tavLst>
                                        <p:tav tm="0">
                                          <p:val>
                                            <p:fltVal val="0"/>
                                          </p:val>
                                        </p:tav>
                                        <p:tav tm="100000">
                                          <p:val>
                                            <p:strVal val="#ppt_w"/>
                                          </p:val>
                                        </p:tav>
                                      </p:tavLst>
                                    </p:anim>
                                    <p:anim calcmode="lin" valueType="num">
                                      <p:cBhvr>
                                        <p:cTn dur="500" fill="hold" id="47"/>
                                        <p:tgtEl>
                                          <p:spTgt spid="13"/>
                                        </p:tgtEl>
                                        <p:attrNameLst>
                                          <p:attrName>ppt_h</p:attrName>
                                        </p:attrNameLst>
                                      </p:cBhvr>
                                      <p:tavLst>
                                        <p:tav tm="0">
                                          <p:val>
                                            <p:fltVal val="0"/>
                                          </p:val>
                                        </p:tav>
                                        <p:tav tm="100000">
                                          <p:val>
                                            <p:strVal val="#ppt_h"/>
                                          </p:val>
                                        </p:tav>
                                      </p:tavLst>
                                    </p:anim>
                                    <p:animEffect filter="fade" transition="in">
                                      <p:cBhvr>
                                        <p:cTn dur="500" id="48"/>
                                        <p:tgtEl>
                                          <p:spTgt spid="13"/>
                                        </p:tgtEl>
                                      </p:cBhvr>
                                    </p:animEffect>
                                  </p:childTnLst>
                                </p:cTn>
                              </p:par>
                            </p:childTnLst>
                          </p:cTn>
                        </p:par>
                        <p:par>
                          <p:cTn fill="hold" id="49" nodeType="afterGroup">
                            <p:stCondLst>
                              <p:cond delay="3500"/>
                            </p:stCondLst>
                            <p:childTnLst>
                              <p:par>
                                <p:cTn fill="hold" grpId="0" id="50" nodeType="afterEffect" presetClass="entr" presetID="10" presetSubtype="0">
                                  <p:stCondLst>
                                    <p:cond delay="0"/>
                                  </p:stCondLst>
                                  <p:childTnLst>
                                    <p:set>
                                      <p:cBhvr>
                                        <p:cTn dur="1" fill="hold" id="51">
                                          <p:stCondLst>
                                            <p:cond delay="0"/>
                                          </p:stCondLst>
                                        </p:cTn>
                                        <p:tgtEl>
                                          <p:spTgt spid="16"/>
                                        </p:tgtEl>
                                        <p:attrNameLst>
                                          <p:attrName>style.visibility</p:attrName>
                                        </p:attrNameLst>
                                      </p:cBhvr>
                                      <p:to>
                                        <p:strVal val="visible"/>
                                      </p:to>
                                    </p:set>
                                    <p:animEffect filter="fade" transition="in">
                                      <p:cBhvr>
                                        <p:cTn dur="500" id="52"/>
                                        <p:tgtEl>
                                          <p:spTgt spid="16"/>
                                        </p:tgtEl>
                                      </p:cBhvr>
                                    </p:animEffect>
                                  </p:childTnLst>
                                </p:cTn>
                              </p:par>
                            </p:childTnLst>
                          </p:cTn>
                        </p:par>
                        <p:par>
                          <p:cTn fill="hold" id="53" nodeType="afterGroup">
                            <p:stCondLst>
                              <p:cond delay="4000"/>
                            </p:stCondLst>
                            <p:childTnLst>
                              <p:par>
                                <p:cTn fill="hold" grpId="0" id="54" nodeType="afterEffect" presetClass="entr" presetID="12" presetSubtype="8">
                                  <p:stCondLst>
                                    <p:cond delay="0"/>
                                  </p:stCondLst>
                                  <p:childTnLst>
                                    <p:set>
                                      <p:cBhvr>
                                        <p:cTn dur="1" fill="hold" id="55">
                                          <p:stCondLst>
                                            <p:cond delay="0"/>
                                          </p:stCondLst>
                                        </p:cTn>
                                        <p:tgtEl>
                                          <p:spTgt spid="17"/>
                                        </p:tgtEl>
                                        <p:attrNameLst>
                                          <p:attrName>style.visibility</p:attrName>
                                        </p:attrNameLst>
                                      </p:cBhvr>
                                      <p:to>
                                        <p:strVal val="visible"/>
                                      </p:to>
                                    </p:set>
                                    <p:anim calcmode="lin" valueType="num">
                                      <p:cBhvr additive="base">
                                        <p:cTn dur="500" id="56"/>
                                        <p:tgtEl>
                                          <p:spTgt spid="17"/>
                                        </p:tgtEl>
                                        <p:attrNameLst>
                                          <p:attrName>ppt_x</p:attrName>
                                        </p:attrNameLst>
                                      </p:cBhvr>
                                      <p:tavLst>
                                        <p:tav tm="0">
                                          <p:val>
                                            <p:strVal val="#ppt_x-#ppt_w*1.125000"/>
                                          </p:val>
                                        </p:tav>
                                        <p:tav tm="100000">
                                          <p:val>
                                            <p:strVal val="#ppt_x"/>
                                          </p:val>
                                        </p:tav>
                                      </p:tavLst>
                                    </p:anim>
                                    <p:animEffect filter="wipe(right)" transition="in">
                                      <p:cBhvr>
                                        <p:cTn dur="500" id="57"/>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12"/>
      <p:bldP grpId="0" spid="16"/>
      <p:bldP grpId="0" spid="17"/>
      <p:bldP grpId="0" spid="19"/>
      <p:bldP grpId="0" spid="20"/>
      <p:bldP grpId="0" spid="21"/>
      <p:bldP grpId="0" spid="22"/>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3">
            <a:extLst>
              <a:ext uri="{28A0092B-C50C-407E-A947-70E740481C1C}">
                <a14:useLocalDpi val="0"/>
              </a:ext>
            </a:extLst>
          </a:blip>
          <a:stretch>
            <a:fillRect/>
          </a:stretch>
        </p:blipFill>
        <p:spPr>
          <a:xfrm>
            <a:off x="1056675" y="1481136"/>
            <a:ext cx="4925025" cy="4616454"/>
          </a:xfrm>
          <a:prstGeom prst="rect">
            <a:avLst/>
          </a:prstGeom>
        </p:spPr>
      </p:pic>
      <p:pic>
        <p:nvPicPr>
          <p:cNvPr id="30" name="图片占位符 29"/>
          <p:cNvPicPr>
            <a:picLocks noChangeAspect="1" noGrp="1"/>
          </p:cNvPicPr>
          <p:nvPr>
            <p:ph idx="11" sz="quarter" type="pic"/>
          </p:nvPr>
        </p:nvPicPr>
        <p:blipFill>
          <a:blip r:embed="rId4">
            <a:extLst>
              <a:ext uri="{28A0092B-C50C-407E-A947-70E740481C1C}">
                <a14:useLocalDpi val="0"/>
              </a:ext>
            </a:extLst>
          </a:blip>
          <a:stretch>
            <a:fillRect/>
          </a:stretch>
        </p:blipFill>
        <p:spPr>
          <a:xfrm>
            <a:off x="1603662" y="2085976"/>
            <a:ext cx="3965002" cy="2162175"/>
          </a:xfrm>
        </p:spPr>
      </p:pic>
      <p:grpSp>
        <p:nvGrpSpPr>
          <p:cNvPr id="31" name="组合 30"/>
          <p:cNvGrpSpPr/>
          <p:nvPr/>
        </p:nvGrpSpPr>
        <p:grpSpPr>
          <a:xfrm>
            <a:off x="6376813" y="1901584"/>
            <a:ext cx="4498461" cy="834815"/>
            <a:chOff x="1367579" y="1996834"/>
            <a:chExt cx="4498461" cy="834815"/>
          </a:xfrm>
        </p:grpSpPr>
        <p:grpSp>
          <p:nvGrpSpPr>
            <p:cNvPr id="32" name="组合 31"/>
            <p:cNvGrpSpPr/>
            <p:nvPr/>
          </p:nvGrpSpPr>
          <p:grpSpPr>
            <a:xfrm>
              <a:off x="2123229" y="1996834"/>
              <a:ext cx="3742811" cy="834815"/>
              <a:chOff x="7483989" y="3433235"/>
              <a:chExt cx="3742811" cy="834815"/>
            </a:xfrm>
          </p:grpSpPr>
          <p:sp>
            <p:nvSpPr>
              <p:cNvPr id="36" name="矩形 35"/>
              <p:cNvSpPr/>
              <p:nvPr/>
            </p:nvSpPr>
            <p:spPr>
              <a:xfrm>
                <a:off x="7483990" y="3732519"/>
                <a:ext cx="3742811" cy="530352"/>
              </a:xfrm>
              <a:prstGeom prst="rect">
                <a:avLst/>
              </a:prstGeom>
              <a:ln>
                <a:noFill/>
              </a:ln>
            </p:spPr>
            <p:txBody>
              <a:bodyPr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r>
                  <a:rPr altLang="en-US" lang="zh-CN" sz="1200">
                    <a:solidFill>
                      <a:schemeClr val="tx1">
                        <a:lumMod val="65000"/>
                        <a:lumOff val="35000"/>
                      </a:schemeClr>
                    </a:solidFill>
                    <a:latin typeface="+mn-ea"/>
                  </a:rPr>
                  <a:t>用户可以在投影仪或者计算机上进行演示也可以将演示文稿打印出来制作成胶片</a:t>
                </a:r>
              </a:p>
            </p:txBody>
          </p:sp>
          <p:sp>
            <p:nvSpPr>
              <p:cNvPr id="37" name="矩形 36"/>
              <p:cNvSpPr/>
              <p:nvPr/>
            </p:nvSpPr>
            <p:spPr>
              <a:xfrm>
                <a:off x="7483990" y="3433235"/>
                <a:ext cx="2050552" cy="384048"/>
              </a:xfrm>
              <a:prstGeom prst="rect">
                <a:avLst/>
              </a:prstGeom>
              <a:ln>
                <a:noFill/>
              </a:ln>
            </p:spPr>
            <p:txBody>
              <a:bodyPr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r>
                  <a:rPr altLang="en-US" b="1" lang="zh-CN" smtClean="0" sz="1600">
                    <a:solidFill>
                      <a:schemeClr val="tx1">
                        <a:lumMod val="65000"/>
                        <a:lumOff val="35000"/>
                      </a:schemeClr>
                    </a:solidFill>
                    <a:latin typeface="+mn-ea"/>
                  </a:rPr>
                  <a:t>工作完成情况一</a:t>
                </a:r>
              </a:p>
            </p:txBody>
          </p:sp>
        </p:grpSp>
        <p:grpSp>
          <p:nvGrpSpPr>
            <p:cNvPr id="33" name="组合 32"/>
            <p:cNvGrpSpPr/>
            <p:nvPr/>
          </p:nvGrpSpPr>
          <p:grpSpPr>
            <a:xfrm>
              <a:off x="1367579" y="2122141"/>
              <a:ext cx="584200" cy="584200"/>
              <a:chOff x="1028700" y="1853169"/>
              <a:chExt cx="787400" cy="787400"/>
            </a:xfrm>
          </p:grpSpPr>
          <p:sp>
            <p:nvSpPr>
              <p:cNvPr id="34" name="椭圆 33"/>
              <p:cNvSpPr/>
              <p:nvPr/>
            </p:nvSpPr>
            <p:spPr>
              <a:xfrm>
                <a:off x="1028700" y="1853169"/>
                <a:ext cx="787400" cy="787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endParaRPr>
              </a:p>
            </p:txBody>
          </p:sp>
          <p:sp>
            <p:nvSpPr>
              <p:cNvPr id="35" name="椭圆 11"/>
              <p:cNvSpPr/>
              <p:nvPr/>
            </p:nvSpPr>
            <p:spPr>
              <a:xfrm>
                <a:off x="1237694" y="2062303"/>
                <a:ext cx="369412" cy="369131"/>
              </a:xfrm>
              <a:custGeom>
                <a:gdLst>
                  <a:gd fmla="*/ 145025 w 331788" name="connsiteX0"/>
                  <a:gd fmla="*/ 104594 h 331536" name="connsiteY0"/>
                  <a:gd fmla="*/ 198438 w 331788" name="connsiteX1"/>
                  <a:gd fmla="*/ 123670 h 331536" name="connsiteY1"/>
                  <a:gd fmla="*/ 198438 w 331788" name="connsiteX2"/>
                  <a:gd fmla="*/ 152614 h 331536" name="connsiteY2"/>
                  <a:gd fmla="*/ 169334 w 331788" name="connsiteX3"/>
                  <a:gd fmla="*/ 152614 h 331536" name="connsiteY3"/>
                  <a:gd fmla="*/ 113771 w 331788" name="connsiteX4"/>
                  <a:gd fmla="*/ 167085 h 331536" name="connsiteY4"/>
                  <a:gd fmla="*/ 51594 w 331788" name="connsiteX5"/>
                  <a:gd fmla="*/ 227603 h 331536" name="connsiteY5"/>
                  <a:gd fmla="*/ 41010 w 331788" name="connsiteX6"/>
                  <a:gd fmla="*/ 253915 h 331536" name="connsiteY6"/>
                  <a:gd fmla="*/ 51594 w 331788" name="connsiteX7"/>
                  <a:gd fmla="*/ 280228 h 331536" name="connsiteY7"/>
                  <a:gd fmla="*/ 105833 w 331788" name="connsiteX8"/>
                  <a:gd fmla="*/ 280228 h 331536" name="connsiteY8"/>
                  <a:gd fmla="*/ 121708 w 331788" name="connsiteX9"/>
                  <a:gd fmla="*/ 263125 h 331536" name="connsiteY9"/>
                  <a:gd fmla="*/ 150813 w 331788" name="connsiteX10"/>
                  <a:gd fmla="*/ 263125 h 331536" name="connsiteY10"/>
                  <a:gd fmla="*/ 150813 w 331788" name="connsiteX11"/>
                  <a:gd fmla="*/ 292068 h 331536" name="connsiteY11"/>
                  <a:gd fmla="*/ 134938 w 331788" name="connsiteX12"/>
                  <a:gd fmla="*/ 309171 h 331536" name="connsiteY12"/>
                  <a:gd fmla="*/ 78052 w 331788" name="connsiteX13"/>
                  <a:gd fmla="*/ 331536 h 331536" name="connsiteY13"/>
                  <a:gd fmla="*/ 22489 w 331788" name="connsiteX14"/>
                  <a:gd fmla="*/ 309171 h 331536" name="connsiteY14"/>
                  <a:gd fmla="*/ 0 w 331788" name="connsiteX15"/>
                  <a:gd fmla="*/ 253915 h 331536" name="connsiteY15"/>
                  <a:gd fmla="*/ 22489 w 331788" name="connsiteX16"/>
                  <a:gd fmla="*/ 198660 h 331536" name="connsiteY16"/>
                  <a:gd fmla="*/ 84666 w 331788" name="connsiteX17"/>
                  <a:gd fmla="*/ 136826 h 331536" name="connsiteY17"/>
                  <a:gd fmla="*/ 145025 w 331788" name="connsiteX18"/>
                  <a:gd fmla="*/ 104594 h 331536" name="connsiteY18"/>
                  <a:gd fmla="*/ 254829 w 331788" name="connsiteX19"/>
                  <a:gd fmla="*/ 43 h 331536" name="connsiteY19"/>
                  <a:gd fmla="*/ 309472 w 331788" name="connsiteX20"/>
                  <a:gd fmla="*/ 24739 h 331536" name="connsiteY20"/>
                  <a:gd fmla="*/ 331788 w 331788" name="connsiteX21"/>
                  <a:gd fmla="*/ 80057 h 331536" name="connsiteY21"/>
                  <a:gd fmla="*/ 309472 w 331788" name="connsiteX22"/>
                  <a:gd fmla="*/ 135376 h 331536" name="connsiteY22"/>
                  <a:gd fmla="*/ 242522 w 331788" name="connsiteX23"/>
                  <a:gd fmla="*/ 199914 h 331536" name="connsiteY23"/>
                  <a:gd fmla="*/ 180823 w 331788" name="connsiteX24"/>
                  <a:gd fmla="*/ 231524 h 331536" name="connsiteY24"/>
                  <a:gd fmla="*/ 134877 w 331788" name="connsiteX25"/>
                  <a:gd fmla="*/ 210451 h 331536" name="connsiteY25"/>
                  <a:gd fmla="*/ 134877 w 331788" name="connsiteX26"/>
                  <a:gd fmla="*/ 181474 h 331536" name="connsiteY26"/>
                  <a:gd fmla="*/ 163757 w 331788" name="connsiteX27"/>
                  <a:gd fmla="*/ 181474 h 331536" name="connsiteY27"/>
                  <a:gd fmla="*/ 213641 w 331788" name="connsiteX28"/>
                  <a:gd fmla="*/ 170937 h 331536" name="connsiteY28"/>
                  <a:gd fmla="*/ 280591 w 331788" name="connsiteX29"/>
                  <a:gd fmla="*/ 106399 h 331536" name="connsiteY29"/>
                  <a:gd fmla="*/ 291093 w 331788" name="connsiteX30"/>
                  <a:gd fmla="*/ 80057 h 331536" name="connsiteY30"/>
                  <a:gd fmla="*/ 280591 w 331788" name="connsiteX31"/>
                  <a:gd fmla="*/ 53715 h 331536" name="connsiteY31"/>
                  <a:gd fmla="*/ 232020 w 331788" name="connsiteX32"/>
                  <a:gd fmla="*/ 49764 h 331536" name="connsiteY32"/>
                  <a:gd fmla="*/ 211016 w 331788" name="connsiteX33"/>
                  <a:gd fmla="*/ 70838 h 331536" name="connsiteY33"/>
                  <a:gd fmla="*/ 182135 w 331788" name="connsiteX34"/>
                  <a:gd fmla="*/ 70838 h 331536" name="connsiteY34"/>
                  <a:gd fmla="*/ 182135 w 331788" name="connsiteX35"/>
                  <a:gd fmla="*/ 41861 h 331536" name="connsiteY35"/>
                  <a:gd fmla="*/ 203139 w 331788" name="connsiteX36"/>
                  <a:gd fmla="*/ 20788 h 331536" name="connsiteY36"/>
                  <a:gd fmla="*/ 254829 w 331788" name="connsiteX37"/>
                  <a:gd fmla="*/ 43 h 331536"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331536" w="331788">
                    <a:moveTo>
                      <a:pt x="145025" y="104594"/>
                    </a:moveTo>
                    <a:cubicBezTo>
                      <a:pt x="164703" y="102292"/>
                      <a:pt x="183224" y="108541"/>
                      <a:pt x="198438" y="123670"/>
                    </a:cubicBezTo>
                    <a:cubicBezTo>
                      <a:pt x="206375" y="131564"/>
                      <a:pt x="206375" y="144720"/>
                      <a:pt x="198438" y="152614"/>
                    </a:cubicBezTo>
                    <a:cubicBezTo>
                      <a:pt x="190500" y="160507"/>
                      <a:pt x="177271" y="160507"/>
                      <a:pt x="169334" y="152614"/>
                    </a:cubicBezTo>
                    <a:cubicBezTo>
                      <a:pt x="150813" y="135511"/>
                      <a:pt x="127000" y="153929"/>
                      <a:pt x="113771" y="167085"/>
                    </a:cubicBezTo>
                    <a:cubicBezTo>
                      <a:pt x="113771" y="167085"/>
                      <a:pt x="113771" y="167085"/>
                      <a:pt x="51594" y="227603"/>
                    </a:cubicBezTo>
                    <a:cubicBezTo>
                      <a:pt x="44979" y="234181"/>
                      <a:pt x="41010" y="243391"/>
                      <a:pt x="41010" y="253915"/>
                    </a:cubicBezTo>
                    <a:cubicBezTo>
                      <a:pt x="41010" y="263125"/>
                      <a:pt x="44979" y="272334"/>
                      <a:pt x="51594" y="280228"/>
                    </a:cubicBezTo>
                    <a:cubicBezTo>
                      <a:pt x="66146" y="294699"/>
                      <a:pt x="89958" y="294699"/>
                      <a:pt x="105833" y="280228"/>
                    </a:cubicBezTo>
                    <a:cubicBezTo>
                      <a:pt x="105833" y="280228"/>
                      <a:pt x="105833" y="280228"/>
                      <a:pt x="121708" y="263125"/>
                    </a:cubicBezTo>
                    <a:cubicBezTo>
                      <a:pt x="129646" y="255231"/>
                      <a:pt x="142875" y="255231"/>
                      <a:pt x="150813" y="263125"/>
                    </a:cubicBezTo>
                    <a:cubicBezTo>
                      <a:pt x="158750" y="271018"/>
                      <a:pt x="158750" y="284174"/>
                      <a:pt x="150813" y="292068"/>
                    </a:cubicBezTo>
                    <a:cubicBezTo>
                      <a:pt x="150813" y="292068"/>
                      <a:pt x="150813" y="292068"/>
                      <a:pt x="134938" y="309171"/>
                    </a:cubicBezTo>
                    <a:cubicBezTo>
                      <a:pt x="119062" y="323643"/>
                      <a:pt x="99219" y="331536"/>
                      <a:pt x="78052" y="331536"/>
                    </a:cubicBezTo>
                    <a:cubicBezTo>
                      <a:pt x="58208" y="331536"/>
                      <a:pt x="38364" y="323643"/>
                      <a:pt x="22489" y="309171"/>
                    </a:cubicBezTo>
                    <a:cubicBezTo>
                      <a:pt x="7937" y="294699"/>
                      <a:pt x="0" y="274965"/>
                      <a:pt x="0" y="253915"/>
                    </a:cubicBezTo>
                    <a:cubicBezTo>
                      <a:pt x="0" y="232866"/>
                      <a:pt x="7937" y="213132"/>
                      <a:pt x="22489" y="198660"/>
                    </a:cubicBezTo>
                    <a:cubicBezTo>
                      <a:pt x="22489" y="198660"/>
                      <a:pt x="22489" y="198660"/>
                      <a:pt x="84666" y="136826"/>
                    </a:cubicBezTo>
                    <a:cubicBezTo>
                      <a:pt x="104510" y="117750"/>
                      <a:pt x="125346" y="106896"/>
                      <a:pt x="145025" y="104594"/>
                    </a:cubicBezTo>
                    <a:close/>
                    <a:moveTo>
                      <a:pt x="254829" y="43"/>
                    </a:moveTo>
                    <a:cubicBezTo>
                      <a:pt x="273700" y="702"/>
                      <a:pt x="293063" y="8934"/>
                      <a:pt x="309472" y="24739"/>
                    </a:cubicBezTo>
                    <a:cubicBezTo>
                      <a:pt x="323912" y="39227"/>
                      <a:pt x="331788" y="58984"/>
                      <a:pt x="331788" y="80057"/>
                    </a:cubicBezTo>
                    <a:cubicBezTo>
                      <a:pt x="331788" y="101131"/>
                      <a:pt x="323912" y="120887"/>
                      <a:pt x="309472" y="135376"/>
                    </a:cubicBezTo>
                    <a:cubicBezTo>
                      <a:pt x="309472" y="135376"/>
                      <a:pt x="309472" y="135376"/>
                      <a:pt x="242522" y="199914"/>
                    </a:cubicBezTo>
                    <a:cubicBezTo>
                      <a:pt x="222831" y="220987"/>
                      <a:pt x="201827" y="231524"/>
                      <a:pt x="180823" y="231524"/>
                    </a:cubicBezTo>
                    <a:cubicBezTo>
                      <a:pt x="165070" y="231524"/>
                      <a:pt x="149317" y="223622"/>
                      <a:pt x="134877" y="210451"/>
                    </a:cubicBezTo>
                    <a:cubicBezTo>
                      <a:pt x="127000" y="202548"/>
                      <a:pt x="127000" y="189377"/>
                      <a:pt x="134877" y="181474"/>
                    </a:cubicBezTo>
                    <a:cubicBezTo>
                      <a:pt x="142753" y="173572"/>
                      <a:pt x="155881" y="173572"/>
                      <a:pt x="163757" y="181474"/>
                    </a:cubicBezTo>
                    <a:cubicBezTo>
                      <a:pt x="170321" y="186743"/>
                      <a:pt x="184761" y="201231"/>
                      <a:pt x="213641" y="170937"/>
                    </a:cubicBezTo>
                    <a:cubicBezTo>
                      <a:pt x="213641" y="170937"/>
                      <a:pt x="213641" y="170937"/>
                      <a:pt x="280591" y="106399"/>
                    </a:cubicBezTo>
                    <a:cubicBezTo>
                      <a:pt x="287155" y="98497"/>
                      <a:pt x="291093" y="89277"/>
                      <a:pt x="291093" y="80057"/>
                    </a:cubicBezTo>
                    <a:cubicBezTo>
                      <a:pt x="291093" y="69520"/>
                      <a:pt x="287155" y="60301"/>
                      <a:pt x="280591" y="53715"/>
                    </a:cubicBezTo>
                    <a:cubicBezTo>
                      <a:pt x="267464" y="40544"/>
                      <a:pt x="246460" y="33959"/>
                      <a:pt x="232020" y="49764"/>
                    </a:cubicBezTo>
                    <a:cubicBezTo>
                      <a:pt x="232020" y="49764"/>
                      <a:pt x="232020" y="49764"/>
                      <a:pt x="211016" y="70838"/>
                    </a:cubicBezTo>
                    <a:cubicBezTo>
                      <a:pt x="203139" y="78740"/>
                      <a:pt x="190012" y="78740"/>
                      <a:pt x="182135" y="70838"/>
                    </a:cubicBezTo>
                    <a:cubicBezTo>
                      <a:pt x="174259" y="62935"/>
                      <a:pt x="174259" y="49764"/>
                      <a:pt x="182135" y="41861"/>
                    </a:cubicBezTo>
                    <a:cubicBezTo>
                      <a:pt x="182135" y="41861"/>
                      <a:pt x="182135" y="41861"/>
                      <a:pt x="203139" y="20788"/>
                    </a:cubicBezTo>
                    <a:cubicBezTo>
                      <a:pt x="217579" y="6300"/>
                      <a:pt x="235958" y="-615"/>
                      <a:pt x="254829" y="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endParaRPr>
              </a:p>
            </p:txBody>
          </p:sp>
        </p:grpSp>
      </p:grpSp>
      <p:grpSp>
        <p:nvGrpSpPr>
          <p:cNvPr id="38" name="组合 37"/>
          <p:cNvGrpSpPr/>
          <p:nvPr/>
        </p:nvGrpSpPr>
        <p:grpSpPr>
          <a:xfrm>
            <a:off x="6376813" y="3149359"/>
            <a:ext cx="4498461" cy="834815"/>
            <a:chOff x="1367579" y="1996834"/>
            <a:chExt cx="4498461" cy="834815"/>
          </a:xfrm>
        </p:grpSpPr>
        <p:grpSp>
          <p:nvGrpSpPr>
            <p:cNvPr id="39" name="组合 38"/>
            <p:cNvGrpSpPr/>
            <p:nvPr/>
          </p:nvGrpSpPr>
          <p:grpSpPr>
            <a:xfrm>
              <a:off x="2123229" y="1996834"/>
              <a:ext cx="3742811" cy="834815"/>
              <a:chOff x="7483989" y="3433235"/>
              <a:chExt cx="3742811" cy="834815"/>
            </a:xfrm>
          </p:grpSpPr>
          <p:sp>
            <p:nvSpPr>
              <p:cNvPr id="43" name="矩形 42"/>
              <p:cNvSpPr/>
              <p:nvPr/>
            </p:nvSpPr>
            <p:spPr>
              <a:xfrm>
                <a:off x="7483990" y="3732519"/>
                <a:ext cx="3742811" cy="530352"/>
              </a:xfrm>
              <a:prstGeom prst="rect">
                <a:avLst/>
              </a:prstGeom>
              <a:ln>
                <a:noFill/>
              </a:ln>
            </p:spPr>
            <p:txBody>
              <a:bodyPr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r>
                  <a:rPr altLang="en-US" lang="zh-CN" sz="1200">
                    <a:solidFill>
                      <a:schemeClr val="tx1">
                        <a:lumMod val="65000"/>
                        <a:lumOff val="35000"/>
                      </a:schemeClr>
                    </a:solidFill>
                    <a:latin typeface="+mn-ea"/>
                  </a:rPr>
                  <a:t>用户可以在投影仪或者计算机上进行演示也可以将演示文稿打印出来制作成胶片</a:t>
                </a:r>
              </a:p>
            </p:txBody>
          </p:sp>
          <p:sp>
            <p:nvSpPr>
              <p:cNvPr id="44" name="矩形 43"/>
              <p:cNvSpPr/>
              <p:nvPr/>
            </p:nvSpPr>
            <p:spPr>
              <a:xfrm>
                <a:off x="7483990" y="3433235"/>
                <a:ext cx="2050552" cy="384048"/>
              </a:xfrm>
              <a:prstGeom prst="rect">
                <a:avLst/>
              </a:prstGeom>
              <a:ln>
                <a:noFill/>
              </a:ln>
            </p:spPr>
            <p:txBody>
              <a:bodyPr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r>
                  <a:rPr altLang="en-US" b="1" lang="zh-CN" smtClean="0" sz="1600">
                    <a:solidFill>
                      <a:schemeClr val="tx1">
                        <a:lumMod val="65000"/>
                        <a:lumOff val="35000"/>
                      </a:schemeClr>
                    </a:solidFill>
                    <a:latin typeface="+mn-ea"/>
                  </a:rPr>
                  <a:t>工作完成情况二</a:t>
                </a:r>
              </a:p>
            </p:txBody>
          </p:sp>
        </p:grpSp>
        <p:grpSp>
          <p:nvGrpSpPr>
            <p:cNvPr id="40" name="组合 39"/>
            <p:cNvGrpSpPr/>
            <p:nvPr/>
          </p:nvGrpSpPr>
          <p:grpSpPr>
            <a:xfrm>
              <a:off x="1367579" y="2122141"/>
              <a:ext cx="584200" cy="584200"/>
              <a:chOff x="1028700" y="1853169"/>
              <a:chExt cx="787400" cy="787400"/>
            </a:xfrm>
          </p:grpSpPr>
          <p:sp>
            <p:nvSpPr>
              <p:cNvPr id="41" name="椭圆 40"/>
              <p:cNvSpPr/>
              <p:nvPr/>
            </p:nvSpPr>
            <p:spPr>
              <a:xfrm>
                <a:off x="1028700" y="1853169"/>
                <a:ext cx="787400" cy="787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endParaRPr>
              </a:p>
            </p:txBody>
          </p:sp>
          <p:sp>
            <p:nvSpPr>
              <p:cNvPr id="42" name="椭圆 18"/>
              <p:cNvSpPr/>
              <p:nvPr/>
            </p:nvSpPr>
            <p:spPr>
              <a:xfrm>
                <a:off x="1242536" y="2062163"/>
                <a:ext cx="359727" cy="369412"/>
              </a:xfrm>
              <a:custGeom>
                <a:gdLst>
                  <a:gd fmla="*/ 5145 w 317509" name="connsiteX0"/>
                  <a:gd fmla="*/ 226044 h 326057" name="connsiteY0"/>
                  <a:gd fmla="*/ 69467 w 317509" name="connsiteX1"/>
                  <a:gd fmla="*/ 226044 h 326057" name="connsiteY1"/>
                  <a:gd fmla="*/ 74613 w 317509" name="connsiteX2"/>
                  <a:gd fmla="*/ 231240 h 326057" name="connsiteY2"/>
                  <a:gd fmla="*/ 74613 w 317509" name="connsiteX3"/>
                  <a:gd fmla="*/ 322160 h 326057" name="connsiteY3"/>
                  <a:gd fmla="*/ 69467 w 317509" name="connsiteX4"/>
                  <a:gd fmla="*/ 326057 h 326057" name="connsiteY4"/>
                  <a:gd fmla="*/ 5145 w 317509" name="connsiteX5"/>
                  <a:gd fmla="*/ 326057 h 326057" name="connsiteY5"/>
                  <a:gd fmla="*/ 0 w 317509" name="connsiteX6"/>
                  <a:gd fmla="*/ 322160 h 326057" name="connsiteY6"/>
                  <a:gd fmla="*/ 0 w 317509" name="connsiteX7"/>
                  <a:gd fmla="*/ 231240 h 326057" name="connsiteY7"/>
                  <a:gd fmla="*/ 5145 w 317509" name="connsiteX8"/>
                  <a:gd fmla="*/ 226044 h 326057" name="connsiteY8"/>
                  <a:gd fmla="*/ 119555 w 317509" name="connsiteX9"/>
                  <a:gd fmla="*/ 156194 h 326057" name="connsiteY9"/>
                  <a:gd fmla="*/ 185245 w 317509" name="connsiteX10"/>
                  <a:gd fmla="*/ 156194 h 326057" name="connsiteY10"/>
                  <a:gd fmla="*/ 190500 w 317509" name="connsiteX11"/>
                  <a:gd fmla="*/ 161381 h 326057" name="connsiteY11"/>
                  <a:gd fmla="*/ 190500 w 317509" name="connsiteX12"/>
                  <a:gd fmla="*/ 322167 h 326057" name="connsiteY12"/>
                  <a:gd fmla="*/ 185245 w 317509" name="connsiteX13"/>
                  <a:gd fmla="*/ 326057 h 326057" name="connsiteY13"/>
                  <a:gd fmla="*/ 119555 w 317509" name="connsiteX14"/>
                  <a:gd fmla="*/ 326057 h 326057" name="connsiteY14"/>
                  <a:gd fmla="*/ 114300 w 317509" name="connsiteX15"/>
                  <a:gd fmla="*/ 322167 h 326057" name="connsiteY15"/>
                  <a:gd fmla="*/ 114300 w 317509" name="connsiteX16"/>
                  <a:gd fmla="*/ 161381 h 326057" name="connsiteY16"/>
                  <a:gd fmla="*/ 119555 w 317509" name="connsiteX17"/>
                  <a:gd fmla="*/ 156194 h 326057" name="connsiteY17"/>
                  <a:gd fmla="*/ 258042 w 317509" name="connsiteX18"/>
                  <a:gd fmla="*/ 2909 h 326057" name="connsiteY18"/>
                  <a:gd fmla="*/ 265835 w 317509" name="connsiteX19"/>
                  <a:gd fmla="*/ 2909 h 326057" name="connsiteY19"/>
                  <a:gd fmla="*/ 316491 w 317509" name="connsiteX20"/>
                  <a:gd fmla="*/ 89512 h 326057" name="connsiteY20"/>
                  <a:gd fmla="*/ 311295 w 317509" name="connsiteX21"/>
                  <a:gd fmla="*/ 97268 h 326057" name="connsiteY21"/>
                  <a:gd fmla="*/ 294410 w 317509" name="connsiteX22"/>
                  <a:gd fmla="*/ 97268 h 326057" name="connsiteY22"/>
                  <a:gd fmla="*/ 294410 w 317509" name="connsiteX23"/>
                  <a:gd fmla="*/ 322178 h 326057" name="connsiteY23"/>
                  <a:gd fmla="*/ 289214 w 317509" name="connsiteX24"/>
                  <a:gd fmla="*/ 326056 h 326057" name="connsiteY24"/>
                  <a:gd fmla="*/ 234662 w 317509" name="connsiteX25"/>
                  <a:gd fmla="*/ 326056 h 326057" name="connsiteY25"/>
                  <a:gd fmla="*/ 229467 w 317509" name="connsiteX26"/>
                  <a:gd fmla="*/ 322178 h 326057" name="connsiteY26"/>
                  <a:gd fmla="*/ 229467 w 317509" name="connsiteX27"/>
                  <a:gd fmla="*/ 97268 h 326057" name="connsiteY27"/>
                  <a:gd fmla="*/ 212581 w 317509" name="connsiteX28"/>
                  <a:gd fmla="*/ 97268 h 326057" name="connsiteY28"/>
                  <a:gd fmla="*/ 207386 w 317509" name="connsiteX29"/>
                  <a:gd fmla="*/ 89512 h 326057" name="connsiteY29"/>
                  <a:gd fmla="*/ 258042 w 317509" name="connsiteX30"/>
                  <a:gd fmla="*/ 2909 h 326057" name="connsiteY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b="b" l="l" r="r" t="t"/>
                <a:pathLst>
                  <a:path h="326057" w="317509">
                    <a:moveTo>
                      <a:pt x="5145" y="226044"/>
                    </a:moveTo>
                    <a:cubicBezTo>
                      <a:pt x="69467" y="226044"/>
                      <a:pt x="69467" y="226044"/>
                      <a:pt x="69467" y="226044"/>
                    </a:cubicBezTo>
                    <a:cubicBezTo>
                      <a:pt x="72040" y="226044"/>
                      <a:pt x="74613" y="228642"/>
                      <a:pt x="74613" y="231240"/>
                    </a:cubicBezTo>
                    <a:cubicBezTo>
                      <a:pt x="74613" y="322160"/>
                      <a:pt x="74613" y="322160"/>
                      <a:pt x="74613" y="322160"/>
                    </a:cubicBezTo>
                    <a:cubicBezTo>
                      <a:pt x="74613" y="324758"/>
                      <a:pt x="72040" y="326057"/>
                      <a:pt x="69467" y="326057"/>
                    </a:cubicBezTo>
                    <a:cubicBezTo>
                      <a:pt x="5145" y="326057"/>
                      <a:pt x="5145" y="326057"/>
                      <a:pt x="5145" y="326057"/>
                    </a:cubicBezTo>
                    <a:cubicBezTo>
                      <a:pt x="2573" y="326057"/>
                      <a:pt x="0" y="324758"/>
                      <a:pt x="0" y="322160"/>
                    </a:cubicBezTo>
                    <a:cubicBezTo>
                      <a:pt x="0" y="231240"/>
                      <a:pt x="0" y="231240"/>
                      <a:pt x="0" y="231240"/>
                    </a:cubicBezTo>
                    <a:cubicBezTo>
                      <a:pt x="0" y="228642"/>
                      <a:pt x="2573" y="226044"/>
                      <a:pt x="5145" y="226044"/>
                    </a:cubicBezTo>
                    <a:close/>
                    <a:moveTo>
                      <a:pt x="119555" y="156194"/>
                    </a:moveTo>
                    <a:cubicBezTo>
                      <a:pt x="119555" y="156194"/>
                      <a:pt x="119555" y="156194"/>
                      <a:pt x="185245" y="156194"/>
                    </a:cubicBezTo>
                    <a:cubicBezTo>
                      <a:pt x="187872" y="156194"/>
                      <a:pt x="190500" y="158787"/>
                      <a:pt x="190500" y="161381"/>
                    </a:cubicBezTo>
                    <a:cubicBezTo>
                      <a:pt x="190500" y="161381"/>
                      <a:pt x="190500" y="161381"/>
                      <a:pt x="190500" y="322167"/>
                    </a:cubicBezTo>
                    <a:cubicBezTo>
                      <a:pt x="190500" y="324760"/>
                      <a:pt x="187872" y="326057"/>
                      <a:pt x="185245" y="326057"/>
                    </a:cubicBezTo>
                    <a:cubicBezTo>
                      <a:pt x="185245" y="326057"/>
                      <a:pt x="185245" y="326057"/>
                      <a:pt x="119555" y="326057"/>
                    </a:cubicBezTo>
                    <a:cubicBezTo>
                      <a:pt x="116927" y="326057"/>
                      <a:pt x="114300" y="324760"/>
                      <a:pt x="114300" y="322167"/>
                    </a:cubicBezTo>
                    <a:cubicBezTo>
                      <a:pt x="114300" y="322167"/>
                      <a:pt x="114300" y="322167"/>
                      <a:pt x="114300" y="161381"/>
                    </a:cubicBezTo>
                    <a:cubicBezTo>
                      <a:pt x="114300" y="158787"/>
                      <a:pt x="116927" y="156194"/>
                      <a:pt x="119555" y="156194"/>
                    </a:cubicBezTo>
                    <a:close/>
                    <a:moveTo>
                      <a:pt x="258042" y="2909"/>
                    </a:moveTo>
                    <a:cubicBezTo>
                      <a:pt x="259341" y="-969"/>
                      <a:pt x="263237" y="-969"/>
                      <a:pt x="265835" y="2909"/>
                    </a:cubicBezTo>
                    <a:cubicBezTo>
                      <a:pt x="265835" y="2909"/>
                      <a:pt x="265835" y="2909"/>
                      <a:pt x="316491" y="89512"/>
                    </a:cubicBezTo>
                    <a:cubicBezTo>
                      <a:pt x="319088" y="93390"/>
                      <a:pt x="316491" y="97268"/>
                      <a:pt x="311295" y="97268"/>
                    </a:cubicBezTo>
                    <a:cubicBezTo>
                      <a:pt x="311295" y="97268"/>
                      <a:pt x="311295" y="97268"/>
                      <a:pt x="294410" y="97268"/>
                    </a:cubicBezTo>
                    <a:cubicBezTo>
                      <a:pt x="294410" y="97268"/>
                      <a:pt x="294410" y="97268"/>
                      <a:pt x="294410" y="322178"/>
                    </a:cubicBezTo>
                    <a:cubicBezTo>
                      <a:pt x="294410" y="324763"/>
                      <a:pt x="291812" y="326056"/>
                      <a:pt x="289214" y="326056"/>
                    </a:cubicBezTo>
                    <a:cubicBezTo>
                      <a:pt x="289214" y="326056"/>
                      <a:pt x="289214" y="326056"/>
                      <a:pt x="234662" y="326056"/>
                    </a:cubicBezTo>
                    <a:cubicBezTo>
                      <a:pt x="232064" y="326056"/>
                      <a:pt x="229467" y="324763"/>
                      <a:pt x="229467" y="322178"/>
                    </a:cubicBezTo>
                    <a:cubicBezTo>
                      <a:pt x="229467" y="322178"/>
                      <a:pt x="229467" y="322178"/>
                      <a:pt x="229467" y="97268"/>
                    </a:cubicBezTo>
                    <a:cubicBezTo>
                      <a:pt x="229467" y="97268"/>
                      <a:pt x="229467" y="97268"/>
                      <a:pt x="212581" y="97268"/>
                    </a:cubicBezTo>
                    <a:cubicBezTo>
                      <a:pt x="207386" y="97268"/>
                      <a:pt x="204788" y="93390"/>
                      <a:pt x="207386" y="89512"/>
                    </a:cubicBezTo>
                    <a:cubicBezTo>
                      <a:pt x="207386" y="89512"/>
                      <a:pt x="207386" y="89512"/>
                      <a:pt x="258042" y="290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endParaRPr>
              </a:p>
            </p:txBody>
          </p:sp>
        </p:grpSp>
      </p:grpSp>
      <p:grpSp>
        <p:nvGrpSpPr>
          <p:cNvPr id="45" name="组合 44"/>
          <p:cNvGrpSpPr/>
          <p:nvPr/>
        </p:nvGrpSpPr>
        <p:grpSpPr>
          <a:xfrm>
            <a:off x="6376813" y="4397134"/>
            <a:ext cx="4498461" cy="834815"/>
            <a:chOff x="1367579" y="1996834"/>
            <a:chExt cx="4498461" cy="834815"/>
          </a:xfrm>
        </p:grpSpPr>
        <p:grpSp>
          <p:nvGrpSpPr>
            <p:cNvPr id="46" name="组合 45"/>
            <p:cNvGrpSpPr/>
            <p:nvPr/>
          </p:nvGrpSpPr>
          <p:grpSpPr>
            <a:xfrm>
              <a:off x="2123229" y="1996834"/>
              <a:ext cx="3742811" cy="834815"/>
              <a:chOff x="7483989" y="3433235"/>
              <a:chExt cx="3742811" cy="834815"/>
            </a:xfrm>
          </p:grpSpPr>
          <p:sp>
            <p:nvSpPr>
              <p:cNvPr id="50" name="矩形 49"/>
              <p:cNvSpPr/>
              <p:nvPr/>
            </p:nvSpPr>
            <p:spPr>
              <a:xfrm>
                <a:off x="7483990" y="3732519"/>
                <a:ext cx="3742811" cy="530352"/>
              </a:xfrm>
              <a:prstGeom prst="rect">
                <a:avLst/>
              </a:prstGeom>
              <a:ln>
                <a:noFill/>
              </a:ln>
            </p:spPr>
            <p:txBody>
              <a:bodyPr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r>
                  <a:rPr altLang="en-US" lang="zh-CN" sz="1200">
                    <a:solidFill>
                      <a:schemeClr val="tx1">
                        <a:lumMod val="65000"/>
                        <a:lumOff val="35000"/>
                      </a:schemeClr>
                    </a:solidFill>
                    <a:latin typeface="+mn-ea"/>
                  </a:rPr>
                  <a:t>用户可以在投影仪或者计算机上进行演示也可以将演示文稿打印出来制作成胶片</a:t>
                </a:r>
              </a:p>
            </p:txBody>
          </p:sp>
          <p:sp>
            <p:nvSpPr>
              <p:cNvPr id="51" name="矩形 50"/>
              <p:cNvSpPr/>
              <p:nvPr/>
            </p:nvSpPr>
            <p:spPr>
              <a:xfrm>
                <a:off x="7483990" y="3433235"/>
                <a:ext cx="2050552" cy="384048"/>
              </a:xfrm>
              <a:prstGeom prst="rect">
                <a:avLst/>
              </a:prstGeom>
              <a:ln>
                <a:noFill/>
              </a:ln>
            </p:spPr>
            <p:txBody>
              <a:bodyPr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r>
                  <a:rPr altLang="en-US" b="1" lang="zh-CN" smtClean="0" sz="1600">
                    <a:solidFill>
                      <a:schemeClr val="tx1">
                        <a:lumMod val="65000"/>
                        <a:lumOff val="35000"/>
                      </a:schemeClr>
                    </a:solidFill>
                    <a:latin typeface="+mn-ea"/>
                  </a:rPr>
                  <a:t>工作完成情况三</a:t>
                </a:r>
              </a:p>
            </p:txBody>
          </p:sp>
        </p:grpSp>
        <p:grpSp>
          <p:nvGrpSpPr>
            <p:cNvPr id="47" name="组合 46"/>
            <p:cNvGrpSpPr/>
            <p:nvPr/>
          </p:nvGrpSpPr>
          <p:grpSpPr>
            <a:xfrm>
              <a:off x="1367579" y="2122141"/>
              <a:ext cx="584200" cy="584200"/>
              <a:chOff x="1028700" y="1853169"/>
              <a:chExt cx="787400" cy="787400"/>
            </a:xfrm>
          </p:grpSpPr>
          <p:sp>
            <p:nvSpPr>
              <p:cNvPr id="48" name="椭圆 47"/>
              <p:cNvSpPr/>
              <p:nvPr/>
            </p:nvSpPr>
            <p:spPr>
              <a:xfrm>
                <a:off x="1028700" y="1853169"/>
                <a:ext cx="787400" cy="787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endParaRPr>
              </a:p>
            </p:txBody>
          </p:sp>
          <p:sp>
            <p:nvSpPr>
              <p:cNvPr id="49" name="椭圆 25"/>
              <p:cNvSpPr/>
              <p:nvPr/>
            </p:nvSpPr>
            <p:spPr>
              <a:xfrm>
                <a:off x="1303038" y="2062163"/>
                <a:ext cx="238724" cy="369412"/>
              </a:xfrm>
              <a:custGeom>
                <a:gdLst>
                  <a:gd fmla="*/ 108744 w 217488" name="connsiteX0"/>
                  <a:gd fmla="*/ 74613 h 336550" name="connsiteY0"/>
                  <a:gd fmla="*/ 144463 w 217488" name="connsiteX1"/>
                  <a:gd fmla="*/ 108745 h 336550" name="connsiteY1"/>
                  <a:gd fmla="*/ 108744 w 217488" name="connsiteX2"/>
                  <a:gd fmla="*/ 142877 h 336550" name="connsiteY2"/>
                  <a:gd fmla="*/ 73025 w 217488" name="connsiteX3"/>
                  <a:gd fmla="*/ 108745 h 336550" name="connsiteY3"/>
                  <a:gd fmla="*/ 108744 w 217488" name="connsiteX4"/>
                  <a:gd fmla="*/ 74613 h 336550" name="connsiteY4"/>
                  <a:gd fmla="*/ 108745 w 217488" name="connsiteX5"/>
                  <a:gd fmla="*/ 20638 h 336550" name="connsiteY5"/>
                  <a:gd fmla="*/ 20638 w 217488" name="connsiteX6"/>
                  <a:gd fmla="*/ 109181 h 336550" name="connsiteY6"/>
                  <a:gd fmla="*/ 108745 w 217488" name="connsiteX7"/>
                  <a:gd fmla="*/ 273051 h 336550" name="connsiteY7"/>
                  <a:gd fmla="*/ 196851 w 217488" name="connsiteX8"/>
                  <a:gd fmla="*/ 109181 h 336550" name="connsiteY8"/>
                  <a:gd fmla="*/ 108745 w 217488" name="connsiteX9"/>
                  <a:gd fmla="*/ 20638 h 336550" name="connsiteY9"/>
                  <a:gd fmla="*/ 108744 w 217488" name="connsiteX10"/>
                  <a:gd fmla="*/ 0 h 336550" name="connsiteY10"/>
                  <a:gd fmla="*/ 217488 w 217488" name="connsiteX11"/>
                  <a:gd fmla="*/ 109116 h 336550" name="connsiteY11"/>
                  <a:gd fmla="*/ 121846 w 217488" name="connsiteX12"/>
                  <a:gd fmla="*/ 289223 h 336550" name="connsiteY12"/>
                  <a:gd fmla="*/ 110054 w 217488" name="connsiteX13"/>
                  <a:gd fmla="*/ 304999 h 336550" name="connsiteY13"/>
                  <a:gd fmla="*/ 200456 w 217488" name="connsiteX14"/>
                  <a:gd fmla="*/ 320774 h 336550" name="connsiteY14"/>
                  <a:gd fmla="*/ 108744 w 217488" name="connsiteX15"/>
                  <a:gd fmla="*/ 336550 h 336550" name="connsiteY15"/>
                  <a:gd fmla="*/ 17032 w 217488" name="connsiteX16"/>
                  <a:gd fmla="*/ 320774 h 336550" name="connsiteY16"/>
                  <a:gd fmla="*/ 107434 w 217488" name="connsiteX17"/>
                  <a:gd fmla="*/ 304999 h 336550" name="connsiteY17"/>
                  <a:gd fmla="*/ 95642 w 217488" name="connsiteX18"/>
                  <a:gd fmla="*/ 289223 h 336550" name="connsiteY18"/>
                  <a:gd fmla="*/ 0 w 217488" name="connsiteX19"/>
                  <a:gd fmla="*/ 109116 h 336550" name="connsiteY19"/>
                  <a:gd fmla="*/ 108744 w 217488" name="connsiteX20"/>
                  <a:gd fmla="*/ 0 h 336550"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336550" w="217487">
                    <a:moveTo>
                      <a:pt x="108744" y="74613"/>
                    </a:moveTo>
                    <a:cubicBezTo>
                      <a:pt x="128471" y="74613"/>
                      <a:pt x="144463" y="89894"/>
                      <a:pt x="144463" y="108745"/>
                    </a:cubicBezTo>
                    <a:cubicBezTo>
                      <a:pt x="144463" y="127596"/>
                      <a:pt x="128471" y="142877"/>
                      <a:pt x="108744" y="142877"/>
                    </a:cubicBezTo>
                    <a:cubicBezTo>
                      <a:pt x="89017" y="142877"/>
                      <a:pt x="73025" y="127596"/>
                      <a:pt x="73025" y="108745"/>
                    </a:cubicBezTo>
                    <a:cubicBezTo>
                      <a:pt x="73025" y="89894"/>
                      <a:pt x="89017" y="74613"/>
                      <a:pt x="108744" y="74613"/>
                    </a:cubicBezTo>
                    <a:close/>
                    <a:moveTo>
                      <a:pt x="108745" y="20638"/>
                    </a:moveTo>
                    <a:cubicBezTo>
                      <a:pt x="54829" y="20638"/>
                      <a:pt x="20638" y="54998"/>
                      <a:pt x="20638" y="109181"/>
                    </a:cubicBezTo>
                    <a:cubicBezTo>
                      <a:pt x="20638" y="146184"/>
                      <a:pt x="71924" y="225476"/>
                      <a:pt x="108745" y="273051"/>
                    </a:cubicBezTo>
                    <a:cubicBezTo>
                      <a:pt x="153455" y="214904"/>
                      <a:pt x="196851" y="142219"/>
                      <a:pt x="196851" y="109181"/>
                    </a:cubicBezTo>
                    <a:cubicBezTo>
                      <a:pt x="196851" y="54998"/>
                      <a:pt x="162660" y="20638"/>
                      <a:pt x="108745" y="20638"/>
                    </a:cubicBezTo>
                    <a:close/>
                    <a:moveTo>
                      <a:pt x="108744" y="0"/>
                    </a:moveTo>
                    <a:cubicBezTo>
                      <a:pt x="174252" y="0"/>
                      <a:pt x="217488" y="43383"/>
                      <a:pt x="217488" y="109116"/>
                    </a:cubicBezTo>
                    <a:cubicBezTo>
                      <a:pt x="217488" y="165646"/>
                      <a:pt x="132327" y="276076"/>
                      <a:pt x="121846" y="289223"/>
                    </a:cubicBezTo>
                    <a:cubicBezTo>
                      <a:pt x="121846" y="289223"/>
                      <a:pt x="121846" y="289223"/>
                      <a:pt x="110054" y="304999"/>
                    </a:cubicBezTo>
                    <a:cubicBezTo>
                      <a:pt x="159841" y="304999"/>
                      <a:pt x="200456" y="311572"/>
                      <a:pt x="200456" y="320774"/>
                    </a:cubicBezTo>
                    <a:cubicBezTo>
                      <a:pt x="200456" y="329977"/>
                      <a:pt x="159841" y="336550"/>
                      <a:pt x="108744" y="336550"/>
                    </a:cubicBezTo>
                    <a:cubicBezTo>
                      <a:pt x="57647" y="336550"/>
                      <a:pt x="17032" y="329977"/>
                      <a:pt x="17032" y="320774"/>
                    </a:cubicBezTo>
                    <a:cubicBezTo>
                      <a:pt x="17032" y="311572"/>
                      <a:pt x="57647" y="304999"/>
                      <a:pt x="107434" y="304999"/>
                    </a:cubicBezTo>
                    <a:cubicBezTo>
                      <a:pt x="107434" y="304999"/>
                      <a:pt x="107434" y="304999"/>
                      <a:pt x="95642" y="289223"/>
                    </a:cubicBezTo>
                    <a:cubicBezTo>
                      <a:pt x="85161" y="276076"/>
                      <a:pt x="0" y="165646"/>
                      <a:pt x="0" y="109116"/>
                    </a:cubicBezTo>
                    <a:cubicBezTo>
                      <a:pt x="0" y="43383"/>
                      <a:pt x="43236" y="0"/>
                      <a:pt x="1087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endParaRPr>
              </a:p>
            </p:txBody>
          </p:sp>
        </p:grpSp>
      </p:grpSp>
      <p:grpSp>
        <p:nvGrpSpPr>
          <p:cNvPr id="54" name="组合 53"/>
          <p:cNvGrpSpPr/>
          <p:nvPr/>
        </p:nvGrpSpPr>
        <p:grpSpPr>
          <a:xfrm>
            <a:off x="1740503" y="450599"/>
            <a:ext cx="5061857" cy="698750"/>
            <a:chOff x="6096000" y="2061026"/>
            <a:chExt cx="5061857" cy="698750"/>
          </a:xfrm>
        </p:grpSpPr>
        <p:sp>
          <p:nvSpPr>
            <p:cNvPr id="55" name="文本框 54"/>
            <p:cNvSpPr txBox="1"/>
            <p:nvPr/>
          </p:nvSpPr>
          <p:spPr>
            <a:xfrm>
              <a:off x="6096000" y="2061026"/>
              <a:ext cx="2316480" cy="518160"/>
            </a:xfrm>
            <a:prstGeom prst="rect">
              <a:avLst/>
            </a:prstGeom>
            <a:noFill/>
          </p:spPr>
          <p:txBody>
            <a:bodyPr rtlCol="0" wrap="none">
              <a:spAutoFit/>
              <a:scene3d>
                <a:camera prst="orthographicFront"/>
                <a:lightRig dir="t" rig="threePt"/>
              </a:scene3d>
              <a:sp3d contourW="12700"/>
            </a:bodyPr>
            <a:lstStyle/>
            <a:p>
              <a:r>
                <a:rPr altLang="en-US" b="1" lang="zh-CN" sz="2800">
                  <a:solidFill>
                    <a:schemeClr val="accent2"/>
                  </a:solidFill>
                </a:rPr>
                <a:t>工作完成情况</a:t>
              </a:r>
            </a:p>
          </p:txBody>
        </p:sp>
        <p:sp>
          <p:nvSpPr>
            <p:cNvPr id="56" name="文本框 55"/>
            <p:cNvSpPr txBox="1"/>
            <p:nvPr/>
          </p:nvSpPr>
          <p:spPr>
            <a:xfrm>
              <a:off x="6096000" y="2482777"/>
              <a:ext cx="5061857" cy="27432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lumMod val="65000"/>
                    </a:schemeClr>
                  </a:solidFill>
                </a:rPr>
                <a:t>The user can demonstrate on a projector or computer</a:t>
              </a:r>
            </a:p>
          </p:txBody>
        </p:sp>
      </p:grpSp>
    </p:spTree>
    <p:extLst>
      <p:ext uri="{BB962C8B-B14F-4D97-AF65-F5344CB8AC3E}">
        <p14:creationId val="428096970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0"/>
                                        </p:tgtEl>
                                        <p:attrNameLst>
                                          <p:attrName>style.visibility</p:attrName>
                                        </p:attrNameLst>
                                      </p:cBhvr>
                                      <p:to>
                                        <p:strVal val="visible"/>
                                      </p:to>
                                    </p:set>
                                    <p:animEffect filter="fade" transition="in">
                                      <p:cBhvr>
                                        <p:cTn dur="1000" id="7"/>
                                        <p:tgtEl>
                                          <p:spTgt spid="30"/>
                                        </p:tgtEl>
                                      </p:cBhvr>
                                    </p:animEffect>
                                    <p:anim calcmode="lin" valueType="num">
                                      <p:cBhvr>
                                        <p:cTn dur="1000" fill="hold" id="8"/>
                                        <p:tgtEl>
                                          <p:spTgt spid="30"/>
                                        </p:tgtEl>
                                        <p:attrNameLst>
                                          <p:attrName>ppt_x</p:attrName>
                                        </p:attrNameLst>
                                      </p:cBhvr>
                                      <p:tavLst>
                                        <p:tav tm="0">
                                          <p:val>
                                            <p:strVal val="#ppt_x"/>
                                          </p:val>
                                        </p:tav>
                                        <p:tav tm="100000">
                                          <p:val>
                                            <p:strVal val="#ppt_x"/>
                                          </p:val>
                                        </p:tav>
                                      </p:tavLst>
                                    </p:anim>
                                    <p:anim calcmode="lin" valueType="num">
                                      <p:cBhvr>
                                        <p:cTn dur="1000" fill="hold" id="9"/>
                                        <p:tgtEl>
                                          <p:spTgt spid="30"/>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6"/>
                                        </p:tgtEl>
                                        <p:attrNameLst>
                                          <p:attrName>style.visibility</p:attrName>
                                        </p:attrNameLst>
                                      </p:cBhvr>
                                      <p:to>
                                        <p:strVal val="visible"/>
                                      </p:to>
                                    </p:set>
                                    <p:animEffect filter="fade" transition="in">
                                      <p:cBhvr>
                                        <p:cTn dur="1000" id="12"/>
                                        <p:tgtEl>
                                          <p:spTgt spid="6"/>
                                        </p:tgtEl>
                                      </p:cBhvr>
                                    </p:animEffect>
                                    <p:anim calcmode="lin" valueType="num">
                                      <p:cBhvr>
                                        <p:cTn dur="1000" fill="hold" id="13"/>
                                        <p:tgtEl>
                                          <p:spTgt spid="6"/>
                                        </p:tgtEl>
                                        <p:attrNameLst>
                                          <p:attrName>ppt_x</p:attrName>
                                        </p:attrNameLst>
                                      </p:cBhvr>
                                      <p:tavLst>
                                        <p:tav tm="0">
                                          <p:val>
                                            <p:strVal val="#ppt_x"/>
                                          </p:val>
                                        </p:tav>
                                        <p:tav tm="100000">
                                          <p:val>
                                            <p:strVal val="#ppt_x"/>
                                          </p:val>
                                        </p:tav>
                                      </p:tavLst>
                                    </p:anim>
                                    <p:anim calcmode="lin" valueType="num">
                                      <p:cBhvr>
                                        <p:cTn dur="1000" fill="hold" id="14"/>
                                        <p:tgtEl>
                                          <p:spTgt spid="6"/>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2" presetSubtype="2">
                                  <p:stCondLst>
                                    <p:cond delay="0"/>
                                  </p:stCondLst>
                                  <p:childTnLst>
                                    <p:set>
                                      <p:cBhvr>
                                        <p:cTn dur="1" fill="hold" id="17">
                                          <p:stCondLst>
                                            <p:cond delay="0"/>
                                          </p:stCondLst>
                                        </p:cTn>
                                        <p:tgtEl>
                                          <p:spTgt spid="31"/>
                                        </p:tgtEl>
                                        <p:attrNameLst>
                                          <p:attrName>style.visibility</p:attrName>
                                        </p:attrNameLst>
                                      </p:cBhvr>
                                      <p:to>
                                        <p:strVal val="visible"/>
                                      </p:to>
                                    </p:set>
                                    <p:anim calcmode="lin" valueType="num">
                                      <p:cBhvr additive="base">
                                        <p:cTn dur="500" fill="hold" id="18"/>
                                        <p:tgtEl>
                                          <p:spTgt spid="31"/>
                                        </p:tgtEl>
                                        <p:attrNameLst>
                                          <p:attrName>ppt_x</p:attrName>
                                        </p:attrNameLst>
                                      </p:cBhvr>
                                      <p:tavLst>
                                        <p:tav tm="0">
                                          <p:val>
                                            <p:strVal val="1+#ppt_w/2"/>
                                          </p:val>
                                        </p:tav>
                                        <p:tav tm="100000">
                                          <p:val>
                                            <p:strVal val="#ppt_x"/>
                                          </p:val>
                                        </p:tav>
                                      </p:tavLst>
                                    </p:anim>
                                    <p:anim calcmode="lin" valueType="num">
                                      <p:cBhvr additive="base">
                                        <p:cTn dur="500" fill="hold" id="19"/>
                                        <p:tgtEl>
                                          <p:spTgt spid="31"/>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1500"/>
                            </p:stCondLst>
                            <p:childTnLst>
                              <p:par>
                                <p:cTn fill="hold" id="21" nodeType="afterEffect" presetClass="entr" presetID="2" presetSubtype="2">
                                  <p:stCondLst>
                                    <p:cond delay="0"/>
                                  </p:stCondLst>
                                  <p:childTnLst>
                                    <p:set>
                                      <p:cBhvr>
                                        <p:cTn dur="1" fill="hold" id="22">
                                          <p:stCondLst>
                                            <p:cond delay="0"/>
                                          </p:stCondLst>
                                        </p:cTn>
                                        <p:tgtEl>
                                          <p:spTgt spid="38"/>
                                        </p:tgtEl>
                                        <p:attrNameLst>
                                          <p:attrName>style.visibility</p:attrName>
                                        </p:attrNameLst>
                                      </p:cBhvr>
                                      <p:to>
                                        <p:strVal val="visible"/>
                                      </p:to>
                                    </p:set>
                                    <p:anim calcmode="lin" valueType="num">
                                      <p:cBhvr additive="base">
                                        <p:cTn dur="500" fill="hold" id="23"/>
                                        <p:tgtEl>
                                          <p:spTgt spid="38"/>
                                        </p:tgtEl>
                                        <p:attrNameLst>
                                          <p:attrName>ppt_x</p:attrName>
                                        </p:attrNameLst>
                                      </p:cBhvr>
                                      <p:tavLst>
                                        <p:tav tm="0">
                                          <p:val>
                                            <p:strVal val="1+#ppt_w/2"/>
                                          </p:val>
                                        </p:tav>
                                        <p:tav tm="100000">
                                          <p:val>
                                            <p:strVal val="#ppt_x"/>
                                          </p:val>
                                        </p:tav>
                                      </p:tavLst>
                                    </p:anim>
                                    <p:anim calcmode="lin" valueType="num">
                                      <p:cBhvr additive="base">
                                        <p:cTn dur="500" fill="hold" id="24"/>
                                        <p:tgtEl>
                                          <p:spTgt spid="38"/>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2000"/>
                            </p:stCondLst>
                            <p:childTnLst>
                              <p:par>
                                <p:cTn fill="hold" id="26" nodeType="afterEffect" presetClass="entr" presetID="2" presetSubtype="2">
                                  <p:stCondLst>
                                    <p:cond delay="0"/>
                                  </p:stCondLst>
                                  <p:childTnLst>
                                    <p:set>
                                      <p:cBhvr>
                                        <p:cTn dur="1" fill="hold" id="27">
                                          <p:stCondLst>
                                            <p:cond delay="0"/>
                                          </p:stCondLst>
                                        </p:cTn>
                                        <p:tgtEl>
                                          <p:spTgt spid="45"/>
                                        </p:tgtEl>
                                        <p:attrNameLst>
                                          <p:attrName>style.visibility</p:attrName>
                                        </p:attrNameLst>
                                      </p:cBhvr>
                                      <p:to>
                                        <p:strVal val="visible"/>
                                      </p:to>
                                    </p:set>
                                    <p:anim calcmode="lin" valueType="num">
                                      <p:cBhvr additive="base">
                                        <p:cTn dur="500" fill="hold" id="28"/>
                                        <p:tgtEl>
                                          <p:spTgt spid="45"/>
                                        </p:tgtEl>
                                        <p:attrNameLst>
                                          <p:attrName>ppt_x</p:attrName>
                                        </p:attrNameLst>
                                      </p:cBhvr>
                                      <p:tavLst>
                                        <p:tav tm="0">
                                          <p:val>
                                            <p:strVal val="1+#ppt_w/2"/>
                                          </p:val>
                                        </p:tav>
                                        <p:tav tm="100000">
                                          <p:val>
                                            <p:strVal val="#ppt_x"/>
                                          </p:val>
                                        </p:tav>
                                      </p:tavLst>
                                    </p:anim>
                                    <p:anim calcmode="lin" valueType="num">
                                      <p:cBhvr additive="base">
                                        <p:cTn dur="500" fill="hold" id="29"/>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9e5e9f80-f70a-4367-865a-f6aeb24cb493"/>
          <p:cNvGrpSpPr>
            <a:grpSpLocks noChangeAspect="1"/>
          </p:cNvGrpSpPr>
          <p:nvPr/>
        </p:nvGrpSpPr>
        <p:grpSpPr>
          <a:xfrm>
            <a:off x="1618722" y="1691255"/>
            <a:ext cx="8917980" cy="4196215"/>
            <a:chOff x="1618722" y="1340768"/>
            <a:chExt cx="8917980" cy="4196215"/>
          </a:xfrm>
        </p:grpSpPr>
        <p:grpSp>
          <p:nvGrpSpPr>
            <p:cNvPr id="4" name="Group 53"/>
            <p:cNvGrpSpPr/>
            <p:nvPr/>
          </p:nvGrpSpPr>
          <p:grpSpPr>
            <a:xfrm>
              <a:off x="1715450" y="1718498"/>
              <a:ext cx="8737857" cy="3386874"/>
              <a:chOff x="-2130469" y="1991215"/>
              <a:chExt cx="8275491" cy="3386874"/>
            </a:xfrm>
          </p:grpSpPr>
          <p:cxnSp>
            <p:nvCxnSpPr>
              <p:cNvPr id="40" name="Straight Connector 94"/>
              <p:cNvCxnSpPr>
                <a:endCxn id="43" idx="0"/>
              </p:cNvCxnSpPr>
              <p:nvPr/>
            </p:nvCxnSpPr>
            <p:spPr>
              <a:xfrm>
                <a:off x="3320122" y="1991215"/>
                <a:ext cx="1978192"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95"/>
              <p:cNvCxnSpPr>
                <a:stCxn id="44" idx="0"/>
              </p:cNvCxnSpPr>
              <p:nvPr/>
            </p:nvCxnSpPr>
            <p:spPr>
              <a:xfrm flipV="1">
                <a:off x="-1283761" y="3684651"/>
                <a:ext cx="6579744" cy="1"/>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96"/>
              <p:cNvCxnSpPr>
                <a:stCxn id="44" idx="2"/>
              </p:cNvCxnSpPr>
              <p:nvPr/>
            </p:nvCxnSpPr>
            <p:spPr>
              <a:xfrm flipV="1">
                <a:off x="-1267052" y="5377923"/>
                <a:ext cx="3813493" cy="2"/>
              </a:xfrm>
              <a:prstGeom prst="line">
                <a:avLst/>
              </a:prstGeom>
              <a:ln w="19050">
                <a:solidFill>
                  <a:schemeClr val="bg1">
                    <a:lumMod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3" name="Arc 97"/>
              <p:cNvSpPr/>
              <p:nvPr/>
            </p:nvSpPr>
            <p:spPr>
              <a:xfrm>
                <a:off x="4451606" y="1991215"/>
                <a:ext cx="1693416" cy="1693416"/>
              </a:xfrm>
              <a:prstGeom prst="arc">
                <a:avLst>
                  <a:gd fmla="val 16200000" name="adj1"/>
                  <a:gd fmla="val 5467845" name="adj2"/>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endParaRPr>
                  <a:solidFill>
                    <a:schemeClr val="bg1"/>
                  </a:solidFill>
                </a:endParaRPr>
              </a:p>
            </p:txBody>
          </p:sp>
          <p:sp>
            <p:nvSpPr>
              <p:cNvPr id="44" name="Arc 98"/>
              <p:cNvSpPr/>
              <p:nvPr/>
            </p:nvSpPr>
            <p:spPr>
              <a:xfrm flipH="1">
                <a:off x="-2130469" y="3684652"/>
                <a:ext cx="1693417" cy="1693437"/>
              </a:xfrm>
              <a:prstGeom prst="arc">
                <a:avLst>
                  <a:gd fmla="val 16200000" name="adj1"/>
                  <a:gd fmla="val 5467845" name="adj2"/>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endParaRPr>
                  <a:solidFill>
                    <a:schemeClr val="bg1"/>
                  </a:solidFill>
                </a:endParaRPr>
              </a:p>
            </p:txBody>
          </p:sp>
        </p:grpSp>
        <p:sp>
          <p:nvSpPr>
            <p:cNvPr id="5" name="Isosceles Triangle 64"/>
            <p:cNvSpPr/>
            <p:nvPr/>
          </p:nvSpPr>
          <p:spPr>
            <a:xfrm rot="5400000">
              <a:off x="8808761" y="1622102"/>
              <a:ext cx="226831" cy="195545"/>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sp>
          <p:nvSpPr>
            <p:cNvPr id="6" name="Isosceles Triangle 65"/>
            <p:cNvSpPr/>
            <p:nvPr/>
          </p:nvSpPr>
          <p:spPr>
            <a:xfrm flipH="1" rot="16200000">
              <a:off x="6044619" y="3308472"/>
              <a:ext cx="226831" cy="195547"/>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sp>
          <p:nvSpPr>
            <p:cNvPr id="7" name="Isosceles Triangle 66"/>
            <p:cNvSpPr/>
            <p:nvPr/>
          </p:nvSpPr>
          <p:spPr>
            <a:xfrm rot="5400000">
              <a:off x="6044619" y="4999704"/>
              <a:ext cx="226831" cy="195545"/>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sp>
          <p:nvSpPr>
            <p:cNvPr id="8" name="Isosceles Triangle 67"/>
            <p:cNvSpPr/>
            <p:nvPr/>
          </p:nvSpPr>
          <p:spPr>
            <a:xfrm rot="10800000">
              <a:off x="10309871" y="2590831"/>
              <a:ext cx="226831" cy="195547"/>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sp>
          <p:nvSpPr>
            <p:cNvPr id="9" name="Isosceles Triangle 68"/>
            <p:cNvSpPr/>
            <p:nvPr/>
          </p:nvSpPr>
          <p:spPr>
            <a:xfrm rot="10800000">
              <a:off x="1618722" y="4406453"/>
              <a:ext cx="226831" cy="195547"/>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sp>
          <p:nvSpPr>
            <p:cNvPr id="35" name="Rectangle: Rounded Corners 54"/>
            <p:cNvSpPr/>
            <p:nvPr/>
          </p:nvSpPr>
          <p:spPr>
            <a:xfrm>
              <a:off x="4688982" y="1340768"/>
              <a:ext cx="3349141" cy="806851"/>
            </a:xfrm>
            <a:prstGeom prst="roundRect">
              <a:avLst>
                <a:gd fmla="val 50000" name="adj"/>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sp>
          <p:nvSpPr>
            <p:cNvPr id="30" name="Rectangle: Rounded Corners 100"/>
            <p:cNvSpPr/>
            <p:nvPr/>
          </p:nvSpPr>
          <p:spPr>
            <a:xfrm>
              <a:off x="2522008" y="2980324"/>
              <a:ext cx="3349141" cy="806851"/>
            </a:xfrm>
            <a:prstGeom prst="roundRect">
              <a:avLst>
                <a:gd fmla="val 50000" name="adj"/>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sp>
          <p:nvSpPr>
            <p:cNvPr id="25" name="Rectangle: Rounded Corners 103"/>
            <p:cNvSpPr/>
            <p:nvPr/>
          </p:nvSpPr>
          <p:spPr>
            <a:xfrm>
              <a:off x="2522008" y="4730132"/>
              <a:ext cx="3349141" cy="806851"/>
            </a:xfrm>
            <a:prstGeom prst="roundRect">
              <a:avLst>
                <a:gd fmla="val 50000" name="adj"/>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sp>
          <p:nvSpPr>
            <p:cNvPr id="20" name="Rectangle: Rounded Corners 101"/>
            <p:cNvSpPr/>
            <p:nvPr/>
          </p:nvSpPr>
          <p:spPr>
            <a:xfrm>
              <a:off x="6519751" y="2980324"/>
              <a:ext cx="3349141" cy="806851"/>
            </a:xfrm>
            <a:prstGeom prst="roundRect">
              <a:avLst>
                <a:gd fmla="val 50000" name="adj"/>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sp>
          <p:nvSpPr>
            <p:cNvPr id="15" name="Rectangle: Rounded Corners 106"/>
            <p:cNvSpPr/>
            <p:nvPr/>
          </p:nvSpPr>
          <p:spPr>
            <a:xfrm>
              <a:off x="6519751" y="4730132"/>
              <a:ext cx="3349141" cy="806851"/>
            </a:xfrm>
            <a:prstGeom prst="roundRect">
              <a:avLst>
                <a:gd fmla="val 50000" name="adj"/>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grpSp>
      <p:sp>
        <p:nvSpPr>
          <p:cNvPr id="50" name="矩形 49"/>
          <p:cNvSpPr/>
          <p:nvPr/>
        </p:nvSpPr>
        <p:spPr>
          <a:xfrm>
            <a:off x="2743854" y="3390089"/>
            <a:ext cx="2905153" cy="67665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600">
                <a:solidFill>
                  <a:schemeClr val="bg1"/>
                </a:solidFill>
              </a:rPr>
              <a:t>用户可以在投影仪或者计算机上进行演示也可以</a:t>
            </a:r>
          </a:p>
        </p:txBody>
      </p:sp>
      <p:sp>
        <p:nvSpPr>
          <p:cNvPr id="52" name="矩形 51"/>
          <p:cNvSpPr/>
          <p:nvPr/>
        </p:nvSpPr>
        <p:spPr>
          <a:xfrm>
            <a:off x="6709049" y="3390089"/>
            <a:ext cx="2905153" cy="67665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600">
                <a:solidFill>
                  <a:schemeClr val="bg1"/>
                </a:solidFill>
              </a:rPr>
              <a:t>用户可以在投影仪或者计算机上进行演示也可以</a:t>
            </a:r>
          </a:p>
        </p:txBody>
      </p:sp>
      <p:sp>
        <p:nvSpPr>
          <p:cNvPr id="53" name="矩形 52"/>
          <p:cNvSpPr/>
          <p:nvPr/>
        </p:nvSpPr>
        <p:spPr>
          <a:xfrm>
            <a:off x="2743854" y="5134463"/>
            <a:ext cx="2905153" cy="67665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600">
                <a:solidFill>
                  <a:schemeClr val="bg1"/>
                </a:solidFill>
              </a:rPr>
              <a:t>用户可以在投影仪或者计算机上进行演示也可以</a:t>
            </a:r>
          </a:p>
        </p:txBody>
      </p:sp>
      <p:sp>
        <p:nvSpPr>
          <p:cNvPr id="54" name="矩形 53"/>
          <p:cNvSpPr/>
          <p:nvPr/>
        </p:nvSpPr>
        <p:spPr>
          <a:xfrm>
            <a:off x="6709049" y="5134463"/>
            <a:ext cx="2905153" cy="67665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600">
                <a:solidFill>
                  <a:schemeClr val="bg1"/>
                </a:solidFill>
              </a:rPr>
              <a:t>用户可以在投影仪或者计算机上进行演示也可以</a:t>
            </a:r>
          </a:p>
        </p:txBody>
      </p:sp>
      <p:sp>
        <p:nvSpPr>
          <p:cNvPr id="55" name="矩形 54"/>
          <p:cNvSpPr/>
          <p:nvPr/>
        </p:nvSpPr>
        <p:spPr>
          <a:xfrm>
            <a:off x="4910975" y="1744288"/>
            <a:ext cx="2905153" cy="67665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600">
                <a:solidFill>
                  <a:schemeClr val="bg1"/>
                </a:solidFill>
              </a:rPr>
              <a:t>用户可以在投影仪或者计算机上进行演示也可以</a:t>
            </a:r>
          </a:p>
        </p:txBody>
      </p:sp>
      <p:grpSp>
        <p:nvGrpSpPr>
          <p:cNvPr id="24" name="组合 23"/>
          <p:cNvGrpSpPr/>
          <p:nvPr/>
        </p:nvGrpSpPr>
        <p:grpSpPr>
          <a:xfrm>
            <a:off x="1740503" y="450599"/>
            <a:ext cx="5061857" cy="698750"/>
            <a:chOff x="6096000" y="2061026"/>
            <a:chExt cx="5061857" cy="698750"/>
          </a:xfrm>
        </p:grpSpPr>
        <p:sp>
          <p:nvSpPr>
            <p:cNvPr id="26" name="文本框 25"/>
            <p:cNvSpPr txBox="1"/>
            <p:nvPr/>
          </p:nvSpPr>
          <p:spPr>
            <a:xfrm>
              <a:off x="6096000" y="2061026"/>
              <a:ext cx="2316480" cy="518160"/>
            </a:xfrm>
            <a:prstGeom prst="rect">
              <a:avLst/>
            </a:prstGeom>
            <a:noFill/>
          </p:spPr>
          <p:txBody>
            <a:bodyPr rtlCol="0" wrap="none">
              <a:spAutoFit/>
              <a:scene3d>
                <a:camera prst="orthographicFront"/>
                <a:lightRig dir="t" rig="threePt"/>
              </a:scene3d>
              <a:sp3d contourW="12700"/>
            </a:bodyPr>
            <a:lstStyle/>
            <a:p>
              <a:r>
                <a:rPr altLang="en-US" b="1" lang="zh-CN" sz="2800">
                  <a:solidFill>
                    <a:schemeClr val="accent2"/>
                  </a:solidFill>
                </a:rPr>
                <a:t>工作完成情况</a:t>
              </a:r>
            </a:p>
          </p:txBody>
        </p:sp>
        <p:sp>
          <p:nvSpPr>
            <p:cNvPr id="27" name="文本框 26"/>
            <p:cNvSpPr txBox="1"/>
            <p:nvPr/>
          </p:nvSpPr>
          <p:spPr>
            <a:xfrm>
              <a:off x="6096000" y="2482777"/>
              <a:ext cx="5061857" cy="27432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lumMod val="65000"/>
                    </a:schemeClr>
                  </a:solidFill>
                </a:rPr>
                <a:t>The user can demonstrate on a projector or computer</a:t>
              </a:r>
            </a:p>
          </p:txBody>
        </p:sp>
      </p:grpSp>
    </p:spTree>
    <p:extLst>
      <p:ext uri="{BB962C8B-B14F-4D97-AF65-F5344CB8AC3E}">
        <p14:creationId val="149262232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1000" fill="hold" id="7"/>
                                        <p:tgtEl>
                                          <p:spTgt spid="3"/>
                                        </p:tgtEl>
                                        <p:attrNameLst>
                                          <p:attrName>ppt_w</p:attrName>
                                        </p:attrNameLst>
                                      </p:cBhvr>
                                      <p:tavLst>
                                        <p:tav tm="0">
                                          <p:val>
                                            <p:fltVal val="0"/>
                                          </p:val>
                                        </p:tav>
                                        <p:tav tm="100000">
                                          <p:val>
                                            <p:strVal val="#ppt_w"/>
                                          </p:val>
                                        </p:tav>
                                      </p:tavLst>
                                    </p:anim>
                                    <p:anim calcmode="lin" valueType="num">
                                      <p:cBhvr>
                                        <p:cTn dur="1000" fill="hold" id="8"/>
                                        <p:tgtEl>
                                          <p:spTgt spid="3"/>
                                        </p:tgtEl>
                                        <p:attrNameLst>
                                          <p:attrName>ppt_h</p:attrName>
                                        </p:attrNameLst>
                                      </p:cBhvr>
                                      <p:tavLst>
                                        <p:tav tm="0">
                                          <p:val>
                                            <p:fltVal val="0"/>
                                          </p:val>
                                        </p:tav>
                                        <p:tav tm="100000">
                                          <p:val>
                                            <p:strVal val="#ppt_h"/>
                                          </p:val>
                                        </p:tav>
                                      </p:tavLst>
                                    </p:anim>
                                    <p:anim calcmode="lin" valueType="num">
                                      <p:cBhvr>
                                        <p:cTn dur="1000" fill="hold" id="9"/>
                                        <p:tgtEl>
                                          <p:spTgt spid="3"/>
                                        </p:tgtEl>
                                        <p:attrNameLst>
                                          <p:attrName>style.rotation</p:attrName>
                                        </p:attrNameLst>
                                      </p:cBhvr>
                                      <p:tavLst>
                                        <p:tav tm="0">
                                          <p:val>
                                            <p:fltVal val="90"/>
                                          </p:val>
                                        </p:tav>
                                        <p:tav tm="100000">
                                          <p:val>
                                            <p:fltVal val="0"/>
                                          </p:val>
                                        </p:tav>
                                      </p:tavLst>
                                    </p:anim>
                                    <p:animEffect filter="fade" transition="in">
                                      <p:cBhvr>
                                        <p:cTn dur="1000" id="10"/>
                                        <p:tgtEl>
                                          <p:spTgt spid="3"/>
                                        </p:tgtEl>
                                      </p:cBhvr>
                                    </p:animEffect>
                                  </p:childTnLst>
                                </p:cTn>
                              </p:par>
                            </p:childTnLst>
                          </p:cTn>
                        </p:par>
                        <p:par>
                          <p:cTn fill="hold" id="11" nodeType="afterGroup">
                            <p:stCondLst>
                              <p:cond delay="1000"/>
                            </p:stCondLst>
                            <p:childTnLst>
                              <p:par>
                                <p:cTn fill="hold" grpId="0" id="12" nodeType="afterEffect" presetClass="entr" presetID="53" presetSubtype="0">
                                  <p:stCondLst>
                                    <p:cond delay="0"/>
                                  </p:stCondLst>
                                  <p:childTnLst>
                                    <p:set>
                                      <p:cBhvr>
                                        <p:cTn dur="1" fill="hold" id="13">
                                          <p:stCondLst>
                                            <p:cond delay="0"/>
                                          </p:stCondLst>
                                        </p:cTn>
                                        <p:tgtEl>
                                          <p:spTgt spid="55"/>
                                        </p:tgtEl>
                                        <p:attrNameLst>
                                          <p:attrName>style.visibility</p:attrName>
                                        </p:attrNameLst>
                                      </p:cBhvr>
                                      <p:to>
                                        <p:strVal val="visible"/>
                                      </p:to>
                                    </p:set>
                                    <p:anim calcmode="lin" valueType="num">
                                      <p:cBhvr>
                                        <p:cTn dur="500" fill="hold" id="14"/>
                                        <p:tgtEl>
                                          <p:spTgt spid="55"/>
                                        </p:tgtEl>
                                        <p:attrNameLst>
                                          <p:attrName>ppt_w</p:attrName>
                                        </p:attrNameLst>
                                      </p:cBhvr>
                                      <p:tavLst>
                                        <p:tav tm="0">
                                          <p:val>
                                            <p:fltVal val="0"/>
                                          </p:val>
                                        </p:tav>
                                        <p:tav tm="100000">
                                          <p:val>
                                            <p:strVal val="#ppt_w"/>
                                          </p:val>
                                        </p:tav>
                                      </p:tavLst>
                                    </p:anim>
                                    <p:anim calcmode="lin" valueType="num">
                                      <p:cBhvr>
                                        <p:cTn dur="500" fill="hold" id="15"/>
                                        <p:tgtEl>
                                          <p:spTgt spid="55"/>
                                        </p:tgtEl>
                                        <p:attrNameLst>
                                          <p:attrName>ppt_h</p:attrName>
                                        </p:attrNameLst>
                                      </p:cBhvr>
                                      <p:tavLst>
                                        <p:tav tm="0">
                                          <p:val>
                                            <p:fltVal val="0"/>
                                          </p:val>
                                        </p:tav>
                                        <p:tav tm="100000">
                                          <p:val>
                                            <p:strVal val="#ppt_h"/>
                                          </p:val>
                                        </p:tav>
                                      </p:tavLst>
                                    </p:anim>
                                    <p:animEffect filter="fade" transition="in">
                                      <p:cBhvr>
                                        <p:cTn dur="500" id="16"/>
                                        <p:tgtEl>
                                          <p:spTgt spid="55"/>
                                        </p:tgtEl>
                                      </p:cBhvr>
                                    </p:animEffect>
                                  </p:childTnLst>
                                </p:cTn>
                              </p:par>
                            </p:childTnLst>
                          </p:cTn>
                        </p:par>
                        <p:par>
                          <p:cTn fill="hold" id="17" nodeType="afterGroup">
                            <p:stCondLst>
                              <p:cond delay="1500"/>
                            </p:stCondLst>
                            <p:childTnLst>
                              <p:par>
                                <p:cTn fill="hold" grpId="0" id="18" nodeType="afterEffect" presetClass="entr" presetID="53" presetSubtype="0">
                                  <p:stCondLst>
                                    <p:cond delay="0"/>
                                  </p:stCondLst>
                                  <p:childTnLst>
                                    <p:set>
                                      <p:cBhvr>
                                        <p:cTn dur="1" fill="hold" id="19">
                                          <p:stCondLst>
                                            <p:cond delay="0"/>
                                          </p:stCondLst>
                                        </p:cTn>
                                        <p:tgtEl>
                                          <p:spTgt spid="52"/>
                                        </p:tgtEl>
                                        <p:attrNameLst>
                                          <p:attrName>style.visibility</p:attrName>
                                        </p:attrNameLst>
                                      </p:cBhvr>
                                      <p:to>
                                        <p:strVal val="visible"/>
                                      </p:to>
                                    </p:set>
                                    <p:anim calcmode="lin" valueType="num">
                                      <p:cBhvr>
                                        <p:cTn dur="500" fill="hold" id="20"/>
                                        <p:tgtEl>
                                          <p:spTgt spid="52"/>
                                        </p:tgtEl>
                                        <p:attrNameLst>
                                          <p:attrName>ppt_w</p:attrName>
                                        </p:attrNameLst>
                                      </p:cBhvr>
                                      <p:tavLst>
                                        <p:tav tm="0">
                                          <p:val>
                                            <p:fltVal val="0"/>
                                          </p:val>
                                        </p:tav>
                                        <p:tav tm="100000">
                                          <p:val>
                                            <p:strVal val="#ppt_w"/>
                                          </p:val>
                                        </p:tav>
                                      </p:tavLst>
                                    </p:anim>
                                    <p:anim calcmode="lin" valueType="num">
                                      <p:cBhvr>
                                        <p:cTn dur="500" fill="hold" id="21"/>
                                        <p:tgtEl>
                                          <p:spTgt spid="52"/>
                                        </p:tgtEl>
                                        <p:attrNameLst>
                                          <p:attrName>ppt_h</p:attrName>
                                        </p:attrNameLst>
                                      </p:cBhvr>
                                      <p:tavLst>
                                        <p:tav tm="0">
                                          <p:val>
                                            <p:fltVal val="0"/>
                                          </p:val>
                                        </p:tav>
                                        <p:tav tm="100000">
                                          <p:val>
                                            <p:strVal val="#ppt_h"/>
                                          </p:val>
                                        </p:tav>
                                      </p:tavLst>
                                    </p:anim>
                                    <p:animEffect filter="fade" transition="in">
                                      <p:cBhvr>
                                        <p:cTn dur="500" id="22"/>
                                        <p:tgtEl>
                                          <p:spTgt spid="52"/>
                                        </p:tgtEl>
                                      </p:cBhvr>
                                    </p:animEffect>
                                  </p:childTnLst>
                                </p:cTn>
                              </p:par>
                            </p:childTnLst>
                          </p:cTn>
                        </p:par>
                        <p:par>
                          <p:cTn fill="hold" id="23" nodeType="afterGroup">
                            <p:stCondLst>
                              <p:cond delay="2000"/>
                            </p:stCondLst>
                            <p:childTnLst>
                              <p:par>
                                <p:cTn fill="hold" grpId="0" id="24" nodeType="afterEffect" presetClass="entr" presetID="53" presetSubtype="0">
                                  <p:stCondLst>
                                    <p:cond delay="0"/>
                                  </p:stCondLst>
                                  <p:childTnLst>
                                    <p:set>
                                      <p:cBhvr>
                                        <p:cTn dur="1" fill="hold" id="25">
                                          <p:stCondLst>
                                            <p:cond delay="0"/>
                                          </p:stCondLst>
                                        </p:cTn>
                                        <p:tgtEl>
                                          <p:spTgt spid="50"/>
                                        </p:tgtEl>
                                        <p:attrNameLst>
                                          <p:attrName>style.visibility</p:attrName>
                                        </p:attrNameLst>
                                      </p:cBhvr>
                                      <p:to>
                                        <p:strVal val="visible"/>
                                      </p:to>
                                    </p:set>
                                    <p:anim calcmode="lin" valueType="num">
                                      <p:cBhvr>
                                        <p:cTn dur="500" fill="hold" id="26"/>
                                        <p:tgtEl>
                                          <p:spTgt spid="50"/>
                                        </p:tgtEl>
                                        <p:attrNameLst>
                                          <p:attrName>ppt_w</p:attrName>
                                        </p:attrNameLst>
                                      </p:cBhvr>
                                      <p:tavLst>
                                        <p:tav tm="0">
                                          <p:val>
                                            <p:fltVal val="0"/>
                                          </p:val>
                                        </p:tav>
                                        <p:tav tm="100000">
                                          <p:val>
                                            <p:strVal val="#ppt_w"/>
                                          </p:val>
                                        </p:tav>
                                      </p:tavLst>
                                    </p:anim>
                                    <p:anim calcmode="lin" valueType="num">
                                      <p:cBhvr>
                                        <p:cTn dur="500" fill="hold" id="27"/>
                                        <p:tgtEl>
                                          <p:spTgt spid="50"/>
                                        </p:tgtEl>
                                        <p:attrNameLst>
                                          <p:attrName>ppt_h</p:attrName>
                                        </p:attrNameLst>
                                      </p:cBhvr>
                                      <p:tavLst>
                                        <p:tav tm="0">
                                          <p:val>
                                            <p:fltVal val="0"/>
                                          </p:val>
                                        </p:tav>
                                        <p:tav tm="100000">
                                          <p:val>
                                            <p:strVal val="#ppt_h"/>
                                          </p:val>
                                        </p:tav>
                                      </p:tavLst>
                                    </p:anim>
                                    <p:animEffect filter="fade" transition="in">
                                      <p:cBhvr>
                                        <p:cTn dur="500" id="28"/>
                                        <p:tgtEl>
                                          <p:spTgt spid="50"/>
                                        </p:tgtEl>
                                      </p:cBhvr>
                                    </p:animEffect>
                                  </p:childTnLst>
                                </p:cTn>
                              </p:par>
                            </p:childTnLst>
                          </p:cTn>
                        </p:par>
                        <p:par>
                          <p:cTn fill="hold" id="29" nodeType="afterGroup">
                            <p:stCondLst>
                              <p:cond delay="2500"/>
                            </p:stCondLst>
                            <p:childTnLst>
                              <p:par>
                                <p:cTn fill="hold" grpId="0" id="30" nodeType="afterEffect" presetClass="entr" presetID="53" presetSubtype="0">
                                  <p:stCondLst>
                                    <p:cond delay="0"/>
                                  </p:stCondLst>
                                  <p:childTnLst>
                                    <p:set>
                                      <p:cBhvr>
                                        <p:cTn dur="1" fill="hold" id="31">
                                          <p:stCondLst>
                                            <p:cond delay="0"/>
                                          </p:stCondLst>
                                        </p:cTn>
                                        <p:tgtEl>
                                          <p:spTgt spid="53"/>
                                        </p:tgtEl>
                                        <p:attrNameLst>
                                          <p:attrName>style.visibility</p:attrName>
                                        </p:attrNameLst>
                                      </p:cBhvr>
                                      <p:to>
                                        <p:strVal val="visible"/>
                                      </p:to>
                                    </p:set>
                                    <p:anim calcmode="lin" valueType="num">
                                      <p:cBhvr>
                                        <p:cTn dur="500" fill="hold" id="32"/>
                                        <p:tgtEl>
                                          <p:spTgt spid="53"/>
                                        </p:tgtEl>
                                        <p:attrNameLst>
                                          <p:attrName>ppt_w</p:attrName>
                                        </p:attrNameLst>
                                      </p:cBhvr>
                                      <p:tavLst>
                                        <p:tav tm="0">
                                          <p:val>
                                            <p:fltVal val="0"/>
                                          </p:val>
                                        </p:tav>
                                        <p:tav tm="100000">
                                          <p:val>
                                            <p:strVal val="#ppt_w"/>
                                          </p:val>
                                        </p:tav>
                                      </p:tavLst>
                                    </p:anim>
                                    <p:anim calcmode="lin" valueType="num">
                                      <p:cBhvr>
                                        <p:cTn dur="500" fill="hold" id="33"/>
                                        <p:tgtEl>
                                          <p:spTgt spid="53"/>
                                        </p:tgtEl>
                                        <p:attrNameLst>
                                          <p:attrName>ppt_h</p:attrName>
                                        </p:attrNameLst>
                                      </p:cBhvr>
                                      <p:tavLst>
                                        <p:tav tm="0">
                                          <p:val>
                                            <p:fltVal val="0"/>
                                          </p:val>
                                        </p:tav>
                                        <p:tav tm="100000">
                                          <p:val>
                                            <p:strVal val="#ppt_h"/>
                                          </p:val>
                                        </p:tav>
                                      </p:tavLst>
                                    </p:anim>
                                    <p:animEffect filter="fade" transition="in">
                                      <p:cBhvr>
                                        <p:cTn dur="500" id="34"/>
                                        <p:tgtEl>
                                          <p:spTgt spid="53"/>
                                        </p:tgtEl>
                                      </p:cBhvr>
                                    </p:animEffect>
                                  </p:childTnLst>
                                </p:cTn>
                              </p:par>
                            </p:childTnLst>
                          </p:cTn>
                        </p:par>
                        <p:par>
                          <p:cTn fill="hold" id="35" nodeType="afterGroup">
                            <p:stCondLst>
                              <p:cond delay="3000"/>
                            </p:stCondLst>
                            <p:childTnLst>
                              <p:par>
                                <p:cTn fill="hold" grpId="0" id="36" nodeType="afterEffect" presetClass="entr" presetID="53" presetSubtype="0">
                                  <p:stCondLst>
                                    <p:cond delay="0"/>
                                  </p:stCondLst>
                                  <p:childTnLst>
                                    <p:set>
                                      <p:cBhvr>
                                        <p:cTn dur="1" fill="hold" id="37">
                                          <p:stCondLst>
                                            <p:cond delay="0"/>
                                          </p:stCondLst>
                                        </p:cTn>
                                        <p:tgtEl>
                                          <p:spTgt spid="54"/>
                                        </p:tgtEl>
                                        <p:attrNameLst>
                                          <p:attrName>style.visibility</p:attrName>
                                        </p:attrNameLst>
                                      </p:cBhvr>
                                      <p:to>
                                        <p:strVal val="visible"/>
                                      </p:to>
                                    </p:set>
                                    <p:anim calcmode="lin" valueType="num">
                                      <p:cBhvr>
                                        <p:cTn dur="500" fill="hold" id="38"/>
                                        <p:tgtEl>
                                          <p:spTgt spid="54"/>
                                        </p:tgtEl>
                                        <p:attrNameLst>
                                          <p:attrName>ppt_w</p:attrName>
                                        </p:attrNameLst>
                                      </p:cBhvr>
                                      <p:tavLst>
                                        <p:tav tm="0">
                                          <p:val>
                                            <p:fltVal val="0"/>
                                          </p:val>
                                        </p:tav>
                                        <p:tav tm="100000">
                                          <p:val>
                                            <p:strVal val="#ppt_w"/>
                                          </p:val>
                                        </p:tav>
                                      </p:tavLst>
                                    </p:anim>
                                    <p:anim calcmode="lin" valueType="num">
                                      <p:cBhvr>
                                        <p:cTn dur="500" fill="hold" id="39"/>
                                        <p:tgtEl>
                                          <p:spTgt spid="54"/>
                                        </p:tgtEl>
                                        <p:attrNameLst>
                                          <p:attrName>ppt_h</p:attrName>
                                        </p:attrNameLst>
                                      </p:cBhvr>
                                      <p:tavLst>
                                        <p:tav tm="0">
                                          <p:val>
                                            <p:fltVal val="0"/>
                                          </p:val>
                                        </p:tav>
                                        <p:tav tm="100000">
                                          <p:val>
                                            <p:strVal val="#ppt_h"/>
                                          </p:val>
                                        </p:tav>
                                      </p:tavLst>
                                    </p:anim>
                                    <p:animEffect filter="fade" transition="in">
                                      <p:cBhvr>
                                        <p:cTn dur="500" id="40"/>
                                        <p:tgtEl>
                                          <p:spTgt spid="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0"/>
      <p:bldP grpId="0" spid="52"/>
      <p:bldP grpId="0" spid="53"/>
      <p:bldP grpId="0" spid="54"/>
      <p:bldP grpId="0" spid="55"/>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677e7699-796b-4d01-8ca6-cc8e0d365d10"/>
          <p:cNvGrpSpPr>
            <a:grpSpLocks noChangeAspect="1"/>
          </p:cNvGrpSpPr>
          <p:nvPr/>
        </p:nvGrpSpPr>
        <p:grpSpPr>
          <a:xfrm>
            <a:off x="1355325" y="2987131"/>
            <a:ext cx="9481351" cy="1351258"/>
            <a:chOff x="1526035" y="2987131"/>
            <a:chExt cx="9481351" cy="1351258"/>
          </a:xfrm>
        </p:grpSpPr>
        <p:sp>
          <p:nvSpPr>
            <p:cNvPr id="4" name="Rectangle 2"/>
            <p:cNvSpPr/>
            <p:nvPr/>
          </p:nvSpPr>
          <p:spPr>
            <a:xfrm>
              <a:off x="1526035" y="3635724"/>
              <a:ext cx="9481351" cy="4571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5" name="Group 39"/>
            <p:cNvGrpSpPr/>
            <p:nvPr/>
          </p:nvGrpSpPr>
          <p:grpSpPr>
            <a:xfrm>
              <a:off x="4329550" y="3024490"/>
              <a:ext cx="1313895" cy="1313895"/>
              <a:chOff x="4330102" y="3024490"/>
              <a:chExt cx="1313895" cy="1313895"/>
            </a:xfrm>
          </p:grpSpPr>
          <p:grpSp>
            <p:nvGrpSpPr>
              <p:cNvPr id="39" name="Group 3"/>
              <p:cNvGrpSpPr/>
              <p:nvPr/>
            </p:nvGrpSpPr>
            <p:grpSpPr>
              <a:xfrm rot="551458">
                <a:off x="4330102" y="3024490"/>
                <a:ext cx="1313895" cy="1313895"/>
                <a:chOff x="1882067" y="2796467"/>
                <a:chExt cx="1313894" cy="1313894"/>
              </a:xfrm>
              <a:solidFill>
                <a:schemeClr val="accent2"/>
              </a:solidFill>
            </p:grpSpPr>
            <p:sp>
              <p:nvSpPr>
                <p:cNvPr id="41" name="Block Arc 4"/>
                <p:cNvSpPr/>
                <p:nvPr/>
              </p:nvSpPr>
              <p:spPr>
                <a:xfrm rot="12943459">
                  <a:off x="1882067" y="2796467"/>
                  <a:ext cx="1313894" cy="1313894"/>
                </a:xfrm>
                <a:prstGeom prst="blockArc">
                  <a:avLst>
                    <a:gd fmla="val 8881062" name="adj1"/>
                    <a:gd fmla="val 7061138" name="adj2"/>
                    <a:gd fmla="val 7218" name="adj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2" name="Oval 5"/>
                <p:cNvSpPr/>
                <p:nvPr/>
              </p:nvSpPr>
              <p:spPr>
                <a:xfrm>
                  <a:off x="2150177" y="3064576"/>
                  <a:ext cx="777674" cy="7776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40" name="Freeform: Shape 6"/>
              <p:cNvSpPr/>
              <p:nvPr/>
            </p:nvSpPr>
            <p:spPr>
              <a:xfrm>
                <a:off x="4811471" y="3534536"/>
                <a:ext cx="351157" cy="350504"/>
              </a:xfrm>
              <a:custGeom>
                <a:gdLst>
                  <a:gd fmla="*/ 0 w 1826018" name="connsiteX0"/>
                  <a:gd fmla="*/ 1 h 1683350" name="connsiteY0"/>
                  <a:gd fmla="*/ 838286 w 1826018" name="connsiteX1"/>
                  <a:gd fmla="*/ 1 h 1683350" name="connsiteY1"/>
                  <a:gd fmla="*/ 833465 w 1826018" name="connsiteX2"/>
                  <a:gd fmla="*/ 36530 h 1683350" name="connsiteY2"/>
                  <a:gd fmla="*/ 386449 w 1826018" name="connsiteX3"/>
                  <a:gd fmla="*/ 780061 h 1683350" name="connsiteY3"/>
                  <a:gd fmla="*/ 310221 w 1826018" name="connsiteX4"/>
                  <a:gd fmla="*/ 834538 h 1683350" name="connsiteY4"/>
                  <a:gd fmla="*/ 1494538 w 1826018" name="connsiteX5"/>
                  <a:gd fmla="*/ 0 h 1683350" name="connsiteY5"/>
                  <a:gd fmla="*/ 1826018 w 1826018" name="connsiteX6"/>
                  <a:gd fmla="*/ 0 h 1683350" name="connsiteY6"/>
                  <a:gd fmla="*/ 625749 w 1826018" name="connsiteX7"/>
                  <a:gd fmla="*/ 1683350 h 1683350" name="connsiteY7"/>
                  <a:gd fmla="*/ 516809 w 1826018" name="connsiteX8"/>
                  <a:gd fmla="*/ 1390285 h 1683350" name="connsiteY8"/>
                  <a:gd fmla="*/ 607661 w 1826018" name="connsiteX9"/>
                  <a:gd fmla="*/ 1357828 h 1683350" name="connsiteY9"/>
                  <a:gd fmla="*/ 1495218 w 1826018" name="connsiteX10"/>
                  <a:gd fmla="*/ 87840 h 1683350" name="connsiteY10"/>
                  <a:gd fmla="*/ 1026236 w 1826018" name="connsiteX11"/>
                  <a:gd fmla="*/ 0 h 1683350" name="connsiteY11"/>
                  <a:gd fmla="*/ 1308197 w 1826018" name="connsiteX12"/>
                  <a:gd fmla="*/ 0 h 1683350" name="connsiteY12"/>
                  <a:gd fmla="*/ 1308788 w 1826018" name="connsiteX13"/>
                  <a:gd fmla="*/ 76317 h 1683350" name="connsiteY13"/>
                  <a:gd fmla="*/ 532761 w 1826018" name="connsiteX14"/>
                  <a:gd fmla="*/ 1186719 h 1683350" name="connsiteY14"/>
                  <a:gd fmla="*/ 451878 w 1826018" name="connsiteX15"/>
                  <a:gd fmla="*/ 1215614 h 1683350" name="connsiteY15"/>
                  <a:gd fmla="*/ 377492 w 1826018" name="connsiteX16"/>
                  <a:gd fmla="*/ 1015506 h 1683350" name="connsiteY16"/>
                  <a:gd fmla="*/ 505232 w 1826018" name="connsiteX17"/>
                  <a:gd fmla="*/ 924217 h 1683350" name="connsiteY17"/>
                  <a:gd fmla="*/ 1016493 w 1826018" name="connsiteX18"/>
                  <a:gd fmla="*/ 73826 h 1683350"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1683349" w="1826017">
                    <a:moveTo>
                      <a:pt x="0" y="1"/>
                    </a:moveTo>
                    <a:lnTo>
                      <a:pt x="838286" y="1"/>
                    </a:lnTo>
                    <a:lnTo>
                      <a:pt x="833465" y="36530"/>
                    </a:lnTo>
                    <a:cubicBezTo>
                      <a:pt x="773762" y="329769"/>
                      <a:pt x="614769" y="591902"/>
                      <a:pt x="386449" y="780061"/>
                    </a:cubicBezTo>
                    <a:lnTo>
                      <a:pt x="310221" y="834538"/>
                    </a:lnTo>
                    <a:close/>
                    <a:moveTo>
                      <a:pt x="1494538" y="0"/>
                    </a:moveTo>
                    <a:lnTo>
                      <a:pt x="1826018" y="0"/>
                    </a:lnTo>
                    <a:cubicBezTo>
                      <a:pt x="1826018" y="752824"/>
                      <a:pt x="1346478" y="1425368"/>
                      <a:pt x="625749" y="1683350"/>
                    </a:cubicBezTo>
                    <a:lnTo>
                      <a:pt x="516809" y="1390285"/>
                    </a:lnTo>
                    <a:lnTo>
                      <a:pt x="607661" y="1357828"/>
                    </a:lnTo>
                    <a:cubicBezTo>
                      <a:pt x="1118196" y="1134356"/>
                      <a:pt x="1460834" y="644081"/>
                      <a:pt x="1495218" y="87840"/>
                    </a:cubicBezTo>
                    <a:close/>
                    <a:moveTo>
                      <a:pt x="1026236" y="0"/>
                    </a:moveTo>
                    <a:lnTo>
                      <a:pt x="1308197" y="0"/>
                    </a:lnTo>
                    <a:lnTo>
                      <a:pt x="1308788" y="76317"/>
                    </a:lnTo>
                    <a:cubicBezTo>
                      <a:pt x="1278725" y="562661"/>
                      <a:pt x="979141" y="991327"/>
                      <a:pt x="532761" y="1186719"/>
                    </a:cubicBezTo>
                    <a:lnTo>
                      <a:pt x="451878" y="1215614"/>
                    </a:lnTo>
                    <a:lnTo>
                      <a:pt x="377492" y="1015506"/>
                    </a:lnTo>
                    <a:lnTo>
                      <a:pt x="505232" y="924217"/>
                    </a:lnTo>
                    <a:cubicBezTo>
                      <a:pt x="766367" y="709016"/>
                      <a:pt x="948209" y="409208"/>
                      <a:pt x="1016493" y="7382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6" name="Group 41"/>
            <p:cNvGrpSpPr/>
            <p:nvPr/>
          </p:nvGrpSpPr>
          <p:grpSpPr>
            <a:xfrm>
              <a:off x="9037552" y="3024494"/>
              <a:ext cx="1313895" cy="1313895"/>
              <a:chOff x="8972997" y="3024494"/>
              <a:chExt cx="1313895" cy="1313895"/>
            </a:xfrm>
          </p:grpSpPr>
          <p:grpSp>
            <p:nvGrpSpPr>
              <p:cNvPr id="33" name="Group 13"/>
              <p:cNvGrpSpPr/>
              <p:nvPr/>
            </p:nvGrpSpPr>
            <p:grpSpPr>
              <a:xfrm rot="387625">
                <a:off x="8972997" y="3024494"/>
                <a:ext cx="1313895" cy="1313895"/>
                <a:chOff x="1882067" y="2796467"/>
                <a:chExt cx="1313894" cy="1313894"/>
              </a:xfrm>
              <a:solidFill>
                <a:schemeClr val="accent4"/>
              </a:solidFill>
            </p:grpSpPr>
            <p:sp>
              <p:nvSpPr>
                <p:cNvPr id="37" name="Block Arc 14"/>
                <p:cNvSpPr/>
                <p:nvPr/>
              </p:nvSpPr>
              <p:spPr>
                <a:xfrm rot="12943459">
                  <a:off x="1882067" y="2796467"/>
                  <a:ext cx="1313894" cy="1313894"/>
                </a:xfrm>
                <a:prstGeom prst="blockArc">
                  <a:avLst>
                    <a:gd fmla="val 8964929" name="adj1"/>
                    <a:gd fmla="val 7324230" name="adj2"/>
                    <a:gd fmla="val 7594" name="adj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8" name="Oval 15"/>
                <p:cNvSpPr/>
                <p:nvPr/>
              </p:nvSpPr>
              <p:spPr>
                <a:xfrm>
                  <a:off x="2150177" y="3064576"/>
                  <a:ext cx="777674" cy="7776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34" name="Group 16"/>
              <p:cNvGrpSpPr/>
              <p:nvPr/>
            </p:nvGrpSpPr>
            <p:grpSpPr>
              <a:xfrm>
                <a:off x="9477373" y="3481868"/>
                <a:ext cx="319091" cy="324201"/>
                <a:chOff x="7108030" y="2440377"/>
                <a:chExt cx="239318" cy="243151"/>
              </a:xfrm>
            </p:grpSpPr>
            <p:sp>
              <p:nvSpPr>
                <p:cNvPr id="35" name="Freeform: Shape 17"/>
                <p:cNvSpPr/>
                <p:nvPr/>
              </p:nvSpPr>
              <p:spPr>
                <a:xfrm flipV="1" rot="10800000">
                  <a:off x="7108030" y="2440377"/>
                  <a:ext cx="239318" cy="243151"/>
                </a:xfrm>
                <a:custGeom>
                  <a:gdLst>
                    <a:gd fmla="*/ 160364 w 239318" name="connsiteX0"/>
                    <a:gd fmla="*/ 0 h 243151" name="connsiteY0"/>
                    <a:gd fmla="*/ 139093 w 239318" name="connsiteX1"/>
                    <a:gd fmla="*/ 40447 h 243151" name="connsiteY1"/>
                    <a:gd fmla="*/ 141529 w 239318" name="connsiteX2"/>
                    <a:gd fmla="*/ 51630 h 243151" name="connsiteY2"/>
                    <a:gd fmla="*/ 88884 w 239318" name="connsiteX3"/>
                    <a:gd fmla="*/ 51630 h 243151" name="connsiteY3"/>
                    <a:gd fmla="*/ 91176 w 239318" name="connsiteX4"/>
                    <a:gd fmla="*/ 41110 h 243151" name="connsiteY4"/>
                    <a:gd fmla="*/ 69905 w 239318" name="connsiteX5"/>
                    <a:gd fmla="*/ 663 h 243151" name="connsiteY5"/>
                    <a:gd fmla="*/ 48634 w 239318" name="connsiteX6"/>
                    <a:gd fmla="*/ 41110 h 243151" name="connsiteY6"/>
                    <a:gd fmla="*/ 50925 w 239318" name="connsiteX7"/>
                    <a:gd fmla="*/ 51630 h 243151" name="connsiteY7"/>
                    <a:gd fmla="*/ 0 w 239318" name="connsiteX8"/>
                    <a:gd fmla="*/ 51630 h 243151" name="connsiteY8"/>
                    <a:gd fmla="*/ 0 w 239318" name="connsiteX9"/>
                    <a:gd fmla="*/ 243151 h 243151" name="connsiteY9"/>
                    <a:gd fmla="*/ 239318 w 239318" name="connsiteX10"/>
                    <a:gd fmla="*/ 243151 h 243151" name="connsiteY10"/>
                    <a:gd fmla="*/ 239318 w 239318" name="connsiteX11"/>
                    <a:gd fmla="*/ 51630 h 243151" name="connsiteY11"/>
                    <a:gd fmla="*/ 179199 w 239318" name="connsiteX12"/>
                    <a:gd fmla="*/ 51630 h 243151" name="connsiteY12"/>
                    <a:gd fmla="*/ 181635 w 239318" name="connsiteX13"/>
                    <a:gd fmla="*/ 40447 h 243151" name="connsiteY13"/>
                    <a:gd fmla="*/ 160364 w 239318" name="connsiteX14"/>
                    <a:gd fmla="*/ 0 h 243151"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43151" w="239318">
                      <a:moveTo>
                        <a:pt x="160364" y="0"/>
                      </a:moveTo>
                      <a:cubicBezTo>
                        <a:pt x="148616" y="0"/>
                        <a:pt x="139093" y="18109"/>
                        <a:pt x="139093" y="40447"/>
                      </a:cubicBezTo>
                      <a:lnTo>
                        <a:pt x="141529" y="51630"/>
                      </a:lnTo>
                      <a:lnTo>
                        <a:pt x="88884" y="51630"/>
                      </a:lnTo>
                      <a:lnTo>
                        <a:pt x="91176" y="41110"/>
                      </a:lnTo>
                      <a:cubicBezTo>
                        <a:pt x="91176" y="18772"/>
                        <a:pt x="81653" y="663"/>
                        <a:pt x="69905" y="663"/>
                      </a:cubicBezTo>
                      <a:cubicBezTo>
                        <a:pt x="58157" y="663"/>
                        <a:pt x="48634" y="18772"/>
                        <a:pt x="48634" y="41110"/>
                      </a:cubicBezTo>
                      <a:lnTo>
                        <a:pt x="50925" y="51630"/>
                      </a:lnTo>
                      <a:lnTo>
                        <a:pt x="0" y="51630"/>
                      </a:lnTo>
                      <a:lnTo>
                        <a:pt x="0" y="243151"/>
                      </a:lnTo>
                      <a:lnTo>
                        <a:pt x="239318" y="243151"/>
                      </a:lnTo>
                      <a:lnTo>
                        <a:pt x="239318" y="51630"/>
                      </a:lnTo>
                      <a:lnTo>
                        <a:pt x="179199" y="51630"/>
                      </a:lnTo>
                      <a:lnTo>
                        <a:pt x="181635" y="40447"/>
                      </a:lnTo>
                      <a:cubicBezTo>
                        <a:pt x="181635" y="18109"/>
                        <a:pt x="172112" y="0"/>
                        <a:pt x="160364" y="0"/>
                      </a:cubicBezTo>
                      <a:close/>
                    </a:path>
                  </a:pathLst>
                </a:cu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6" name="Rectangle 18"/>
                <p:cNvSpPr/>
                <p:nvPr/>
              </p:nvSpPr>
              <p:spPr>
                <a:xfrm>
                  <a:off x="7112630" y="2493527"/>
                  <a:ext cx="230118" cy="364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grpSp>
          <p:nvGrpSpPr>
            <p:cNvPr id="7" name="Group 40"/>
            <p:cNvGrpSpPr/>
            <p:nvPr/>
          </p:nvGrpSpPr>
          <p:grpSpPr>
            <a:xfrm>
              <a:off x="6657677" y="2987131"/>
              <a:ext cx="1313895" cy="1313895"/>
              <a:chOff x="6651549" y="2987131"/>
              <a:chExt cx="1313895" cy="1313895"/>
            </a:xfrm>
          </p:grpSpPr>
          <p:grpSp>
            <p:nvGrpSpPr>
              <p:cNvPr id="25" name="Group 10"/>
              <p:cNvGrpSpPr/>
              <p:nvPr/>
            </p:nvGrpSpPr>
            <p:grpSpPr>
              <a:xfrm rot="541231">
                <a:off x="6651549" y="2987131"/>
                <a:ext cx="1313895" cy="1313895"/>
                <a:chOff x="1882067" y="2796467"/>
                <a:chExt cx="1313894" cy="1313894"/>
              </a:xfrm>
              <a:solidFill>
                <a:schemeClr val="accent3"/>
              </a:solidFill>
            </p:grpSpPr>
            <p:sp>
              <p:nvSpPr>
                <p:cNvPr id="31" name="Block Arc 11"/>
                <p:cNvSpPr/>
                <p:nvPr/>
              </p:nvSpPr>
              <p:spPr>
                <a:xfrm rot="12943459">
                  <a:off x="1882067" y="2796467"/>
                  <a:ext cx="1313894" cy="1313894"/>
                </a:xfrm>
                <a:prstGeom prst="blockArc">
                  <a:avLst>
                    <a:gd fmla="val 9149185" name="adj1"/>
                    <a:gd fmla="val 7405758" name="adj2"/>
                    <a:gd fmla="val 6986" name="adj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2" name="Oval 12"/>
                <p:cNvSpPr/>
                <p:nvPr/>
              </p:nvSpPr>
              <p:spPr>
                <a:xfrm>
                  <a:off x="2150177" y="3064576"/>
                  <a:ext cx="777674" cy="7776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26" name="Group 19"/>
              <p:cNvGrpSpPr/>
              <p:nvPr/>
            </p:nvGrpSpPr>
            <p:grpSpPr>
              <a:xfrm>
                <a:off x="7164415" y="3441845"/>
                <a:ext cx="289332" cy="332980"/>
                <a:chOff x="5359135" y="2382008"/>
                <a:chExt cx="216999" cy="249735"/>
              </a:xfrm>
            </p:grpSpPr>
            <p:sp>
              <p:nvSpPr>
                <p:cNvPr id="27" name="Freeform: Shape 20"/>
                <p:cNvSpPr/>
                <p:nvPr/>
              </p:nvSpPr>
              <p:spPr>
                <a:xfrm flipH="1" rot="10800000">
                  <a:off x="5359135" y="2382008"/>
                  <a:ext cx="216999" cy="249735"/>
                </a:xfrm>
                <a:custGeom>
                  <a:gdLst>
                    <a:gd fmla="*/ 0 w 506687" name="connsiteX0"/>
                    <a:gd fmla="*/ 0 h 1605837" name="connsiteY0"/>
                    <a:gd fmla="*/ 506687 w 506687" name="connsiteX1"/>
                    <a:gd fmla="*/ 1 h 1605837" name="connsiteY1"/>
                    <a:gd fmla="*/ 0 w 506687" name="connsiteX2"/>
                    <a:gd fmla="*/ 0 h 1605837" name="connsiteY2"/>
                    <a:gd fmla="*/ 0 w 506687" name="connsiteX3"/>
                    <a:gd fmla="*/ 1605837 h 1605837" name="connsiteY3"/>
                    <a:gd fmla="*/ 0 w 506687" name="connsiteX4"/>
                    <a:gd fmla="*/ 1605837 h 1605837" name="connsiteY4"/>
                    <a:gd fmla="*/ 0 w 506687" name="connsiteX5"/>
                    <a:gd fmla="*/ 0 h 1605837" name="connsiteY5"/>
                    <a:gd fmla="*/ 0 w 999747" name="connsiteX6"/>
                    <a:gd fmla="*/ 8964 h 1614801"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605837" w="506686">
                      <a:moveTo>
                        <a:pt x="0" y="0"/>
                      </a:moveTo>
                      <a:lnTo>
                        <a:pt x="506687" y="1"/>
                      </a:lnTo>
                      <a:lnTo>
                        <a:pt x="0" y="0"/>
                      </a:lnTo>
                      <a:lnTo>
                        <a:pt x="0" y="1605837"/>
                      </a:lnTo>
                      <a:lnTo>
                        <a:pt x="0" y="1605837"/>
                      </a:lnTo>
                      <a:lnTo>
                        <a:pt x="0"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8" name="Flowchart: Process 21"/>
                <p:cNvSpPr/>
                <p:nvPr/>
              </p:nvSpPr>
              <p:spPr>
                <a:xfrm>
                  <a:off x="5389208" y="2490659"/>
                  <a:ext cx="28782" cy="141083"/>
                </a:xfrm>
                <a:prstGeom prst="flowChartProcess">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9" name="Flowchart: Process 22"/>
                <p:cNvSpPr/>
                <p:nvPr/>
              </p:nvSpPr>
              <p:spPr>
                <a:xfrm>
                  <a:off x="5526093" y="2382018"/>
                  <a:ext cx="32927" cy="242855"/>
                </a:xfrm>
                <a:prstGeom prst="flowChartProcess">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0" name="Flowchart: Process 23"/>
                <p:cNvSpPr/>
                <p:nvPr/>
              </p:nvSpPr>
              <p:spPr>
                <a:xfrm>
                  <a:off x="5454721" y="2436605"/>
                  <a:ext cx="28782" cy="190160"/>
                </a:xfrm>
                <a:prstGeom prst="flowChartProcess">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grpSp>
          <p:nvGrpSpPr>
            <p:cNvPr id="8" name="Group 38"/>
            <p:cNvGrpSpPr/>
            <p:nvPr/>
          </p:nvGrpSpPr>
          <p:grpSpPr>
            <a:xfrm>
              <a:off x="2003038" y="3024492"/>
              <a:ext cx="1313895" cy="1313895"/>
              <a:chOff x="2008654" y="3024492"/>
              <a:chExt cx="1313895" cy="1313895"/>
            </a:xfrm>
          </p:grpSpPr>
          <p:grpSp>
            <p:nvGrpSpPr>
              <p:cNvPr id="21" name="Group 7"/>
              <p:cNvGrpSpPr/>
              <p:nvPr/>
            </p:nvGrpSpPr>
            <p:grpSpPr>
              <a:xfrm rot="596657">
                <a:off x="2008654" y="3024492"/>
                <a:ext cx="1313895" cy="1313895"/>
                <a:chOff x="1882067" y="2796467"/>
                <a:chExt cx="1313894" cy="1313894"/>
              </a:xfrm>
            </p:grpSpPr>
            <p:sp>
              <p:nvSpPr>
                <p:cNvPr id="23" name="Block Arc 8"/>
                <p:cNvSpPr/>
                <p:nvPr/>
              </p:nvSpPr>
              <p:spPr>
                <a:xfrm rot="12943459">
                  <a:off x="1882067" y="2796467"/>
                  <a:ext cx="1313894" cy="1313894"/>
                </a:xfrm>
                <a:prstGeom prst="blockArc">
                  <a:avLst>
                    <a:gd fmla="val 8662853" name="adj1"/>
                    <a:gd fmla="val 7046337" name="adj2"/>
                    <a:gd fmla="val 7147" name="adj3"/>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Oval 9"/>
                <p:cNvSpPr/>
                <p:nvPr/>
              </p:nvSpPr>
              <p:spPr>
                <a:xfrm>
                  <a:off x="2150177" y="3064576"/>
                  <a:ext cx="777674" cy="7776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22" name="Freeform: Shape 24"/>
              <p:cNvSpPr/>
              <p:nvPr/>
            </p:nvSpPr>
            <p:spPr>
              <a:xfrm rot="1825674">
                <a:off x="2361469" y="3519073"/>
                <a:ext cx="596956" cy="243924"/>
              </a:xfrm>
              <a:custGeom>
                <a:gdLst>
                  <a:gd fmla="*/ 0 w 447717" name="connsiteX0"/>
                  <a:gd fmla="*/ 83672 h 182943" name="connsiteY0"/>
                  <a:gd fmla="*/ 447717 w 447717" name="connsiteX1"/>
                  <a:gd fmla="*/ 0 h 182943" name="connsiteY1"/>
                  <a:gd fmla="*/ 436560 w 447717" name="connsiteX2"/>
                  <a:gd fmla="*/ 10954 h 182943" name="connsiteY2"/>
                  <a:gd fmla="*/ 364472 w 447717" name="connsiteX3"/>
                  <a:gd fmla="*/ 79417 h 182943" name="connsiteY3"/>
                  <a:gd fmla="*/ 364562 w 447717" name="connsiteX4"/>
                  <a:gd fmla="*/ 79469 h 182943" name="connsiteY4"/>
                  <a:gd fmla="*/ 1124 w 447717" name="connsiteX5"/>
                  <a:gd fmla="*/ 83672 h 182943" name="connsiteY5"/>
                  <a:gd fmla="*/ 26359 w 447717" name="connsiteX6"/>
                  <a:gd fmla="*/ 85077 h 182943" name="connsiteY6"/>
                  <a:gd fmla="*/ 363099 w 447717" name="connsiteX7"/>
                  <a:gd fmla="*/ 81143 h 182943" name="connsiteY7"/>
                  <a:gd fmla="*/ 435344 w 447717" name="connsiteX8"/>
                  <a:gd fmla="*/ 122958 h 182943" name="connsiteY8"/>
                  <a:gd fmla="*/ 439783 w 447717" name="connsiteX9"/>
                  <a:gd fmla="*/ 123964 h 182943" name="connsiteY9"/>
                  <a:gd fmla="*/ 363358 w 447717" name="connsiteX10"/>
                  <a:gd fmla="*/ 80387 h 182943" name="connsiteY10"/>
                  <a:gd fmla="*/ 367904 w 447717" name="connsiteX11"/>
                  <a:gd fmla="*/ 80335 h 182943" name="connsiteY11"/>
                  <a:gd fmla="*/ 389531 w 447717" name="connsiteX12"/>
                  <a:gd fmla="*/ 58746 h 182943" name="connsiteY12"/>
                  <a:gd fmla="*/ 442102 w 447717" name="connsiteX13"/>
                  <a:gd fmla="*/ 124691 h 182943" name="connsiteY13"/>
                  <a:gd fmla="*/ 435720 w 447717" name="connsiteX14"/>
                  <a:gd fmla="*/ 123176 h 182943" name="connsiteY14"/>
                  <a:gd fmla="*/ 436516 w 447717" name="connsiteX15"/>
                  <a:gd fmla="*/ 123637 h 182943" name="connsiteY15"/>
                  <a:gd fmla="*/ 420832 w 447717" name="connsiteX16"/>
                  <a:gd fmla="*/ 120031 h 182943" name="connsiteY16"/>
                  <a:gd fmla="*/ 358631 w 447717" name="connsiteX17"/>
                  <a:gd fmla="*/ 105046 h 182943" name="connsiteY17"/>
                  <a:gd fmla="*/ 390347 w 447717" name="connsiteX18"/>
                  <a:gd fmla="*/ 182943 h 182943" name="connsiteY18"/>
                  <a:gd fmla="*/ 7521 w 447717" name="connsiteX19"/>
                  <a:gd fmla="*/ 85585 h 182943" name="connsiteY19"/>
                  <a:gd fmla="*/ 3283 w 447717" name="connsiteX20"/>
                  <a:gd fmla="*/ 85346 h 182943" name="connsiteY20"/>
                  <a:gd fmla="*/ 6439 w 447717" name="connsiteX21"/>
                  <a:gd fmla="*/ 85310 h 182943" name="connsiteY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b="b" l="l" r="r" t="t"/>
                <a:pathLst>
                  <a:path h="182943" w="447717">
                    <a:moveTo>
                      <a:pt x="0" y="83672"/>
                    </a:moveTo>
                    <a:lnTo>
                      <a:pt x="447717" y="0"/>
                    </a:lnTo>
                    <a:lnTo>
                      <a:pt x="436560" y="10954"/>
                    </a:lnTo>
                    <a:lnTo>
                      <a:pt x="364472" y="79417"/>
                    </a:lnTo>
                    <a:lnTo>
                      <a:pt x="364562" y="79469"/>
                    </a:lnTo>
                    <a:lnTo>
                      <a:pt x="1124" y="83672"/>
                    </a:lnTo>
                    <a:lnTo>
                      <a:pt x="26359" y="85077"/>
                    </a:lnTo>
                    <a:lnTo>
                      <a:pt x="363099" y="81143"/>
                    </a:lnTo>
                    <a:lnTo>
                      <a:pt x="435344" y="122958"/>
                    </a:lnTo>
                    <a:lnTo>
                      <a:pt x="439783" y="123964"/>
                    </a:lnTo>
                    <a:lnTo>
                      <a:pt x="363358" y="80387"/>
                    </a:lnTo>
                    <a:lnTo>
                      <a:pt x="367904" y="80335"/>
                    </a:lnTo>
                    <a:lnTo>
                      <a:pt x="389531" y="58746"/>
                    </a:lnTo>
                    <a:lnTo>
                      <a:pt x="442102" y="124691"/>
                    </a:lnTo>
                    <a:lnTo>
                      <a:pt x="435720" y="123176"/>
                    </a:lnTo>
                    <a:lnTo>
                      <a:pt x="436516" y="123637"/>
                    </a:lnTo>
                    <a:lnTo>
                      <a:pt x="420832" y="120031"/>
                    </a:lnTo>
                    <a:lnTo>
                      <a:pt x="358631" y="105046"/>
                    </a:lnTo>
                    <a:lnTo>
                      <a:pt x="390347" y="182943"/>
                    </a:lnTo>
                    <a:lnTo>
                      <a:pt x="7521" y="85585"/>
                    </a:lnTo>
                    <a:lnTo>
                      <a:pt x="3283" y="85346"/>
                    </a:lnTo>
                    <a:lnTo>
                      <a:pt x="6439" y="85310"/>
                    </a:lnTo>
                    <a:close/>
                  </a:path>
                </a:pathLst>
              </a:custGeom>
              <a:solidFill>
                <a:schemeClr val="bg1"/>
              </a:solid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grpSp>
        <p:nvGrpSpPr>
          <p:cNvPr id="50" name="组合 49"/>
          <p:cNvGrpSpPr/>
          <p:nvPr/>
        </p:nvGrpSpPr>
        <p:grpSpPr>
          <a:xfrm>
            <a:off x="1857436" y="2007483"/>
            <a:ext cx="4167434" cy="699183"/>
            <a:chOff x="6736921" y="2180774"/>
            <a:chExt cx="4167434" cy="699183"/>
          </a:xfrm>
        </p:grpSpPr>
        <p:sp>
          <p:nvSpPr>
            <p:cNvPr id="51" name="TextBox 11"/>
            <p:cNvSpPr txBox="1"/>
            <p:nvPr/>
          </p:nvSpPr>
          <p:spPr>
            <a:xfrm>
              <a:off x="6736921" y="2520884"/>
              <a:ext cx="4167434" cy="3556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200">
                  <a:solidFill>
                    <a:schemeClr val="tx1">
                      <a:lumMod val="65000"/>
                      <a:lumOff val="35000"/>
                    </a:schemeClr>
                  </a:solidFill>
                </a:rPr>
                <a:t>Far far away, behind the word mountains, far from the countries Vokalia and Consonantia, there live the blind texts.</a:t>
              </a:r>
            </a:p>
          </p:txBody>
        </p:sp>
        <p:sp>
          <p:nvSpPr>
            <p:cNvPr id="52" name="TextBox 11"/>
            <p:cNvSpPr txBox="1"/>
            <p:nvPr/>
          </p:nvSpPr>
          <p:spPr>
            <a:xfrm>
              <a:off x="6736921" y="2180774"/>
              <a:ext cx="2449035" cy="274320"/>
            </a:xfrm>
            <a:prstGeom prst="rect">
              <a:avLst/>
            </a:prstGeom>
            <a:noFill/>
          </p:spPr>
          <p:txBody>
            <a:bodyPr bIns="0" lIns="0" rIns="0" rtlCol="0" tIns="0" wrap="square">
              <a:spAutoFit/>
              <a:scene3d>
                <a:camera prst="orthographicFront"/>
                <a:lightRig dir="t" rig="threePt"/>
              </a:scene3d>
              <a:sp3d contourW="12700"/>
            </a:bodyPr>
            <a:lstStyle/>
            <a:p>
              <a:r>
                <a:rPr altLang="en-US" lang="zh-CN" smtClean="0">
                  <a:solidFill>
                    <a:schemeClr val="tx1">
                      <a:lumMod val="65000"/>
                      <a:lumOff val="35000"/>
                    </a:schemeClr>
                  </a:solidFill>
                </a:rPr>
                <a:t>项目完成一</a:t>
              </a:r>
            </a:p>
          </p:txBody>
        </p:sp>
      </p:grpSp>
      <p:grpSp>
        <p:nvGrpSpPr>
          <p:cNvPr id="53" name="组合 52"/>
          <p:cNvGrpSpPr/>
          <p:nvPr/>
        </p:nvGrpSpPr>
        <p:grpSpPr>
          <a:xfrm>
            <a:off x="6512129" y="2007483"/>
            <a:ext cx="4167434" cy="699183"/>
            <a:chOff x="6736921" y="2180774"/>
            <a:chExt cx="4167434" cy="699183"/>
          </a:xfrm>
        </p:grpSpPr>
        <p:sp>
          <p:nvSpPr>
            <p:cNvPr id="54" name="TextBox 11"/>
            <p:cNvSpPr txBox="1"/>
            <p:nvPr/>
          </p:nvSpPr>
          <p:spPr>
            <a:xfrm>
              <a:off x="6736921" y="2520884"/>
              <a:ext cx="4167434" cy="3556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200">
                  <a:solidFill>
                    <a:schemeClr val="tx1">
                      <a:lumMod val="65000"/>
                      <a:lumOff val="35000"/>
                    </a:schemeClr>
                  </a:solidFill>
                </a:rPr>
                <a:t>Far far away, behind the word mountains, far from the countries Vokalia and Consonantia, there live the blind texts.</a:t>
              </a:r>
            </a:p>
          </p:txBody>
        </p:sp>
        <p:sp>
          <p:nvSpPr>
            <p:cNvPr id="55" name="TextBox 11"/>
            <p:cNvSpPr txBox="1"/>
            <p:nvPr/>
          </p:nvSpPr>
          <p:spPr>
            <a:xfrm>
              <a:off x="6736921" y="2180774"/>
              <a:ext cx="2449035" cy="274320"/>
            </a:xfrm>
            <a:prstGeom prst="rect">
              <a:avLst/>
            </a:prstGeom>
            <a:noFill/>
          </p:spPr>
          <p:txBody>
            <a:bodyPr bIns="0" lIns="0" rIns="0" rtlCol="0" tIns="0" wrap="square">
              <a:spAutoFit/>
              <a:scene3d>
                <a:camera prst="orthographicFront"/>
                <a:lightRig dir="t" rig="threePt"/>
              </a:scene3d>
              <a:sp3d contourW="12700"/>
            </a:bodyPr>
            <a:lstStyle/>
            <a:p>
              <a:r>
                <a:rPr altLang="en-US" lang="zh-CN" smtClean="0">
                  <a:solidFill>
                    <a:schemeClr val="tx1">
                      <a:lumMod val="65000"/>
                      <a:lumOff val="35000"/>
                    </a:schemeClr>
                  </a:solidFill>
                </a:rPr>
                <a:t>项目完成三</a:t>
              </a:r>
            </a:p>
          </p:txBody>
        </p:sp>
      </p:grpSp>
      <p:grpSp>
        <p:nvGrpSpPr>
          <p:cNvPr id="59" name="组合 58"/>
          <p:cNvGrpSpPr/>
          <p:nvPr/>
        </p:nvGrpSpPr>
        <p:grpSpPr>
          <a:xfrm>
            <a:off x="1311336" y="4803251"/>
            <a:ext cx="4167434" cy="699183"/>
            <a:chOff x="6736921" y="2180774"/>
            <a:chExt cx="4167434" cy="699183"/>
          </a:xfrm>
        </p:grpSpPr>
        <p:sp>
          <p:nvSpPr>
            <p:cNvPr id="60" name="TextBox 11"/>
            <p:cNvSpPr txBox="1"/>
            <p:nvPr/>
          </p:nvSpPr>
          <p:spPr>
            <a:xfrm>
              <a:off x="6736921" y="2520883"/>
              <a:ext cx="4167434" cy="355600"/>
            </a:xfrm>
            <a:prstGeom prst="rect">
              <a:avLst/>
            </a:prstGeom>
            <a:noFill/>
          </p:spPr>
          <p:txBody>
            <a:bodyPr bIns="0" lIns="0" rIns="0" rtlCol="0" tIns="0" wrap="square">
              <a:spAutoFit/>
              <a:scene3d>
                <a:camera prst="orthographicFront"/>
                <a:lightRig dir="t" rig="threePt"/>
              </a:scene3d>
              <a:sp3d contourW="12700"/>
            </a:bodyPr>
            <a:lstStyle/>
            <a:p>
              <a:pPr algn="r">
                <a:lnSpc>
                  <a:spcPts val="1400"/>
                </a:lnSpc>
              </a:pPr>
              <a:r>
                <a:rPr lang="en-US" sz="1200">
                  <a:solidFill>
                    <a:schemeClr val="tx1">
                      <a:lumMod val="65000"/>
                      <a:lumOff val="35000"/>
                    </a:schemeClr>
                  </a:solidFill>
                </a:rPr>
                <a:t>Far far away, behind the word mountains, far from the countries Vokalia and Consonantia, there live the blind texts.</a:t>
              </a:r>
            </a:p>
          </p:txBody>
        </p:sp>
        <p:sp>
          <p:nvSpPr>
            <p:cNvPr id="61" name="TextBox 11"/>
            <p:cNvSpPr txBox="1"/>
            <p:nvPr/>
          </p:nvSpPr>
          <p:spPr>
            <a:xfrm>
              <a:off x="8455320" y="2180773"/>
              <a:ext cx="2449035" cy="274320"/>
            </a:xfrm>
            <a:prstGeom prst="rect">
              <a:avLst/>
            </a:prstGeom>
            <a:noFill/>
          </p:spPr>
          <p:txBody>
            <a:bodyPr bIns="0" lIns="0" rIns="0" rtlCol="0" tIns="0" wrap="square">
              <a:spAutoFit/>
              <a:scene3d>
                <a:camera prst="orthographicFront"/>
                <a:lightRig dir="t" rig="threePt"/>
              </a:scene3d>
              <a:sp3d contourW="12700"/>
            </a:bodyPr>
            <a:lstStyle/>
            <a:p>
              <a:pPr algn="r"/>
              <a:r>
                <a:rPr altLang="en-US" lang="zh-CN" smtClean="0">
                  <a:solidFill>
                    <a:schemeClr val="tx1">
                      <a:lumMod val="65000"/>
                      <a:lumOff val="35000"/>
                    </a:schemeClr>
                  </a:solidFill>
                </a:rPr>
                <a:t>项目完成二</a:t>
              </a:r>
            </a:p>
          </p:txBody>
        </p:sp>
      </p:grpSp>
      <p:grpSp>
        <p:nvGrpSpPr>
          <p:cNvPr id="62" name="组合 61"/>
          <p:cNvGrpSpPr/>
          <p:nvPr/>
        </p:nvGrpSpPr>
        <p:grpSpPr>
          <a:xfrm>
            <a:off x="5966029" y="4803251"/>
            <a:ext cx="4167434" cy="699183"/>
            <a:chOff x="6736921" y="2180774"/>
            <a:chExt cx="4167434" cy="699183"/>
          </a:xfrm>
        </p:grpSpPr>
        <p:sp>
          <p:nvSpPr>
            <p:cNvPr id="63" name="TextBox 11"/>
            <p:cNvSpPr txBox="1"/>
            <p:nvPr/>
          </p:nvSpPr>
          <p:spPr>
            <a:xfrm>
              <a:off x="6736921" y="2520883"/>
              <a:ext cx="4167434" cy="355600"/>
            </a:xfrm>
            <a:prstGeom prst="rect">
              <a:avLst/>
            </a:prstGeom>
            <a:noFill/>
          </p:spPr>
          <p:txBody>
            <a:bodyPr bIns="0" lIns="0" rIns="0" rtlCol="0" tIns="0" wrap="square">
              <a:spAutoFit/>
              <a:scene3d>
                <a:camera prst="orthographicFront"/>
                <a:lightRig dir="t" rig="threePt"/>
              </a:scene3d>
              <a:sp3d contourW="12700"/>
            </a:bodyPr>
            <a:lstStyle/>
            <a:p>
              <a:pPr algn="r">
                <a:lnSpc>
                  <a:spcPts val="1400"/>
                </a:lnSpc>
              </a:pPr>
              <a:r>
                <a:rPr lang="en-US" sz="1200">
                  <a:solidFill>
                    <a:schemeClr val="tx1">
                      <a:lumMod val="65000"/>
                      <a:lumOff val="35000"/>
                    </a:schemeClr>
                  </a:solidFill>
                </a:rPr>
                <a:t>Far far away, behind the word mountains, far from the countries Vokalia and Consonantia, there live the blind texts.</a:t>
              </a:r>
            </a:p>
          </p:txBody>
        </p:sp>
        <p:sp>
          <p:nvSpPr>
            <p:cNvPr id="64" name="TextBox 11"/>
            <p:cNvSpPr txBox="1"/>
            <p:nvPr/>
          </p:nvSpPr>
          <p:spPr>
            <a:xfrm>
              <a:off x="8455320" y="2180773"/>
              <a:ext cx="2449035" cy="274320"/>
            </a:xfrm>
            <a:prstGeom prst="rect">
              <a:avLst/>
            </a:prstGeom>
            <a:noFill/>
          </p:spPr>
          <p:txBody>
            <a:bodyPr bIns="0" lIns="0" rIns="0" rtlCol="0" tIns="0" wrap="square">
              <a:spAutoFit/>
              <a:scene3d>
                <a:camera prst="orthographicFront"/>
                <a:lightRig dir="t" rig="threePt"/>
              </a:scene3d>
              <a:sp3d contourW="12700"/>
            </a:bodyPr>
            <a:lstStyle/>
            <a:p>
              <a:pPr algn="r"/>
              <a:r>
                <a:rPr altLang="en-US" lang="zh-CN" smtClean="0">
                  <a:solidFill>
                    <a:schemeClr val="tx1">
                      <a:lumMod val="65000"/>
                      <a:lumOff val="35000"/>
                    </a:schemeClr>
                  </a:solidFill>
                </a:rPr>
                <a:t>项目完成四</a:t>
              </a:r>
            </a:p>
          </p:txBody>
        </p:sp>
      </p:grpSp>
      <p:grpSp>
        <p:nvGrpSpPr>
          <p:cNvPr id="43" name="组合 42"/>
          <p:cNvGrpSpPr/>
          <p:nvPr/>
        </p:nvGrpSpPr>
        <p:grpSpPr>
          <a:xfrm>
            <a:off x="1740503" y="450599"/>
            <a:ext cx="5061857" cy="698750"/>
            <a:chOff x="6096000" y="2061026"/>
            <a:chExt cx="5061857" cy="698750"/>
          </a:xfrm>
        </p:grpSpPr>
        <p:sp>
          <p:nvSpPr>
            <p:cNvPr id="44" name="文本框 43"/>
            <p:cNvSpPr txBox="1"/>
            <p:nvPr/>
          </p:nvSpPr>
          <p:spPr>
            <a:xfrm>
              <a:off x="6096000" y="2061026"/>
              <a:ext cx="2316480" cy="518160"/>
            </a:xfrm>
            <a:prstGeom prst="rect">
              <a:avLst/>
            </a:prstGeom>
            <a:noFill/>
          </p:spPr>
          <p:txBody>
            <a:bodyPr rtlCol="0" wrap="none">
              <a:spAutoFit/>
              <a:scene3d>
                <a:camera prst="orthographicFront"/>
                <a:lightRig dir="t" rig="threePt"/>
              </a:scene3d>
              <a:sp3d contourW="12700"/>
            </a:bodyPr>
            <a:lstStyle/>
            <a:p>
              <a:r>
                <a:rPr altLang="en-US" b="1" lang="zh-CN" sz="2800">
                  <a:solidFill>
                    <a:schemeClr val="accent2"/>
                  </a:solidFill>
                </a:rPr>
                <a:t>工作完成情况</a:t>
              </a:r>
            </a:p>
          </p:txBody>
        </p:sp>
        <p:sp>
          <p:nvSpPr>
            <p:cNvPr id="45" name="文本框 44"/>
            <p:cNvSpPr txBox="1"/>
            <p:nvPr/>
          </p:nvSpPr>
          <p:spPr>
            <a:xfrm>
              <a:off x="6096000" y="2482777"/>
              <a:ext cx="5061857" cy="27432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lumMod val="65000"/>
                    </a:schemeClr>
                  </a:solidFill>
                </a:rPr>
                <a:t>The user can demonstrate on a projector or computer</a:t>
              </a:r>
            </a:p>
          </p:txBody>
        </p:sp>
      </p:grpSp>
    </p:spTree>
    <p:extLst>
      <p:ext uri="{BB962C8B-B14F-4D97-AF65-F5344CB8AC3E}">
        <p14:creationId val="224479648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1+#ppt_w/2"/>
                                          </p:val>
                                        </p:tav>
                                        <p:tav tm="100000">
                                          <p:val>
                                            <p:strVal val="#ppt_x"/>
                                          </p:val>
                                        </p:tav>
                                      </p:tavLst>
                                    </p:anim>
                                    <p:anim calcmode="lin" valueType="num">
                                      <p:cBhvr additive="base">
                                        <p:cTn dur="500" fill="hold" id="8"/>
                                        <p:tgtEl>
                                          <p:spTgt spid="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8">
                                  <p:stCondLst>
                                    <p:cond delay="0"/>
                                  </p:stCondLst>
                                  <p:childTnLst>
                                    <p:set>
                                      <p:cBhvr>
                                        <p:cTn dur="1" fill="hold" id="11">
                                          <p:stCondLst>
                                            <p:cond delay="0"/>
                                          </p:stCondLst>
                                        </p:cTn>
                                        <p:tgtEl>
                                          <p:spTgt spid="53"/>
                                        </p:tgtEl>
                                        <p:attrNameLst>
                                          <p:attrName>style.visibility</p:attrName>
                                        </p:attrNameLst>
                                      </p:cBhvr>
                                      <p:to>
                                        <p:strVal val="visible"/>
                                      </p:to>
                                    </p:set>
                                    <p:anim calcmode="lin" valueType="num">
                                      <p:cBhvr additive="base">
                                        <p:cTn dur="500" fill="hold" id="12"/>
                                        <p:tgtEl>
                                          <p:spTgt spid="53"/>
                                        </p:tgtEl>
                                        <p:attrNameLst>
                                          <p:attrName>ppt_x</p:attrName>
                                        </p:attrNameLst>
                                      </p:cBhvr>
                                      <p:tavLst>
                                        <p:tav tm="0">
                                          <p:val>
                                            <p:strVal val="0-#ppt_w/2"/>
                                          </p:val>
                                        </p:tav>
                                        <p:tav tm="100000">
                                          <p:val>
                                            <p:strVal val="#ppt_x"/>
                                          </p:val>
                                        </p:tav>
                                      </p:tavLst>
                                    </p:anim>
                                    <p:anim calcmode="lin" valueType="num">
                                      <p:cBhvr additive="base">
                                        <p:cTn dur="500" fill="hold" id="13"/>
                                        <p:tgtEl>
                                          <p:spTgt spid="53"/>
                                        </p:tgtEl>
                                        <p:attrNameLst>
                                          <p:attrName>ppt_y</p:attrName>
                                        </p:attrNameLst>
                                      </p:cBhvr>
                                      <p:tavLst>
                                        <p:tav tm="0">
                                          <p:val>
                                            <p:strVal val="#ppt_y"/>
                                          </p:val>
                                        </p:tav>
                                        <p:tav tm="100000">
                                          <p:val>
                                            <p:strVal val="#ppt_y"/>
                                          </p:val>
                                        </p:tav>
                                      </p:tavLst>
                                    </p:anim>
                                  </p:childTnLst>
                                </p:cTn>
                              </p:par>
                              <p:par>
                                <p:cTn fill="hold" id="14" nodeType="withEffect" presetClass="entr" presetID="2" presetSubtype="8">
                                  <p:stCondLst>
                                    <p:cond delay="0"/>
                                  </p:stCondLst>
                                  <p:childTnLst>
                                    <p:set>
                                      <p:cBhvr>
                                        <p:cTn dur="1" fill="hold" id="15">
                                          <p:stCondLst>
                                            <p:cond delay="0"/>
                                          </p:stCondLst>
                                        </p:cTn>
                                        <p:tgtEl>
                                          <p:spTgt spid="62"/>
                                        </p:tgtEl>
                                        <p:attrNameLst>
                                          <p:attrName>style.visibility</p:attrName>
                                        </p:attrNameLst>
                                      </p:cBhvr>
                                      <p:to>
                                        <p:strVal val="visible"/>
                                      </p:to>
                                    </p:set>
                                    <p:anim calcmode="lin" valueType="num">
                                      <p:cBhvr additive="base">
                                        <p:cTn dur="500" fill="hold" id="16"/>
                                        <p:tgtEl>
                                          <p:spTgt spid="62"/>
                                        </p:tgtEl>
                                        <p:attrNameLst>
                                          <p:attrName>ppt_x</p:attrName>
                                        </p:attrNameLst>
                                      </p:cBhvr>
                                      <p:tavLst>
                                        <p:tav tm="0">
                                          <p:val>
                                            <p:strVal val="0-#ppt_w/2"/>
                                          </p:val>
                                        </p:tav>
                                        <p:tav tm="100000">
                                          <p:val>
                                            <p:strVal val="#ppt_x"/>
                                          </p:val>
                                        </p:tav>
                                      </p:tavLst>
                                    </p:anim>
                                    <p:anim calcmode="lin" valueType="num">
                                      <p:cBhvr additive="base">
                                        <p:cTn dur="500" fill="hold" id="17"/>
                                        <p:tgtEl>
                                          <p:spTgt spid="62"/>
                                        </p:tgtEl>
                                        <p:attrNameLst>
                                          <p:attrName>ppt_y</p:attrName>
                                        </p:attrNameLst>
                                      </p:cBhvr>
                                      <p:tavLst>
                                        <p:tav tm="0">
                                          <p:val>
                                            <p:strVal val="#ppt_y"/>
                                          </p:val>
                                        </p:tav>
                                        <p:tav tm="100000">
                                          <p:val>
                                            <p:strVal val="#ppt_y"/>
                                          </p:val>
                                        </p:tav>
                                      </p:tavLst>
                                    </p:anim>
                                  </p:childTnLst>
                                </p:cTn>
                              </p:par>
                              <p:par>
                                <p:cTn fill="hold" id="18" nodeType="withEffect" presetClass="entr" presetID="2" presetSubtype="8">
                                  <p:stCondLst>
                                    <p:cond delay="0"/>
                                  </p:stCondLst>
                                  <p:childTnLst>
                                    <p:set>
                                      <p:cBhvr>
                                        <p:cTn dur="1" fill="hold" id="19">
                                          <p:stCondLst>
                                            <p:cond delay="0"/>
                                          </p:stCondLst>
                                        </p:cTn>
                                        <p:tgtEl>
                                          <p:spTgt spid="50"/>
                                        </p:tgtEl>
                                        <p:attrNameLst>
                                          <p:attrName>style.visibility</p:attrName>
                                        </p:attrNameLst>
                                      </p:cBhvr>
                                      <p:to>
                                        <p:strVal val="visible"/>
                                      </p:to>
                                    </p:set>
                                    <p:anim calcmode="lin" valueType="num">
                                      <p:cBhvr additive="base">
                                        <p:cTn dur="500" fill="hold" id="20"/>
                                        <p:tgtEl>
                                          <p:spTgt spid="50"/>
                                        </p:tgtEl>
                                        <p:attrNameLst>
                                          <p:attrName>ppt_x</p:attrName>
                                        </p:attrNameLst>
                                      </p:cBhvr>
                                      <p:tavLst>
                                        <p:tav tm="0">
                                          <p:val>
                                            <p:strVal val="0-#ppt_w/2"/>
                                          </p:val>
                                        </p:tav>
                                        <p:tav tm="100000">
                                          <p:val>
                                            <p:strVal val="#ppt_x"/>
                                          </p:val>
                                        </p:tav>
                                      </p:tavLst>
                                    </p:anim>
                                    <p:anim calcmode="lin" valueType="num">
                                      <p:cBhvr additive="base">
                                        <p:cTn dur="500" fill="hold" id="21"/>
                                        <p:tgtEl>
                                          <p:spTgt spid="50"/>
                                        </p:tgtEl>
                                        <p:attrNameLst>
                                          <p:attrName>ppt_y</p:attrName>
                                        </p:attrNameLst>
                                      </p:cBhvr>
                                      <p:tavLst>
                                        <p:tav tm="0">
                                          <p:val>
                                            <p:strVal val="#ppt_y"/>
                                          </p:val>
                                        </p:tav>
                                        <p:tav tm="100000">
                                          <p:val>
                                            <p:strVal val="#ppt_y"/>
                                          </p:val>
                                        </p:tav>
                                      </p:tavLst>
                                    </p:anim>
                                  </p:childTnLst>
                                </p:cTn>
                              </p:par>
                              <p:par>
                                <p:cTn fill="hold" id="22" nodeType="withEffect" presetClass="entr" presetID="2" presetSubtype="8">
                                  <p:stCondLst>
                                    <p:cond delay="0"/>
                                  </p:stCondLst>
                                  <p:childTnLst>
                                    <p:set>
                                      <p:cBhvr>
                                        <p:cTn dur="1" fill="hold" id="23">
                                          <p:stCondLst>
                                            <p:cond delay="0"/>
                                          </p:stCondLst>
                                        </p:cTn>
                                        <p:tgtEl>
                                          <p:spTgt spid="59"/>
                                        </p:tgtEl>
                                        <p:attrNameLst>
                                          <p:attrName>style.visibility</p:attrName>
                                        </p:attrNameLst>
                                      </p:cBhvr>
                                      <p:to>
                                        <p:strVal val="visible"/>
                                      </p:to>
                                    </p:set>
                                    <p:anim calcmode="lin" valueType="num">
                                      <p:cBhvr additive="base">
                                        <p:cTn dur="500" fill="hold" id="24"/>
                                        <p:tgtEl>
                                          <p:spTgt spid="59"/>
                                        </p:tgtEl>
                                        <p:attrNameLst>
                                          <p:attrName>ppt_x</p:attrName>
                                        </p:attrNameLst>
                                      </p:cBhvr>
                                      <p:tavLst>
                                        <p:tav tm="0">
                                          <p:val>
                                            <p:strVal val="0-#ppt_w/2"/>
                                          </p:val>
                                        </p:tav>
                                        <p:tav tm="100000">
                                          <p:val>
                                            <p:strVal val="#ppt_x"/>
                                          </p:val>
                                        </p:tav>
                                      </p:tavLst>
                                    </p:anim>
                                    <p:anim calcmode="lin" valueType="num">
                                      <p:cBhvr additive="base">
                                        <p:cTn dur="500" fill="hold" id="25"/>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3" name="矩形 82">
            <a:extLst>
              <a:ext uri="{FF2B5EF4-FFF2-40B4-BE49-F238E27FC236}">
                <a16:creationId xmlns:a16="http://schemas.microsoft.com/office/drawing/2014/main" id="{6EA61E07-60A3-40F4-B834-E04E5145618C}"/>
              </a:ext>
            </a:extLst>
          </p:cNvPr>
          <p:cNvSpPr/>
          <p:nvPr/>
        </p:nvSpPr>
        <p:spPr>
          <a:xfrm>
            <a:off x="8702352" y="2566392"/>
            <a:ext cx="2217007" cy="85953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tx1">
                    <a:lumMod val="65000"/>
                    <a:lumOff val="35000"/>
                  </a:schemeClr>
                </a:solidFill>
              </a:rPr>
              <a:t>用户可以在投影仪或者计算机上进行演示也可以将演示文稿打印出来</a:t>
            </a:r>
          </a:p>
        </p:txBody>
      </p:sp>
      <p:grpSp>
        <p:nvGrpSpPr>
          <p:cNvPr id="91" name="组合 90">
            <a:extLst>
              <a:ext uri="{FF2B5EF4-FFF2-40B4-BE49-F238E27FC236}">
                <a16:creationId xmlns:a16="http://schemas.microsoft.com/office/drawing/2014/main" id="{D8519644-A1FF-47A0-AAA5-3795593E60B0}"/>
              </a:ext>
            </a:extLst>
          </p:cNvPr>
          <p:cNvGrpSpPr/>
          <p:nvPr/>
        </p:nvGrpSpPr>
        <p:grpSpPr>
          <a:xfrm>
            <a:off x="3442158" y="2277691"/>
            <a:ext cx="5395910" cy="3023344"/>
            <a:chOff x="3442158" y="2277691"/>
            <a:chExt cx="5395910" cy="3023344"/>
          </a:xfrm>
        </p:grpSpPr>
        <p:grpSp>
          <p:nvGrpSpPr>
            <p:cNvPr id="24" name="Group 2">
              <a:extLst>
                <a:ext uri="{FF2B5EF4-FFF2-40B4-BE49-F238E27FC236}">
                  <a16:creationId xmlns:a16="http://schemas.microsoft.com/office/drawing/2014/main" id="{0FCE2B64-328F-4449-974C-97D6EF2D4CBF}"/>
                </a:ext>
              </a:extLst>
            </p:cNvPr>
            <p:cNvGrpSpPr>
              <a:grpSpLocks noChangeAspect="1"/>
            </p:cNvGrpSpPr>
            <p:nvPr/>
          </p:nvGrpSpPr>
          <p:grpSpPr>
            <a:xfrm rot="5400000">
              <a:off x="4628441" y="1091408"/>
              <a:ext cx="3023344" cy="5395910"/>
              <a:chOff x="2689" y="825"/>
              <a:chExt cx="2311" cy="3300"/>
            </a:xfrm>
          </p:grpSpPr>
          <p:sp>
            <p:nvSpPr>
              <p:cNvPr id="29" name="Freeform: Shape 7">
                <a:extLst>
                  <a:ext uri="{FF2B5EF4-FFF2-40B4-BE49-F238E27FC236}">
                    <a16:creationId xmlns:a16="http://schemas.microsoft.com/office/drawing/2014/main" id="{7BF76DB9-B3B5-4998-8DB4-8C1BA24CB245}"/>
                  </a:ext>
                </a:extLst>
              </p:cNvPr>
              <p:cNvSpPr/>
              <p:nvPr/>
            </p:nvSpPr>
            <p:spPr bwMode="auto">
              <a:xfrm>
                <a:off x="4311" y="1179"/>
                <a:ext cx="462" cy="2068"/>
              </a:xfrm>
              <a:custGeom>
                <a:gdLst>
                  <a:gd fmla="*/ 0 w 462" name="T0"/>
                  <a:gd fmla="*/ 0 h 2068" name="T1"/>
                  <a:gd fmla="*/ 0 w 462" name="T2"/>
                  <a:gd fmla="*/ 2068 h 2068" name="T3"/>
                  <a:gd fmla="*/ 462 w 462" name="T4"/>
                  <a:gd fmla="*/ 1702 h 2068" name="T5"/>
                  <a:gd fmla="*/ 462 w 462" name="T6"/>
                  <a:gd fmla="*/ 0 h 2068" name="T7"/>
                  <a:gd fmla="*/ 0 w 462" name="T8"/>
                  <a:gd fmla="*/ 0 h 2068" name="T9"/>
                </a:gdLst>
                <a:cxnLst>
                  <a:cxn ang="0">
                    <a:pos x="T0" y="T1"/>
                  </a:cxn>
                  <a:cxn ang="0">
                    <a:pos x="T2" y="T3"/>
                  </a:cxn>
                  <a:cxn ang="0">
                    <a:pos x="T4" y="T5"/>
                  </a:cxn>
                  <a:cxn ang="0">
                    <a:pos x="T6" y="T7"/>
                  </a:cxn>
                  <a:cxn ang="0">
                    <a:pos x="T8" y="T9"/>
                  </a:cxn>
                </a:cxnLst>
                <a:rect b="b" l="0" r="r" t="0"/>
                <a:pathLst>
                  <a:path h="2068" w="462">
                    <a:moveTo>
                      <a:pt x="0" y="0"/>
                    </a:moveTo>
                    <a:lnTo>
                      <a:pt x="0" y="2068"/>
                    </a:lnTo>
                    <a:lnTo>
                      <a:pt x="462" y="1702"/>
                    </a:lnTo>
                    <a:lnTo>
                      <a:pt x="462" y="0"/>
                    </a:lnTo>
                    <a:lnTo>
                      <a:pt x="0" y="0"/>
                    </a:lnTo>
                    <a:close/>
                  </a:path>
                </a:pathLst>
              </a:custGeom>
              <a:solidFill>
                <a:srgbClr val="A6A5C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0" name="Freeform: Shape 8">
                <a:extLst>
                  <a:ext uri="{FF2B5EF4-FFF2-40B4-BE49-F238E27FC236}">
                    <a16:creationId xmlns:a16="http://schemas.microsoft.com/office/drawing/2014/main" id="{F79FDDC9-8A40-4E0E-BFB1-17A468B0CE22}"/>
                  </a:ext>
                </a:extLst>
              </p:cNvPr>
              <p:cNvSpPr/>
              <p:nvPr/>
            </p:nvSpPr>
            <p:spPr bwMode="auto">
              <a:xfrm>
                <a:off x="4311" y="1179"/>
                <a:ext cx="462" cy="2068"/>
              </a:xfrm>
              <a:custGeom>
                <a:gdLst>
                  <a:gd fmla="*/ 0 w 462" name="T0"/>
                  <a:gd fmla="*/ 0 h 2068" name="T1"/>
                  <a:gd fmla="*/ 0 w 462" name="T2"/>
                  <a:gd fmla="*/ 2068 h 2068" name="T3"/>
                  <a:gd fmla="*/ 462 w 462" name="T4"/>
                  <a:gd fmla="*/ 1702 h 2068" name="T5"/>
                  <a:gd fmla="*/ 462 w 462" name="T6"/>
                  <a:gd fmla="*/ 0 h 2068" name="T7"/>
                  <a:gd fmla="*/ 0 w 462" name="T8"/>
                  <a:gd fmla="*/ 0 h 2068" name="T9"/>
                </a:gdLst>
                <a:cxnLst>
                  <a:cxn ang="0">
                    <a:pos x="T0" y="T1"/>
                  </a:cxn>
                  <a:cxn ang="0">
                    <a:pos x="T2" y="T3"/>
                  </a:cxn>
                  <a:cxn ang="0">
                    <a:pos x="T4" y="T5"/>
                  </a:cxn>
                  <a:cxn ang="0">
                    <a:pos x="T6" y="T7"/>
                  </a:cxn>
                  <a:cxn ang="0">
                    <a:pos x="T8" y="T9"/>
                  </a:cxn>
                </a:cxnLst>
                <a:rect b="b" l="0" r="r" t="0"/>
                <a:pathLst>
                  <a:path h="2068" w="462">
                    <a:moveTo>
                      <a:pt x="0" y="0"/>
                    </a:moveTo>
                    <a:lnTo>
                      <a:pt x="0" y="2068"/>
                    </a:lnTo>
                    <a:lnTo>
                      <a:pt x="462" y="1702"/>
                    </a:lnTo>
                    <a:lnTo>
                      <a:pt x="46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31" name="Freeform: Shape 9">
                <a:extLst>
                  <a:ext uri="{FF2B5EF4-FFF2-40B4-BE49-F238E27FC236}">
                    <a16:creationId xmlns:a16="http://schemas.microsoft.com/office/drawing/2014/main" id="{40747FDC-28B3-4020-8836-D3DCE1591963}"/>
                  </a:ext>
                </a:extLst>
              </p:cNvPr>
              <p:cNvSpPr/>
              <p:nvPr/>
            </p:nvSpPr>
            <p:spPr bwMode="auto">
              <a:xfrm>
                <a:off x="4084" y="825"/>
                <a:ext cx="916" cy="395"/>
              </a:xfrm>
              <a:custGeom>
                <a:gdLst>
                  <a:gd fmla="*/ 458 w 916" name="T0"/>
                  <a:gd fmla="*/ 0 h 395" name="T1"/>
                  <a:gd fmla="*/ 916 w 916" name="T2"/>
                  <a:gd fmla="*/ 395 h 395" name="T3"/>
                  <a:gd fmla="*/ 458 w 916" name="T4"/>
                  <a:gd fmla="*/ 395 h 395" name="T5"/>
                  <a:gd fmla="*/ 0 w 916" name="T6"/>
                  <a:gd fmla="*/ 395 h 395" name="T7"/>
                  <a:gd fmla="*/ 458 w 916" name="T8"/>
                  <a:gd fmla="*/ 0 h 395" name="T9"/>
                </a:gdLst>
                <a:cxnLst>
                  <a:cxn ang="0">
                    <a:pos x="T0" y="T1"/>
                  </a:cxn>
                  <a:cxn ang="0">
                    <a:pos x="T2" y="T3"/>
                  </a:cxn>
                  <a:cxn ang="0">
                    <a:pos x="T4" y="T5"/>
                  </a:cxn>
                  <a:cxn ang="0">
                    <a:pos x="T6" y="T7"/>
                  </a:cxn>
                  <a:cxn ang="0">
                    <a:pos x="T8" y="T9"/>
                  </a:cxn>
                </a:cxnLst>
                <a:rect b="b" l="0" r="r" t="0"/>
                <a:pathLst>
                  <a:path h="395" w="916">
                    <a:moveTo>
                      <a:pt x="458" y="0"/>
                    </a:moveTo>
                    <a:lnTo>
                      <a:pt x="916" y="395"/>
                    </a:lnTo>
                    <a:lnTo>
                      <a:pt x="458" y="395"/>
                    </a:lnTo>
                    <a:lnTo>
                      <a:pt x="0" y="395"/>
                    </a:lnTo>
                    <a:lnTo>
                      <a:pt x="458" y="0"/>
                    </a:lnTo>
                    <a:close/>
                  </a:path>
                </a:pathLst>
              </a:custGeom>
              <a:solidFill>
                <a:srgbClr val="A6A5C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2" name="Freeform: Shape 10">
                <a:extLst>
                  <a:ext uri="{FF2B5EF4-FFF2-40B4-BE49-F238E27FC236}">
                    <a16:creationId xmlns:a16="http://schemas.microsoft.com/office/drawing/2014/main" id="{DB840E9B-5D97-4851-87B7-198ED7E0A31F}"/>
                  </a:ext>
                </a:extLst>
              </p:cNvPr>
              <p:cNvSpPr/>
              <p:nvPr/>
            </p:nvSpPr>
            <p:spPr bwMode="auto">
              <a:xfrm>
                <a:off x="4084" y="825"/>
                <a:ext cx="916" cy="395"/>
              </a:xfrm>
              <a:custGeom>
                <a:gdLst>
                  <a:gd fmla="*/ 458 w 916" name="T0"/>
                  <a:gd fmla="*/ 0 h 395" name="T1"/>
                  <a:gd fmla="*/ 916 w 916" name="T2"/>
                  <a:gd fmla="*/ 395 h 395" name="T3"/>
                  <a:gd fmla="*/ 458 w 916" name="T4"/>
                  <a:gd fmla="*/ 395 h 395" name="T5"/>
                  <a:gd fmla="*/ 0 w 916" name="T6"/>
                  <a:gd fmla="*/ 395 h 395" name="T7"/>
                  <a:gd fmla="*/ 458 w 916" name="T8"/>
                  <a:gd fmla="*/ 0 h 395" name="T9"/>
                </a:gdLst>
                <a:cxnLst>
                  <a:cxn ang="0">
                    <a:pos x="T0" y="T1"/>
                  </a:cxn>
                  <a:cxn ang="0">
                    <a:pos x="T2" y="T3"/>
                  </a:cxn>
                  <a:cxn ang="0">
                    <a:pos x="T4" y="T5"/>
                  </a:cxn>
                  <a:cxn ang="0">
                    <a:pos x="T6" y="T7"/>
                  </a:cxn>
                  <a:cxn ang="0">
                    <a:pos x="T8" y="T9"/>
                  </a:cxn>
                </a:cxnLst>
                <a:rect b="b" l="0" r="r" t="0"/>
                <a:pathLst>
                  <a:path h="395" w="916">
                    <a:moveTo>
                      <a:pt x="458" y="0"/>
                    </a:moveTo>
                    <a:lnTo>
                      <a:pt x="916" y="395"/>
                    </a:lnTo>
                    <a:lnTo>
                      <a:pt x="458" y="395"/>
                    </a:lnTo>
                    <a:lnTo>
                      <a:pt x="0" y="395"/>
                    </a:lnTo>
                    <a:lnTo>
                      <a:pt x="458"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33" name="Freeform: Shape 11">
                <a:extLst>
                  <a:ext uri="{FF2B5EF4-FFF2-40B4-BE49-F238E27FC236}">
                    <a16:creationId xmlns:a16="http://schemas.microsoft.com/office/drawing/2014/main" id="{4699FB68-96B5-4A1D-9156-32D11A07FDF6}"/>
                  </a:ext>
                </a:extLst>
              </p:cNvPr>
              <p:cNvSpPr/>
              <p:nvPr/>
            </p:nvSpPr>
            <p:spPr bwMode="auto">
              <a:xfrm>
                <a:off x="4084" y="825"/>
                <a:ext cx="458" cy="395"/>
              </a:xfrm>
              <a:custGeom>
                <a:gdLst>
                  <a:gd fmla="*/ 458 w 458" name="T0"/>
                  <a:gd fmla="*/ 0 h 395" name="T1"/>
                  <a:gd fmla="*/ 0 w 458" name="T2"/>
                  <a:gd fmla="*/ 395 h 395" name="T3"/>
                  <a:gd fmla="*/ 227 w 458" name="T4"/>
                  <a:gd fmla="*/ 395 h 395" name="T5"/>
                  <a:gd fmla="*/ 0 w 458" name="T6"/>
                  <a:gd fmla="*/ 395 h 395" name="T7"/>
                  <a:gd fmla="*/ 210 w 458" name="T8"/>
                  <a:gd fmla="*/ 214 h 395" name="T9"/>
                  <a:gd fmla="*/ 458 w 458" name="T10"/>
                  <a:gd fmla="*/ 0 h 395" name="T11"/>
                </a:gdLst>
                <a:cxnLst>
                  <a:cxn ang="0">
                    <a:pos x="T0" y="T1"/>
                  </a:cxn>
                  <a:cxn ang="0">
                    <a:pos x="T2" y="T3"/>
                  </a:cxn>
                  <a:cxn ang="0">
                    <a:pos x="T4" y="T5"/>
                  </a:cxn>
                  <a:cxn ang="0">
                    <a:pos x="T6" y="T7"/>
                  </a:cxn>
                  <a:cxn ang="0">
                    <a:pos x="T8" y="T9"/>
                  </a:cxn>
                  <a:cxn ang="0">
                    <a:pos x="T10" y="T11"/>
                  </a:cxn>
                </a:cxnLst>
                <a:rect b="b" l="0" r="r" t="0"/>
                <a:pathLst>
                  <a:path h="395" w="458">
                    <a:moveTo>
                      <a:pt x="458" y="0"/>
                    </a:moveTo>
                    <a:lnTo>
                      <a:pt x="0" y="395"/>
                    </a:lnTo>
                    <a:lnTo>
                      <a:pt x="227" y="395"/>
                    </a:lnTo>
                    <a:lnTo>
                      <a:pt x="0" y="395"/>
                    </a:lnTo>
                    <a:lnTo>
                      <a:pt x="210" y="214"/>
                    </a:lnTo>
                    <a:lnTo>
                      <a:pt x="458" y="0"/>
                    </a:lnTo>
                    <a:close/>
                  </a:path>
                </a:pathLst>
              </a:custGeom>
              <a:solidFill>
                <a:srgbClr val="A6A5C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4" name="Freeform: Shape 12">
                <a:extLst>
                  <a:ext uri="{FF2B5EF4-FFF2-40B4-BE49-F238E27FC236}">
                    <a16:creationId xmlns:a16="http://schemas.microsoft.com/office/drawing/2014/main" id="{87983A76-CE2A-43B0-8FA7-6640C8D02781}"/>
                  </a:ext>
                </a:extLst>
              </p:cNvPr>
              <p:cNvSpPr/>
              <p:nvPr/>
            </p:nvSpPr>
            <p:spPr bwMode="auto">
              <a:xfrm>
                <a:off x="4084" y="825"/>
                <a:ext cx="458" cy="395"/>
              </a:xfrm>
              <a:custGeom>
                <a:gdLst>
                  <a:gd fmla="*/ 458 w 458" name="T0"/>
                  <a:gd fmla="*/ 0 h 395" name="T1"/>
                  <a:gd fmla="*/ 0 w 458" name="T2"/>
                  <a:gd fmla="*/ 395 h 395" name="T3"/>
                  <a:gd fmla="*/ 227 w 458" name="T4"/>
                  <a:gd fmla="*/ 395 h 395" name="T5"/>
                  <a:gd fmla="*/ 0 w 458" name="T6"/>
                  <a:gd fmla="*/ 395 h 395" name="T7"/>
                  <a:gd fmla="*/ 210 w 458" name="T8"/>
                  <a:gd fmla="*/ 214 h 395" name="T9"/>
                  <a:gd fmla="*/ 458 w 458" name="T10"/>
                  <a:gd fmla="*/ 0 h 395" name="T11"/>
                </a:gdLst>
                <a:cxnLst>
                  <a:cxn ang="0">
                    <a:pos x="T0" y="T1"/>
                  </a:cxn>
                  <a:cxn ang="0">
                    <a:pos x="T2" y="T3"/>
                  </a:cxn>
                  <a:cxn ang="0">
                    <a:pos x="T4" y="T5"/>
                  </a:cxn>
                  <a:cxn ang="0">
                    <a:pos x="T6" y="T7"/>
                  </a:cxn>
                  <a:cxn ang="0">
                    <a:pos x="T8" y="T9"/>
                  </a:cxn>
                  <a:cxn ang="0">
                    <a:pos x="T10" y="T11"/>
                  </a:cxn>
                </a:cxnLst>
                <a:rect b="b" l="0" r="r" t="0"/>
                <a:pathLst>
                  <a:path h="395" w="458">
                    <a:moveTo>
                      <a:pt x="458" y="0"/>
                    </a:moveTo>
                    <a:lnTo>
                      <a:pt x="0" y="395"/>
                    </a:lnTo>
                    <a:lnTo>
                      <a:pt x="227" y="395"/>
                    </a:lnTo>
                    <a:lnTo>
                      <a:pt x="0" y="395"/>
                    </a:lnTo>
                    <a:lnTo>
                      <a:pt x="210" y="214"/>
                    </a:lnTo>
                    <a:lnTo>
                      <a:pt x="458"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35" name="Freeform: Shape 13">
                <a:extLst>
                  <a:ext uri="{FF2B5EF4-FFF2-40B4-BE49-F238E27FC236}">
                    <a16:creationId xmlns:a16="http://schemas.microsoft.com/office/drawing/2014/main" id="{E978337A-9B12-4FFA-BD5A-571A4F4EBD60}"/>
                  </a:ext>
                </a:extLst>
              </p:cNvPr>
              <p:cNvSpPr/>
              <p:nvPr/>
            </p:nvSpPr>
            <p:spPr bwMode="auto">
              <a:xfrm>
                <a:off x="4542" y="825"/>
                <a:ext cx="458" cy="395"/>
              </a:xfrm>
              <a:custGeom>
                <a:gdLst>
                  <a:gd fmla="*/ 0 w 458" name="T0"/>
                  <a:gd fmla="*/ 0 h 395" name="T1"/>
                  <a:gd fmla="*/ 0 w 458" name="T2"/>
                  <a:gd fmla="*/ 0 h 395" name="T3"/>
                  <a:gd fmla="*/ 458 w 458" name="T4"/>
                  <a:gd fmla="*/ 395 h 395" name="T5"/>
                  <a:gd fmla="*/ 458 w 458" name="T6"/>
                  <a:gd fmla="*/ 395 h 395" name="T7"/>
                  <a:gd fmla="*/ 0 w 458" name="T8"/>
                  <a:gd fmla="*/ 0 h 395" name="T9"/>
                </a:gdLst>
                <a:cxnLst>
                  <a:cxn ang="0">
                    <a:pos x="T0" y="T1"/>
                  </a:cxn>
                  <a:cxn ang="0">
                    <a:pos x="T2" y="T3"/>
                  </a:cxn>
                  <a:cxn ang="0">
                    <a:pos x="T4" y="T5"/>
                  </a:cxn>
                  <a:cxn ang="0">
                    <a:pos x="T6" y="T7"/>
                  </a:cxn>
                  <a:cxn ang="0">
                    <a:pos x="T8" y="T9"/>
                  </a:cxn>
                </a:cxnLst>
                <a:rect b="b" l="0" r="r" t="0"/>
                <a:pathLst>
                  <a:path h="395" w="458">
                    <a:moveTo>
                      <a:pt x="0" y="0"/>
                    </a:moveTo>
                    <a:lnTo>
                      <a:pt x="0" y="0"/>
                    </a:lnTo>
                    <a:lnTo>
                      <a:pt x="458" y="395"/>
                    </a:lnTo>
                    <a:lnTo>
                      <a:pt x="458" y="395"/>
                    </a:lnTo>
                    <a:lnTo>
                      <a:pt x="0" y="0"/>
                    </a:lnTo>
                    <a:close/>
                  </a:path>
                </a:pathLst>
              </a:custGeom>
              <a:solidFill>
                <a:srgbClr val="AEADCC"/>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6" name="Freeform: Shape 14">
                <a:extLst>
                  <a:ext uri="{FF2B5EF4-FFF2-40B4-BE49-F238E27FC236}">
                    <a16:creationId xmlns:a16="http://schemas.microsoft.com/office/drawing/2014/main" id="{FBCE0E89-1D44-45C9-9C4A-C11C7EC43D75}"/>
                  </a:ext>
                </a:extLst>
              </p:cNvPr>
              <p:cNvSpPr/>
              <p:nvPr/>
            </p:nvSpPr>
            <p:spPr bwMode="auto">
              <a:xfrm>
                <a:off x="4542" y="825"/>
                <a:ext cx="458" cy="395"/>
              </a:xfrm>
              <a:custGeom>
                <a:gdLst>
                  <a:gd fmla="*/ 0 w 458" name="T0"/>
                  <a:gd fmla="*/ 0 h 395" name="T1"/>
                  <a:gd fmla="*/ 0 w 458" name="T2"/>
                  <a:gd fmla="*/ 0 h 395" name="T3"/>
                  <a:gd fmla="*/ 458 w 458" name="T4"/>
                  <a:gd fmla="*/ 395 h 395" name="T5"/>
                  <a:gd fmla="*/ 458 w 458" name="T6"/>
                  <a:gd fmla="*/ 395 h 395" name="T7"/>
                  <a:gd fmla="*/ 0 w 458" name="T8"/>
                  <a:gd fmla="*/ 0 h 395" name="T9"/>
                </a:gdLst>
                <a:cxnLst>
                  <a:cxn ang="0">
                    <a:pos x="T0" y="T1"/>
                  </a:cxn>
                  <a:cxn ang="0">
                    <a:pos x="T2" y="T3"/>
                  </a:cxn>
                  <a:cxn ang="0">
                    <a:pos x="T4" y="T5"/>
                  </a:cxn>
                  <a:cxn ang="0">
                    <a:pos x="T6" y="T7"/>
                  </a:cxn>
                  <a:cxn ang="0">
                    <a:pos x="T8" y="T9"/>
                  </a:cxn>
                </a:cxnLst>
                <a:rect b="b" l="0" r="r" t="0"/>
                <a:pathLst>
                  <a:path h="395" w="458">
                    <a:moveTo>
                      <a:pt x="0" y="0"/>
                    </a:moveTo>
                    <a:lnTo>
                      <a:pt x="0" y="0"/>
                    </a:lnTo>
                    <a:lnTo>
                      <a:pt x="458" y="395"/>
                    </a:lnTo>
                    <a:lnTo>
                      <a:pt x="458" y="395"/>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37" name="Freeform: Shape 15">
                <a:extLst>
                  <a:ext uri="{FF2B5EF4-FFF2-40B4-BE49-F238E27FC236}">
                    <a16:creationId xmlns:a16="http://schemas.microsoft.com/office/drawing/2014/main" id="{DBCC9F92-C3D9-4F62-8BE5-4F42897700F1}"/>
                  </a:ext>
                </a:extLst>
              </p:cNvPr>
              <p:cNvSpPr/>
              <p:nvPr/>
            </p:nvSpPr>
            <p:spPr bwMode="auto">
              <a:xfrm>
                <a:off x="4311" y="1220"/>
                <a:ext cx="462" cy="2027"/>
              </a:xfrm>
              <a:custGeom>
                <a:gdLst>
                  <a:gd fmla="*/ 462 w 462" name="T0"/>
                  <a:gd fmla="*/ 0 h 2027" name="T1"/>
                  <a:gd fmla="*/ 231 w 462" name="T2"/>
                  <a:gd fmla="*/ 0 h 2027" name="T3"/>
                  <a:gd fmla="*/ 0 w 462" name="T4"/>
                  <a:gd fmla="*/ 0 h 2027" name="T5"/>
                  <a:gd fmla="*/ 0 w 462" name="T6"/>
                  <a:gd fmla="*/ 2027 h 2027" name="T7"/>
                  <a:gd fmla="*/ 462 w 462" name="T8"/>
                  <a:gd fmla="*/ 1661 h 2027" name="T9"/>
                  <a:gd fmla="*/ 462 w 462" name="T10"/>
                  <a:gd fmla="*/ 0 h 2027" name="T11"/>
                </a:gdLst>
                <a:cxnLst>
                  <a:cxn ang="0">
                    <a:pos x="T0" y="T1"/>
                  </a:cxn>
                  <a:cxn ang="0">
                    <a:pos x="T2" y="T3"/>
                  </a:cxn>
                  <a:cxn ang="0">
                    <a:pos x="T4" y="T5"/>
                  </a:cxn>
                  <a:cxn ang="0">
                    <a:pos x="T6" y="T7"/>
                  </a:cxn>
                  <a:cxn ang="0">
                    <a:pos x="T8" y="T9"/>
                  </a:cxn>
                  <a:cxn ang="0">
                    <a:pos x="T10" y="T11"/>
                  </a:cxn>
                </a:cxnLst>
                <a:rect b="b" l="0" r="r" t="0"/>
                <a:pathLst>
                  <a:path h="2027" w="462">
                    <a:moveTo>
                      <a:pt x="462" y="0"/>
                    </a:moveTo>
                    <a:lnTo>
                      <a:pt x="231" y="0"/>
                    </a:lnTo>
                    <a:lnTo>
                      <a:pt x="0" y="0"/>
                    </a:lnTo>
                    <a:lnTo>
                      <a:pt x="0" y="2027"/>
                    </a:lnTo>
                    <a:lnTo>
                      <a:pt x="462" y="1661"/>
                    </a:lnTo>
                    <a:lnTo>
                      <a:pt x="462" y="0"/>
                    </a:ln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8" name="Freeform: Shape 16">
                <a:extLst>
                  <a:ext uri="{FF2B5EF4-FFF2-40B4-BE49-F238E27FC236}">
                    <a16:creationId xmlns:a16="http://schemas.microsoft.com/office/drawing/2014/main" id="{DA0F495F-7C69-4E1E-BA93-70C38600F619}"/>
                  </a:ext>
                </a:extLst>
              </p:cNvPr>
              <p:cNvSpPr/>
              <p:nvPr/>
            </p:nvSpPr>
            <p:spPr bwMode="auto">
              <a:xfrm>
                <a:off x="4311" y="1220"/>
                <a:ext cx="462" cy="2027"/>
              </a:xfrm>
              <a:custGeom>
                <a:gdLst>
                  <a:gd fmla="*/ 462 w 462" name="T0"/>
                  <a:gd fmla="*/ 0 h 2027" name="T1"/>
                  <a:gd fmla="*/ 231 w 462" name="T2"/>
                  <a:gd fmla="*/ 0 h 2027" name="T3"/>
                  <a:gd fmla="*/ 0 w 462" name="T4"/>
                  <a:gd fmla="*/ 0 h 2027" name="T5"/>
                  <a:gd fmla="*/ 0 w 462" name="T6"/>
                  <a:gd fmla="*/ 2027 h 2027" name="T7"/>
                  <a:gd fmla="*/ 462 w 462" name="T8"/>
                  <a:gd fmla="*/ 1661 h 2027" name="T9"/>
                  <a:gd fmla="*/ 462 w 462" name="T10"/>
                  <a:gd fmla="*/ 0 h 2027" name="T11"/>
                </a:gdLst>
                <a:cxnLst>
                  <a:cxn ang="0">
                    <a:pos x="T0" y="T1"/>
                  </a:cxn>
                  <a:cxn ang="0">
                    <a:pos x="T2" y="T3"/>
                  </a:cxn>
                  <a:cxn ang="0">
                    <a:pos x="T4" y="T5"/>
                  </a:cxn>
                  <a:cxn ang="0">
                    <a:pos x="T6" y="T7"/>
                  </a:cxn>
                  <a:cxn ang="0">
                    <a:pos x="T8" y="T9"/>
                  </a:cxn>
                  <a:cxn ang="0">
                    <a:pos x="T10" y="T11"/>
                  </a:cxn>
                </a:cxnLst>
                <a:rect b="b" l="0" r="r" t="0"/>
                <a:pathLst>
                  <a:path h="2027" w="462">
                    <a:moveTo>
                      <a:pt x="462" y="0"/>
                    </a:moveTo>
                    <a:lnTo>
                      <a:pt x="231" y="0"/>
                    </a:lnTo>
                    <a:lnTo>
                      <a:pt x="0" y="0"/>
                    </a:lnTo>
                    <a:lnTo>
                      <a:pt x="0" y="2027"/>
                    </a:lnTo>
                    <a:lnTo>
                      <a:pt x="462" y="1661"/>
                    </a:lnTo>
                    <a:lnTo>
                      <a:pt x="46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39" name="Freeform: Shape 17">
                <a:extLst>
                  <a:ext uri="{FF2B5EF4-FFF2-40B4-BE49-F238E27FC236}">
                    <a16:creationId xmlns:a16="http://schemas.microsoft.com/office/drawing/2014/main" id="{CC338025-2A38-4325-8A81-5DA72A392038}"/>
                  </a:ext>
                </a:extLst>
              </p:cNvPr>
              <p:cNvSpPr/>
              <p:nvPr/>
            </p:nvSpPr>
            <p:spPr bwMode="auto">
              <a:xfrm>
                <a:off x="4084" y="825"/>
                <a:ext cx="916" cy="395"/>
              </a:xfrm>
              <a:custGeom>
                <a:gdLst>
                  <a:gd fmla="*/ 458 w 916" name="T0"/>
                  <a:gd fmla="*/ 0 h 395" name="T1"/>
                  <a:gd fmla="*/ 458 w 916" name="T2"/>
                  <a:gd fmla="*/ 0 h 395" name="T3"/>
                  <a:gd fmla="*/ 210 w 916" name="T4"/>
                  <a:gd fmla="*/ 214 h 395" name="T5"/>
                  <a:gd fmla="*/ 0 w 916" name="T6"/>
                  <a:gd fmla="*/ 395 h 395" name="T7"/>
                  <a:gd fmla="*/ 227 w 916" name="T8"/>
                  <a:gd fmla="*/ 395 h 395" name="T9"/>
                  <a:gd fmla="*/ 458 w 916" name="T10"/>
                  <a:gd fmla="*/ 395 h 395" name="T11"/>
                  <a:gd fmla="*/ 689 w 916" name="T12"/>
                  <a:gd fmla="*/ 395 h 395" name="T13"/>
                  <a:gd fmla="*/ 916 w 916" name="T14"/>
                  <a:gd fmla="*/ 395 h 395" name="T15"/>
                  <a:gd fmla="*/ 458 w 916" name="T16"/>
                  <a:gd fmla="*/ 0 h 3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95" w="916">
                    <a:moveTo>
                      <a:pt x="458" y="0"/>
                    </a:moveTo>
                    <a:lnTo>
                      <a:pt x="458" y="0"/>
                    </a:lnTo>
                    <a:lnTo>
                      <a:pt x="210" y="214"/>
                    </a:lnTo>
                    <a:lnTo>
                      <a:pt x="0" y="395"/>
                    </a:lnTo>
                    <a:lnTo>
                      <a:pt x="227" y="395"/>
                    </a:lnTo>
                    <a:lnTo>
                      <a:pt x="458" y="395"/>
                    </a:lnTo>
                    <a:lnTo>
                      <a:pt x="689" y="395"/>
                    </a:lnTo>
                    <a:lnTo>
                      <a:pt x="916" y="395"/>
                    </a:lnTo>
                    <a:lnTo>
                      <a:pt x="458" y="0"/>
                    </a:ln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0" name="Freeform: Shape 18">
                <a:extLst>
                  <a:ext uri="{FF2B5EF4-FFF2-40B4-BE49-F238E27FC236}">
                    <a16:creationId xmlns:a16="http://schemas.microsoft.com/office/drawing/2014/main" id="{1E6E0CEE-F40F-4C1C-98F2-AA6549B9FFF0}"/>
                  </a:ext>
                </a:extLst>
              </p:cNvPr>
              <p:cNvSpPr/>
              <p:nvPr/>
            </p:nvSpPr>
            <p:spPr bwMode="auto">
              <a:xfrm>
                <a:off x="4084" y="825"/>
                <a:ext cx="916" cy="395"/>
              </a:xfrm>
              <a:custGeom>
                <a:gdLst>
                  <a:gd fmla="*/ 458 w 916" name="T0"/>
                  <a:gd fmla="*/ 0 h 395" name="T1"/>
                  <a:gd fmla="*/ 458 w 916" name="T2"/>
                  <a:gd fmla="*/ 0 h 395" name="T3"/>
                  <a:gd fmla="*/ 210 w 916" name="T4"/>
                  <a:gd fmla="*/ 214 h 395" name="T5"/>
                  <a:gd fmla="*/ 0 w 916" name="T6"/>
                  <a:gd fmla="*/ 395 h 395" name="T7"/>
                  <a:gd fmla="*/ 227 w 916" name="T8"/>
                  <a:gd fmla="*/ 395 h 395" name="T9"/>
                  <a:gd fmla="*/ 458 w 916" name="T10"/>
                  <a:gd fmla="*/ 395 h 395" name="T11"/>
                  <a:gd fmla="*/ 689 w 916" name="T12"/>
                  <a:gd fmla="*/ 395 h 395" name="T13"/>
                  <a:gd fmla="*/ 916 w 916" name="T14"/>
                  <a:gd fmla="*/ 395 h 395" name="T15"/>
                  <a:gd fmla="*/ 458 w 916" name="T16"/>
                  <a:gd fmla="*/ 0 h 3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95" w="916">
                    <a:moveTo>
                      <a:pt x="458" y="0"/>
                    </a:moveTo>
                    <a:lnTo>
                      <a:pt x="458" y="0"/>
                    </a:lnTo>
                    <a:lnTo>
                      <a:pt x="210" y="214"/>
                    </a:lnTo>
                    <a:lnTo>
                      <a:pt x="0" y="395"/>
                    </a:lnTo>
                    <a:lnTo>
                      <a:pt x="227" y="395"/>
                    </a:lnTo>
                    <a:lnTo>
                      <a:pt x="458" y="395"/>
                    </a:lnTo>
                    <a:lnTo>
                      <a:pt x="689" y="395"/>
                    </a:lnTo>
                    <a:lnTo>
                      <a:pt x="916" y="395"/>
                    </a:lnTo>
                    <a:lnTo>
                      <a:pt x="458"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41" name="Freeform: Shape 19">
                <a:extLst>
                  <a:ext uri="{FF2B5EF4-FFF2-40B4-BE49-F238E27FC236}">
                    <a16:creationId xmlns:a16="http://schemas.microsoft.com/office/drawing/2014/main" id="{1AC3C35C-5600-4DED-A36B-80E67F71F6A6}"/>
                  </a:ext>
                </a:extLst>
              </p:cNvPr>
              <p:cNvSpPr/>
              <p:nvPr/>
            </p:nvSpPr>
            <p:spPr bwMode="auto">
              <a:xfrm>
                <a:off x="3844" y="1950"/>
                <a:ext cx="467" cy="1532"/>
              </a:xfrm>
              <a:custGeom>
                <a:gdLst>
                  <a:gd fmla="*/ 0 w 467" name="T0"/>
                  <a:gd fmla="*/ 1532 h 1532" name="T1"/>
                  <a:gd fmla="*/ 0 w 467" name="T2"/>
                  <a:gd fmla="*/ 0 h 1532" name="T3"/>
                  <a:gd fmla="*/ 467 w 467" name="T4"/>
                  <a:gd fmla="*/ 366 h 1532" name="T5"/>
                  <a:gd fmla="*/ 467 w 467" name="T6"/>
                  <a:gd fmla="*/ 1532 h 1532" name="T7"/>
                  <a:gd fmla="*/ 0 w 467" name="T8"/>
                  <a:gd fmla="*/ 1532 h 1532" name="T9"/>
                </a:gdLst>
                <a:cxnLst>
                  <a:cxn ang="0">
                    <a:pos x="T0" y="T1"/>
                  </a:cxn>
                  <a:cxn ang="0">
                    <a:pos x="T2" y="T3"/>
                  </a:cxn>
                  <a:cxn ang="0">
                    <a:pos x="T4" y="T5"/>
                  </a:cxn>
                  <a:cxn ang="0">
                    <a:pos x="T6" y="T7"/>
                  </a:cxn>
                  <a:cxn ang="0">
                    <a:pos x="T8" y="T9"/>
                  </a:cxn>
                </a:cxnLst>
                <a:rect b="b" l="0" r="r" t="0"/>
                <a:pathLst>
                  <a:path h="1532" w="467">
                    <a:moveTo>
                      <a:pt x="0" y="1532"/>
                    </a:moveTo>
                    <a:lnTo>
                      <a:pt x="0" y="0"/>
                    </a:lnTo>
                    <a:lnTo>
                      <a:pt x="467" y="366"/>
                    </a:lnTo>
                    <a:lnTo>
                      <a:pt x="467" y="1532"/>
                    </a:lnTo>
                    <a:lnTo>
                      <a:pt x="0" y="1532"/>
                    </a:lnTo>
                    <a:close/>
                  </a:path>
                </a:pathLst>
              </a:custGeom>
              <a:solidFill>
                <a:srgbClr val="A6A5C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2" name="Freeform: Shape 20">
                <a:extLst>
                  <a:ext uri="{FF2B5EF4-FFF2-40B4-BE49-F238E27FC236}">
                    <a16:creationId xmlns:a16="http://schemas.microsoft.com/office/drawing/2014/main" id="{5B3D78AE-25E1-4132-A8FD-439962878094}"/>
                  </a:ext>
                </a:extLst>
              </p:cNvPr>
              <p:cNvSpPr/>
              <p:nvPr/>
            </p:nvSpPr>
            <p:spPr bwMode="auto">
              <a:xfrm>
                <a:off x="3844" y="1950"/>
                <a:ext cx="467" cy="1532"/>
              </a:xfrm>
              <a:custGeom>
                <a:gdLst>
                  <a:gd fmla="*/ 0 w 467" name="T0"/>
                  <a:gd fmla="*/ 1532 h 1532" name="T1"/>
                  <a:gd fmla="*/ 0 w 467" name="T2"/>
                  <a:gd fmla="*/ 0 h 1532" name="T3"/>
                  <a:gd fmla="*/ 467 w 467" name="T4"/>
                  <a:gd fmla="*/ 366 h 1532" name="T5"/>
                  <a:gd fmla="*/ 467 w 467" name="T6"/>
                  <a:gd fmla="*/ 1532 h 1532" name="T7"/>
                  <a:gd fmla="*/ 0 w 467" name="T8"/>
                  <a:gd fmla="*/ 1532 h 1532" name="T9"/>
                </a:gdLst>
                <a:cxnLst>
                  <a:cxn ang="0">
                    <a:pos x="T0" y="T1"/>
                  </a:cxn>
                  <a:cxn ang="0">
                    <a:pos x="T2" y="T3"/>
                  </a:cxn>
                  <a:cxn ang="0">
                    <a:pos x="T4" y="T5"/>
                  </a:cxn>
                  <a:cxn ang="0">
                    <a:pos x="T6" y="T7"/>
                  </a:cxn>
                  <a:cxn ang="0">
                    <a:pos x="T8" y="T9"/>
                  </a:cxn>
                </a:cxnLst>
                <a:rect b="b" l="0" r="r" t="0"/>
                <a:pathLst>
                  <a:path h="1532" w="467">
                    <a:moveTo>
                      <a:pt x="0" y="1532"/>
                    </a:moveTo>
                    <a:lnTo>
                      <a:pt x="0" y="0"/>
                    </a:lnTo>
                    <a:lnTo>
                      <a:pt x="467" y="366"/>
                    </a:lnTo>
                    <a:lnTo>
                      <a:pt x="467" y="1532"/>
                    </a:lnTo>
                    <a:lnTo>
                      <a:pt x="0" y="153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43" name="Freeform: Shape 21">
                <a:extLst>
                  <a:ext uri="{FF2B5EF4-FFF2-40B4-BE49-F238E27FC236}">
                    <a16:creationId xmlns:a16="http://schemas.microsoft.com/office/drawing/2014/main" id="{0065FA5D-6CD7-4D25-AA70-BA4C4E9579EA}"/>
                  </a:ext>
                </a:extLst>
              </p:cNvPr>
              <p:cNvSpPr/>
              <p:nvPr/>
            </p:nvSpPr>
            <p:spPr bwMode="auto">
              <a:xfrm>
                <a:off x="3617" y="3441"/>
                <a:ext cx="917" cy="396"/>
              </a:xfrm>
              <a:custGeom>
                <a:gdLst>
                  <a:gd fmla="*/ 458 w 917" name="T0"/>
                  <a:gd fmla="*/ 396 h 396" name="T1"/>
                  <a:gd fmla="*/ 917 w 917" name="T2"/>
                  <a:gd fmla="*/ 0 h 396" name="T3"/>
                  <a:gd fmla="*/ 458 w 917" name="T4"/>
                  <a:gd fmla="*/ 0 h 396" name="T5"/>
                  <a:gd fmla="*/ 0 w 917" name="T6"/>
                  <a:gd fmla="*/ 0 h 396" name="T7"/>
                  <a:gd fmla="*/ 458 w 917" name="T8"/>
                  <a:gd fmla="*/ 396 h 396" name="T9"/>
                </a:gdLst>
                <a:cxnLst>
                  <a:cxn ang="0">
                    <a:pos x="T0" y="T1"/>
                  </a:cxn>
                  <a:cxn ang="0">
                    <a:pos x="T2" y="T3"/>
                  </a:cxn>
                  <a:cxn ang="0">
                    <a:pos x="T4" y="T5"/>
                  </a:cxn>
                  <a:cxn ang="0">
                    <a:pos x="T6" y="T7"/>
                  </a:cxn>
                  <a:cxn ang="0">
                    <a:pos x="T8" y="T9"/>
                  </a:cxn>
                </a:cxnLst>
                <a:rect b="b" l="0" r="r" t="0"/>
                <a:pathLst>
                  <a:path h="396" w="917">
                    <a:moveTo>
                      <a:pt x="458" y="396"/>
                    </a:moveTo>
                    <a:lnTo>
                      <a:pt x="917" y="0"/>
                    </a:lnTo>
                    <a:lnTo>
                      <a:pt x="458" y="0"/>
                    </a:lnTo>
                    <a:lnTo>
                      <a:pt x="0" y="0"/>
                    </a:lnTo>
                    <a:lnTo>
                      <a:pt x="458" y="396"/>
                    </a:lnTo>
                    <a:close/>
                  </a:path>
                </a:pathLst>
              </a:custGeom>
              <a:solidFill>
                <a:schemeClr val="accent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4" name="Freeform: Shape 22">
                <a:extLst>
                  <a:ext uri="{FF2B5EF4-FFF2-40B4-BE49-F238E27FC236}">
                    <a16:creationId xmlns:a16="http://schemas.microsoft.com/office/drawing/2014/main" id="{D25E0F78-2971-4A6E-9C85-6762D10DB9FB}"/>
                  </a:ext>
                </a:extLst>
              </p:cNvPr>
              <p:cNvSpPr/>
              <p:nvPr/>
            </p:nvSpPr>
            <p:spPr bwMode="auto">
              <a:xfrm>
                <a:off x="3617" y="3441"/>
                <a:ext cx="917" cy="396"/>
              </a:xfrm>
              <a:custGeom>
                <a:gdLst>
                  <a:gd fmla="*/ 458 w 917" name="T0"/>
                  <a:gd fmla="*/ 396 h 396" name="T1"/>
                  <a:gd fmla="*/ 917 w 917" name="T2"/>
                  <a:gd fmla="*/ 0 h 396" name="T3"/>
                  <a:gd fmla="*/ 458 w 917" name="T4"/>
                  <a:gd fmla="*/ 0 h 396" name="T5"/>
                  <a:gd fmla="*/ 0 w 917" name="T6"/>
                  <a:gd fmla="*/ 0 h 396" name="T7"/>
                  <a:gd fmla="*/ 458 w 917" name="T8"/>
                  <a:gd fmla="*/ 396 h 396" name="T9"/>
                </a:gdLst>
                <a:cxnLst>
                  <a:cxn ang="0">
                    <a:pos x="T0" y="T1"/>
                  </a:cxn>
                  <a:cxn ang="0">
                    <a:pos x="T2" y="T3"/>
                  </a:cxn>
                  <a:cxn ang="0">
                    <a:pos x="T4" y="T5"/>
                  </a:cxn>
                  <a:cxn ang="0">
                    <a:pos x="T6" y="T7"/>
                  </a:cxn>
                  <a:cxn ang="0">
                    <a:pos x="T8" y="T9"/>
                  </a:cxn>
                </a:cxnLst>
                <a:rect b="b" l="0" r="r" t="0"/>
                <a:pathLst>
                  <a:path h="396" w="917">
                    <a:moveTo>
                      <a:pt x="458" y="396"/>
                    </a:moveTo>
                    <a:lnTo>
                      <a:pt x="917" y="0"/>
                    </a:lnTo>
                    <a:lnTo>
                      <a:pt x="458" y="0"/>
                    </a:lnTo>
                    <a:lnTo>
                      <a:pt x="0" y="0"/>
                    </a:lnTo>
                    <a:lnTo>
                      <a:pt x="458" y="396"/>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45" name="Freeform: Shape 23">
                <a:extLst>
                  <a:ext uri="{FF2B5EF4-FFF2-40B4-BE49-F238E27FC236}">
                    <a16:creationId xmlns:a16="http://schemas.microsoft.com/office/drawing/2014/main" id="{98219631-F95E-419E-A250-A98F26D4A0B8}"/>
                  </a:ext>
                </a:extLst>
              </p:cNvPr>
              <p:cNvSpPr/>
              <p:nvPr/>
            </p:nvSpPr>
            <p:spPr bwMode="auto">
              <a:xfrm>
                <a:off x="3617" y="3441"/>
                <a:ext cx="917" cy="396"/>
              </a:xfrm>
              <a:custGeom>
                <a:gdLst>
                  <a:gd fmla="*/ 917 w 917" name="T0"/>
                  <a:gd fmla="*/ 0 h 396" name="T1"/>
                  <a:gd fmla="*/ 917 w 917" name="T2"/>
                  <a:gd fmla="*/ 0 h 396" name="T3"/>
                  <a:gd fmla="*/ 458 w 917" name="T4"/>
                  <a:gd fmla="*/ 396 h 396" name="T5"/>
                  <a:gd fmla="*/ 0 w 917" name="T6"/>
                  <a:gd fmla="*/ 0 h 396" name="T7"/>
                  <a:gd fmla="*/ 0 w 917" name="T8"/>
                  <a:gd fmla="*/ 0 h 396" name="T9"/>
                  <a:gd fmla="*/ 458 w 917" name="T10"/>
                  <a:gd fmla="*/ 396 h 396" name="T11"/>
                  <a:gd fmla="*/ 917 w 917" name="T12"/>
                  <a:gd fmla="*/ 0 h 396" name="T13"/>
                </a:gdLst>
                <a:cxnLst>
                  <a:cxn ang="0">
                    <a:pos x="T0" y="T1"/>
                  </a:cxn>
                  <a:cxn ang="0">
                    <a:pos x="T2" y="T3"/>
                  </a:cxn>
                  <a:cxn ang="0">
                    <a:pos x="T4" y="T5"/>
                  </a:cxn>
                  <a:cxn ang="0">
                    <a:pos x="T6" y="T7"/>
                  </a:cxn>
                  <a:cxn ang="0">
                    <a:pos x="T8" y="T9"/>
                  </a:cxn>
                  <a:cxn ang="0">
                    <a:pos x="T10" y="T11"/>
                  </a:cxn>
                  <a:cxn ang="0">
                    <a:pos x="T12" y="T13"/>
                  </a:cxn>
                </a:cxnLst>
                <a:rect b="b" l="0" r="r" t="0"/>
                <a:pathLst>
                  <a:path h="396" w="917">
                    <a:moveTo>
                      <a:pt x="917" y="0"/>
                    </a:moveTo>
                    <a:lnTo>
                      <a:pt x="917" y="0"/>
                    </a:lnTo>
                    <a:lnTo>
                      <a:pt x="458" y="396"/>
                    </a:lnTo>
                    <a:lnTo>
                      <a:pt x="0" y="0"/>
                    </a:lnTo>
                    <a:lnTo>
                      <a:pt x="0" y="0"/>
                    </a:lnTo>
                    <a:lnTo>
                      <a:pt x="458" y="396"/>
                    </a:lnTo>
                    <a:lnTo>
                      <a:pt x="917" y="0"/>
                    </a:lnTo>
                    <a:close/>
                  </a:path>
                </a:pathLst>
              </a:custGeom>
              <a:solidFill>
                <a:srgbClr val="A6A5C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6" name="Freeform: Shape 24">
                <a:extLst>
                  <a:ext uri="{FF2B5EF4-FFF2-40B4-BE49-F238E27FC236}">
                    <a16:creationId xmlns:a16="http://schemas.microsoft.com/office/drawing/2014/main" id="{43880A85-9EAF-4297-A168-C9F51ADB2D87}"/>
                  </a:ext>
                </a:extLst>
              </p:cNvPr>
              <p:cNvSpPr/>
              <p:nvPr/>
            </p:nvSpPr>
            <p:spPr bwMode="auto">
              <a:xfrm>
                <a:off x="3617" y="3441"/>
                <a:ext cx="917" cy="396"/>
              </a:xfrm>
              <a:custGeom>
                <a:gdLst>
                  <a:gd fmla="*/ 917 w 917" name="T0"/>
                  <a:gd fmla="*/ 0 h 396" name="T1"/>
                  <a:gd fmla="*/ 917 w 917" name="T2"/>
                  <a:gd fmla="*/ 0 h 396" name="T3"/>
                  <a:gd fmla="*/ 458 w 917" name="T4"/>
                  <a:gd fmla="*/ 396 h 396" name="T5"/>
                  <a:gd fmla="*/ 0 w 917" name="T6"/>
                  <a:gd fmla="*/ 0 h 396" name="T7"/>
                  <a:gd fmla="*/ 0 w 917" name="T8"/>
                  <a:gd fmla="*/ 0 h 396" name="T9"/>
                  <a:gd fmla="*/ 458 w 917" name="T10"/>
                  <a:gd fmla="*/ 396 h 396" name="T11"/>
                  <a:gd fmla="*/ 917 w 917" name="T12"/>
                  <a:gd fmla="*/ 0 h 396" name="T13"/>
                </a:gdLst>
                <a:cxnLst>
                  <a:cxn ang="0">
                    <a:pos x="T0" y="T1"/>
                  </a:cxn>
                  <a:cxn ang="0">
                    <a:pos x="T2" y="T3"/>
                  </a:cxn>
                  <a:cxn ang="0">
                    <a:pos x="T4" y="T5"/>
                  </a:cxn>
                  <a:cxn ang="0">
                    <a:pos x="T6" y="T7"/>
                  </a:cxn>
                  <a:cxn ang="0">
                    <a:pos x="T8" y="T9"/>
                  </a:cxn>
                  <a:cxn ang="0">
                    <a:pos x="T10" y="T11"/>
                  </a:cxn>
                  <a:cxn ang="0">
                    <a:pos x="T12" y="T13"/>
                  </a:cxn>
                </a:cxnLst>
                <a:rect b="b" l="0" r="r" t="0"/>
                <a:pathLst>
                  <a:path h="396" w="917">
                    <a:moveTo>
                      <a:pt x="917" y="0"/>
                    </a:moveTo>
                    <a:lnTo>
                      <a:pt x="917" y="0"/>
                    </a:lnTo>
                    <a:lnTo>
                      <a:pt x="458" y="396"/>
                    </a:lnTo>
                    <a:lnTo>
                      <a:pt x="0" y="0"/>
                    </a:lnTo>
                    <a:lnTo>
                      <a:pt x="0" y="0"/>
                    </a:lnTo>
                    <a:lnTo>
                      <a:pt x="458" y="396"/>
                    </a:lnTo>
                    <a:lnTo>
                      <a:pt x="917"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47" name="Freeform: Shape 25">
                <a:extLst>
                  <a:ext uri="{FF2B5EF4-FFF2-40B4-BE49-F238E27FC236}">
                    <a16:creationId xmlns:a16="http://schemas.microsoft.com/office/drawing/2014/main" id="{5D02524D-1DBB-4131-8EF9-A4E04CC60B1E}"/>
                  </a:ext>
                </a:extLst>
              </p:cNvPr>
              <p:cNvSpPr/>
              <p:nvPr/>
            </p:nvSpPr>
            <p:spPr bwMode="auto">
              <a:xfrm>
                <a:off x="3617" y="1950"/>
                <a:ext cx="917" cy="1491"/>
              </a:xfrm>
              <a:custGeom>
                <a:gdLst>
                  <a:gd fmla="*/ 227 w 917" name="T0"/>
                  <a:gd fmla="*/ 1491 h 1491" name="T1"/>
                  <a:gd fmla="*/ 0 w 917" name="T2"/>
                  <a:gd fmla="*/ 1491 h 1491" name="T3"/>
                  <a:gd fmla="*/ 227 w 917" name="T4"/>
                  <a:gd fmla="*/ 1491 h 1491" name="T5"/>
                  <a:gd fmla="*/ 227 w 917" name="T6"/>
                  <a:gd fmla="*/ 1491 h 1491" name="T7"/>
                  <a:gd fmla="*/ 227 w 917" name="T8"/>
                  <a:gd fmla="*/ 0 h 1491" name="T9"/>
                  <a:gd fmla="*/ 227 w 917" name="T10"/>
                  <a:gd fmla="*/ 0 h 1491" name="T11"/>
                  <a:gd fmla="*/ 694 w 917" name="T12"/>
                  <a:gd fmla="*/ 366 h 1491" name="T13"/>
                  <a:gd fmla="*/ 694 w 917" name="T14"/>
                  <a:gd fmla="*/ 1491 h 1491" name="T15"/>
                  <a:gd fmla="*/ 917 w 917" name="T16"/>
                  <a:gd fmla="*/ 1491 h 1491" name="T17"/>
                  <a:gd fmla="*/ 917 w 917" name="T18"/>
                  <a:gd fmla="*/ 1491 h 1491" name="T19"/>
                  <a:gd fmla="*/ 694 w 917" name="T20"/>
                  <a:gd fmla="*/ 1491 h 1491" name="T21"/>
                  <a:gd fmla="*/ 694 w 917" name="T22"/>
                  <a:gd fmla="*/ 366 h 1491" name="T23"/>
                  <a:gd fmla="*/ 227 w 917" name="T24"/>
                  <a:gd fmla="*/ 0 h 149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91" w="917">
                    <a:moveTo>
                      <a:pt x="227" y="1491"/>
                    </a:moveTo>
                    <a:lnTo>
                      <a:pt x="0" y="1491"/>
                    </a:lnTo>
                    <a:lnTo>
                      <a:pt x="227" y="1491"/>
                    </a:lnTo>
                    <a:lnTo>
                      <a:pt x="227" y="1491"/>
                    </a:lnTo>
                    <a:close/>
                    <a:moveTo>
                      <a:pt x="227" y="0"/>
                    </a:moveTo>
                    <a:lnTo>
                      <a:pt x="227" y="0"/>
                    </a:lnTo>
                    <a:lnTo>
                      <a:pt x="694" y="366"/>
                    </a:lnTo>
                    <a:lnTo>
                      <a:pt x="694" y="1491"/>
                    </a:lnTo>
                    <a:lnTo>
                      <a:pt x="917" y="1491"/>
                    </a:lnTo>
                    <a:lnTo>
                      <a:pt x="917" y="1491"/>
                    </a:lnTo>
                    <a:lnTo>
                      <a:pt x="694" y="1491"/>
                    </a:lnTo>
                    <a:lnTo>
                      <a:pt x="694" y="366"/>
                    </a:lnTo>
                    <a:lnTo>
                      <a:pt x="227" y="0"/>
                    </a:lnTo>
                    <a:close/>
                  </a:path>
                </a:pathLst>
              </a:custGeom>
              <a:solidFill>
                <a:srgbClr val="A6A5C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8" name="Freeform: Shape 26">
                <a:extLst>
                  <a:ext uri="{FF2B5EF4-FFF2-40B4-BE49-F238E27FC236}">
                    <a16:creationId xmlns:a16="http://schemas.microsoft.com/office/drawing/2014/main" id="{18F532F2-83FA-4445-A8F2-36A55539F715}"/>
                  </a:ext>
                </a:extLst>
              </p:cNvPr>
              <p:cNvSpPr/>
              <p:nvPr/>
            </p:nvSpPr>
            <p:spPr bwMode="auto">
              <a:xfrm>
                <a:off x="3617" y="1950"/>
                <a:ext cx="917" cy="1491"/>
              </a:xfrm>
              <a:custGeom>
                <a:gdLst>
                  <a:gd fmla="*/ 227 w 917" name="T0"/>
                  <a:gd fmla="*/ 1491 h 1491" name="T1"/>
                  <a:gd fmla="*/ 0 w 917" name="T2"/>
                  <a:gd fmla="*/ 1491 h 1491" name="T3"/>
                  <a:gd fmla="*/ 227 w 917" name="T4"/>
                  <a:gd fmla="*/ 1491 h 1491" name="T5"/>
                  <a:gd fmla="*/ 227 w 917" name="T6"/>
                  <a:gd fmla="*/ 1491 h 1491" name="T7"/>
                  <a:gd fmla="*/ 227 w 917" name="T8"/>
                  <a:gd fmla="*/ 0 h 1491" name="T9"/>
                  <a:gd fmla="*/ 227 w 917" name="T10"/>
                  <a:gd fmla="*/ 0 h 1491" name="T11"/>
                  <a:gd fmla="*/ 694 w 917" name="T12"/>
                  <a:gd fmla="*/ 366 h 1491" name="T13"/>
                  <a:gd fmla="*/ 694 w 917" name="T14"/>
                  <a:gd fmla="*/ 1491 h 1491" name="T15"/>
                  <a:gd fmla="*/ 917 w 917" name="T16"/>
                  <a:gd fmla="*/ 1491 h 1491" name="T17"/>
                  <a:gd fmla="*/ 917 w 917" name="T18"/>
                  <a:gd fmla="*/ 1491 h 1491" name="T19"/>
                  <a:gd fmla="*/ 694 w 917" name="T20"/>
                  <a:gd fmla="*/ 1491 h 1491" name="T21"/>
                  <a:gd fmla="*/ 694 w 917" name="T22"/>
                  <a:gd fmla="*/ 366 h 1491" name="T23"/>
                  <a:gd fmla="*/ 227 w 917" name="T24"/>
                  <a:gd fmla="*/ 0 h 149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91" w="917">
                    <a:moveTo>
                      <a:pt x="227" y="1491"/>
                    </a:moveTo>
                    <a:lnTo>
                      <a:pt x="0" y="1491"/>
                    </a:lnTo>
                    <a:lnTo>
                      <a:pt x="227" y="1491"/>
                    </a:lnTo>
                    <a:lnTo>
                      <a:pt x="227" y="1491"/>
                    </a:lnTo>
                    <a:moveTo>
                      <a:pt x="227" y="0"/>
                    </a:moveTo>
                    <a:lnTo>
                      <a:pt x="227" y="0"/>
                    </a:lnTo>
                    <a:lnTo>
                      <a:pt x="694" y="366"/>
                    </a:lnTo>
                    <a:lnTo>
                      <a:pt x="694" y="1491"/>
                    </a:lnTo>
                    <a:lnTo>
                      <a:pt x="917" y="1491"/>
                    </a:lnTo>
                    <a:lnTo>
                      <a:pt x="917" y="1491"/>
                    </a:lnTo>
                    <a:lnTo>
                      <a:pt x="694" y="1491"/>
                    </a:lnTo>
                    <a:lnTo>
                      <a:pt x="694" y="366"/>
                    </a:lnTo>
                    <a:lnTo>
                      <a:pt x="227"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49" name="Freeform: Shape 27">
                <a:extLst>
                  <a:ext uri="{FF2B5EF4-FFF2-40B4-BE49-F238E27FC236}">
                    <a16:creationId xmlns:a16="http://schemas.microsoft.com/office/drawing/2014/main" id="{E824233F-DB1C-4572-BAAB-6B023AB13DFB}"/>
                  </a:ext>
                </a:extLst>
              </p:cNvPr>
              <p:cNvSpPr/>
              <p:nvPr/>
            </p:nvSpPr>
            <p:spPr bwMode="auto">
              <a:xfrm>
                <a:off x="3844" y="1950"/>
                <a:ext cx="467" cy="1491"/>
              </a:xfrm>
              <a:custGeom>
                <a:gdLst>
                  <a:gd fmla="*/ 0 w 467" name="T0"/>
                  <a:gd fmla="*/ 0 h 1491" name="T1"/>
                  <a:gd fmla="*/ 0 w 467" name="T2"/>
                  <a:gd fmla="*/ 1491 h 1491" name="T3"/>
                  <a:gd fmla="*/ 0 w 467" name="T4"/>
                  <a:gd fmla="*/ 1491 h 1491" name="T5"/>
                  <a:gd fmla="*/ 231 w 467" name="T6"/>
                  <a:gd fmla="*/ 1491 h 1491" name="T7"/>
                  <a:gd fmla="*/ 467 w 467" name="T8"/>
                  <a:gd fmla="*/ 1491 h 1491" name="T9"/>
                  <a:gd fmla="*/ 467 w 467" name="T10"/>
                  <a:gd fmla="*/ 366 h 1491" name="T11"/>
                  <a:gd fmla="*/ 0 w 467" name="T12"/>
                  <a:gd fmla="*/ 0 h 1491" name="T13"/>
                </a:gdLst>
                <a:cxnLst>
                  <a:cxn ang="0">
                    <a:pos x="T0" y="T1"/>
                  </a:cxn>
                  <a:cxn ang="0">
                    <a:pos x="T2" y="T3"/>
                  </a:cxn>
                  <a:cxn ang="0">
                    <a:pos x="T4" y="T5"/>
                  </a:cxn>
                  <a:cxn ang="0">
                    <a:pos x="T6" y="T7"/>
                  </a:cxn>
                  <a:cxn ang="0">
                    <a:pos x="T8" y="T9"/>
                  </a:cxn>
                  <a:cxn ang="0">
                    <a:pos x="T10" y="T11"/>
                  </a:cxn>
                  <a:cxn ang="0">
                    <a:pos x="T12" y="T13"/>
                  </a:cxn>
                </a:cxnLst>
                <a:rect b="b" l="0" r="r" t="0"/>
                <a:pathLst>
                  <a:path h="1491" w="467">
                    <a:moveTo>
                      <a:pt x="0" y="0"/>
                    </a:moveTo>
                    <a:lnTo>
                      <a:pt x="0" y="1491"/>
                    </a:lnTo>
                    <a:lnTo>
                      <a:pt x="0" y="1491"/>
                    </a:lnTo>
                    <a:lnTo>
                      <a:pt x="231" y="1491"/>
                    </a:lnTo>
                    <a:lnTo>
                      <a:pt x="467" y="1491"/>
                    </a:lnTo>
                    <a:lnTo>
                      <a:pt x="467" y="366"/>
                    </a:lnTo>
                    <a:lnTo>
                      <a:pt x="0" y="0"/>
                    </a:lnTo>
                    <a:close/>
                  </a:path>
                </a:pathLst>
              </a:custGeom>
              <a:solidFill>
                <a:schemeClr val="accent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0" name="Freeform: Shape 28">
                <a:extLst>
                  <a:ext uri="{FF2B5EF4-FFF2-40B4-BE49-F238E27FC236}">
                    <a16:creationId xmlns:a16="http://schemas.microsoft.com/office/drawing/2014/main" id="{46975956-DA73-4B3A-8494-A16FC385936E}"/>
                  </a:ext>
                </a:extLst>
              </p:cNvPr>
              <p:cNvSpPr/>
              <p:nvPr/>
            </p:nvSpPr>
            <p:spPr bwMode="auto">
              <a:xfrm>
                <a:off x="3844" y="1950"/>
                <a:ext cx="467" cy="1491"/>
              </a:xfrm>
              <a:custGeom>
                <a:gdLst>
                  <a:gd fmla="*/ 0 w 467" name="T0"/>
                  <a:gd fmla="*/ 0 h 1491" name="T1"/>
                  <a:gd fmla="*/ 0 w 467" name="T2"/>
                  <a:gd fmla="*/ 1491 h 1491" name="T3"/>
                  <a:gd fmla="*/ 0 w 467" name="T4"/>
                  <a:gd fmla="*/ 1491 h 1491" name="T5"/>
                  <a:gd fmla="*/ 231 w 467" name="T6"/>
                  <a:gd fmla="*/ 1491 h 1491" name="T7"/>
                  <a:gd fmla="*/ 467 w 467" name="T8"/>
                  <a:gd fmla="*/ 1491 h 1491" name="T9"/>
                  <a:gd fmla="*/ 467 w 467" name="T10"/>
                  <a:gd fmla="*/ 366 h 1491" name="T11"/>
                  <a:gd fmla="*/ 0 w 467" name="T12"/>
                  <a:gd fmla="*/ 0 h 1491" name="T13"/>
                </a:gdLst>
                <a:cxnLst>
                  <a:cxn ang="0">
                    <a:pos x="T0" y="T1"/>
                  </a:cxn>
                  <a:cxn ang="0">
                    <a:pos x="T2" y="T3"/>
                  </a:cxn>
                  <a:cxn ang="0">
                    <a:pos x="T4" y="T5"/>
                  </a:cxn>
                  <a:cxn ang="0">
                    <a:pos x="T6" y="T7"/>
                  </a:cxn>
                  <a:cxn ang="0">
                    <a:pos x="T8" y="T9"/>
                  </a:cxn>
                  <a:cxn ang="0">
                    <a:pos x="T10" y="T11"/>
                  </a:cxn>
                  <a:cxn ang="0">
                    <a:pos x="T12" y="T13"/>
                  </a:cxn>
                </a:cxnLst>
                <a:rect b="b" l="0" r="r" t="0"/>
                <a:pathLst>
                  <a:path h="1491" w="467">
                    <a:moveTo>
                      <a:pt x="0" y="0"/>
                    </a:moveTo>
                    <a:lnTo>
                      <a:pt x="0" y="1491"/>
                    </a:lnTo>
                    <a:lnTo>
                      <a:pt x="0" y="1491"/>
                    </a:lnTo>
                    <a:lnTo>
                      <a:pt x="231" y="1491"/>
                    </a:lnTo>
                    <a:lnTo>
                      <a:pt x="467" y="1491"/>
                    </a:lnTo>
                    <a:lnTo>
                      <a:pt x="467" y="366"/>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51" name="Freeform: Shape 29">
                <a:extLst>
                  <a:ext uri="{FF2B5EF4-FFF2-40B4-BE49-F238E27FC236}">
                    <a16:creationId xmlns:a16="http://schemas.microsoft.com/office/drawing/2014/main" id="{1202BB33-DB57-4501-B138-7A71CB300755}"/>
                  </a:ext>
                </a:extLst>
              </p:cNvPr>
              <p:cNvSpPr/>
              <p:nvPr/>
            </p:nvSpPr>
            <p:spPr bwMode="auto">
              <a:xfrm>
                <a:off x="3617" y="3441"/>
                <a:ext cx="917" cy="396"/>
              </a:xfrm>
              <a:custGeom>
                <a:gdLst>
                  <a:gd fmla="*/ 917 w 917" name="T0"/>
                  <a:gd fmla="*/ 0 h 396" name="T1"/>
                  <a:gd fmla="*/ 694 w 917" name="T2"/>
                  <a:gd fmla="*/ 0 h 396" name="T3"/>
                  <a:gd fmla="*/ 458 w 917" name="T4"/>
                  <a:gd fmla="*/ 0 h 396" name="T5"/>
                  <a:gd fmla="*/ 227 w 917" name="T6"/>
                  <a:gd fmla="*/ 0 h 396" name="T7"/>
                  <a:gd fmla="*/ 0 w 917" name="T8"/>
                  <a:gd fmla="*/ 0 h 396" name="T9"/>
                  <a:gd fmla="*/ 458 w 917" name="T10"/>
                  <a:gd fmla="*/ 396 h 396" name="T11"/>
                  <a:gd fmla="*/ 917 w 917" name="T12"/>
                  <a:gd fmla="*/ 0 h 396" name="T13"/>
                </a:gdLst>
                <a:cxnLst>
                  <a:cxn ang="0">
                    <a:pos x="T0" y="T1"/>
                  </a:cxn>
                  <a:cxn ang="0">
                    <a:pos x="T2" y="T3"/>
                  </a:cxn>
                  <a:cxn ang="0">
                    <a:pos x="T4" y="T5"/>
                  </a:cxn>
                  <a:cxn ang="0">
                    <a:pos x="T6" y="T7"/>
                  </a:cxn>
                  <a:cxn ang="0">
                    <a:pos x="T8" y="T9"/>
                  </a:cxn>
                  <a:cxn ang="0">
                    <a:pos x="T10" y="T11"/>
                  </a:cxn>
                  <a:cxn ang="0">
                    <a:pos x="T12" y="T13"/>
                  </a:cxn>
                </a:cxnLst>
                <a:rect b="b" l="0" r="r" t="0"/>
                <a:pathLst>
                  <a:path h="396" w="917">
                    <a:moveTo>
                      <a:pt x="917" y="0"/>
                    </a:moveTo>
                    <a:lnTo>
                      <a:pt x="694" y="0"/>
                    </a:lnTo>
                    <a:lnTo>
                      <a:pt x="458" y="0"/>
                    </a:lnTo>
                    <a:lnTo>
                      <a:pt x="227" y="0"/>
                    </a:lnTo>
                    <a:lnTo>
                      <a:pt x="0" y="0"/>
                    </a:lnTo>
                    <a:lnTo>
                      <a:pt x="458" y="396"/>
                    </a:lnTo>
                    <a:lnTo>
                      <a:pt x="917"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52" name="Freeform: Shape 30">
                <a:extLst>
                  <a:ext uri="{FF2B5EF4-FFF2-40B4-BE49-F238E27FC236}">
                    <a16:creationId xmlns:a16="http://schemas.microsoft.com/office/drawing/2014/main" id="{21BBF25B-69AB-4ED4-9E24-4D91484A3764}"/>
                  </a:ext>
                </a:extLst>
              </p:cNvPr>
              <p:cNvSpPr/>
              <p:nvPr/>
            </p:nvSpPr>
            <p:spPr bwMode="auto">
              <a:xfrm>
                <a:off x="3378" y="1426"/>
                <a:ext cx="466" cy="1591"/>
              </a:xfrm>
              <a:custGeom>
                <a:gdLst>
                  <a:gd fmla="*/ 466 w 466" name="T0"/>
                  <a:gd fmla="*/ 0 h 1591" name="T1"/>
                  <a:gd fmla="*/ 466 w 466" name="T2"/>
                  <a:gd fmla="*/ 1591 h 1591" name="T3"/>
                  <a:gd fmla="*/ 0 w 466" name="T4"/>
                  <a:gd fmla="*/ 1224 h 1591" name="T5"/>
                  <a:gd fmla="*/ 0 w 466" name="T6"/>
                  <a:gd fmla="*/ 0 h 1591" name="T7"/>
                  <a:gd fmla="*/ 466 w 466" name="T8"/>
                  <a:gd fmla="*/ 0 h 1591" name="T9"/>
                </a:gdLst>
                <a:cxnLst>
                  <a:cxn ang="0">
                    <a:pos x="T0" y="T1"/>
                  </a:cxn>
                  <a:cxn ang="0">
                    <a:pos x="T2" y="T3"/>
                  </a:cxn>
                  <a:cxn ang="0">
                    <a:pos x="T4" y="T5"/>
                  </a:cxn>
                  <a:cxn ang="0">
                    <a:pos x="T6" y="T7"/>
                  </a:cxn>
                  <a:cxn ang="0">
                    <a:pos x="T8" y="T9"/>
                  </a:cxn>
                </a:cxnLst>
                <a:rect b="b" l="0" r="r" t="0"/>
                <a:pathLst>
                  <a:path h="1590" w="466">
                    <a:moveTo>
                      <a:pt x="466" y="0"/>
                    </a:moveTo>
                    <a:lnTo>
                      <a:pt x="466" y="1591"/>
                    </a:lnTo>
                    <a:lnTo>
                      <a:pt x="0" y="1224"/>
                    </a:lnTo>
                    <a:lnTo>
                      <a:pt x="0" y="0"/>
                    </a:lnTo>
                    <a:lnTo>
                      <a:pt x="466" y="0"/>
                    </a:lnTo>
                    <a:close/>
                  </a:path>
                </a:pathLst>
              </a:custGeom>
              <a:solidFill>
                <a:srgbClr val="A6A5C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3" name="Freeform: Shape 31">
                <a:extLst>
                  <a:ext uri="{FF2B5EF4-FFF2-40B4-BE49-F238E27FC236}">
                    <a16:creationId xmlns:a16="http://schemas.microsoft.com/office/drawing/2014/main" id="{3AF10D94-9085-448E-88C8-5F8402B91EFF}"/>
                  </a:ext>
                </a:extLst>
              </p:cNvPr>
              <p:cNvSpPr/>
              <p:nvPr/>
            </p:nvSpPr>
            <p:spPr bwMode="auto">
              <a:xfrm>
                <a:off x="3378" y="1426"/>
                <a:ext cx="466" cy="1591"/>
              </a:xfrm>
              <a:custGeom>
                <a:gdLst>
                  <a:gd fmla="*/ 466 w 466" name="T0"/>
                  <a:gd fmla="*/ 0 h 1591" name="T1"/>
                  <a:gd fmla="*/ 466 w 466" name="T2"/>
                  <a:gd fmla="*/ 1591 h 1591" name="T3"/>
                  <a:gd fmla="*/ 0 w 466" name="T4"/>
                  <a:gd fmla="*/ 1224 h 1591" name="T5"/>
                  <a:gd fmla="*/ 0 w 466" name="T6"/>
                  <a:gd fmla="*/ 0 h 1591" name="T7"/>
                  <a:gd fmla="*/ 466 w 466" name="T8"/>
                  <a:gd fmla="*/ 0 h 1591" name="T9"/>
                </a:gdLst>
                <a:cxnLst>
                  <a:cxn ang="0">
                    <a:pos x="T0" y="T1"/>
                  </a:cxn>
                  <a:cxn ang="0">
                    <a:pos x="T2" y="T3"/>
                  </a:cxn>
                  <a:cxn ang="0">
                    <a:pos x="T4" y="T5"/>
                  </a:cxn>
                  <a:cxn ang="0">
                    <a:pos x="T6" y="T7"/>
                  </a:cxn>
                  <a:cxn ang="0">
                    <a:pos x="T8" y="T9"/>
                  </a:cxn>
                </a:cxnLst>
                <a:rect b="b" l="0" r="r" t="0"/>
                <a:pathLst>
                  <a:path h="1590" w="466">
                    <a:moveTo>
                      <a:pt x="466" y="0"/>
                    </a:moveTo>
                    <a:lnTo>
                      <a:pt x="466" y="1591"/>
                    </a:lnTo>
                    <a:lnTo>
                      <a:pt x="0" y="1224"/>
                    </a:lnTo>
                    <a:lnTo>
                      <a:pt x="0" y="0"/>
                    </a:lnTo>
                    <a:lnTo>
                      <a:pt x="466"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54" name="Freeform: Shape 32">
                <a:extLst>
                  <a:ext uri="{FF2B5EF4-FFF2-40B4-BE49-F238E27FC236}">
                    <a16:creationId xmlns:a16="http://schemas.microsoft.com/office/drawing/2014/main" id="{1F74E722-666B-43C9-B835-C05F7D9F2811}"/>
                  </a:ext>
                </a:extLst>
              </p:cNvPr>
              <p:cNvSpPr/>
              <p:nvPr/>
            </p:nvSpPr>
            <p:spPr bwMode="auto">
              <a:xfrm>
                <a:off x="3151" y="1072"/>
                <a:ext cx="920" cy="396"/>
              </a:xfrm>
              <a:custGeom>
                <a:gdLst>
                  <a:gd fmla="*/ 462 w 920" name="T0"/>
                  <a:gd fmla="*/ 0 h 396" name="T1"/>
                  <a:gd fmla="*/ 0 w 920" name="T2"/>
                  <a:gd fmla="*/ 396 h 396" name="T3"/>
                  <a:gd fmla="*/ 462 w 920" name="T4"/>
                  <a:gd fmla="*/ 396 h 396" name="T5"/>
                  <a:gd fmla="*/ 920 w 920" name="T6"/>
                  <a:gd fmla="*/ 396 h 396" name="T7"/>
                  <a:gd fmla="*/ 462 w 920" name="T8"/>
                  <a:gd fmla="*/ 0 h 396" name="T9"/>
                </a:gdLst>
                <a:cxnLst>
                  <a:cxn ang="0">
                    <a:pos x="T0" y="T1"/>
                  </a:cxn>
                  <a:cxn ang="0">
                    <a:pos x="T2" y="T3"/>
                  </a:cxn>
                  <a:cxn ang="0">
                    <a:pos x="T4" y="T5"/>
                  </a:cxn>
                  <a:cxn ang="0">
                    <a:pos x="T6" y="T7"/>
                  </a:cxn>
                  <a:cxn ang="0">
                    <a:pos x="T8" y="T9"/>
                  </a:cxn>
                </a:cxnLst>
                <a:rect b="b" l="0" r="r" t="0"/>
                <a:pathLst>
                  <a:path h="396" w="920">
                    <a:moveTo>
                      <a:pt x="462" y="0"/>
                    </a:moveTo>
                    <a:lnTo>
                      <a:pt x="0" y="396"/>
                    </a:lnTo>
                    <a:lnTo>
                      <a:pt x="462" y="396"/>
                    </a:lnTo>
                    <a:lnTo>
                      <a:pt x="920" y="396"/>
                    </a:lnTo>
                    <a:lnTo>
                      <a:pt x="462" y="0"/>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5" name="Freeform: Shape 33">
                <a:extLst>
                  <a:ext uri="{FF2B5EF4-FFF2-40B4-BE49-F238E27FC236}">
                    <a16:creationId xmlns:a16="http://schemas.microsoft.com/office/drawing/2014/main" id="{CDA468D3-9AF1-473E-B29E-1C8E4402A302}"/>
                  </a:ext>
                </a:extLst>
              </p:cNvPr>
              <p:cNvSpPr/>
              <p:nvPr/>
            </p:nvSpPr>
            <p:spPr bwMode="auto">
              <a:xfrm>
                <a:off x="3151" y="1072"/>
                <a:ext cx="920" cy="396"/>
              </a:xfrm>
              <a:custGeom>
                <a:gdLst>
                  <a:gd fmla="*/ 462 w 920" name="T0"/>
                  <a:gd fmla="*/ 0 h 396" name="T1"/>
                  <a:gd fmla="*/ 0 w 920" name="T2"/>
                  <a:gd fmla="*/ 396 h 396" name="T3"/>
                  <a:gd fmla="*/ 462 w 920" name="T4"/>
                  <a:gd fmla="*/ 396 h 396" name="T5"/>
                  <a:gd fmla="*/ 920 w 920" name="T6"/>
                  <a:gd fmla="*/ 396 h 396" name="T7"/>
                  <a:gd fmla="*/ 462 w 920" name="T8"/>
                  <a:gd fmla="*/ 0 h 396" name="T9"/>
                </a:gdLst>
                <a:cxnLst>
                  <a:cxn ang="0">
                    <a:pos x="T0" y="T1"/>
                  </a:cxn>
                  <a:cxn ang="0">
                    <a:pos x="T2" y="T3"/>
                  </a:cxn>
                  <a:cxn ang="0">
                    <a:pos x="T4" y="T5"/>
                  </a:cxn>
                  <a:cxn ang="0">
                    <a:pos x="T6" y="T7"/>
                  </a:cxn>
                  <a:cxn ang="0">
                    <a:pos x="T8" y="T9"/>
                  </a:cxn>
                </a:cxnLst>
                <a:rect b="b" l="0" r="r" t="0"/>
                <a:pathLst>
                  <a:path h="396" w="920">
                    <a:moveTo>
                      <a:pt x="462" y="0"/>
                    </a:moveTo>
                    <a:lnTo>
                      <a:pt x="0" y="396"/>
                    </a:lnTo>
                    <a:lnTo>
                      <a:pt x="462" y="396"/>
                    </a:lnTo>
                    <a:lnTo>
                      <a:pt x="920" y="396"/>
                    </a:lnTo>
                    <a:lnTo>
                      <a:pt x="46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56" name="Freeform: Shape 34">
                <a:extLst>
                  <a:ext uri="{FF2B5EF4-FFF2-40B4-BE49-F238E27FC236}">
                    <a16:creationId xmlns:a16="http://schemas.microsoft.com/office/drawing/2014/main" id="{43F86DAE-A01B-4440-95C3-A35B94C1BC34}"/>
                  </a:ext>
                </a:extLst>
              </p:cNvPr>
              <p:cNvSpPr/>
              <p:nvPr/>
            </p:nvSpPr>
            <p:spPr bwMode="auto">
              <a:xfrm>
                <a:off x="3378" y="1468"/>
                <a:ext cx="466" cy="1549"/>
              </a:xfrm>
              <a:custGeom>
                <a:gdLst>
                  <a:gd fmla="*/ 466 w 466" name="T0"/>
                  <a:gd fmla="*/ 0 h 1549" name="T1"/>
                  <a:gd fmla="*/ 235 w 466" name="T2"/>
                  <a:gd fmla="*/ 0 h 1549" name="T3"/>
                  <a:gd fmla="*/ 0 w 466" name="T4"/>
                  <a:gd fmla="*/ 0 h 1549" name="T5"/>
                  <a:gd fmla="*/ 0 w 466" name="T6"/>
                  <a:gd fmla="*/ 539 h 1549" name="T7"/>
                  <a:gd fmla="*/ 0 w 466" name="T8"/>
                  <a:gd fmla="*/ 539 h 1549" name="T9"/>
                  <a:gd fmla="*/ 0 w 466" name="T10"/>
                  <a:gd fmla="*/ 1182 h 1549" name="T11"/>
                  <a:gd fmla="*/ 466 w 466" name="T12"/>
                  <a:gd fmla="*/ 1549 h 1549" name="T13"/>
                  <a:gd fmla="*/ 466 w 466" name="T14"/>
                  <a:gd fmla="*/ 0 h 154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49" w="466">
                    <a:moveTo>
                      <a:pt x="466" y="0"/>
                    </a:moveTo>
                    <a:lnTo>
                      <a:pt x="235" y="0"/>
                    </a:lnTo>
                    <a:lnTo>
                      <a:pt x="0" y="0"/>
                    </a:lnTo>
                    <a:lnTo>
                      <a:pt x="0" y="539"/>
                    </a:lnTo>
                    <a:lnTo>
                      <a:pt x="0" y="539"/>
                    </a:lnTo>
                    <a:lnTo>
                      <a:pt x="0" y="1182"/>
                    </a:lnTo>
                    <a:lnTo>
                      <a:pt x="466" y="1549"/>
                    </a:lnTo>
                    <a:lnTo>
                      <a:pt x="466" y="0"/>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7" name="Freeform: Shape 35">
                <a:extLst>
                  <a:ext uri="{FF2B5EF4-FFF2-40B4-BE49-F238E27FC236}">
                    <a16:creationId xmlns:a16="http://schemas.microsoft.com/office/drawing/2014/main" id="{6B3309C4-2441-45AD-98B3-B14FF8DD221A}"/>
                  </a:ext>
                </a:extLst>
              </p:cNvPr>
              <p:cNvSpPr/>
              <p:nvPr/>
            </p:nvSpPr>
            <p:spPr bwMode="auto">
              <a:xfrm>
                <a:off x="3378" y="1468"/>
                <a:ext cx="466" cy="1549"/>
              </a:xfrm>
              <a:custGeom>
                <a:gdLst>
                  <a:gd fmla="*/ 466 w 466" name="T0"/>
                  <a:gd fmla="*/ 0 h 1549" name="T1"/>
                  <a:gd fmla="*/ 235 w 466" name="T2"/>
                  <a:gd fmla="*/ 0 h 1549" name="T3"/>
                  <a:gd fmla="*/ 0 w 466" name="T4"/>
                  <a:gd fmla="*/ 0 h 1549" name="T5"/>
                  <a:gd fmla="*/ 0 w 466" name="T6"/>
                  <a:gd fmla="*/ 539 h 1549" name="T7"/>
                  <a:gd fmla="*/ 0 w 466" name="T8"/>
                  <a:gd fmla="*/ 539 h 1549" name="T9"/>
                  <a:gd fmla="*/ 0 w 466" name="T10"/>
                  <a:gd fmla="*/ 1182 h 1549" name="T11"/>
                  <a:gd fmla="*/ 466 w 466" name="T12"/>
                  <a:gd fmla="*/ 1549 h 1549" name="T13"/>
                  <a:gd fmla="*/ 466 w 466" name="T14"/>
                  <a:gd fmla="*/ 0 h 154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49" w="466">
                    <a:moveTo>
                      <a:pt x="466" y="0"/>
                    </a:moveTo>
                    <a:lnTo>
                      <a:pt x="235" y="0"/>
                    </a:lnTo>
                    <a:lnTo>
                      <a:pt x="0" y="0"/>
                    </a:lnTo>
                    <a:lnTo>
                      <a:pt x="0" y="539"/>
                    </a:lnTo>
                    <a:lnTo>
                      <a:pt x="0" y="539"/>
                    </a:lnTo>
                    <a:lnTo>
                      <a:pt x="0" y="1182"/>
                    </a:lnTo>
                    <a:lnTo>
                      <a:pt x="466" y="1549"/>
                    </a:lnTo>
                    <a:lnTo>
                      <a:pt x="466"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58" name="Freeform: Shape 36">
                <a:extLst>
                  <a:ext uri="{FF2B5EF4-FFF2-40B4-BE49-F238E27FC236}">
                    <a16:creationId xmlns:a16="http://schemas.microsoft.com/office/drawing/2014/main" id="{5CF08872-CA13-4B6E-B1AB-1A243A0E6883}"/>
                  </a:ext>
                </a:extLst>
              </p:cNvPr>
              <p:cNvSpPr/>
              <p:nvPr/>
            </p:nvSpPr>
            <p:spPr bwMode="auto">
              <a:xfrm>
                <a:off x="3151" y="1072"/>
                <a:ext cx="920" cy="396"/>
              </a:xfrm>
              <a:custGeom>
                <a:gdLst>
                  <a:gd fmla="*/ 462 w 920" name="T0"/>
                  <a:gd fmla="*/ 0 h 396" name="T1"/>
                  <a:gd fmla="*/ 0 w 920" name="T2"/>
                  <a:gd fmla="*/ 396 h 396" name="T3"/>
                  <a:gd fmla="*/ 227 w 920" name="T4"/>
                  <a:gd fmla="*/ 396 h 396" name="T5"/>
                  <a:gd fmla="*/ 462 w 920" name="T6"/>
                  <a:gd fmla="*/ 396 h 396" name="T7"/>
                  <a:gd fmla="*/ 693 w 920" name="T8"/>
                  <a:gd fmla="*/ 396 h 396" name="T9"/>
                  <a:gd fmla="*/ 920 w 920" name="T10"/>
                  <a:gd fmla="*/ 396 h 396" name="T11"/>
                  <a:gd fmla="*/ 462 w 920" name="T12"/>
                  <a:gd fmla="*/ 0 h 396" name="T13"/>
                </a:gdLst>
                <a:cxnLst>
                  <a:cxn ang="0">
                    <a:pos x="T0" y="T1"/>
                  </a:cxn>
                  <a:cxn ang="0">
                    <a:pos x="T2" y="T3"/>
                  </a:cxn>
                  <a:cxn ang="0">
                    <a:pos x="T4" y="T5"/>
                  </a:cxn>
                  <a:cxn ang="0">
                    <a:pos x="T6" y="T7"/>
                  </a:cxn>
                  <a:cxn ang="0">
                    <a:pos x="T8" y="T9"/>
                  </a:cxn>
                  <a:cxn ang="0">
                    <a:pos x="T10" y="T11"/>
                  </a:cxn>
                  <a:cxn ang="0">
                    <a:pos x="T12" y="T13"/>
                  </a:cxn>
                </a:cxnLst>
                <a:rect b="b" l="0" r="r" t="0"/>
                <a:pathLst>
                  <a:path h="396" w="920">
                    <a:moveTo>
                      <a:pt x="462" y="0"/>
                    </a:moveTo>
                    <a:lnTo>
                      <a:pt x="0" y="396"/>
                    </a:lnTo>
                    <a:lnTo>
                      <a:pt x="227" y="396"/>
                    </a:lnTo>
                    <a:lnTo>
                      <a:pt x="462" y="396"/>
                    </a:lnTo>
                    <a:lnTo>
                      <a:pt x="693" y="396"/>
                    </a:lnTo>
                    <a:lnTo>
                      <a:pt x="920" y="396"/>
                    </a:lnTo>
                    <a:lnTo>
                      <a:pt x="46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59" name="Freeform: Shape 37">
                <a:extLst>
                  <a:ext uri="{FF2B5EF4-FFF2-40B4-BE49-F238E27FC236}">
                    <a16:creationId xmlns:a16="http://schemas.microsoft.com/office/drawing/2014/main" id="{0F722481-381A-4E38-BFE8-4CB048515862}"/>
                  </a:ext>
                </a:extLst>
              </p:cNvPr>
              <p:cNvSpPr/>
              <p:nvPr/>
            </p:nvSpPr>
            <p:spPr bwMode="auto">
              <a:xfrm>
                <a:off x="2916" y="2007"/>
                <a:ext cx="462" cy="1768"/>
              </a:xfrm>
              <a:custGeom>
                <a:gdLst>
                  <a:gd fmla="*/ 462 w 462" name="T0"/>
                  <a:gd fmla="*/ 1768 h 1768" name="T1"/>
                  <a:gd fmla="*/ 462 w 462" name="T2"/>
                  <a:gd fmla="*/ 0 h 1768" name="T3"/>
                  <a:gd fmla="*/ 0 w 462" name="T4"/>
                  <a:gd fmla="*/ 367 h 1768" name="T5"/>
                  <a:gd fmla="*/ 0 w 462" name="T6"/>
                  <a:gd fmla="*/ 1768 h 1768" name="T7"/>
                  <a:gd fmla="*/ 462 w 462" name="T8"/>
                  <a:gd fmla="*/ 1768 h 1768" name="T9"/>
                </a:gdLst>
                <a:cxnLst>
                  <a:cxn ang="0">
                    <a:pos x="T0" y="T1"/>
                  </a:cxn>
                  <a:cxn ang="0">
                    <a:pos x="T2" y="T3"/>
                  </a:cxn>
                  <a:cxn ang="0">
                    <a:pos x="T4" y="T5"/>
                  </a:cxn>
                  <a:cxn ang="0">
                    <a:pos x="T6" y="T7"/>
                  </a:cxn>
                  <a:cxn ang="0">
                    <a:pos x="T8" y="T9"/>
                  </a:cxn>
                </a:cxnLst>
                <a:rect b="b" l="0" r="r" t="0"/>
                <a:pathLst>
                  <a:path h="1768" w="462">
                    <a:moveTo>
                      <a:pt x="462" y="1768"/>
                    </a:moveTo>
                    <a:lnTo>
                      <a:pt x="462" y="0"/>
                    </a:lnTo>
                    <a:lnTo>
                      <a:pt x="0" y="367"/>
                    </a:lnTo>
                    <a:lnTo>
                      <a:pt x="0" y="1768"/>
                    </a:lnTo>
                    <a:lnTo>
                      <a:pt x="462" y="1768"/>
                    </a:lnTo>
                    <a:close/>
                  </a:path>
                </a:pathLst>
              </a:custGeom>
              <a:solidFill>
                <a:srgbClr val="A6A5C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60" name="Freeform: Shape 38">
                <a:extLst>
                  <a:ext uri="{FF2B5EF4-FFF2-40B4-BE49-F238E27FC236}">
                    <a16:creationId xmlns:a16="http://schemas.microsoft.com/office/drawing/2014/main" id="{978A7C65-51E0-4C78-8557-3C9ECBA92219}"/>
                  </a:ext>
                </a:extLst>
              </p:cNvPr>
              <p:cNvSpPr/>
              <p:nvPr/>
            </p:nvSpPr>
            <p:spPr bwMode="auto">
              <a:xfrm>
                <a:off x="2916" y="2007"/>
                <a:ext cx="462" cy="1768"/>
              </a:xfrm>
              <a:custGeom>
                <a:gdLst>
                  <a:gd fmla="*/ 462 w 462" name="T0"/>
                  <a:gd fmla="*/ 1768 h 1768" name="T1"/>
                  <a:gd fmla="*/ 462 w 462" name="T2"/>
                  <a:gd fmla="*/ 0 h 1768" name="T3"/>
                  <a:gd fmla="*/ 0 w 462" name="T4"/>
                  <a:gd fmla="*/ 367 h 1768" name="T5"/>
                  <a:gd fmla="*/ 0 w 462" name="T6"/>
                  <a:gd fmla="*/ 1768 h 1768" name="T7"/>
                  <a:gd fmla="*/ 462 w 462" name="T8"/>
                  <a:gd fmla="*/ 1768 h 1768" name="T9"/>
                </a:gdLst>
                <a:cxnLst>
                  <a:cxn ang="0">
                    <a:pos x="T0" y="T1"/>
                  </a:cxn>
                  <a:cxn ang="0">
                    <a:pos x="T2" y="T3"/>
                  </a:cxn>
                  <a:cxn ang="0">
                    <a:pos x="T4" y="T5"/>
                  </a:cxn>
                  <a:cxn ang="0">
                    <a:pos x="T6" y="T7"/>
                  </a:cxn>
                  <a:cxn ang="0">
                    <a:pos x="T8" y="T9"/>
                  </a:cxn>
                </a:cxnLst>
                <a:rect b="b" l="0" r="r" t="0"/>
                <a:pathLst>
                  <a:path h="1768" w="462">
                    <a:moveTo>
                      <a:pt x="462" y="1768"/>
                    </a:moveTo>
                    <a:lnTo>
                      <a:pt x="462" y="0"/>
                    </a:lnTo>
                    <a:lnTo>
                      <a:pt x="0" y="367"/>
                    </a:lnTo>
                    <a:lnTo>
                      <a:pt x="0" y="1768"/>
                    </a:lnTo>
                    <a:lnTo>
                      <a:pt x="462" y="1768"/>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61" name="Freeform: Shape 39">
                <a:extLst>
                  <a:ext uri="{FF2B5EF4-FFF2-40B4-BE49-F238E27FC236}">
                    <a16:creationId xmlns:a16="http://schemas.microsoft.com/office/drawing/2014/main" id="{0D67C474-B884-4696-A47A-A23FCA21CAC0}"/>
                  </a:ext>
                </a:extLst>
              </p:cNvPr>
              <p:cNvSpPr/>
              <p:nvPr/>
            </p:nvSpPr>
            <p:spPr bwMode="auto">
              <a:xfrm>
                <a:off x="2689" y="3729"/>
                <a:ext cx="916" cy="396"/>
              </a:xfrm>
              <a:custGeom>
                <a:gdLst>
                  <a:gd fmla="*/ 458 w 916" name="T0"/>
                  <a:gd fmla="*/ 396 h 396" name="T1"/>
                  <a:gd fmla="*/ 0 w 916" name="T2"/>
                  <a:gd fmla="*/ 0 h 396" name="T3"/>
                  <a:gd fmla="*/ 458 w 916" name="T4"/>
                  <a:gd fmla="*/ 0 h 396" name="T5"/>
                  <a:gd fmla="*/ 916 w 916" name="T6"/>
                  <a:gd fmla="*/ 0 h 396" name="T7"/>
                  <a:gd fmla="*/ 458 w 916" name="T8"/>
                  <a:gd fmla="*/ 396 h 396" name="T9"/>
                </a:gdLst>
                <a:cxnLst>
                  <a:cxn ang="0">
                    <a:pos x="T0" y="T1"/>
                  </a:cxn>
                  <a:cxn ang="0">
                    <a:pos x="T2" y="T3"/>
                  </a:cxn>
                  <a:cxn ang="0">
                    <a:pos x="T4" y="T5"/>
                  </a:cxn>
                  <a:cxn ang="0">
                    <a:pos x="T6" y="T7"/>
                  </a:cxn>
                  <a:cxn ang="0">
                    <a:pos x="T8" y="T9"/>
                  </a:cxn>
                </a:cxnLst>
                <a:rect b="b" l="0" r="r" t="0"/>
                <a:pathLst>
                  <a:path h="396" w="916">
                    <a:moveTo>
                      <a:pt x="458" y="396"/>
                    </a:moveTo>
                    <a:lnTo>
                      <a:pt x="0" y="0"/>
                    </a:lnTo>
                    <a:lnTo>
                      <a:pt x="458" y="0"/>
                    </a:lnTo>
                    <a:lnTo>
                      <a:pt x="916" y="0"/>
                    </a:lnTo>
                    <a:lnTo>
                      <a:pt x="458" y="396"/>
                    </a:lnTo>
                    <a:close/>
                  </a:path>
                </a:pathLst>
              </a:custGeom>
              <a:solidFill>
                <a:srgbClr val="A6A5C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62" name="Freeform: Shape 40">
                <a:extLst>
                  <a:ext uri="{FF2B5EF4-FFF2-40B4-BE49-F238E27FC236}">
                    <a16:creationId xmlns:a16="http://schemas.microsoft.com/office/drawing/2014/main" id="{A6D27F40-82C0-42C5-8A78-A30462DE7231}"/>
                  </a:ext>
                </a:extLst>
              </p:cNvPr>
              <p:cNvSpPr/>
              <p:nvPr/>
            </p:nvSpPr>
            <p:spPr bwMode="auto">
              <a:xfrm>
                <a:off x="2689" y="3729"/>
                <a:ext cx="916" cy="396"/>
              </a:xfrm>
              <a:custGeom>
                <a:gdLst>
                  <a:gd fmla="*/ 458 w 916" name="T0"/>
                  <a:gd fmla="*/ 396 h 396" name="T1"/>
                  <a:gd fmla="*/ 0 w 916" name="T2"/>
                  <a:gd fmla="*/ 0 h 396" name="T3"/>
                  <a:gd fmla="*/ 458 w 916" name="T4"/>
                  <a:gd fmla="*/ 0 h 396" name="T5"/>
                  <a:gd fmla="*/ 916 w 916" name="T6"/>
                  <a:gd fmla="*/ 0 h 396" name="T7"/>
                  <a:gd fmla="*/ 458 w 916" name="T8"/>
                  <a:gd fmla="*/ 396 h 396" name="T9"/>
                </a:gdLst>
                <a:cxnLst>
                  <a:cxn ang="0">
                    <a:pos x="T0" y="T1"/>
                  </a:cxn>
                  <a:cxn ang="0">
                    <a:pos x="T2" y="T3"/>
                  </a:cxn>
                  <a:cxn ang="0">
                    <a:pos x="T4" y="T5"/>
                  </a:cxn>
                  <a:cxn ang="0">
                    <a:pos x="T6" y="T7"/>
                  </a:cxn>
                  <a:cxn ang="0">
                    <a:pos x="T8" y="T9"/>
                  </a:cxn>
                </a:cxnLst>
                <a:rect b="b" l="0" r="r" t="0"/>
                <a:pathLst>
                  <a:path h="396" w="916">
                    <a:moveTo>
                      <a:pt x="458" y="396"/>
                    </a:moveTo>
                    <a:lnTo>
                      <a:pt x="0" y="0"/>
                    </a:lnTo>
                    <a:lnTo>
                      <a:pt x="458" y="0"/>
                    </a:lnTo>
                    <a:lnTo>
                      <a:pt x="916" y="0"/>
                    </a:lnTo>
                    <a:lnTo>
                      <a:pt x="458" y="396"/>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63" name="Freeform: Shape 41">
                <a:extLst>
                  <a:ext uri="{FF2B5EF4-FFF2-40B4-BE49-F238E27FC236}">
                    <a16:creationId xmlns:a16="http://schemas.microsoft.com/office/drawing/2014/main" id="{C6269385-002C-4F75-9269-71F67C76A520}"/>
                  </a:ext>
                </a:extLst>
              </p:cNvPr>
              <p:cNvSpPr/>
              <p:nvPr/>
            </p:nvSpPr>
            <p:spPr bwMode="auto">
              <a:xfrm>
                <a:off x="3147" y="3729"/>
                <a:ext cx="458" cy="396"/>
              </a:xfrm>
              <a:custGeom>
                <a:gdLst>
                  <a:gd fmla="*/ 458 w 458" name="T0"/>
                  <a:gd fmla="*/ 0 h 396" name="T1"/>
                  <a:gd fmla="*/ 0 w 458" name="T2"/>
                  <a:gd fmla="*/ 396 h 396" name="T3"/>
                  <a:gd fmla="*/ 396 w 458" name="T4"/>
                  <a:gd fmla="*/ 58 h 396" name="T5"/>
                  <a:gd fmla="*/ 458 w 458" name="T6"/>
                  <a:gd fmla="*/ 0 h 396" name="T7"/>
                </a:gdLst>
                <a:cxnLst>
                  <a:cxn ang="0">
                    <a:pos x="T0" y="T1"/>
                  </a:cxn>
                  <a:cxn ang="0">
                    <a:pos x="T2" y="T3"/>
                  </a:cxn>
                  <a:cxn ang="0">
                    <a:pos x="T4" y="T5"/>
                  </a:cxn>
                  <a:cxn ang="0">
                    <a:pos x="T6" y="T7"/>
                  </a:cxn>
                </a:cxnLst>
                <a:rect b="b" l="0" r="r" t="0"/>
                <a:pathLst>
                  <a:path h="396" w="458">
                    <a:moveTo>
                      <a:pt x="458" y="0"/>
                    </a:moveTo>
                    <a:lnTo>
                      <a:pt x="0" y="396"/>
                    </a:lnTo>
                    <a:lnTo>
                      <a:pt x="396" y="58"/>
                    </a:lnTo>
                    <a:lnTo>
                      <a:pt x="458" y="0"/>
                    </a:lnTo>
                    <a:close/>
                  </a:path>
                </a:pathLst>
              </a:custGeom>
              <a:solidFill>
                <a:srgbClr val="A6A5C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64" name="Freeform: Shape 42">
                <a:extLst>
                  <a:ext uri="{FF2B5EF4-FFF2-40B4-BE49-F238E27FC236}">
                    <a16:creationId xmlns:a16="http://schemas.microsoft.com/office/drawing/2014/main" id="{B576FFB6-1779-431B-8CA2-6293FD2F9C9C}"/>
                  </a:ext>
                </a:extLst>
              </p:cNvPr>
              <p:cNvSpPr/>
              <p:nvPr/>
            </p:nvSpPr>
            <p:spPr bwMode="auto">
              <a:xfrm>
                <a:off x="3147" y="3729"/>
                <a:ext cx="458" cy="396"/>
              </a:xfrm>
              <a:custGeom>
                <a:gdLst>
                  <a:gd fmla="*/ 458 w 458" name="T0"/>
                  <a:gd fmla="*/ 0 h 396" name="T1"/>
                  <a:gd fmla="*/ 0 w 458" name="T2"/>
                  <a:gd fmla="*/ 396 h 396" name="T3"/>
                  <a:gd fmla="*/ 396 w 458" name="T4"/>
                  <a:gd fmla="*/ 58 h 396" name="T5"/>
                  <a:gd fmla="*/ 458 w 458" name="T6"/>
                  <a:gd fmla="*/ 0 h 396" name="T7"/>
                </a:gdLst>
                <a:cxnLst>
                  <a:cxn ang="0">
                    <a:pos x="T0" y="T1"/>
                  </a:cxn>
                  <a:cxn ang="0">
                    <a:pos x="T2" y="T3"/>
                  </a:cxn>
                  <a:cxn ang="0">
                    <a:pos x="T4" y="T5"/>
                  </a:cxn>
                  <a:cxn ang="0">
                    <a:pos x="T6" y="T7"/>
                  </a:cxn>
                </a:cxnLst>
                <a:rect b="b" l="0" r="r" t="0"/>
                <a:pathLst>
                  <a:path h="396" w="458">
                    <a:moveTo>
                      <a:pt x="458" y="0"/>
                    </a:moveTo>
                    <a:lnTo>
                      <a:pt x="0" y="396"/>
                    </a:lnTo>
                    <a:lnTo>
                      <a:pt x="396" y="58"/>
                    </a:lnTo>
                    <a:lnTo>
                      <a:pt x="458"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65" name="Freeform: Shape 43">
                <a:extLst>
                  <a:ext uri="{FF2B5EF4-FFF2-40B4-BE49-F238E27FC236}">
                    <a16:creationId xmlns:a16="http://schemas.microsoft.com/office/drawing/2014/main" id="{53E133A8-80E6-4A86-A722-5098A1AA37A9}"/>
                  </a:ext>
                </a:extLst>
              </p:cNvPr>
              <p:cNvSpPr/>
              <p:nvPr/>
            </p:nvSpPr>
            <p:spPr bwMode="auto">
              <a:xfrm>
                <a:off x="2916" y="2007"/>
                <a:ext cx="462" cy="1722"/>
              </a:xfrm>
              <a:custGeom>
                <a:gdLst>
                  <a:gd fmla="*/ 462 w 462" name="T0"/>
                  <a:gd fmla="*/ 0 h 1722" name="T1"/>
                  <a:gd fmla="*/ 0 w 462" name="T2"/>
                  <a:gd fmla="*/ 367 h 1722" name="T3"/>
                  <a:gd fmla="*/ 0 w 462" name="T4"/>
                  <a:gd fmla="*/ 1722 h 1722" name="T5"/>
                  <a:gd fmla="*/ 231 w 462" name="T6"/>
                  <a:gd fmla="*/ 1722 h 1722" name="T7"/>
                  <a:gd fmla="*/ 462 w 462" name="T8"/>
                  <a:gd fmla="*/ 1722 h 1722" name="T9"/>
                  <a:gd fmla="*/ 462 w 462" name="T10"/>
                  <a:gd fmla="*/ 0 h 1722" name="T11"/>
                </a:gdLst>
                <a:cxnLst>
                  <a:cxn ang="0">
                    <a:pos x="T0" y="T1"/>
                  </a:cxn>
                  <a:cxn ang="0">
                    <a:pos x="T2" y="T3"/>
                  </a:cxn>
                  <a:cxn ang="0">
                    <a:pos x="T4" y="T5"/>
                  </a:cxn>
                  <a:cxn ang="0">
                    <a:pos x="T6" y="T7"/>
                  </a:cxn>
                  <a:cxn ang="0">
                    <a:pos x="T8" y="T9"/>
                  </a:cxn>
                  <a:cxn ang="0">
                    <a:pos x="T10" y="T11"/>
                  </a:cxn>
                </a:cxnLst>
                <a:rect b="b" l="0" r="r" t="0"/>
                <a:pathLst>
                  <a:path h="1722" w="462">
                    <a:moveTo>
                      <a:pt x="462" y="0"/>
                    </a:moveTo>
                    <a:lnTo>
                      <a:pt x="0" y="367"/>
                    </a:lnTo>
                    <a:lnTo>
                      <a:pt x="0" y="1722"/>
                    </a:lnTo>
                    <a:lnTo>
                      <a:pt x="231" y="1722"/>
                    </a:lnTo>
                    <a:lnTo>
                      <a:pt x="462" y="1722"/>
                    </a:lnTo>
                    <a:lnTo>
                      <a:pt x="462" y="0"/>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66" name="Freeform: Shape 44">
                <a:extLst>
                  <a:ext uri="{FF2B5EF4-FFF2-40B4-BE49-F238E27FC236}">
                    <a16:creationId xmlns:a16="http://schemas.microsoft.com/office/drawing/2014/main" id="{27746ED1-3D55-463A-9302-4D147C0BF7F6}"/>
                  </a:ext>
                </a:extLst>
              </p:cNvPr>
              <p:cNvSpPr/>
              <p:nvPr/>
            </p:nvSpPr>
            <p:spPr bwMode="auto">
              <a:xfrm>
                <a:off x="2916" y="2007"/>
                <a:ext cx="462" cy="1722"/>
              </a:xfrm>
              <a:custGeom>
                <a:gdLst>
                  <a:gd fmla="*/ 462 w 462" name="T0"/>
                  <a:gd fmla="*/ 0 h 1722" name="T1"/>
                  <a:gd fmla="*/ 0 w 462" name="T2"/>
                  <a:gd fmla="*/ 367 h 1722" name="T3"/>
                  <a:gd fmla="*/ 0 w 462" name="T4"/>
                  <a:gd fmla="*/ 1722 h 1722" name="T5"/>
                  <a:gd fmla="*/ 231 w 462" name="T6"/>
                  <a:gd fmla="*/ 1722 h 1722" name="T7"/>
                  <a:gd fmla="*/ 462 w 462" name="T8"/>
                  <a:gd fmla="*/ 1722 h 1722" name="T9"/>
                  <a:gd fmla="*/ 462 w 462" name="T10"/>
                  <a:gd fmla="*/ 0 h 1722" name="T11"/>
                </a:gdLst>
                <a:cxnLst>
                  <a:cxn ang="0">
                    <a:pos x="T0" y="T1"/>
                  </a:cxn>
                  <a:cxn ang="0">
                    <a:pos x="T2" y="T3"/>
                  </a:cxn>
                  <a:cxn ang="0">
                    <a:pos x="T4" y="T5"/>
                  </a:cxn>
                  <a:cxn ang="0">
                    <a:pos x="T6" y="T7"/>
                  </a:cxn>
                  <a:cxn ang="0">
                    <a:pos x="T8" y="T9"/>
                  </a:cxn>
                  <a:cxn ang="0">
                    <a:pos x="T10" y="T11"/>
                  </a:cxn>
                </a:cxnLst>
                <a:rect b="b" l="0" r="r" t="0"/>
                <a:pathLst>
                  <a:path h="1722" w="462">
                    <a:moveTo>
                      <a:pt x="462" y="0"/>
                    </a:moveTo>
                    <a:lnTo>
                      <a:pt x="0" y="367"/>
                    </a:lnTo>
                    <a:lnTo>
                      <a:pt x="0" y="1722"/>
                    </a:lnTo>
                    <a:lnTo>
                      <a:pt x="231" y="1722"/>
                    </a:lnTo>
                    <a:lnTo>
                      <a:pt x="462" y="1722"/>
                    </a:lnTo>
                    <a:lnTo>
                      <a:pt x="46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67" name="Freeform: Shape 45">
                <a:extLst>
                  <a:ext uri="{FF2B5EF4-FFF2-40B4-BE49-F238E27FC236}">
                    <a16:creationId xmlns:a16="http://schemas.microsoft.com/office/drawing/2014/main" id="{0DAFF162-C6DF-4EA5-B551-77747068CD5F}"/>
                  </a:ext>
                </a:extLst>
              </p:cNvPr>
              <p:cNvSpPr/>
              <p:nvPr/>
            </p:nvSpPr>
            <p:spPr bwMode="auto">
              <a:xfrm>
                <a:off x="2689" y="3729"/>
                <a:ext cx="916" cy="396"/>
              </a:xfrm>
              <a:custGeom>
                <a:gdLst>
                  <a:gd fmla="*/ 916 w 916" name="T0"/>
                  <a:gd fmla="*/ 0 h 396" name="T1"/>
                  <a:gd fmla="*/ 689 w 916" name="T2"/>
                  <a:gd fmla="*/ 0 h 396" name="T3"/>
                  <a:gd fmla="*/ 458 w 916" name="T4"/>
                  <a:gd fmla="*/ 0 h 396" name="T5"/>
                  <a:gd fmla="*/ 227 w 916" name="T6"/>
                  <a:gd fmla="*/ 0 h 396" name="T7"/>
                  <a:gd fmla="*/ 0 w 916" name="T8"/>
                  <a:gd fmla="*/ 0 h 396" name="T9"/>
                  <a:gd fmla="*/ 458 w 916" name="T10"/>
                  <a:gd fmla="*/ 396 h 396" name="T11"/>
                  <a:gd fmla="*/ 916 w 916" name="T12"/>
                  <a:gd fmla="*/ 0 h 396" name="T13"/>
                </a:gdLst>
                <a:cxnLst>
                  <a:cxn ang="0">
                    <a:pos x="T0" y="T1"/>
                  </a:cxn>
                  <a:cxn ang="0">
                    <a:pos x="T2" y="T3"/>
                  </a:cxn>
                  <a:cxn ang="0">
                    <a:pos x="T4" y="T5"/>
                  </a:cxn>
                  <a:cxn ang="0">
                    <a:pos x="T6" y="T7"/>
                  </a:cxn>
                  <a:cxn ang="0">
                    <a:pos x="T8" y="T9"/>
                  </a:cxn>
                  <a:cxn ang="0">
                    <a:pos x="T10" y="T11"/>
                  </a:cxn>
                  <a:cxn ang="0">
                    <a:pos x="T12" y="T13"/>
                  </a:cxn>
                </a:cxnLst>
                <a:rect b="b" l="0" r="r" t="0"/>
                <a:pathLst>
                  <a:path h="396" w="916">
                    <a:moveTo>
                      <a:pt x="916" y="0"/>
                    </a:moveTo>
                    <a:lnTo>
                      <a:pt x="689" y="0"/>
                    </a:lnTo>
                    <a:lnTo>
                      <a:pt x="458" y="0"/>
                    </a:lnTo>
                    <a:lnTo>
                      <a:pt x="227" y="0"/>
                    </a:lnTo>
                    <a:lnTo>
                      <a:pt x="0" y="0"/>
                    </a:lnTo>
                    <a:lnTo>
                      <a:pt x="458" y="396"/>
                    </a:lnTo>
                    <a:lnTo>
                      <a:pt x="916" y="0"/>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68" name="Freeform: Shape 46">
                <a:extLst>
                  <a:ext uri="{FF2B5EF4-FFF2-40B4-BE49-F238E27FC236}">
                    <a16:creationId xmlns:a16="http://schemas.microsoft.com/office/drawing/2014/main" id="{90B1F981-6B75-42FD-8CA6-0DC2C7E381E1}"/>
                  </a:ext>
                </a:extLst>
              </p:cNvPr>
              <p:cNvSpPr/>
              <p:nvPr/>
            </p:nvSpPr>
            <p:spPr bwMode="auto">
              <a:xfrm>
                <a:off x="2689" y="3729"/>
                <a:ext cx="916" cy="396"/>
              </a:xfrm>
              <a:custGeom>
                <a:gdLst>
                  <a:gd fmla="*/ 916 w 916" name="T0"/>
                  <a:gd fmla="*/ 0 h 396" name="T1"/>
                  <a:gd fmla="*/ 689 w 916" name="T2"/>
                  <a:gd fmla="*/ 0 h 396" name="T3"/>
                  <a:gd fmla="*/ 458 w 916" name="T4"/>
                  <a:gd fmla="*/ 0 h 396" name="T5"/>
                  <a:gd fmla="*/ 227 w 916" name="T6"/>
                  <a:gd fmla="*/ 0 h 396" name="T7"/>
                  <a:gd fmla="*/ 0 w 916" name="T8"/>
                  <a:gd fmla="*/ 0 h 396" name="T9"/>
                  <a:gd fmla="*/ 458 w 916" name="T10"/>
                  <a:gd fmla="*/ 396 h 396" name="T11"/>
                  <a:gd fmla="*/ 916 w 916" name="T12"/>
                  <a:gd fmla="*/ 0 h 396" name="T13"/>
                </a:gdLst>
                <a:cxnLst>
                  <a:cxn ang="0">
                    <a:pos x="T0" y="T1"/>
                  </a:cxn>
                  <a:cxn ang="0">
                    <a:pos x="T2" y="T3"/>
                  </a:cxn>
                  <a:cxn ang="0">
                    <a:pos x="T4" y="T5"/>
                  </a:cxn>
                  <a:cxn ang="0">
                    <a:pos x="T6" y="T7"/>
                  </a:cxn>
                  <a:cxn ang="0">
                    <a:pos x="T8" y="T9"/>
                  </a:cxn>
                  <a:cxn ang="0">
                    <a:pos x="T10" y="T11"/>
                  </a:cxn>
                  <a:cxn ang="0">
                    <a:pos x="T12" y="T13"/>
                  </a:cxn>
                </a:cxnLst>
                <a:rect b="b" l="0" r="r" t="0"/>
                <a:pathLst>
                  <a:path h="396" w="916">
                    <a:moveTo>
                      <a:pt x="916" y="0"/>
                    </a:moveTo>
                    <a:lnTo>
                      <a:pt x="689" y="0"/>
                    </a:lnTo>
                    <a:lnTo>
                      <a:pt x="458" y="0"/>
                    </a:lnTo>
                    <a:lnTo>
                      <a:pt x="227" y="0"/>
                    </a:lnTo>
                    <a:lnTo>
                      <a:pt x="0" y="0"/>
                    </a:lnTo>
                    <a:lnTo>
                      <a:pt x="458" y="396"/>
                    </a:lnTo>
                    <a:lnTo>
                      <a:pt x="916"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grpSp>
        <p:sp>
          <p:nvSpPr>
            <p:cNvPr id="84" name="矩形 83">
              <a:extLst>
                <a:ext uri="{FF2B5EF4-FFF2-40B4-BE49-F238E27FC236}">
                  <a16:creationId xmlns:a16="http://schemas.microsoft.com/office/drawing/2014/main" id="{16036F8C-060D-4C9C-9E5C-185723E8EBB1}"/>
                </a:ext>
              </a:extLst>
            </p:cNvPr>
            <p:cNvSpPr/>
            <p:nvPr/>
          </p:nvSpPr>
          <p:spPr>
            <a:xfrm>
              <a:off x="4173813" y="2672962"/>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bg1"/>
                  </a:solidFill>
                </a:rPr>
                <a:t>标题文字添加</a:t>
              </a:r>
            </a:p>
          </p:txBody>
        </p:sp>
        <p:sp>
          <p:nvSpPr>
            <p:cNvPr id="85" name="矩形 84">
              <a:extLst>
                <a:ext uri="{FF2B5EF4-FFF2-40B4-BE49-F238E27FC236}">
                  <a16:creationId xmlns:a16="http://schemas.microsoft.com/office/drawing/2014/main" id="{6544DF4E-F67F-4D7F-89F1-EBE99CB736EE}"/>
                </a:ext>
              </a:extLst>
            </p:cNvPr>
            <p:cNvSpPr/>
            <p:nvPr/>
          </p:nvSpPr>
          <p:spPr>
            <a:xfrm>
              <a:off x="4173813" y="3849906"/>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bg1"/>
                  </a:solidFill>
                </a:rPr>
                <a:t>标题文字添加</a:t>
              </a:r>
            </a:p>
          </p:txBody>
        </p:sp>
        <p:sp>
          <p:nvSpPr>
            <p:cNvPr id="86" name="矩形 85">
              <a:extLst>
                <a:ext uri="{FF2B5EF4-FFF2-40B4-BE49-F238E27FC236}">
                  <a16:creationId xmlns:a16="http://schemas.microsoft.com/office/drawing/2014/main" id="{D2987350-C3BA-4DDF-A44A-04450D6DB812}"/>
                </a:ext>
              </a:extLst>
            </p:cNvPr>
            <p:cNvSpPr/>
            <p:nvPr/>
          </p:nvSpPr>
          <p:spPr>
            <a:xfrm>
              <a:off x="5579048" y="3277650"/>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bg1"/>
                  </a:solidFill>
                </a:rPr>
                <a:t>标题文字添加</a:t>
              </a:r>
            </a:p>
          </p:txBody>
        </p:sp>
        <p:sp>
          <p:nvSpPr>
            <p:cNvPr id="87" name="矩形 86">
              <a:extLst>
                <a:ext uri="{FF2B5EF4-FFF2-40B4-BE49-F238E27FC236}">
                  <a16:creationId xmlns:a16="http://schemas.microsoft.com/office/drawing/2014/main" id="{690DD37D-6B8F-4519-A3C3-4FFB54F20D4E}"/>
                </a:ext>
              </a:extLst>
            </p:cNvPr>
            <p:cNvSpPr/>
            <p:nvPr/>
          </p:nvSpPr>
          <p:spPr>
            <a:xfrm>
              <a:off x="5579048" y="4496753"/>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bg1"/>
                  </a:solidFill>
                </a:rPr>
                <a:t>标题文字添加</a:t>
              </a:r>
            </a:p>
          </p:txBody>
        </p:sp>
      </p:grpSp>
      <p:sp>
        <p:nvSpPr>
          <p:cNvPr id="88" name="矩形 87">
            <a:extLst>
              <a:ext uri="{FF2B5EF4-FFF2-40B4-BE49-F238E27FC236}">
                <a16:creationId xmlns:a16="http://schemas.microsoft.com/office/drawing/2014/main" id="{D9FC6E06-8AAE-4862-BDAD-205C6BF9DD07}"/>
              </a:ext>
            </a:extLst>
          </p:cNvPr>
          <p:cNvSpPr/>
          <p:nvPr/>
        </p:nvSpPr>
        <p:spPr>
          <a:xfrm>
            <a:off x="8702352" y="5045971"/>
            <a:ext cx="2217007" cy="85953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tx1">
                    <a:lumMod val="65000"/>
                    <a:lumOff val="35000"/>
                  </a:schemeClr>
                </a:solidFill>
              </a:rPr>
              <a:t>用户可以在投影仪或者计算机上进行演示也可以将演示文稿打印出来</a:t>
            </a:r>
          </a:p>
        </p:txBody>
      </p:sp>
      <p:sp>
        <p:nvSpPr>
          <p:cNvPr id="89" name="矩形 88">
            <a:extLst>
              <a:ext uri="{FF2B5EF4-FFF2-40B4-BE49-F238E27FC236}">
                <a16:creationId xmlns:a16="http://schemas.microsoft.com/office/drawing/2014/main" id="{5306171B-CBCC-419D-90BD-0C296016F6C4}"/>
              </a:ext>
            </a:extLst>
          </p:cNvPr>
          <p:cNvSpPr/>
          <p:nvPr/>
        </p:nvSpPr>
        <p:spPr>
          <a:xfrm>
            <a:off x="1298795" y="1661853"/>
            <a:ext cx="2217007" cy="859536"/>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400">
                <a:solidFill>
                  <a:schemeClr val="tx1">
                    <a:lumMod val="65000"/>
                    <a:lumOff val="35000"/>
                  </a:schemeClr>
                </a:solidFill>
              </a:rPr>
              <a:t>用户可以在投影仪或者计算机上进行演示也可以将演示文稿打印出来</a:t>
            </a:r>
          </a:p>
        </p:txBody>
      </p:sp>
      <p:sp>
        <p:nvSpPr>
          <p:cNvPr id="90" name="矩形 89">
            <a:extLst>
              <a:ext uri="{FF2B5EF4-FFF2-40B4-BE49-F238E27FC236}">
                <a16:creationId xmlns:a16="http://schemas.microsoft.com/office/drawing/2014/main" id="{D9CB9182-2957-450B-9243-6487CC69FB37}"/>
              </a:ext>
            </a:extLst>
          </p:cNvPr>
          <p:cNvSpPr/>
          <p:nvPr/>
        </p:nvSpPr>
        <p:spPr>
          <a:xfrm>
            <a:off x="1298795" y="4141432"/>
            <a:ext cx="2217007" cy="859536"/>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400">
                <a:solidFill>
                  <a:schemeClr val="tx1">
                    <a:lumMod val="65000"/>
                    <a:lumOff val="35000"/>
                  </a:schemeClr>
                </a:solidFill>
              </a:rPr>
              <a:t>用户可以在投影仪或者计算机上进行演示也可以将演示文稿打印出来</a:t>
            </a:r>
          </a:p>
        </p:txBody>
      </p:sp>
      <p:grpSp>
        <p:nvGrpSpPr>
          <p:cNvPr id="69" name="组合 68"/>
          <p:cNvGrpSpPr/>
          <p:nvPr/>
        </p:nvGrpSpPr>
        <p:grpSpPr>
          <a:xfrm>
            <a:off x="1740503" y="450599"/>
            <a:ext cx="5061857" cy="698750"/>
            <a:chOff x="6096000" y="2061026"/>
            <a:chExt cx="5061857" cy="698750"/>
          </a:xfrm>
        </p:grpSpPr>
        <p:sp>
          <p:nvSpPr>
            <p:cNvPr id="70" name="文本框 69"/>
            <p:cNvSpPr txBox="1"/>
            <p:nvPr/>
          </p:nvSpPr>
          <p:spPr>
            <a:xfrm>
              <a:off x="6096000" y="2061026"/>
              <a:ext cx="2316480" cy="518160"/>
            </a:xfrm>
            <a:prstGeom prst="rect">
              <a:avLst/>
            </a:prstGeom>
            <a:noFill/>
          </p:spPr>
          <p:txBody>
            <a:bodyPr rtlCol="0" wrap="none">
              <a:spAutoFit/>
              <a:scene3d>
                <a:camera prst="orthographicFront"/>
                <a:lightRig dir="t" rig="threePt"/>
              </a:scene3d>
              <a:sp3d contourW="12700"/>
            </a:bodyPr>
            <a:lstStyle/>
            <a:p>
              <a:r>
                <a:rPr altLang="en-US" b="1" lang="zh-CN" sz="2800">
                  <a:solidFill>
                    <a:schemeClr val="accent2"/>
                  </a:solidFill>
                </a:rPr>
                <a:t>工作完成情况</a:t>
              </a:r>
            </a:p>
          </p:txBody>
        </p:sp>
        <p:sp>
          <p:nvSpPr>
            <p:cNvPr id="71" name="文本框 70"/>
            <p:cNvSpPr txBox="1"/>
            <p:nvPr/>
          </p:nvSpPr>
          <p:spPr>
            <a:xfrm>
              <a:off x="6096000" y="2482777"/>
              <a:ext cx="5061857" cy="27432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lumMod val="65000"/>
                    </a:schemeClr>
                  </a:solidFill>
                </a:rPr>
                <a:t>The user can demonstrate on a projector or computer</a:t>
              </a:r>
            </a:p>
          </p:txBody>
        </p:sp>
      </p:grpSp>
    </p:spTree>
    <p:extLst>
      <p:ext uri="{BB962C8B-B14F-4D97-AF65-F5344CB8AC3E}">
        <p14:creationId val="222859503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91"/>
                                        </p:tgtEl>
                                        <p:attrNameLst>
                                          <p:attrName>style.visibility</p:attrName>
                                        </p:attrNameLst>
                                      </p:cBhvr>
                                      <p:to>
                                        <p:strVal val="visible"/>
                                      </p:to>
                                    </p:set>
                                    <p:anim calcmode="lin" valueType="num">
                                      <p:cBhvr>
                                        <p:cTn dur="1000" fill="hold" id="7"/>
                                        <p:tgtEl>
                                          <p:spTgt spid="91"/>
                                        </p:tgtEl>
                                        <p:attrNameLst>
                                          <p:attrName>ppt_w</p:attrName>
                                        </p:attrNameLst>
                                      </p:cBhvr>
                                      <p:tavLst>
                                        <p:tav tm="0">
                                          <p:val>
                                            <p:fltVal val="0"/>
                                          </p:val>
                                        </p:tav>
                                        <p:tav tm="100000">
                                          <p:val>
                                            <p:strVal val="#ppt_w"/>
                                          </p:val>
                                        </p:tav>
                                      </p:tavLst>
                                    </p:anim>
                                    <p:anim calcmode="lin" valueType="num">
                                      <p:cBhvr>
                                        <p:cTn dur="1000" fill="hold" id="8"/>
                                        <p:tgtEl>
                                          <p:spTgt spid="91"/>
                                        </p:tgtEl>
                                        <p:attrNameLst>
                                          <p:attrName>ppt_h</p:attrName>
                                        </p:attrNameLst>
                                      </p:cBhvr>
                                      <p:tavLst>
                                        <p:tav tm="0">
                                          <p:val>
                                            <p:fltVal val="0"/>
                                          </p:val>
                                        </p:tav>
                                        <p:tav tm="100000">
                                          <p:val>
                                            <p:strVal val="#ppt_h"/>
                                          </p:val>
                                        </p:tav>
                                      </p:tavLst>
                                    </p:anim>
                                    <p:anim calcmode="lin" valueType="num">
                                      <p:cBhvr>
                                        <p:cTn dur="1000" fill="hold" id="9"/>
                                        <p:tgtEl>
                                          <p:spTgt spid="91"/>
                                        </p:tgtEl>
                                        <p:attrNameLst>
                                          <p:attrName>style.rotation</p:attrName>
                                        </p:attrNameLst>
                                      </p:cBhvr>
                                      <p:tavLst>
                                        <p:tav tm="0">
                                          <p:val>
                                            <p:fltVal val="90"/>
                                          </p:val>
                                        </p:tav>
                                        <p:tav tm="100000">
                                          <p:val>
                                            <p:fltVal val="0"/>
                                          </p:val>
                                        </p:tav>
                                      </p:tavLst>
                                    </p:anim>
                                    <p:animEffect filter="fade" transition="in">
                                      <p:cBhvr>
                                        <p:cTn dur="1000" id="10"/>
                                        <p:tgtEl>
                                          <p:spTgt spid="91"/>
                                        </p:tgtEl>
                                      </p:cBhvr>
                                    </p:animEffect>
                                  </p:childTnLst>
                                </p:cTn>
                              </p:par>
                            </p:childTnLst>
                          </p:cTn>
                        </p:par>
                        <p:par>
                          <p:cTn fill="hold" id="11" nodeType="afterGroup">
                            <p:stCondLst>
                              <p:cond delay="1000"/>
                            </p:stCondLst>
                            <p:childTnLst>
                              <p:par>
                                <p:cTn fill="hold" grpId="0" id="12" nodeType="afterEffect" presetClass="entr" presetID="2" presetSubtype="4">
                                  <p:stCondLst>
                                    <p:cond delay="0"/>
                                  </p:stCondLst>
                                  <p:childTnLst>
                                    <p:set>
                                      <p:cBhvr>
                                        <p:cTn dur="1" fill="hold" id="13">
                                          <p:stCondLst>
                                            <p:cond delay="0"/>
                                          </p:stCondLst>
                                        </p:cTn>
                                        <p:tgtEl>
                                          <p:spTgt spid="89"/>
                                        </p:tgtEl>
                                        <p:attrNameLst>
                                          <p:attrName>style.visibility</p:attrName>
                                        </p:attrNameLst>
                                      </p:cBhvr>
                                      <p:to>
                                        <p:strVal val="visible"/>
                                      </p:to>
                                    </p:set>
                                    <p:anim calcmode="lin" valueType="num">
                                      <p:cBhvr additive="base">
                                        <p:cTn dur="500" fill="hold" id="14"/>
                                        <p:tgtEl>
                                          <p:spTgt spid="89"/>
                                        </p:tgtEl>
                                        <p:attrNameLst>
                                          <p:attrName>ppt_x</p:attrName>
                                        </p:attrNameLst>
                                      </p:cBhvr>
                                      <p:tavLst>
                                        <p:tav tm="0">
                                          <p:val>
                                            <p:strVal val="#ppt_x"/>
                                          </p:val>
                                        </p:tav>
                                        <p:tav tm="100000">
                                          <p:val>
                                            <p:strVal val="#ppt_x"/>
                                          </p:val>
                                        </p:tav>
                                      </p:tavLst>
                                    </p:anim>
                                    <p:anim calcmode="lin" valueType="num">
                                      <p:cBhvr additive="base">
                                        <p:cTn dur="500" fill="hold" id="15"/>
                                        <p:tgtEl>
                                          <p:spTgt spid="89"/>
                                        </p:tgtEl>
                                        <p:attrNameLst>
                                          <p:attrName>ppt_y</p:attrName>
                                        </p:attrNameLst>
                                      </p:cBhvr>
                                      <p:tavLst>
                                        <p:tav tm="0">
                                          <p:val>
                                            <p:strVal val="1+#ppt_h/2"/>
                                          </p:val>
                                        </p:tav>
                                        <p:tav tm="100000">
                                          <p:val>
                                            <p:strVal val="#ppt_y"/>
                                          </p:val>
                                        </p:tav>
                                      </p:tavLst>
                                    </p:anim>
                                  </p:childTnLst>
                                </p:cTn>
                              </p:par>
                              <p:par>
                                <p:cTn fill="hold" grpId="0" id="16" nodeType="withEffect" presetClass="entr" presetID="2" presetSubtype="4">
                                  <p:stCondLst>
                                    <p:cond delay="0"/>
                                  </p:stCondLst>
                                  <p:childTnLst>
                                    <p:set>
                                      <p:cBhvr>
                                        <p:cTn dur="1" fill="hold" id="17">
                                          <p:stCondLst>
                                            <p:cond delay="0"/>
                                          </p:stCondLst>
                                        </p:cTn>
                                        <p:tgtEl>
                                          <p:spTgt spid="90"/>
                                        </p:tgtEl>
                                        <p:attrNameLst>
                                          <p:attrName>style.visibility</p:attrName>
                                        </p:attrNameLst>
                                      </p:cBhvr>
                                      <p:to>
                                        <p:strVal val="visible"/>
                                      </p:to>
                                    </p:set>
                                    <p:anim calcmode="lin" valueType="num">
                                      <p:cBhvr additive="base">
                                        <p:cTn dur="500" fill="hold" id="18"/>
                                        <p:tgtEl>
                                          <p:spTgt spid="90"/>
                                        </p:tgtEl>
                                        <p:attrNameLst>
                                          <p:attrName>ppt_x</p:attrName>
                                        </p:attrNameLst>
                                      </p:cBhvr>
                                      <p:tavLst>
                                        <p:tav tm="0">
                                          <p:val>
                                            <p:strVal val="#ppt_x"/>
                                          </p:val>
                                        </p:tav>
                                        <p:tav tm="100000">
                                          <p:val>
                                            <p:strVal val="#ppt_x"/>
                                          </p:val>
                                        </p:tav>
                                      </p:tavLst>
                                    </p:anim>
                                    <p:anim calcmode="lin" valueType="num">
                                      <p:cBhvr additive="base">
                                        <p:cTn dur="500" fill="hold" id="19"/>
                                        <p:tgtEl>
                                          <p:spTgt spid="90"/>
                                        </p:tgtEl>
                                        <p:attrNameLst>
                                          <p:attrName>ppt_y</p:attrName>
                                        </p:attrNameLst>
                                      </p:cBhvr>
                                      <p:tavLst>
                                        <p:tav tm="0">
                                          <p:val>
                                            <p:strVal val="1+#ppt_h/2"/>
                                          </p:val>
                                        </p:tav>
                                        <p:tav tm="100000">
                                          <p:val>
                                            <p:strVal val="#ppt_y"/>
                                          </p:val>
                                        </p:tav>
                                      </p:tavLst>
                                    </p:anim>
                                  </p:childTnLst>
                                </p:cTn>
                              </p:par>
                              <p:par>
                                <p:cTn fill="hold" grpId="0" id="20" nodeType="withEffect" presetClass="entr" presetID="2" presetSubtype="4">
                                  <p:stCondLst>
                                    <p:cond delay="0"/>
                                  </p:stCondLst>
                                  <p:childTnLst>
                                    <p:set>
                                      <p:cBhvr>
                                        <p:cTn dur="1" fill="hold" id="21">
                                          <p:stCondLst>
                                            <p:cond delay="0"/>
                                          </p:stCondLst>
                                        </p:cTn>
                                        <p:tgtEl>
                                          <p:spTgt spid="83"/>
                                        </p:tgtEl>
                                        <p:attrNameLst>
                                          <p:attrName>style.visibility</p:attrName>
                                        </p:attrNameLst>
                                      </p:cBhvr>
                                      <p:to>
                                        <p:strVal val="visible"/>
                                      </p:to>
                                    </p:set>
                                    <p:anim calcmode="lin" valueType="num">
                                      <p:cBhvr additive="base">
                                        <p:cTn dur="500" fill="hold" id="22"/>
                                        <p:tgtEl>
                                          <p:spTgt spid="83"/>
                                        </p:tgtEl>
                                        <p:attrNameLst>
                                          <p:attrName>ppt_x</p:attrName>
                                        </p:attrNameLst>
                                      </p:cBhvr>
                                      <p:tavLst>
                                        <p:tav tm="0">
                                          <p:val>
                                            <p:strVal val="#ppt_x"/>
                                          </p:val>
                                        </p:tav>
                                        <p:tav tm="100000">
                                          <p:val>
                                            <p:strVal val="#ppt_x"/>
                                          </p:val>
                                        </p:tav>
                                      </p:tavLst>
                                    </p:anim>
                                    <p:anim calcmode="lin" valueType="num">
                                      <p:cBhvr additive="base">
                                        <p:cTn dur="500" fill="hold" id="23"/>
                                        <p:tgtEl>
                                          <p:spTgt spid="83"/>
                                        </p:tgtEl>
                                        <p:attrNameLst>
                                          <p:attrName>ppt_y</p:attrName>
                                        </p:attrNameLst>
                                      </p:cBhvr>
                                      <p:tavLst>
                                        <p:tav tm="0">
                                          <p:val>
                                            <p:strVal val="1+#ppt_h/2"/>
                                          </p:val>
                                        </p:tav>
                                        <p:tav tm="100000">
                                          <p:val>
                                            <p:strVal val="#ppt_y"/>
                                          </p:val>
                                        </p:tav>
                                      </p:tavLst>
                                    </p:anim>
                                  </p:childTnLst>
                                </p:cTn>
                              </p:par>
                              <p:par>
                                <p:cTn fill="hold" grpId="0" id="24" nodeType="withEffect" presetClass="entr" presetID="2" presetSubtype="4">
                                  <p:stCondLst>
                                    <p:cond delay="0"/>
                                  </p:stCondLst>
                                  <p:childTnLst>
                                    <p:set>
                                      <p:cBhvr>
                                        <p:cTn dur="1" fill="hold" id="25">
                                          <p:stCondLst>
                                            <p:cond delay="0"/>
                                          </p:stCondLst>
                                        </p:cTn>
                                        <p:tgtEl>
                                          <p:spTgt spid="88"/>
                                        </p:tgtEl>
                                        <p:attrNameLst>
                                          <p:attrName>style.visibility</p:attrName>
                                        </p:attrNameLst>
                                      </p:cBhvr>
                                      <p:to>
                                        <p:strVal val="visible"/>
                                      </p:to>
                                    </p:set>
                                    <p:anim calcmode="lin" valueType="num">
                                      <p:cBhvr additive="base">
                                        <p:cTn dur="500" fill="hold" id="26"/>
                                        <p:tgtEl>
                                          <p:spTgt spid="88"/>
                                        </p:tgtEl>
                                        <p:attrNameLst>
                                          <p:attrName>ppt_x</p:attrName>
                                        </p:attrNameLst>
                                      </p:cBhvr>
                                      <p:tavLst>
                                        <p:tav tm="0">
                                          <p:val>
                                            <p:strVal val="#ppt_x"/>
                                          </p:val>
                                        </p:tav>
                                        <p:tav tm="100000">
                                          <p:val>
                                            <p:strVal val="#ppt_x"/>
                                          </p:val>
                                        </p:tav>
                                      </p:tavLst>
                                    </p:anim>
                                    <p:anim calcmode="lin" valueType="num">
                                      <p:cBhvr additive="base">
                                        <p:cTn dur="500" fill="hold" id="27"/>
                                        <p:tgtEl>
                                          <p:spTgt spid="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3"/>
      <p:bldP grpId="0" spid="88"/>
      <p:bldP grpId="0" spid="89"/>
      <p:bldP grpId="0" spid="90"/>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AA228536-E06C-4246-9921-5981D42A0643}"/>
              </a:ext>
            </a:extLst>
          </p:cNvPr>
          <p:cNvSpPr txBox="1"/>
          <p:nvPr/>
        </p:nvSpPr>
        <p:spPr>
          <a:xfrm>
            <a:off x="874713" y="3398462"/>
            <a:ext cx="2926080" cy="640080"/>
          </a:xfrm>
          <a:prstGeom prst="rect">
            <a:avLst/>
          </a:prstGeom>
          <a:noFill/>
        </p:spPr>
        <p:txBody>
          <a:bodyPr rtlCol="0" wrap="none">
            <a:spAutoFit/>
            <a:scene3d>
              <a:camera prst="orthographicFront"/>
              <a:lightRig dir="t" rig="threePt"/>
            </a:scene3d>
            <a:sp3d contourW="12700"/>
          </a:bodyPr>
          <a:lstStyle/>
          <a:p>
            <a:r>
              <a:rPr altLang="en-US" b="1" lang="zh-CN" smtClean="0" sz="3600">
                <a:solidFill>
                  <a:schemeClr val="tx1">
                    <a:lumMod val="75000"/>
                    <a:lumOff val="25000"/>
                  </a:schemeClr>
                </a:solidFill>
                <a:latin typeface="+mn-ea"/>
              </a:rPr>
              <a:t>工作存在不足</a:t>
            </a:r>
          </a:p>
        </p:txBody>
      </p:sp>
      <p:sp>
        <p:nvSpPr>
          <p:cNvPr id="3" name="文本框 2">
            <a:extLst>
              <a:ext uri="{FF2B5EF4-FFF2-40B4-BE49-F238E27FC236}">
                <a16:creationId xmlns:a16="http://schemas.microsoft.com/office/drawing/2014/main" id="{5D6626E2-178C-4D68-965A-3C6116D39E80}"/>
              </a:ext>
            </a:extLst>
          </p:cNvPr>
          <p:cNvSpPr txBox="1"/>
          <p:nvPr/>
        </p:nvSpPr>
        <p:spPr>
          <a:xfrm>
            <a:off x="874713" y="4079067"/>
            <a:ext cx="4535487" cy="731520"/>
          </a:xfrm>
          <a:prstGeom prst="rect">
            <a:avLst/>
          </a:prstGeom>
          <a:noFill/>
        </p:spPr>
        <p:txBody>
          <a:bodyPr rtlCol="0" wrap="square">
            <a:spAutoFit/>
            <a:scene3d>
              <a:camera prst="orthographicFront"/>
              <a:lightRig dir="t" rig="threePt"/>
            </a:scene3d>
            <a:sp3d contourW="12700"/>
          </a:bodyPr>
          <a:lstStyle/>
          <a:p>
            <a:r>
              <a:rPr altLang="zh-CN" lang="en-US" sz="1400">
                <a:solidFill>
                  <a:schemeClr val="bg1">
                    <a:lumMod val="65000"/>
                  </a:schemeClr>
                </a:solidFill>
                <a:ea charset="-122" panose="01010104010101010101" pitchFamily="2" typeface="时尚中黑简体"/>
              </a:rPr>
              <a:t>The user can demonstrate on a projector or computer, or print the presentation and make it into a film to be used in a wider field</a:t>
            </a:r>
          </a:p>
        </p:txBody>
      </p:sp>
      <p:sp>
        <p:nvSpPr>
          <p:cNvPr id="4" name="文本框 3">
            <a:extLst>
              <a:ext uri="{FF2B5EF4-FFF2-40B4-BE49-F238E27FC236}">
                <a16:creationId xmlns:a16="http://schemas.microsoft.com/office/drawing/2014/main" id="{241B40FC-AF12-4F69-9B18-F1E03889576A}"/>
              </a:ext>
            </a:extLst>
          </p:cNvPr>
          <p:cNvSpPr txBox="1"/>
          <p:nvPr/>
        </p:nvSpPr>
        <p:spPr>
          <a:xfrm>
            <a:off x="874713" y="2482009"/>
            <a:ext cx="2232739" cy="701040"/>
          </a:xfrm>
          <a:prstGeom prst="rect">
            <a:avLst/>
          </a:prstGeom>
          <a:noFill/>
        </p:spPr>
        <p:txBody>
          <a:bodyPr rtlCol="0" wrap="none">
            <a:spAutoFit/>
            <a:scene3d>
              <a:camera prst="orthographicFront"/>
              <a:lightRig dir="t" rig="threePt"/>
            </a:scene3d>
            <a:sp3d contourW="12700"/>
          </a:bodyPr>
          <a:lstStyle/>
          <a:p>
            <a:r>
              <a:rPr altLang="zh-CN" b="1" lang="en-US" sz="4000">
                <a:solidFill>
                  <a:schemeClr val="accent1"/>
                </a:solidFill>
                <a:ea charset="-122" panose="01010104010101010101" pitchFamily="2" typeface="时尚中黑简体"/>
              </a:rPr>
              <a:t>PART 03</a:t>
            </a:r>
          </a:p>
        </p:txBody>
      </p:sp>
      <p:cxnSp>
        <p:nvCxnSpPr>
          <p:cNvPr id="5" name="直接连接符 4">
            <a:extLst>
              <a:ext uri="{FF2B5EF4-FFF2-40B4-BE49-F238E27FC236}">
                <a16:creationId xmlns:a16="http://schemas.microsoft.com/office/drawing/2014/main" id="{172E9323-792A-4A30-8917-B3C88FBE79C9}"/>
              </a:ext>
            </a:extLst>
          </p:cNvPr>
          <p:cNvCxnSpPr/>
          <p:nvPr/>
        </p:nvCxnSpPr>
        <p:spPr>
          <a:xfrm>
            <a:off x="1014413" y="3294178"/>
            <a:ext cx="709987" cy="0"/>
          </a:xfrm>
          <a:prstGeom prst="line">
            <a:avLst/>
          </a:prstGeom>
          <a:ln cap="rnd" w="28575">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4211650916"/>
      </p:ext>
    </p:extLst>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2">
                                  <p:stCondLst>
                                    <p:cond delay="0"/>
                                  </p:stCondLst>
                                  <p:childTnLst>
                                    <p:set>
                                      <p:cBhvr>
                                        <p:cTn dur="1" fill="hold" id="12">
                                          <p:stCondLst>
                                            <p:cond delay="0"/>
                                          </p:stCondLst>
                                        </p:cTn>
                                        <p:tgtEl>
                                          <p:spTgt spid="5"/>
                                        </p:tgtEl>
                                        <p:attrNameLst>
                                          <p:attrName>style.visibility</p:attrName>
                                        </p:attrNameLst>
                                      </p:cBhvr>
                                      <p:to>
                                        <p:strVal val="visible"/>
                                      </p:to>
                                    </p:set>
                                    <p:animEffect filter="wipe(right)" transition="in">
                                      <p:cBhvr>
                                        <p:cTn dur="500" id="13"/>
                                        <p:tgtEl>
                                          <p:spTgt spid="5"/>
                                        </p:tgtEl>
                                      </p:cBhvr>
                                    </p:animEffect>
                                  </p:childTnLst>
                                </p:cTn>
                              </p:par>
                            </p:childTnLst>
                          </p:cTn>
                        </p:par>
                        <p:par>
                          <p:cTn fill="hold" id="14" nodeType="afterGroup">
                            <p:stCondLst>
                              <p:cond delay="1500"/>
                            </p:stCondLst>
                            <p:childTnLst>
                              <p:par>
                                <p:cTn fill="hold" grpId="0" id="15" nodeType="afterEffect" presetClass="entr" presetID="12" presetSubtype="1">
                                  <p:stCondLst>
                                    <p:cond delay="0"/>
                                  </p:stCondLst>
                                  <p:childTnLst>
                                    <p:set>
                                      <p:cBhvr>
                                        <p:cTn dur="1" fill="hold" id="16">
                                          <p:stCondLst>
                                            <p:cond delay="0"/>
                                          </p:stCondLst>
                                        </p:cTn>
                                        <p:tgtEl>
                                          <p:spTgt spid="2"/>
                                        </p:tgtEl>
                                        <p:attrNameLst>
                                          <p:attrName>style.visibility</p:attrName>
                                        </p:attrNameLst>
                                      </p:cBhvr>
                                      <p:to>
                                        <p:strVal val="visible"/>
                                      </p:to>
                                    </p:set>
                                    <p:anim calcmode="lin" valueType="num">
                                      <p:cBhvr additive="base">
                                        <p:cTn dur="500" id="17"/>
                                        <p:tgtEl>
                                          <p:spTgt spid="2"/>
                                        </p:tgtEl>
                                        <p:attrNameLst>
                                          <p:attrName>ppt_y</p:attrName>
                                        </p:attrNameLst>
                                      </p:cBhvr>
                                      <p:tavLst>
                                        <p:tav tm="0">
                                          <p:val>
                                            <p:strVal val="#ppt_y-#ppt_h*1.125000"/>
                                          </p:val>
                                        </p:tav>
                                        <p:tav tm="100000">
                                          <p:val>
                                            <p:strVal val="#ppt_y"/>
                                          </p:val>
                                        </p:tav>
                                      </p:tavLst>
                                    </p:anim>
                                    <p:animEffect filter="wipe(down)" transition="in">
                                      <p:cBhvr>
                                        <p:cTn dur="500" id="18"/>
                                        <p:tgtEl>
                                          <p:spTgt spid="2"/>
                                        </p:tgtEl>
                                      </p:cBhvr>
                                    </p:animEffect>
                                  </p:childTnLst>
                                </p:cTn>
                              </p:par>
                            </p:childTnLst>
                          </p:cTn>
                        </p:par>
                        <p:par>
                          <p:cTn fill="hold" id="19" nodeType="afterGroup">
                            <p:stCondLst>
                              <p:cond delay="2000"/>
                            </p:stCondLst>
                            <p:childTnLst>
                              <p:par>
                                <p:cTn fill="hold" grpId="0" id="20" nodeType="afterEffect" presetClass="entr" presetID="14" presetSubtype="10">
                                  <p:stCondLst>
                                    <p:cond delay="0"/>
                                  </p:stCondLst>
                                  <p:childTnLst>
                                    <p:set>
                                      <p:cBhvr>
                                        <p:cTn dur="1" fill="hold" id="21">
                                          <p:stCondLst>
                                            <p:cond delay="0"/>
                                          </p:stCondLst>
                                        </p:cTn>
                                        <p:tgtEl>
                                          <p:spTgt spid="3"/>
                                        </p:tgtEl>
                                        <p:attrNameLst>
                                          <p:attrName>style.visibility</p:attrName>
                                        </p:attrNameLst>
                                      </p:cBhvr>
                                      <p:to>
                                        <p:strVal val="visible"/>
                                      </p:to>
                                    </p:set>
                                    <p:animEffect filter="randombar(horizontal)" transition="in">
                                      <p:cBhvr>
                                        <p:cTn dur="500" id="22"/>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6" name="图片占位符 35"/>
          <p:cNvPicPr>
            <a:picLocks noChangeAspect="1" noGrp="1"/>
          </p:cNvPicPr>
          <p:nvPr>
            <p:ph idx="11" sz="quarter" type="pic"/>
          </p:nvPr>
        </p:nvPicPr>
        <p:blipFill>
          <a:blip r:embed="rId3">
            <a:extLst>
              <a:ext uri="{28A0092B-C50C-407E-A947-70E740481C1C}">
                <a14:useLocalDpi val="0"/>
              </a:ext>
            </a:extLst>
          </a:blip>
          <a:stretch>
            <a:fillRect/>
          </a:stretch>
        </p:blipFill>
        <p:spPr>
          <a:xfrm>
            <a:off x="6305550" y="1983720"/>
            <a:ext cx="2294499" cy="1527637"/>
          </a:xfrm>
        </p:spPr>
      </p:pic>
      <p:pic>
        <p:nvPicPr>
          <p:cNvPr id="38" name="图片占位符 37"/>
          <p:cNvPicPr>
            <a:picLocks noChangeAspect="1" noGrp="1"/>
          </p:cNvPicPr>
          <p:nvPr>
            <p:ph idx="12" sz="quarter" type="pic"/>
          </p:nvPr>
        </p:nvPicPr>
        <p:blipFill>
          <a:blip r:embed="rId4">
            <a:extLst>
              <a:ext uri="{28A0092B-C50C-407E-A947-70E740481C1C}">
                <a14:useLocalDpi val="0"/>
              </a:ext>
            </a:extLst>
          </a:blip>
          <a:stretch>
            <a:fillRect/>
          </a:stretch>
        </p:blipFill>
        <p:spPr>
          <a:xfrm>
            <a:off x="8802390" y="1981865"/>
            <a:ext cx="2293971" cy="1531348"/>
          </a:xfrm>
        </p:spPr>
      </p:pic>
      <p:pic>
        <p:nvPicPr>
          <p:cNvPr id="37" name="图片占位符 36"/>
          <p:cNvPicPr>
            <a:picLocks noChangeAspect="1" noGrp="1"/>
          </p:cNvPicPr>
          <p:nvPr>
            <p:ph idx="13" sz="quarter" type="pic"/>
          </p:nvPr>
        </p:nvPicPr>
        <p:blipFill>
          <a:blip r:embed="rId5">
            <a:extLst>
              <a:ext uri="{28A0092B-C50C-407E-A947-70E740481C1C}">
                <a14:useLocalDpi val="0"/>
              </a:ext>
            </a:extLst>
          </a:blip>
          <a:stretch>
            <a:fillRect/>
          </a:stretch>
        </p:blipFill>
        <p:spPr>
          <a:xfrm>
            <a:off x="8802126" y="3845654"/>
            <a:ext cx="2294499" cy="1525597"/>
          </a:xfrm>
        </p:spPr>
      </p:pic>
      <p:pic>
        <p:nvPicPr>
          <p:cNvPr id="39" name="图片占位符 38"/>
          <p:cNvPicPr>
            <a:picLocks noChangeAspect="1" noGrp="1"/>
          </p:cNvPicPr>
          <p:nvPr>
            <p:ph idx="14" sz="quarter" type="pic"/>
          </p:nvPr>
        </p:nvPicPr>
        <p:blipFill>
          <a:blip r:embed="rId6">
            <a:extLst>
              <a:ext uri="{28A0092B-C50C-407E-A947-70E740481C1C}">
                <a14:useLocalDpi val="0"/>
              </a:ext>
            </a:extLst>
          </a:blip>
          <a:stretch>
            <a:fillRect/>
          </a:stretch>
        </p:blipFill>
        <p:spPr>
          <a:xfrm>
            <a:off x="6305550" y="3847677"/>
            <a:ext cx="2294499" cy="1521551"/>
          </a:xfrm>
        </p:spPr>
      </p:pic>
      <p:grpSp>
        <p:nvGrpSpPr>
          <p:cNvPr id="40" name="组合 39"/>
          <p:cNvGrpSpPr/>
          <p:nvPr/>
        </p:nvGrpSpPr>
        <p:grpSpPr>
          <a:xfrm>
            <a:off x="1176164" y="1987309"/>
            <a:ext cx="4498461" cy="834815"/>
            <a:chOff x="1367579" y="1996834"/>
            <a:chExt cx="4498461" cy="834815"/>
          </a:xfrm>
        </p:grpSpPr>
        <p:grpSp>
          <p:nvGrpSpPr>
            <p:cNvPr id="41" name="组合 40"/>
            <p:cNvGrpSpPr/>
            <p:nvPr/>
          </p:nvGrpSpPr>
          <p:grpSpPr>
            <a:xfrm>
              <a:off x="2123229" y="1996834"/>
              <a:ext cx="3742811" cy="834815"/>
              <a:chOff x="7483989" y="3433235"/>
              <a:chExt cx="3742811" cy="834815"/>
            </a:xfrm>
          </p:grpSpPr>
          <p:sp>
            <p:nvSpPr>
              <p:cNvPr id="45" name="矩形 44"/>
              <p:cNvSpPr/>
              <p:nvPr/>
            </p:nvSpPr>
            <p:spPr>
              <a:xfrm>
                <a:off x="7483989" y="3732519"/>
                <a:ext cx="3742811" cy="530352"/>
              </a:xfrm>
              <a:prstGeom prst="rect">
                <a:avLst/>
              </a:prstGeom>
              <a:ln>
                <a:noFill/>
              </a:ln>
            </p:spPr>
            <p:txBody>
              <a:bodyPr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r>
                  <a:rPr altLang="en-US" lang="zh-CN" sz="1200">
                    <a:solidFill>
                      <a:schemeClr val="tx1">
                        <a:lumMod val="65000"/>
                        <a:lumOff val="35000"/>
                      </a:schemeClr>
                    </a:solidFill>
                    <a:latin typeface="+mn-ea"/>
                  </a:rPr>
                  <a:t>用户可以在投影仪或者计算机上进行演示也可以将演示文稿打印出来制作成胶片</a:t>
                </a:r>
              </a:p>
            </p:txBody>
          </p:sp>
          <p:sp>
            <p:nvSpPr>
              <p:cNvPr id="46" name="矩形 45"/>
              <p:cNvSpPr/>
              <p:nvPr/>
            </p:nvSpPr>
            <p:spPr>
              <a:xfrm>
                <a:off x="7483989" y="3433235"/>
                <a:ext cx="2050552" cy="384048"/>
              </a:xfrm>
              <a:prstGeom prst="rect">
                <a:avLst/>
              </a:prstGeom>
              <a:ln>
                <a:noFill/>
              </a:ln>
            </p:spPr>
            <p:txBody>
              <a:bodyPr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r>
                  <a:rPr altLang="en-US" b="1" lang="zh-CN" smtClean="0" sz="1600">
                    <a:solidFill>
                      <a:schemeClr val="tx1">
                        <a:lumMod val="65000"/>
                        <a:lumOff val="35000"/>
                      </a:schemeClr>
                    </a:solidFill>
                    <a:latin typeface="+mn-ea"/>
                  </a:rPr>
                  <a:t>不足之处1</a:t>
                </a:r>
              </a:p>
            </p:txBody>
          </p:sp>
        </p:grpSp>
        <p:grpSp>
          <p:nvGrpSpPr>
            <p:cNvPr id="42" name="组合 41"/>
            <p:cNvGrpSpPr/>
            <p:nvPr/>
          </p:nvGrpSpPr>
          <p:grpSpPr>
            <a:xfrm>
              <a:off x="1367579" y="2122141"/>
              <a:ext cx="584200" cy="584200"/>
              <a:chOff x="1028700" y="1853169"/>
              <a:chExt cx="787400" cy="787400"/>
            </a:xfrm>
          </p:grpSpPr>
          <p:sp>
            <p:nvSpPr>
              <p:cNvPr id="43" name="椭圆 42"/>
              <p:cNvSpPr/>
              <p:nvPr/>
            </p:nvSpPr>
            <p:spPr>
              <a:xfrm>
                <a:off x="1028700" y="1853169"/>
                <a:ext cx="787400" cy="787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endParaRPr>
              </a:p>
            </p:txBody>
          </p:sp>
          <p:sp>
            <p:nvSpPr>
              <p:cNvPr id="44" name="椭圆 9"/>
              <p:cNvSpPr/>
              <p:nvPr/>
            </p:nvSpPr>
            <p:spPr>
              <a:xfrm>
                <a:off x="1237694" y="2063723"/>
                <a:ext cx="369412" cy="366291"/>
              </a:xfrm>
              <a:custGeom>
                <a:gdLst>
                  <a:gd fmla="*/ 192254 w 338138" name="connsiteX0"/>
                  <a:gd fmla="*/ 135421 h 335282" name="connsiteY0"/>
                  <a:gd fmla="*/ 152810 w 338138" name="connsiteX1"/>
                  <a:gd fmla="*/ 151158 h 335282" name="connsiteY1"/>
                  <a:gd fmla="*/ 152810 w 338138" name="connsiteX2"/>
                  <a:gd fmla="*/ 229842 h 335282" name="connsiteY2"/>
                  <a:gd fmla="*/ 232697 w 338138" name="connsiteX3"/>
                  <a:gd fmla="*/ 229842 h 335282" name="connsiteY3"/>
                  <a:gd fmla="*/ 232697 w 338138" name="connsiteX4"/>
                  <a:gd fmla="*/ 151158 h 335282" name="connsiteY4"/>
                  <a:gd fmla="*/ 192254 w 338138" name="connsiteX5"/>
                  <a:gd fmla="*/ 135421 h 335282" name="connsiteY5"/>
                  <a:gd fmla="*/ 238125 w 338138" name="connsiteX6"/>
                  <a:gd fmla="*/ 69850 h 335282" name="connsiteY6"/>
                  <a:gd fmla="*/ 225425 w 338138" name="connsiteX7"/>
                  <a:gd fmla="*/ 80963 h 335282" name="connsiteY7"/>
                  <a:gd fmla="*/ 238125 w 338138" name="connsiteX8"/>
                  <a:gd fmla="*/ 92076 h 335282" name="connsiteY8"/>
                  <a:gd fmla="*/ 250825 w 338138" name="connsiteX9"/>
                  <a:gd fmla="*/ 80963 h 335282" name="connsiteY9"/>
                  <a:gd fmla="*/ 238125 w 338138" name="connsiteX10"/>
                  <a:gd fmla="*/ 69850 h 335282" name="connsiteY10"/>
                  <a:gd fmla="*/ 214313 w 338138" name="connsiteX11"/>
                  <a:gd fmla="*/ 57150 h 335282" name="connsiteY11"/>
                  <a:gd fmla="*/ 263526 w 338138" name="connsiteX12"/>
                  <a:gd fmla="*/ 57150 h 335282" name="connsiteY12"/>
                  <a:gd fmla="*/ 263526 w 338138" name="connsiteX13"/>
                  <a:gd fmla="*/ 106363 h 335282" name="connsiteY13"/>
                  <a:gd fmla="*/ 214313 w 338138" name="connsiteX14"/>
                  <a:gd fmla="*/ 106363 h 335282" name="connsiteY14"/>
                  <a:gd fmla="*/ 49213 w 338138" name="connsiteX15"/>
                  <a:gd fmla="*/ 57150 h 335282" name="connsiteY15"/>
                  <a:gd fmla="*/ 195263 w 338138" name="connsiteX16"/>
                  <a:gd fmla="*/ 57150 h 335282" name="connsiteY16"/>
                  <a:gd fmla="*/ 195263 w 338138" name="connsiteX17"/>
                  <a:gd fmla="*/ 106363 h 335282" name="connsiteY17"/>
                  <a:gd fmla="*/ 49213 w 338138" name="connsiteX18"/>
                  <a:gd fmla="*/ 106363 h 335282" name="connsiteY18"/>
                  <a:gd fmla="*/ 22225 w 338138" name="connsiteX19"/>
                  <a:gd fmla="*/ 28575 h 335282" name="connsiteY19"/>
                  <a:gd fmla="*/ 22225 w 338138" name="connsiteX20"/>
                  <a:gd fmla="*/ 269875 h 335282" name="connsiteY20"/>
                  <a:gd fmla="*/ 241853 w 338138" name="connsiteX21"/>
                  <a:gd fmla="*/ 269875 h 335282" name="connsiteY21"/>
                  <a:gd fmla="*/ 247114 w 338138" name="connsiteX22"/>
                  <a:gd fmla="*/ 259384 h 335282" name="connsiteY22"/>
                  <a:gd fmla="*/ 233962 w 338138" name="connsiteX23"/>
                  <a:gd fmla="*/ 248892 h 335282" name="connsiteY23"/>
                  <a:gd fmla="*/ 155054 w 338138" name="connsiteX24"/>
                  <a:gd fmla="*/ 251515 h 335282" name="connsiteY24"/>
                  <a:gd fmla="*/ 49843 w 338138" name="connsiteX25"/>
                  <a:gd fmla="*/ 251515 h 335282" name="connsiteY25"/>
                  <a:gd fmla="*/ 49843 w 338138" name="connsiteX26"/>
                  <a:gd fmla="*/ 231844 h 335282" name="connsiteY26"/>
                  <a:gd fmla="*/ 135327 w 338138" name="connsiteX27"/>
                  <a:gd fmla="*/ 231844 h 335282" name="connsiteY27"/>
                  <a:gd fmla="*/ 122175 w 338138" name="connsiteX28"/>
                  <a:gd fmla="*/ 201682 h 335282" name="connsiteY28"/>
                  <a:gd fmla="*/ 49843 w 338138" name="connsiteX29"/>
                  <a:gd fmla="*/ 201682 h 335282" name="connsiteY29"/>
                  <a:gd fmla="*/ 49843 w 338138" name="connsiteX30"/>
                  <a:gd fmla="*/ 183322 h 335282" name="connsiteY30"/>
                  <a:gd fmla="*/ 120860 w 338138" name="connsiteX31"/>
                  <a:gd fmla="*/ 183322 h 335282" name="connsiteY31"/>
                  <a:gd fmla="*/ 131381 w 338138" name="connsiteX32"/>
                  <a:gd fmla="*/ 153159 h 335282" name="connsiteY32"/>
                  <a:gd fmla="*/ 49843 w 338138" name="connsiteX33"/>
                  <a:gd fmla="*/ 153159 h 335282" name="connsiteY33"/>
                  <a:gd fmla="*/ 49843 w 338138" name="connsiteX34"/>
                  <a:gd fmla="*/ 134800 h 335282" name="connsiteY34"/>
                  <a:gd fmla="*/ 147163 w 338138" name="connsiteX35"/>
                  <a:gd fmla="*/ 134800 h 335282" name="connsiteY35"/>
                  <a:gd fmla="*/ 243168 w 338138" name="connsiteX36"/>
                  <a:gd fmla="*/ 138734 h 335282" name="connsiteY36"/>
                  <a:gd fmla="*/ 251059 w 338138" name="connsiteX37"/>
                  <a:gd fmla="*/ 231844 h 335282" name="connsiteY37"/>
                  <a:gd fmla="*/ 264210 w 338138" name="connsiteX38"/>
                  <a:gd fmla="*/ 243647 h 335282" name="connsiteY38"/>
                  <a:gd fmla="*/ 272101 w 338138" name="connsiteX39"/>
                  <a:gd fmla="*/ 238401 h 335282" name="connsiteY39"/>
                  <a:gd fmla="*/ 290513 w 338138" name="connsiteX40"/>
                  <a:gd fmla="*/ 256761 h 335282" name="connsiteY40"/>
                  <a:gd fmla="*/ 290513 w 338138" name="connsiteX41"/>
                  <a:gd fmla="*/ 28575 h 335282" name="connsiteY41"/>
                  <a:gd fmla="*/ 22225 w 338138" name="connsiteX42"/>
                  <a:gd fmla="*/ 28575 h 335282" name="connsiteY42"/>
                  <a:gd fmla="*/ 0 w 338138" name="connsiteX43"/>
                  <a:gd fmla="*/ 0 h 335282" name="connsiteY43"/>
                  <a:gd fmla="*/ 311721 w 338138" name="connsiteX44"/>
                  <a:gd fmla="*/ 0 h 335282" name="connsiteY44"/>
                  <a:gd fmla="*/ 311721 w 338138" name="connsiteX45"/>
                  <a:gd fmla="*/ 278479 h 335282" name="connsiteY45"/>
                  <a:gd fmla="*/ 338138 w 338138" name="connsiteX46"/>
                  <a:gd fmla="*/ 304875 h 335282" name="connsiteY46"/>
                  <a:gd fmla="*/ 330213 w 338138" name="connsiteX47"/>
                  <a:gd fmla="*/ 325992 h 335282" name="connsiteY47"/>
                  <a:gd fmla="*/ 307759 w 338138" name="connsiteX48"/>
                  <a:gd fmla="*/ 335230 h 335282" name="connsiteY48"/>
                  <a:gd fmla="*/ 262850 w 338138" name="connsiteX49"/>
                  <a:gd fmla="*/ 291677 h 335282" name="connsiteY49"/>
                  <a:gd fmla="*/ 0 w 338138" name="connsiteX50"/>
                  <a:gd fmla="*/ 291677 h 335282" name="connsiteY50"/>
                  <a:gd fmla="*/ 0 w 338138" name="connsiteX51"/>
                  <a:gd fmla="*/ 0 h 335282" name="connsiteY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b="b" l="l" r="r" t="t"/>
                <a:pathLst>
                  <a:path h="335282" w="338138">
                    <a:moveTo>
                      <a:pt x="192254" y="135421"/>
                    </a:moveTo>
                    <a:cubicBezTo>
                      <a:pt x="177774" y="135421"/>
                      <a:pt x="163461" y="140666"/>
                      <a:pt x="152810" y="151158"/>
                    </a:cubicBezTo>
                    <a:cubicBezTo>
                      <a:pt x="130175" y="173452"/>
                      <a:pt x="130175" y="207548"/>
                      <a:pt x="152810" y="229842"/>
                    </a:cubicBezTo>
                    <a:cubicBezTo>
                      <a:pt x="174113" y="250825"/>
                      <a:pt x="210062" y="250825"/>
                      <a:pt x="232697" y="229842"/>
                    </a:cubicBezTo>
                    <a:cubicBezTo>
                      <a:pt x="254000" y="207548"/>
                      <a:pt x="254000" y="173452"/>
                      <a:pt x="232697" y="151158"/>
                    </a:cubicBezTo>
                    <a:cubicBezTo>
                      <a:pt x="221379" y="140666"/>
                      <a:pt x="206733" y="135421"/>
                      <a:pt x="192254" y="135421"/>
                    </a:cubicBezTo>
                    <a:close/>
                    <a:moveTo>
                      <a:pt x="238125" y="69850"/>
                    </a:moveTo>
                    <a:cubicBezTo>
                      <a:pt x="231111" y="69850"/>
                      <a:pt x="225425" y="74825"/>
                      <a:pt x="225425" y="80963"/>
                    </a:cubicBezTo>
                    <a:cubicBezTo>
                      <a:pt x="225425" y="87101"/>
                      <a:pt x="231111" y="92076"/>
                      <a:pt x="238125" y="92076"/>
                    </a:cubicBezTo>
                    <a:cubicBezTo>
                      <a:pt x="245139" y="92076"/>
                      <a:pt x="250825" y="87101"/>
                      <a:pt x="250825" y="80963"/>
                    </a:cubicBezTo>
                    <a:cubicBezTo>
                      <a:pt x="250825" y="74825"/>
                      <a:pt x="245139" y="69850"/>
                      <a:pt x="238125" y="69850"/>
                    </a:cubicBezTo>
                    <a:close/>
                    <a:moveTo>
                      <a:pt x="214313" y="57150"/>
                    </a:moveTo>
                    <a:lnTo>
                      <a:pt x="263526" y="57150"/>
                    </a:lnTo>
                    <a:lnTo>
                      <a:pt x="263526" y="106363"/>
                    </a:lnTo>
                    <a:lnTo>
                      <a:pt x="214313" y="106363"/>
                    </a:lnTo>
                    <a:close/>
                    <a:moveTo>
                      <a:pt x="49213" y="57150"/>
                    </a:moveTo>
                    <a:lnTo>
                      <a:pt x="195263" y="57150"/>
                    </a:lnTo>
                    <a:lnTo>
                      <a:pt x="195263" y="106363"/>
                    </a:lnTo>
                    <a:lnTo>
                      <a:pt x="49213" y="106363"/>
                    </a:lnTo>
                    <a:close/>
                    <a:moveTo>
                      <a:pt x="22225" y="28575"/>
                    </a:moveTo>
                    <a:cubicBezTo>
                      <a:pt x="22225" y="28575"/>
                      <a:pt x="22225" y="28575"/>
                      <a:pt x="22225" y="269875"/>
                    </a:cubicBezTo>
                    <a:lnTo>
                      <a:pt x="241853" y="269875"/>
                    </a:lnTo>
                    <a:cubicBezTo>
                      <a:pt x="241853" y="269875"/>
                      <a:pt x="241853" y="269875"/>
                      <a:pt x="247114" y="259384"/>
                    </a:cubicBezTo>
                    <a:cubicBezTo>
                      <a:pt x="247114" y="259384"/>
                      <a:pt x="247114" y="259384"/>
                      <a:pt x="233962" y="248892"/>
                    </a:cubicBezTo>
                    <a:cubicBezTo>
                      <a:pt x="210289" y="264629"/>
                      <a:pt x="178726" y="265941"/>
                      <a:pt x="155054" y="251515"/>
                    </a:cubicBezTo>
                    <a:cubicBezTo>
                      <a:pt x="155054" y="251515"/>
                      <a:pt x="155054" y="251515"/>
                      <a:pt x="49843" y="251515"/>
                    </a:cubicBezTo>
                    <a:cubicBezTo>
                      <a:pt x="49843" y="251515"/>
                      <a:pt x="49843" y="251515"/>
                      <a:pt x="49843" y="231844"/>
                    </a:cubicBezTo>
                    <a:cubicBezTo>
                      <a:pt x="49843" y="231844"/>
                      <a:pt x="49843" y="231844"/>
                      <a:pt x="135327" y="231844"/>
                    </a:cubicBezTo>
                    <a:cubicBezTo>
                      <a:pt x="128751" y="222664"/>
                      <a:pt x="123490" y="213484"/>
                      <a:pt x="122175" y="201682"/>
                    </a:cubicBezTo>
                    <a:cubicBezTo>
                      <a:pt x="122175" y="201682"/>
                      <a:pt x="122175" y="201682"/>
                      <a:pt x="49843" y="201682"/>
                    </a:cubicBezTo>
                    <a:cubicBezTo>
                      <a:pt x="49843" y="201682"/>
                      <a:pt x="49843" y="201682"/>
                      <a:pt x="49843" y="183322"/>
                    </a:cubicBezTo>
                    <a:cubicBezTo>
                      <a:pt x="49843" y="183322"/>
                      <a:pt x="49843" y="183322"/>
                      <a:pt x="120860" y="183322"/>
                    </a:cubicBezTo>
                    <a:cubicBezTo>
                      <a:pt x="122175" y="172831"/>
                      <a:pt x="124806" y="162339"/>
                      <a:pt x="131381" y="153159"/>
                    </a:cubicBezTo>
                    <a:cubicBezTo>
                      <a:pt x="131381" y="153159"/>
                      <a:pt x="131381" y="153159"/>
                      <a:pt x="49843" y="153159"/>
                    </a:cubicBezTo>
                    <a:cubicBezTo>
                      <a:pt x="49843" y="153159"/>
                      <a:pt x="49843" y="153159"/>
                      <a:pt x="49843" y="134800"/>
                    </a:cubicBezTo>
                    <a:cubicBezTo>
                      <a:pt x="49843" y="134800"/>
                      <a:pt x="49843" y="134800"/>
                      <a:pt x="147163" y="134800"/>
                    </a:cubicBezTo>
                    <a:cubicBezTo>
                      <a:pt x="174781" y="111194"/>
                      <a:pt x="216865" y="112506"/>
                      <a:pt x="243168" y="138734"/>
                    </a:cubicBezTo>
                    <a:cubicBezTo>
                      <a:pt x="269471" y="164962"/>
                      <a:pt x="270786" y="202993"/>
                      <a:pt x="251059" y="231844"/>
                    </a:cubicBezTo>
                    <a:cubicBezTo>
                      <a:pt x="251059" y="231844"/>
                      <a:pt x="251059" y="231844"/>
                      <a:pt x="264210" y="243647"/>
                    </a:cubicBezTo>
                    <a:cubicBezTo>
                      <a:pt x="264210" y="243647"/>
                      <a:pt x="264210" y="243647"/>
                      <a:pt x="272101" y="238401"/>
                    </a:cubicBezTo>
                    <a:cubicBezTo>
                      <a:pt x="272101" y="238401"/>
                      <a:pt x="272101" y="238401"/>
                      <a:pt x="290513" y="256761"/>
                    </a:cubicBezTo>
                    <a:cubicBezTo>
                      <a:pt x="290513" y="256761"/>
                      <a:pt x="290513" y="256761"/>
                      <a:pt x="290513" y="28575"/>
                    </a:cubicBezTo>
                    <a:cubicBezTo>
                      <a:pt x="290513" y="28575"/>
                      <a:pt x="290513" y="28575"/>
                      <a:pt x="22225" y="28575"/>
                    </a:cubicBezTo>
                    <a:close/>
                    <a:moveTo>
                      <a:pt x="0" y="0"/>
                    </a:moveTo>
                    <a:cubicBezTo>
                      <a:pt x="0" y="0"/>
                      <a:pt x="0" y="0"/>
                      <a:pt x="311721" y="0"/>
                    </a:cubicBezTo>
                    <a:cubicBezTo>
                      <a:pt x="311721" y="0"/>
                      <a:pt x="311721" y="0"/>
                      <a:pt x="311721" y="278479"/>
                    </a:cubicBezTo>
                    <a:cubicBezTo>
                      <a:pt x="311721" y="278479"/>
                      <a:pt x="311721" y="278479"/>
                      <a:pt x="338138" y="304875"/>
                    </a:cubicBezTo>
                    <a:cubicBezTo>
                      <a:pt x="338138" y="304875"/>
                      <a:pt x="338138" y="316753"/>
                      <a:pt x="330213" y="325992"/>
                    </a:cubicBezTo>
                    <a:cubicBezTo>
                      <a:pt x="320967" y="336550"/>
                      <a:pt x="307759" y="335230"/>
                      <a:pt x="307759" y="335230"/>
                    </a:cubicBezTo>
                    <a:cubicBezTo>
                      <a:pt x="307759" y="335230"/>
                      <a:pt x="307759" y="335230"/>
                      <a:pt x="262850" y="291677"/>
                    </a:cubicBezTo>
                    <a:cubicBezTo>
                      <a:pt x="262850" y="291677"/>
                      <a:pt x="262850" y="291677"/>
                      <a:pt x="0" y="291677"/>
                    </a:cubicBezTo>
                    <a:cubicBezTo>
                      <a:pt x="0" y="291677"/>
                      <a:pt x="0" y="291677"/>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endParaRPr>
              </a:p>
            </p:txBody>
          </p:sp>
        </p:grpSp>
      </p:grpSp>
      <p:grpSp>
        <p:nvGrpSpPr>
          <p:cNvPr id="47" name="组合 46"/>
          <p:cNvGrpSpPr/>
          <p:nvPr/>
        </p:nvGrpSpPr>
        <p:grpSpPr>
          <a:xfrm>
            <a:off x="1176164" y="3235084"/>
            <a:ext cx="4498461" cy="834815"/>
            <a:chOff x="1367579" y="1996834"/>
            <a:chExt cx="4498461" cy="834815"/>
          </a:xfrm>
        </p:grpSpPr>
        <p:grpSp>
          <p:nvGrpSpPr>
            <p:cNvPr id="48" name="组合 47"/>
            <p:cNvGrpSpPr/>
            <p:nvPr/>
          </p:nvGrpSpPr>
          <p:grpSpPr>
            <a:xfrm>
              <a:off x="2123229" y="1996834"/>
              <a:ext cx="3742811" cy="834815"/>
              <a:chOff x="7483989" y="3433235"/>
              <a:chExt cx="3742811" cy="834815"/>
            </a:xfrm>
          </p:grpSpPr>
          <p:sp>
            <p:nvSpPr>
              <p:cNvPr id="52" name="矩形 51"/>
              <p:cNvSpPr/>
              <p:nvPr/>
            </p:nvSpPr>
            <p:spPr>
              <a:xfrm>
                <a:off x="7483989" y="3732519"/>
                <a:ext cx="3742811" cy="530352"/>
              </a:xfrm>
              <a:prstGeom prst="rect">
                <a:avLst/>
              </a:prstGeom>
              <a:ln>
                <a:noFill/>
              </a:ln>
            </p:spPr>
            <p:txBody>
              <a:bodyPr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r>
                  <a:rPr altLang="en-US" lang="zh-CN" sz="1200">
                    <a:solidFill>
                      <a:schemeClr val="tx1">
                        <a:lumMod val="65000"/>
                        <a:lumOff val="35000"/>
                      </a:schemeClr>
                    </a:solidFill>
                    <a:latin typeface="+mn-ea"/>
                  </a:rPr>
                  <a:t>用户可以在投影仪或者计算机上进行演示也可以将演示文稿打印出来制作成胶片</a:t>
                </a:r>
              </a:p>
            </p:txBody>
          </p:sp>
          <p:sp>
            <p:nvSpPr>
              <p:cNvPr id="53" name="矩形 52"/>
              <p:cNvSpPr/>
              <p:nvPr/>
            </p:nvSpPr>
            <p:spPr>
              <a:xfrm>
                <a:off x="7483989" y="3433235"/>
                <a:ext cx="2050552" cy="384048"/>
              </a:xfrm>
              <a:prstGeom prst="rect">
                <a:avLst/>
              </a:prstGeom>
              <a:ln>
                <a:noFill/>
              </a:ln>
            </p:spPr>
            <p:txBody>
              <a:bodyPr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r>
                  <a:rPr altLang="en-US" b="1" lang="zh-CN" sz="1600">
                    <a:solidFill>
                      <a:schemeClr val="tx1">
                        <a:lumMod val="65000"/>
                        <a:lumOff val="35000"/>
                      </a:schemeClr>
                    </a:solidFill>
                    <a:latin typeface="+mn-ea"/>
                  </a:rPr>
                  <a:t>不足之处2</a:t>
                </a:r>
              </a:p>
            </p:txBody>
          </p:sp>
        </p:grpSp>
        <p:grpSp>
          <p:nvGrpSpPr>
            <p:cNvPr id="49" name="组合 48"/>
            <p:cNvGrpSpPr/>
            <p:nvPr/>
          </p:nvGrpSpPr>
          <p:grpSpPr>
            <a:xfrm>
              <a:off x="1367579" y="2122141"/>
              <a:ext cx="584200" cy="584200"/>
              <a:chOff x="1028700" y="1853169"/>
              <a:chExt cx="787400" cy="787400"/>
            </a:xfrm>
          </p:grpSpPr>
          <p:sp>
            <p:nvSpPr>
              <p:cNvPr id="50" name="椭圆 49"/>
              <p:cNvSpPr/>
              <p:nvPr/>
            </p:nvSpPr>
            <p:spPr>
              <a:xfrm>
                <a:off x="1028700" y="1853169"/>
                <a:ext cx="787400" cy="787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endParaRPr>
              </a:p>
            </p:txBody>
          </p:sp>
          <p:sp>
            <p:nvSpPr>
              <p:cNvPr id="51" name="椭圆 16"/>
              <p:cNvSpPr/>
              <p:nvPr/>
            </p:nvSpPr>
            <p:spPr>
              <a:xfrm>
                <a:off x="1237694" y="2062163"/>
                <a:ext cx="369412" cy="369412"/>
              </a:xfrm>
              <a:custGeom>
                <a:gdLst>
                  <a:gd fmla="*/ 311151 w 331788" name="connsiteX0"/>
                  <a:gd fmla="*/ 34925 h 331788" name="connsiteY0"/>
                  <a:gd fmla="*/ 331788 w 331788" name="connsiteX1"/>
                  <a:gd fmla="*/ 92075 h 331788" name="connsiteY1"/>
                  <a:gd fmla="*/ 311151 w 331788" name="connsiteX2"/>
                  <a:gd fmla="*/ 98425 h 331788" name="connsiteY2"/>
                  <a:gd fmla="*/ 304801 w 331788" name="connsiteX3"/>
                  <a:gd fmla="*/ 76200 h 331788" name="connsiteY3"/>
                  <a:gd fmla="*/ 254001 w 331788" name="connsiteX4"/>
                  <a:gd fmla="*/ 222251 h 331788" name="connsiteY4"/>
                  <a:gd fmla="*/ 206376 w 331788" name="connsiteX5"/>
                  <a:gd fmla="*/ 146050 h 331788" name="connsiteY5"/>
                  <a:gd fmla="*/ 157163 w 331788" name="connsiteX6"/>
                  <a:gd fmla="*/ 241301 h 331788" name="connsiteY6"/>
                  <a:gd fmla="*/ 103188 w 331788" name="connsiteX7"/>
                  <a:gd fmla="*/ 163513 h 331788" name="connsiteY7"/>
                  <a:gd fmla="*/ 61913 w 331788" name="connsiteX8"/>
                  <a:gd fmla="*/ 242888 h 331788" name="connsiteY8"/>
                  <a:gd fmla="*/ 44450 w 331788" name="connsiteX9"/>
                  <a:gd fmla="*/ 231776 h 331788" name="connsiteY9"/>
                  <a:gd fmla="*/ 101600 w 331788" name="connsiteX10"/>
                  <a:gd fmla="*/ 123825 h 331788" name="connsiteY10"/>
                  <a:gd fmla="*/ 153988 w 331788" name="connsiteX11"/>
                  <a:gd fmla="*/ 201613 h 331788" name="connsiteY11"/>
                  <a:gd fmla="*/ 203201 w 331788" name="connsiteX12"/>
                  <a:gd fmla="*/ 106363 h 331788" name="connsiteY12"/>
                  <a:gd fmla="*/ 247651 w 331788" name="connsiteX13"/>
                  <a:gd fmla="*/ 174625 h 331788" name="connsiteY13"/>
                  <a:gd fmla="*/ 284163 w 331788" name="connsiteX14"/>
                  <a:gd fmla="*/ 69850 h 331788" name="connsiteY14"/>
                  <a:gd fmla="*/ 263526 w 331788" name="connsiteX15"/>
                  <a:gd fmla="*/ 79375 h 331788" name="connsiteY15"/>
                  <a:gd fmla="*/ 255588 w 331788" name="connsiteX16"/>
                  <a:gd fmla="*/ 61913 h 331788" name="connsiteY16"/>
                  <a:gd fmla="*/ 0 w 331788" name="connsiteX17"/>
                  <a:gd fmla="*/ 0 h 331788" name="connsiteY17"/>
                  <a:gd fmla="*/ 20637 w 331788" name="connsiteX18"/>
                  <a:gd fmla="*/ 0 h 331788" name="connsiteY18"/>
                  <a:gd fmla="*/ 20637 w 331788" name="connsiteX19"/>
                  <a:gd fmla="*/ 311151 h 331788" name="connsiteY19"/>
                  <a:gd fmla="*/ 331788 w 331788" name="connsiteX20"/>
                  <a:gd fmla="*/ 311151 h 331788" name="connsiteY20"/>
                  <a:gd fmla="*/ 331788 w 331788" name="connsiteX21"/>
                  <a:gd fmla="*/ 331788 h 331788" name="connsiteY21"/>
                  <a:gd fmla="*/ 0 w 331788" name="connsiteX22"/>
                  <a:gd fmla="*/ 331788 h 331788"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331788" w="331788">
                    <a:moveTo>
                      <a:pt x="311151" y="34925"/>
                    </a:moveTo>
                    <a:lnTo>
                      <a:pt x="331788" y="92075"/>
                    </a:lnTo>
                    <a:lnTo>
                      <a:pt x="311151" y="98425"/>
                    </a:lnTo>
                    <a:lnTo>
                      <a:pt x="304801" y="76200"/>
                    </a:lnTo>
                    <a:lnTo>
                      <a:pt x="254001" y="222251"/>
                    </a:lnTo>
                    <a:lnTo>
                      <a:pt x="206376" y="146050"/>
                    </a:lnTo>
                    <a:lnTo>
                      <a:pt x="157163" y="241301"/>
                    </a:lnTo>
                    <a:lnTo>
                      <a:pt x="103188" y="163513"/>
                    </a:lnTo>
                    <a:lnTo>
                      <a:pt x="61913" y="242888"/>
                    </a:lnTo>
                    <a:lnTo>
                      <a:pt x="44450" y="231776"/>
                    </a:lnTo>
                    <a:lnTo>
                      <a:pt x="101600" y="123825"/>
                    </a:lnTo>
                    <a:lnTo>
                      <a:pt x="153988" y="201613"/>
                    </a:lnTo>
                    <a:lnTo>
                      <a:pt x="203201" y="106363"/>
                    </a:lnTo>
                    <a:lnTo>
                      <a:pt x="247651" y="174625"/>
                    </a:lnTo>
                    <a:lnTo>
                      <a:pt x="284163" y="69850"/>
                    </a:lnTo>
                    <a:lnTo>
                      <a:pt x="263526" y="79375"/>
                    </a:lnTo>
                    <a:lnTo>
                      <a:pt x="255588" y="61913"/>
                    </a:lnTo>
                    <a:close/>
                    <a:moveTo>
                      <a:pt x="0" y="0"/>
                    </a:moveTo>
                    <a:lnTo>
                      <a:pt x="20637" y="0"/>
                    </a:lnTo>
                    <a:lnTo>
                      <a:pt x="20637" y="311151"/>
                    </a:lnTo>
                    <a:lnTo>
                      <a:pt x="331788" y="311151"/>
                    </a:lnTo>
                    <a:lnTo>
                      <a:pt x="331788" y="331788"/>
                    </a:lnTo>
                    <a:lnTo>
                      <a:pt x="0" y="3317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endParaRPr>
              </a:p>
            </p:txBody>
          </p:sp>
        </p:grpSp>
      </p:grpSp>
      <p:grpSp>
        <p:nvGrpSpPr>
          <p:cNvPr id="54" name="组合 53"/>
          <p:cNvGrpSpPr/>
          <p:nvPr/>
        </p:nvGrpSpPr>
        <p:grpSpPr>
          <a:xfrm>
            <a:off x="1176164" y="4482859"/>
            <a:ext cx="4498461" cy="834815"/>
            <a:chOff x="1367579" y="1996834"/>
            <a:chExt cx="4498461" cy="834815"/>
          </a:xfrm>
        </p:grpSpPr>
        <p:grpSp>
          <p:nvGrpSpPr>
            <p:cNvPr id="55" name="组合 54"/>
            <p:cNvGrpSpPr/>
            <p:nvPr/>
          </p:nvGrpSpPr>
          <p:grpSpPr>
            <a:xfrm>
              <a:off x="2123229" y="1996834"/>
              <a:ext cx="3742811" cy="834815"/>
              <a:chOff x="7483989" y="3433235"/>
              <a:chExt cx="3742811" cy="834815"/>
            </a:xfrm>
          </p:grpSpPr>
          <p:sp>
            <p:nvSpPr>
              <p:cNvPr id="59" name="矩形 58"/>
              <p:cNvSpPr/>
              <p:nvPr/>
            </p:nvSpPr>
            <p:spPr>
              <a:xfrm>
                <a:off x="7483989" y="3732519"/>
                <a:ext cx="3742811" cy="530352"/>
              </a:xfrm>
              <a:prstGeom prst="rect">
                <a:avLst/>
              </a:prstGeom>
              <a:ln>
                <a:noFill/>
              </a:ln>
            </p:spPr>
            <p:txBody>
              <a:bodyPr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r>
                  <a:rPr altLang="en-US" lang="zh-CN" sz="1200">
                    <a:solidFill>
                      <a:schemeClr val="tx1">
                        <a:lumMod val="65000"/>
                        <a:lumOff val="35000"/>
                      </a:schemeClr>
                    </a:solidFill>
                    <a:latin typeface="+mn-ea"/>
                  </a:rPr>
                  <a:t>用户可以在投影仪或者计算机上进行演示也可以将演示文稿打印出来制作成胶片</a:t>
                </a:r>
              </a:p>
            </p:txBody>
          </p:sp>
          <p:sp>
            <p:nvSpPr>
              <p:cNvPr id="60" name="矩形 59"/>
              <p:cNvSpPr/>
              <p:nvPr/>
            </p:nvSpPr>
            <p:spPr>
              <a:xfrm>
                <a:off x="7483989" y="3433235"/>
                <a:ext cx="2050552" cy="384048"/>
              </a:xfrm>
              <a:prstGeom prst="rect">
                <a:avLst/>
              </a:prstGeom>
              <a:ln>
                <a:noFill/>
              </a:ln>
            </p:spPr>
            <p:txBody>
              <a:bodyPr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r>
                  <a:rPr altLang="en-US" b="1" lang="zh-CN" sz="1600">
                    <a:solidFill>
                      <a:schemeClr val="tx1">
                        <a:lumMod val="65000"/>
                        <a:lumOff val="35000"/>
                      </a:schemeClr>
                    </a:solidFill>
                    <a:latin typeface="+mn-ea"/>
                  </a:rPr>
                  <a:t>不足之处3</a:t>
                </a:r>
              </a:p>
            </p:txBody>
          </p:sp>
        </p:grpSp>
        <p:grpSp>
          <p:nvGrpSpPr>
            <p:cNvPr id="56" name="组合 55"/>
            <p:cNvGrpSpPr/>
            <p:nvPr/>
          </p:nvGrpSpPr>
          <p:grpSpPr>
            <a:xfrm>
              <a:off x="1367579" y="2122141"/>
              <a:ext cx="584200" cy="584200"/>
              <a:chOff x="1028700" y="1853169"/>
              <a:chExt cx="787400" cy="787400"/>
            </a:xfrm>
          </p:grpSpPr>
          <p:sp>
            <p:nvSpPr>
              <p:cNvPr id="57" name="椭圆 56"/>
              <p:cNvSpPr/>
              <p:nvPr/>
            </p:nvSpPr>
            <p:spPr>
              <a:xfrm>
                <a:off x="1028700" y="1853169"/>
                <a:ext cx="787400" cy="787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endParaRPr>
              </a:p>
            </p:txBody>
          </p:sp>
          <p:sp>
            <p:nvSpPr>
              <p:cNvPr id="58" name="椭圆 23"/>
              <p:cNvSpPr/>
              <p:nvPr/>
            </p:nvSpPr>
            <p:spPr>
              <a:xfrm>
                <a:off x="1237694" y="2087311"/>
                <a:ext cx="369412" cy="319115"/>
              </a:xfrm>
              <a:custGeom>
                <a:gdLst>
                  <a:gd fmla="*/ 185 w 256" name="T0"/>
                  <a:gd fmla="*/ 0 h 222" name="T1"/>
                  <a:gd fmla="*/ 256 w 256" name="T2"/>
                  <a:gd fmla="*/ 71 h 222" name="T3"/>
                  <a:gd fmla="*/ 128 w 256" name="T4"/>
                  <a:gd fmla="*/ 222 h 222" name="T5"/>
                  <a:gd fmla="*/ 0 w 256" name="T6"/>
                  <a:gd fmla="*/ 71 h 222" name="T7"/>
                  <a:gd fmla="*/ 71 w 256" name="T8"/>
                  <a:gd fmla="*/ 0 h 222" name="T9"/>
                  <a:gd fmla="*/ 128 w 256" name="T10"/>
                  <a:gd fmla="*/ 30 h 222" name="T11"/>
                  <a:gd fmla="*/ 185 w 256" name="T12"/>
                  <a:gd fmla="*/ 0 h 222" name="T13"/>
                </a:gdLst>
                <a:cxnLst>
                  <a:cxn ang="0">
                    <a:pos x="T0" y="T1"/>
                  </a:cxn>
                  <a:cxn ang="0">
                    <a:pos x="T2" y="T3"/>
                  </a:cxn>
                  <a:cxn ang="0">
                    <a:pos x="T4" y="T5"/>
                  </a:cxn>
                  <a:cxn ang="0">
                    <a:pos x="T6" y="T7"/>
                  </a:cxn>
                  <a:cxn ang="0">
                    <a:pos x="T8" y="T9"/>
                  </a:cxn>
                  <a:cxn ang="0">
                    <a:pos x="T10" y="T11"/>
                  </a:cxn>
                  <a:cxn ang="0">
                    <a:pos x="T12" y="T13"/>
                  </a:cxn>
                </a:cxnLst>
                <a:rect b="b" l="0" r="r" t="0"/>
                <a:pathLst>
                  <a:path h="221" w="256">
                    <a:moveTo>
                      <a:pt x="185" y="0"/>
                    </a:moveTo>
                    <a:cubicBezTo>
                      <a:pt x="224" y="0"/>
                      <a:pt x="256" y="32"/>
                      <a:pt x="256" y="71"/>
                    </a:cubicBezTo>
                    <a:cubicBezTo>
                      <a:pt x="256" y="136"/>
                      <a:pt x="128" y="222"/>
                      <a:pt x="128" y="222"/>
                    </a:cubicBezTo>
                    <a:cubicBezTo>
                      <a:pt x="128" y="222"/>
                      <a:pt x="0" y="139"/>
                      <a:pt x="0" y="71"/>
                    </a:cubicBezTo>
                    <a:cubicBezTo>
                      <a:pt x="0" y="23"/>
                      <a:pt x="32" y="0"/>
                      <a:pt x="71" y="0"/>
                    </a:cubicBezTo>
                    <a:cubicBezTo>
                      <a:pt x="94" y="0"/>
                      <a:pt x="115" y="12"/>
                      <a:pt x="128" y="30"/>
                    </a:cubicBezTo>
                    <a:cubicBezTo>
                      <a:pt x="141" y="12"/>
                      <a:pt x="162" y="0"/>
                      <a:pt x="1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endParaRPr>
              </a:p>
            </p:txBody>
          </p:sp>
        </p:grpSp>
      </p:grpSp>
      <p:grpSp>
        <p:nvGrpSpPr>
          <p:cNvPr id="27" name="组合 26"/>
          <p:cNvGrpSpPr/>
          <p:nvPr/>
        </p:nvGrpSpPr>
        <p:grpSpPr>
          <a:xfrm>
            <a:off x="1740503" y="450599"/>
            <a:ext cx="5061857" cy="698750"/>
            <a:chOff x="6096000" y="2061026"/>
            <a:chExt cx="5061857" cy="698750"/>
          </a:xfrm>
        </p:grpSpPr>
        <p:sp>
          <p:nvSpPr>
            <p:cNvPr id="28" name="文本框 27"/>
            <p:cNvSpPr txBox="1"/>
            <p:nvPr/>
          </p:nvSpPr>
          <p:spPr>
            <a:xfrm>
              <a:off x="6096000" y="2061026"/>
              <a:ext cx="2316480" cy="518160"/>
            </a:xfrm>
            <a:prstGeom prst="rect">
              <a:avLst/>
            </a:prstGeom>
            <a:noFill/>
          </p:spPr>
          <p:txBody>
            <a:bodyPr rtlCol="0" wrap="none">
              <a:spAutoFit/>
              <a:scene3d>
                <a:camera prst="orthographicFront"/>
                <a:lightRig dir="t" rig="threePt"/>
              </a:scene3d>
              <a:sp3d contourW="12700"/>
            </a:bodyPr>
            <a:lstStyle/>
            <a:p>
              <a:r>
                <a:rPr altLang="en-US" b="1" lang="zh-CN" sz="2800">
                  <a:solidFill>
                    <a:schemeClr val="accent2"/>
                  </a:solidFill>
                </a:rPr>
                <a:t>工作存在不足</a:t>
              </a:r>
            </a:p>
          </p:txBody>
        </p:sp>
        <p:sp>
          <p:nvSpPr>
            <p:cNvPr id="29" name="文本框 28"/>
            <p:cNvSpPr txBox="1"/>
            <p:nvPr/>
          </p:nvSpPr>
          <p:spPr>
            <a:xfrm>
              <a:off x="6096000" y="2482777"/>
              <a:ext cx="5061857" cy="27432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lumMod val="65000"/>
                    </a:schemeClr>
                  </a:solidFill>
                </a:rPr>
                <a:t>The user can demonstrate on a projector or computer</a:t>
              </a:r>
            </a:p>
          </p:txBody>
        </p:sp>
      </p:grpSp>
    </p:spTree>
    <p:extLst>
      <p:ext uri="{BB962C8B-B14F-4D97-AF65-F5344CB8AC3E}">
        <p14:creationId val="239628807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p:cTn dur="500" fill="hold" id="7"/>
                                        <p:tgtEl>
                                          <p:spTgt spid="36"/>
                                        </p:tgtEl>
                                        <p:attrNameLst>
                                          <p:attrName>ppt_w</p:attrName>
                                        </p:attrNameLst>
                                      </p:cBhvr>
                                      <p:tavLst>
                                        <p:tav tm="0">
                                          <p:val>
                                            <p:fltVal val="0"/>
                                          </p:val>
                                        </p:tav>
                                        <p:tav tm="100000">
                                          <p:val>
                                            <p:strVal val="#ppt_w"/>
                                          </p:val>
                                        </p:tav>
                                      </p:tavLst>
                                    </p:anim>
                                    <p:anim calcmode="lin" valueType="num">
                                      <p:cBhvr>
                                        <p:cTn dur="500" fill="hold" id="8"/>
                                        <p:tgtEl>
                                          <p:spTgt spid="36"/>
                                        </p:tgtEl>
                                        <p:attrNameLst>
                                          <p:attrName>ppt_h</p:attrName>
                                        </p:attrNameLst>
                                      </p:cBhvr>
                                      <p:tavLst>
                                        <p:tav tm="0">
                                          <p:val>
                                            <p:fltVal val="0"/>
                                          </p:val>
                                        </p:tav>
                                        <p:tav tm="100000">
                                          <p:val>
                                            <p:strVal val="#ppt_h"/>
                                          </p:val>
                                        </p:tav>
                                      </p:tavLst>
                                    </p:anim>
                                    <p:animEffect filter="fade" transition="in">
                                      <p:cBhvr>
                                        <p:cTn dur="500" id="9"/>
                                        <p:tgtEl>
                                          <p:spTgt spid="36"/>
                                        </p:tgtEl>
                                      </p:cBhvr>
                                    </p:animEffect>
                                  </p:childTnLst>
                                </p:cTn>
                              </p:par>
                              <p:par>
                                <p:cTn fill="hold" id="10" nodeType="withEffect" presetClass="entr" presetID="53" presetSubtype="0">
                                  <p:stCondLst>
                                    <p:cond delay="0"/>
                                  </p:stCondLst>
                                  <p:childTnLst>
                                    <p:set>
                                      <p:cBhvr>
                                        <p:cTn dur="1" fill="hold" id="11">
                                          <p:stCondLst>
                                            <p:cond delay="0"/>
                                          </p:stCondLst>
                                        </p:cTn>
                                        <p:tgtEl>
                                          <p:spTgt spid="38"/>
                                        </p:tgtEl>
                                        <p:attrNameLst>
                                          <p:attrName>style.visibility</p:attrName>
                                        </p:attrNameLst>
                                      </p:cBhvr>
                                      <p:to>
                                        <p:strVal val="visible"/>
                                      </p:to>
                                    </p:set>
                                    <p:anim calcmode="lin" valueType="num">
                                      <p:cBhvr>
                                        <p:cTn dur="500" fill="hold" id="12"/>
                                        <p:tgtEl>
                                          <p:spTgt spid="38"/>
                                        </p:tgtEl>
                                        <p:attrNameLst>
                                          <p:attrName>ppt_w</p:attrName>
                                        </p:attrNameLst>
                                      </p:cBhvr>
                                      <p:tavLst>
                                        <p:tav tm="0">
                                          <p:val>
                                            <p:fltVal val="0"/>
                                          </p:val>
                                        </p:tav>
                                        <p:tav tm="100000">
                                          <p:val>
                                            <p:strVal val="#ppt_w"/>
                                          </p:val>
                                        </p:tav>
                                      </p:tavLst>
                                    </p:anim>
                                    <p:anim calcmode="lin" valueType="num">
                                      <p:cBhvr>
                                        <p:cTn dur="500" fill="hold" id="13"/>
                                        <p:tgtEl>
                                          <p:spTgt spid="38"/>
                                        </p:tgtEl>
                                        <p:attrNameLst>
                                          <p:attrName>ppt_h</p:attrName>
                                        </p:attrNameLst>
                                      </p:cBhvr>
                                      <p:tavLst>
                                        <p:tav tm="0">
                                          <p:val>
                                            <p:fltVal val="0"/>
                                          </p:val>
                                        </p:tav>
                                        <p:tav tm="100000">
                                          <p:val>
                                            <p:strVal val="#ppt_h"/>
                                          </p:val>
                                        </p:tav>
                                      </p:tavLst>
                                    </p:anim>
                                    <p:animEffect filter="fade" transition="in">
                                      <p:cBhvr>
                                        <p:cTn dur="500" id="14"/>
                                        <p:tgtEl>
                                          <p:spTgt spid="38"/>
                                        </p:tgtEl>
                                      </p:cBhvr>
                                    </p:animEffect>
                                  </p:childTnLst>
                                </p:cTn>
                              </p:par>
                              <p:par>
                                <p:cTn fill="hold" id="15" nodeType="withEffect" presetClass="entr" presetID="53" presetSubtype="0">
                                  <p:stCondLst>
                                    <p:cond delay="0"/>
                                  </p:stCondLst>
                                  <p:childTnLst>
                                    <p:set>
                                      <p:cBhvr>
                                        <p:cTn dur="1" fill="hold" id="16">
                                          <p:stCondLst>
                                            <p:cond delay="0"/>
                                          </p:stCondLst>
                                        </p:cTn>
                                        <p:tgtEl>
                                          <p:spTgt spid="39"/>
                                        </p:tgtEl>
                                        <p:attrNameLst>
                                          <p:attrName>style.visibility</p:attrName>
                                        </p:attrNameLst>
                                      </p:cBhvr>
                                      <p:to>
                                        <p:strVal val="visible"/>
                                      </p:to>
                                    </p:set>
                                    <p:anim calcmode="lin" valueType="num">
                                      <p:cBhvr>
                                        <p:cTn dur="500" fill="hold" id="17"/>
                                        <p:tgtEl>
                                          <p:spTgt spid="39"/>
                                        </p:tgtEl>
                                        <p:attrNameLst>
                                          <p:attrName>ppt_w</p:attrName>
                                        </p:attrNameLst>
                                      </p:cBhvr>
                                      <p:tavLst>
                                        <p:tav tm="0">
                                          <p:val>
                                            <p:fltVal val="0"/>
                                          </p:val>
                                        </p:tav>
                                        <p:tav tm="100000">
                                          <p:val>
                                            <p:strVal val="#ppt_w"/>
                                          </p:val>
                                        </p:tav>
                                      </p:tavLst>
                                    </p:anim>
                                    <p:anim calcmode="lin" valueType="num">
                                      <p:cBhvr>
                                        <p:cTn dur="500" fill="hold" id="18"/>
                                        <p:tgtEl>
                                          <p:spTgt spid="39"/>
                                        </p:tgtEl>
                                        <p:attrNameLst>
                                          <p:attrName>ppt_h</p:attrName>
                                        </p:attrNameLst>
                                      </p:cBhvr>
                                      <p:tavLst>
                                        <p:tav tm="0">
                                          <p:val>
                                            <p:fltVal val="0"/>
                                          </p:val>
                                        </p:tav>
                                        <p:tav tm="100000">
                                          <p:val>
                                            <p:strVal val="#ppt_h"/>
                                          </p:val>
                                        </p:tav>
                                      </p:tavLst>
                                    </p:anim>
                                    <p:animEffect filter="fade" transition="in">
                                      <p:cBhvr>
                                        <p:cTn dur="500" id="19"/>
                                        <p:tgtEl>
                                          <p:spTgt spid="39"/>
                                        </p:tgtEl>
                                      </p:cBhvr>
                                    </p:animEffect>
                                  </p:childTnLst>
                                </p:cTn>
                              </p:par>
                              <p:par>
                                <p:cTn fill="hold" id="20" nodeType="withEffect" presetClass="entr" presetID="53" presetSubtype="0">
                                  <p:stCondLst>
                                    <p:cond delay="0"/>
                                  </p:stCondLst>
                                  <p:childTnLst>
                                    <p:set>
                                      <p:cBhvr>
                                        <p:cTn dur="1" fill="hold" id="21">
                                          <p:stCondLst>
                                            <p:cond delay="0"/>
                                          </p:stCondLst>
                                        </p:cTn>
                                        <p:tgtEl>
                                          <p:spTgt spid="37"/>
                                        </p:tgtEl>
                                        <p:attrNameLst>
                                          <p:attrName>style.visibility</p:attrName>
                                        </p:attrNameLst>
                                      </p:cBhvr>
                                      <p:to>
                                        <p:strVal val="visible"/>
                                      </p:to>
                                    </p:set>
                                    <p:anim calcmode="lin" valueType="num">
                                      <p:cBhvr>
                                        <p:cTn dur="500" fill="hold" id="22"/>
                                        <p:tgtEl>
                                          <p:spTgt spid="37"/>
                                        </p:tgtEl>
                                        <p:attrNameLst>
                                          <p:attrName>ppt_w</p:attrName>
                                        </p:attrNameLst>
                                      </p:cBhvr>
                                      <p:tavLst>
                                        <p:tav tm="0">
                                          <p:val>
                                            <p:fltVal val="0"/>
                                          </p:val>
                                        </p:tav>
                                        <p:tav tm="100000">
                                          <p:val>
                                            <p:strVal val="#ppt_w"/>
                                          </p:val>
                                        </p:tav>
                                      </p:tavLst>
                                    </p:anim>
                                    <p:anim calcmode="lin" valueType="num">
                                      <p:cBhvr>
                                        <p:cTn dur="500" fill="hold" id="23"/>
                                        <p:tgtEl>
                                          <p:spTgt spid="37"/>
                                        </p:tgtEl>
                                        <p:attrNameLst>
                                          <p:attrName>ppt_h</p:attrName>
                                        </p:attrNameLst>
                                      </p:cBhvr>
                                      <p:tavLst>
                                        <p:tav tm="0">
                                          <p:val>
                                            <p:fltVal val="0"/>
                                          </p:val>
                                        </p:tav>
                                        <p:tav tm="100000">
                                          <p:val>
                                            <p:strVal val="#ppt_h"/>
                                          </p:val>
                                        </p:tav>
                                      </p:tavLst>
                                    </p:anim>
                                    <p:animEffect filter="fade" transition="in">
                                      <p:cBhvr>
                                        <p:cTn dur="500" id="24"/>
                                        <p:tgtEl>
                                          <p:spTgt spid="37"/>
                                        </p:tgtEl>
                                      </p:cBhvr>
                                    </p:animEffect>
                                  </p:childTnLst>
                                </p:cTn>
                              </p:par>
                            </p:childTnLst>
                          </p:cTn>
                        </p:par>
                        <p:par>
                          <p:cTn fill="hold" id="25" nodeType="afterGroup">
                            <p:stCondLst>
                              <p:cond delay="500"/>
                            </p:stCondLst>
                            <p:childTnLst>
                              <p:par>
                                <p:cTn fill="hold" id="26" nodeType="afterEffect" presetClass="entr" presetID="2" presetSubtype="8">
                                  <p:stCondLst>
                                    <p:cond delay="0"/>
                                  </p:stCondLst>
                                  <p:childTnLst>
                                    <p:set>
                                      <p:cBhvr>
                                        <p:cTn dur="1" fill="hold" id="27">
                                          <p:stCondLst>
                                            <p:cond delay="0"/>
                                          </p:stCondLst>
                                        </p:cTn>
                                        <p:tgtEl>
                                          <p:spTgt spid="40"/>
                                        </p:tgtEl>
                                        <p:attrNameLst>
                                          <p:attrName>style.visibility</p:attrName>
                                        </p:attrNameLst>
                                      </p:cBhvr>
                                      <p:to>
                                        <p:strVal val="visible"/>
                                      </p:to>
                                    </p:set>
                                    <p:anim calcmode="lin" valueType="num">
                                      <p:cBhvr additive="base">
                                        <p:cTn dur="500" fill="hold" id="28"/>
                                        <p:tgtEl>
                                          <p:spTgt spid="40"/>
                                        </p:tgtEl>
                                        <p:attrNameLst>
                                          <p:attrName>ppt_x</p:attrName>
                                        </p:attrNameLst>
                                      </p:cBhvr>
                                      <p:tavLst>
                                        <p:tav tm="0">
                                          <p:val>
                                            <p:strVal val="0-#ppt_w/2"/>
                                          </p:val>
                                        </p:tav>
                                        <p:tav tm="100000">
                                          <p:val>
                                            <p:strVal val="#ppt_x"/>
                                          </p:val>
                                        </p:tav>
                                      </p:tavLst>
                                    </p:anim>
                                    <p:anim calcmode="lin" valueType="num">
                                      <p:cBhvr additive="base">
                                        <p:cTn dur="500" fill="hold" id="29"/>
                                        <p:tgtEl>
                                          <p:spTgt spid="40"/>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1000"/>
                            </p:stCondLst>
                            <p:childTnLst>
                              <p:par>
                                <p:cTn fill="hold" id="31" nodeType="afterEffect" presetClass="entr" presetID="2" presetSubtype="8">
                                  <p:stCondLst>
                                    <p:cond delay="0"/>
                                  </p:stCondLst>
                                  <p:childTnLst>
                                    <p:set>
                                      <p:cBhvr>
                                        <p:cTn dur="1" fill="hold" id="32">
                                          <p:stCondLst>
                                            <p:cond delay="0"/>
                                          </p:stCondLst>
                                        </p:cTn>
                                        <p:tgtEl>
                                          <p:spTgt spid="47"/>
                                        </p:tgtEl>
                                        <p:attrNameLst>
                                          <p:attrName>style.visibility</p:attrName>
                                        </p:attrNameLst>
                                      </p:cBhvr>
                                      <p:to>
                                        <p:strVal val="visible"/>
                                      </p:to>
                                    </p:set>
                                    <p:anim calcmode="lin" valueType="num">
                                      <p:cBhvr additive="base">
                                        <p:cTn dur="500" fill="hold" id="33"/>
                                        <p:tgtEl>
                                          <p:spTgt spid="47"/>
                                        </p:tgtEl>
                                        <p:attrNameLst>
                                          <p:attrName>ppt_x</p:attrName>
                                        </p:attrNameLst>
                                      </p:cBhvr>
                                      <p:tavLst>
                                        <p:tav tm="0">
                                          <p:val>
                                            <p:strVal val="0-#ppt_w/2"/>
                                          </p:val>
                                        </p:tav>
                                        <p:tav tm="100000">
                                          <p:val>
                                            <p:strVal val="#ppt_x"/>
                                          </p:val>
                                        </p:tav>
                                      </p:tavLst>
                                    </p:anim>
                                    <p:anim calcmode="lin" valueType="num">
                                      <p:cBhvr additive="base">
                                        <p:cTn dur="500" fill="hold" id="34"/>
                                        <p:tgtEl>
                                          <p:spTgt spid="47"/>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1500"/>
                            </p:stCondLst>
                            <p:childTnLst>
                              <p:par>
                                <p:cTn fill="hold" id="36" nodeType="afterEffect" presetClass="entr" presetID="2" presetSubtype="8">
                                  <p:stCondLst>
                                    <p:cond delay="0"/>
                                  </p:stCondLst>
                                  <p:childTnLst>
                                    <p:set>
                                      <p:cBhvr>
                                        <p:cTn dur="1" fill="hold" id="37">
                                          <p:stCondLst>
                                            <p:cond delay="0"/>
                                          </p:stCondLst>
                                        </p:cTn>
                                        <p:tgtEl>
                                          <p:spTgt spid="54"/>
                                        </p:tgtEl>
                                        <p:attrNameLst>
                                          <p:attrName>style.visibility</p:attrName>
                                        </p:attrNameLst>
                                      </p:cBhvr>
                                      <p:to>
                                        <p:strVal val="visible"/>
                                      </p:to>
                                    </p:set>
                                    <p:anim calcmode="lin" valueType="num">
                                      <p:cBhvr additive="base">
                                        <p:cTn dur="500" fill="hold" id="38"/>
                                        <p:tgtEl>
                                          <p:spTgt spid="54"/>
                                        </p:tgtEl>
                                        <p:attrNameLst>
                                          <p:attrName>ppt_x</p:attrName>
                                        </p:attrNameLst>
                                      </p:cBhvr>
                                      <p:tavLst>
                                        <p:tav tm="0">
                                          <p:val>
                                            <p:strVal val="0-#ppt_w/2"/>
                                          </p:val>
                                        </p:tav>
                                        <p:tav tm="100000">
                                          <p:val>
                                            <p:strVal val="#ppt_x"/>
                                          </p:val>
                                        </p:tav>
                                      </p:tavLst>
                                    </p:anim>
                                    <p:anim calcmode="lin" valueType="num">
                                      <p:cBhvr additive="base">
                                        <p:cTn dur="500" fill="hold" id="39"/>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8" name="图表 7"/>
          <p:cNvGraphicFramePr/>
          <p:nvPr>
            <p:extLst/>
          </p:nvPr>
        </p:nvGraphicFramePr>
        <p:xfrm>
          <a:off x="931863" y="1615546"/>
          <a:ext cx="5221287" cy="4347633"/>
        </p:xfrm>
        <a:graphic>
          <a:graphicData uri="http://schemas.openxmlformats.org/drawingml/2006/chart">
            <c:chart xmlns:c="http://schemas.openxmlformats.org/drawingml/2006/chart" r:id="rId3"/>
          </a:graphicData>
        </a:graphic>
      </p:graphicFrame>
      <p:grpSp>
        <p:nvGrpSpPr>
          <p:cNvPr id="66" name="组合 65"/>
          <p:cNvGrpSpPr/>
          <p:nvPr/>
        </p:nvGrpSpPr>
        <p:grpSpPr>
          <a:xfrm>
            <a:off x="7060396" y="2196740"/>
            <a:ext cx="1607355" cy="859836"/>
            <a:chOff x="7060396" y="2196740"/>
            <a:chExt cx="1607355" cy="859836"/>
          </a:xfrm>
        </p:grpSpPr>
        <p:sp>
          <p:nvSpPr>
            <p:cNvPr id="14" name="矩形 13"/>
            <p:cNvSpPr/>
            <p:nvPr/>
          </p:nvSpPr>
          <p:spPr>
            <a:xfrm>
              <a:off x="7060398" y="2521045"/>
              <a:ext cx="1607354" cy="530352"/>
            </a:xfrm>
            <a:prstGeom prst="rect">
              <a:avLst/>
            </a:prstGeom>
            <a:ln>
              <a:noFill/>
            </a:ln>
          </p:spPr>
          <p:txBody>
            <a:bodyPr wrap="square">
              <a:spAutoFit/>
              <a:scene3d>
                <a:camera prst="orthographicFront"/>
                <a:lightRig dir="t" rig="threePt"/>
              </a:scene3d>
              <a:sp3d contourW="12700"/>
            </a:bodyPr>
            <a:lstStyle/>
            <a:p>
              <a:pPr>
                <a:lnSpc>
                  <a:spcPct val="120000"/>
                </a:lnSpc>
              </a:pPr>
              <a:r>
                <a:rPr altLang="en-US" lang="zh-CN" sz="1200">
                  <a:solidFill>
                    <a:schemeClr val="tx1">
                      <a:lumMod val="65000"/>
                      <a:lumOff val="35000"/>
                    </a:schemeClr>
                  </a:solidFill>
                  <a:latin typeface="+mn-ea"/>
                </a:rPr>
                <a:t>用户可以在投影仪或者计算机上进行演示</a:t>
              </a:r>
            </a:p>
          </p:txBody>
        </p:sp>
        <p:sp>
          <p:nvSpPr>
            <p:cNvPr id="15" name="矩形 14"/>
            <p:cNvSpPr/>
            <p:nvPr/>
          </p:nvSpPr>
          <p:spPr>
            <a:xfrm>
              <a:off x="7060396" y="2196740"/>
              <a:ext cx="1474003" cy="384048"/>
            </a:xfrm>
            <a:prstGeom prst="rect">
              <a:avLst/>
            </a:prstGeom>
            <a:ln>
              <a:noFill/>
            </a:ln>
          </p:spPr>
          <p:txBody>
            <a:bodyPr wrap="square">
              <a:spAutoFit/>
              <a:scene3d>
                <a:camera prst="orthographicFront"/>
                <a:lightRig dir="t" rig="threePt"/>
              </a:scene3d>
              <a:sp3d contourW="12700"/>
            </a:bodyPr>
            <a:lstStyle/>
            <a:p>
              <a:pPr algn="just">
                <a:lnSpc>
                  <a:spcPct val="120000"/>
                </a:lnSpc>
              </a:pPr>
              <a:r>
                <a:rPr altLang="en-US" b="1" lang="zh-CN" smtClean="0" sz="1600">
                  <a:solidFill>
                    <a:schemeClr val="tx1">
                      <a:lumMod val="65000"/>
                      <a:lumOff val="35000"/>
                    </a:schemeClr>
                  </a:solidFill>
                  <a:latin typeface="+mn-ea"/>
                </a:rPr>
                <a:t>文字添加</a:t>
              </a:r>
            </a:p>
          </p:txBody>
        </p:sp>
      </p:grpSp>
      <p:grpSp>
        <p:nvGrpSpPr>
          <p:cNvPr id="45" name="组合 44"/>
          <p:cNvGrpSpPr/>
          <p:nvPr/>
        </p:nvGrpSpPr>
        <p:grpSpPr>
          <a:xfrm>
            <a:off x="6433964" y="2376819"/>
            <a:ext cx="484300" cy="484300"/>
            <a:chOff x="1028700" y="1853169"/>
            <a:chExt cx="787400" cy="787400"/>
          </a:xfrm>
        </p:grpSpPr>
        <p:sp>
          <p:nvSpPr>
            <p:cNvPr id="46" name="椭圆 45"/>
            <p:cNvSpPr/>
            <p:nvPr/>
          </p:nvSpPr>
          <p:spPr>
            <a:xfrm>
              <a:off x="1028700" y="1853169"/>
              <a:ext cx="787400" cy="787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endParaRPr>
            </a:p>
          </p:txBody>
        </p:sp>
        <p:sp>
          <p:nvSpPr>
            <p:cNvPr id="47" name="椭圆 12"/>
            <p:cNvSpPr/>
            <p:nvPr/>
          </p:nvSpPr>
          <p:spPr>
            <a:xfrm>
              <a:off x="1259475" y="2062163"/>
              <a:ext cx="325849" cy="369412"/>
            </a:xfrm>
            <a:custGeom>
              <a:gdLst>
                <a:gd fmla="*/ 85348 w 296863" name="connsiteX0"/>
                <a:gd fmla="*/ 236537 h 336550" name="connsiteY0"/>
                <a:gd fmla="*/ 211516 w 296863" name="connsiteX1"/>
                <a:gd fmla="*/ 236537 h 336550" name="connsiteY1"/>
                <a:gd fmla="*/ 228601 w 296863" name="connsiteX2"/>
                <a:gd fmla="*/ 253206 h 336550" name="connsiteY2"/>
                <a:gd fmla="*/ 211516 w 296863" name="connsiteX3"/>
                <a:gd fmla="*/ 269875 h 336550" name="connsiteY3"/>
                <a:gd fmla="*/ 85348 w 296863" name="connsiteX4"/>
                <a:gd fmla="*/ 269875 h 336550" name="connsiteY4"/>
                <a:gd fmla="*/ 68263 w 296863" name="connsiteX5"/>
                <a:gd fmla="*/ 253206 h 336550" name="connsiteY5"/>
                <a:gd fmla="*/ 85348 w 296863" name="connsiteX6"/>
                <a:gd fmla="*/ 236537 h 336550" name="connsiteY6"/>
                <a:gd fmla="*/ 85348 w 296863" name="connsiteX7"/>
                <a:gd fmla="*/ 173037 h 336550" name="connsiteY7"/>
                <a:gd fmla="*/ 211516 w 296863" name="connsiteX8"/>
                <a:gd fmla="*/ 173037 h 336550" name="connsiteY8"/>
                <a:gd fmla="*/ 228601 w 296863" name="connsiteX9"/>
                <a:gd fmla="*/ 190373 h 336550" name="connsiteY9"/>
                <a:gd fmla="*/ 211516 w 296863" name="connsiteX10"/>
                <a:gd fmla="*/ 206375 h 336550" name="connsiteY10"/>
                <a:gd fmla="*/ 85348 w 296863" name="connsiteX11"/>
                <a:gd fmla="*/ 206375 h 336550" name="connsiteY11"/>
                <a:gd fmla="*/ 68263 w 296863" name="connsiteX12"/>
                <a:gd fmla="*/ 190373 h 336550" name="connsiteY12"/>
                <a:gd fmla="*/ 85348 w 296863" name="connsiteX13"/>
                <a:gd fmla="*/ 173037 h 336550" name="connsiteY13"/>
                <a:gd fmla="*/ 164614 w 296863" name="connsiteX14"/>
                <a:gd fmla="*/ 115887 h 336550" name="connsiteY14"/>
                <a:gd fmla="*/ 211625 w 296863" name="connsiteX15"/>
                <a:gd fmla="*/ 115887 h 336550" name="connsiteY15"/>
                <a:gd fmla="*/ 228601 w 296863" name="connsiteX16"/>
                <a:gd fmla="*/ 133349 h 336550" name="connsiteY16"/>
                <a:gd fmla="*/ 211625 w 296863" name="connsiteX17"/>
                <a:gd fmla="*/ 150812 h 336550" name="connsiteY17"/>
                <a:gd fmla="*/ 164614 w 296863" name="connsiteX18"/>
                <a:gd fmla="*/ 150812 h 336550" name="connsiteY18"/>
                <a:gd fmla="*/ 147638 w 296863" name="connsiteX19"/>
                <a:gd fmla="*/ 133349 h 336550" name="connsiteY19"/>
                <a:gd fmla="*/ 164614 w 296863" name="connsiteX20"/>
                <a:gd fmla="*/ 115887 h 336550" name="connsiteY20"/>
                <a:gd fmla="*/ 164614 w 296863" name="connsiteX21"/>
                <a:gd fmla="*/ 61912 h 336550" name="connsiteY21"/>
                <a:gd fmla="*/ 211625 w 296863" name="connsiteX22"/>
                <a:gd fmla="*/ 61912 h 336550" name="connsiteY22"/>
                <a:gd fmla="*/ 228601 w 296863" name="connsiteX23"/>
                <a:gd fmla="*/ 77152 h 336550" name="connsiteY23"/>
                <a:gd fmla="*/ 211625 w 296863" name="connsiteX24"/>
                <a:gd fmla="*/ 93662 h 336550" name="connsiteY24"/>
                <a:gd fmla="*/ 164614 w 296863" name="connsiteX25"/>
                <a:gd fmla="*/ 93662 h 336550" name="connsiteY25"/>
                <a:gd fmla="*/ 147638 w 296863" name="connsiteX26"/>
                <a:gd fmla="*/ 77152 h 336550" name="connsiteY26"/>
                <a:gd fmla="*/ 164614 w 296863" name="connsiteX27"/>
                <a:gd fmla="*/ 61912 h 336550" name="connsiteY27"/>
                <a:gd fmla="*/ 127397 w 296863" name="connsiteX28"/>
                <a:gd fmla="*/ 22225 h 336550" name="connsiteY28"/>
                <a:gd fmla="*/ 127397 w 296863" name="connsiteX29"/>
                <a:gd fmla="*/ 110381 h 336550" name="connsiteY29"/>
                <a:gd fmla="*/ 111621 w 296863" name="connsiteX30"/>
                <a:gd fmla="*/ 124854 h 336550" name="connsiteY30"/>
                <a:gd fmla="*/ 22225 w 296863" name="connsiteX31"/>
                <a:gd fmla="*/ 124854 h 336550" name="connsiteY31"/>
                <a:gd fmla="*/ 22225 w 296863" name="connsiteX32"/>
                <a:gd fmla="*/ 305115 h 336550" name="connsiteY32"/>
                <a:gd fmla="*/ 31427 w 296863" name="connsiteX33"/>
                <a:gd fmla="*/ 314325 h 336550" name="connsiteY33"/>
                <a:gd fmla="*/ 265436 w 296863" name="connsiteX34"/>
                <a:gd fmla="*/ 314325 h 336550" name="connsiteY34"/>
                <a:gd fmla="*/ 274638 w 296863" name="connsiteX35"/>
                <a:gd fmla="*/ 305115 h 336550" name="connsiteY35"/>
                <a:gd fmla="*/ 274638 w 296863" name="connsiteX36"/>
                <a:gd fmla="*/ 31435 h 336550" name="connsiteY36"/>
                <a:gd fmla="*/ 265436 w 296863" name="connsiteX37"/>
                <a:gd fmla="*/ 22225 h 336550" name="connsiteY37"/>
                <a:gd fmla="*/ 127397 w 296863" name="connsiteX38"/>
                <a:gd fmla="*/ 22225 h 336550" name="connsiteY38"/>
                <a:gd fmla="*/ 118220 w 296863" name="connsiteX39"/>
                <a:gd fmla="*/ 0 h 336550" name="connsiteY39"/>
                <a:gd fmla="*/ 265338 w 296863" name="connsiteX40"/>
                <a:gd fmla="*/ 0 h 336550" name="connsiteY40"/>
                <a:gd fmla="*/ 296863 w 296863" name="connsiteX41"/>
                <a:gd fmla="*/ 31551 h 336550" name="connsiteY41"/>
                <a:gd fmla="*/ 296863 w 296863" name="connsiteX42"/>
                <a:gd fmla="*/ 304999 h 336550" name="connsiteY42"/>
                <a:gd fmla="*/ 265338 w 296863" name="connsiteX43"/>
                <a:gd fmla="*/ 336550 h 336550" name="connsiteY43"/>
                <a:gd fmla="*/ 31525 w 296863" name="connsiteX44"/>
                <a:gd fmla="*/ 336550 h 336550" name="connsiteY44"/>
                <a:gd fmla="*/ 0 w 296863" name="connsiteX45"/>
                <a:gd fmla="*/ 304999 h 336550" name="connsiteY45"/>
                <a:gd fmla="*/ 0 w 296863" name="connsiteX46"/>
                <a:gd fmla="*/ 119633 h 336550" name="connsiteY46"/>
                <a:gd fmla="*/ 9195 w 296863" name="connsiteX47"/>
                <a:gd fmla="*/ 97284 h 336550" name="connsiteY47"/>
                <a:gd fmla="*/ 95889 w 296863" name="connsiteX48"/>
                <a:gd fmla="*/ 9202 h 336550" name="connsiteY48"/>
                <a:gd fmla="*/ 118220 w 296863" name="connsiteX49"/>
                <a:gd fmla="*/ 0 h 336550" name="connsiteY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b="b" l="l" r="r" t="t"/>
              <a:pathLst>
                <a:path h="336550" w="296863">
                  <a:moveTo>
                    <a:pt x="85348" y="236537"/>
                  </a:moveTo>
                  <a:cubicBezTo>
                    <a:pt x="85348" y="236537"/>
                    <a:pt x="85348" y="236537"/>
                    <a:pt x="211516" y="236537"/>
                  </a:cubicBezTo>
                  <a:cubicBezTo>
                    <a:pt x="220716" y="236537"/>
                    <a:pt x="228601" y="244231"/>
                    <a:pt x="228601" y="253206"/>
                  </a:cubicBezTo>
                  <a:cubicBezTo>
                    <a:pt x="228601" y="262182"/>
                    <a:pt x="220716" y="269875"/>
                    <a:pt x="211516" y="269875"/>
                  </a:cubicBezTo>
                  <a:cubicBezTo>
                    <a:pt x="211516" y="269875"/>
                    <a:pt x="211516" y="269875"/>
                    <a:pt x="85348" y="269875"/>
                  </a:cubicBezTo>
                  <a:cubicBezTo>
                    <a:pt x="76149" y="269875"/>
                    <a:pt x="68263" y="262182"/>
                    <a:pt x="68263" y="253206"/>
                  </a:cubicBezTo>
                  <a:cubicBezTo>
                    <a:pt x="68263" y="244231"/>
                    <a:pt x="76149" y="236537"/>
                    <a:pt x="85348" y="236537"/>
                  </a:cubicBezTo>
                  <a:close/>
                  <a:moveTo>
                    <a:pt x="85348" y="173037"/>
                  </a:moveTo>
                  <a:cubicBezTo>
                    <a:pt x="85348" y="173037"/>
                    <a:pt x="85348" y="173037"/>
                    <a:pt x="211516" y="173037"/>
                  </a:cubicBezTo>
                  <a:cubicBezTo>
                    <a:pt x="220716" y="173037"/>
                    <a:pt x="228601" y="181038"/>
                    <a:pt x="228601" y="190373"/>
                  </a:cubicBezTo>
                  <a:cubicBezTo>
                    <a:pt x="228601" y="199707"/>
                    <a:pt x="220716" y="206375"/>
                    <a:pt x="211516" y="206375"/>
                  </a:cubicBezTo>
                  <a:cubicBezTo>
                    <a:pt x="211516" y="206375"/>
                    <a:pt x="211516" y="206375"/>
                    <a:pt x="85348" y="206375"/>
                  </a:cubicBezTo>
                  <a:cubicBezTo>
                    <a:pt x="76149" y="206375"/>
                    <a:pt x="68263" y="199707"/>
                    <a:pt x="68263" y="190373"/>
                  </a:cubicBezTo>
                  <a:cubicBezTo>
                    <a:pt x="68263" y="181038"/>
                    <a:pt x="76149" y="173037"/>
                    <a:pt x="85348" y="173037"/>
                  </a:cubicBezTo>
                  <a:close/>
                  <a:moveTo>
                    <a:pt x="164614" y="115887"/>
                  </a:moveTo>
                  <a:cubicBezTo>
                    <a:pt x="164614" y="115887"/>
                    <a:pt x="164614" y="115887"/>
                    <a:pt x="211625" y="115887"/>
                  </a:cubicBezTo>
                  <a:cubicBezTo>
                    <a:pt x="220766" y="115887"/>
                    <a:pt x="228601" y="123946"/>
                    <a:pt x="228601" y="133349"/>
                  </a:cubicBezTo>
                  <a:cubicBezTo>
                    <a:pt x="228601" y="142752"/>
                    <a:pt x="220766" y="150812"/>
                    <a:pt x="211625" y="150812"/>
                  </a:cubicBezTo>
                  <a:cubicBezTo>
                    <a:pt x="211625" y="150812"/>
                    <a:pt x="211625" y="150812"/>
                    <a:pt x="164614" y="150812"/>
                  </a:cubicBezTo>
                  <a:cubicBezTo>
                    <a:pt x="155473" y="150812"/>
                    <a:pt x="147638" y="142752"/>
                    <a:pt x="147638" y="133349"/>
                  </a:cubicBezTo>
                  <a:cubicBezTo>
                    <a:pt x="147638" y="123946"/>
                    <a:pt x="155473" y="115887"/>
                    <a:pt x="164614" y="115887"/>
                  </a:cubicBezTo>
                  <a:close/>
                  <a:moveTo>
                    <a:pt x="164614" y="61912"/>
                  </a:moveTo>
                  <a:cubicBezTo>
                    <a:pt x="164614" y="61912"/>
                    <a:pt x="164614" y="61912"/>
                    <a:pt x="211625" y="61912"/>
                  </a:cubicBezTo>
                  <a:cubicBezTo>
                    <a:pt x="220766" y="61912"/>
                    <a:pt x="228601" y="68262"/>
                    <a:pt x="228601" y="77152"/>
                  </a:cubicBezTo>
                  <a:cubicBezTo>
                    <a:pt x="228601" y="86042"/>
                    <a:pt x="220766" y="93662"/>
                    <a:pt x="211625" y="93662"/>
                  </a:cubicBezTo>
                  <a:cubicBezTo>
                    <a:pt x="211625" y="93662"/>
                    <a:pt x="211625" y="93662"/>
                    <a:pt x="164614" y="93662"/>
                  </a:cubicBezTo>
                  <a:cubicBezTo>
                    <a:pt x="155473" y="93662"/>
                    <a:pt x="147638" y="86042"/>
                    <a:pt x="147638" y="77152"/>
                  </a:cubicBezTo>
                  <a:cubicBezTo>
                    <a:pt x="147638" y="68262"/>
                    <a:pt x="155473" y="61912"/>
                    <a:pt x="164614" y="61912"/>
                  </a:cubicBezTo>
                  <a:close/>
                  <a:moveTo>
                    <a:pt x="127397" y="22225"/>
                  </a:moveTo>
                  <a:cubicBezTo>
                    <a:pt x="127397" y="22225"/>
                    <a:pt x="127397" y="22225"/>
                    <a:pt x="127397" y="110381"/>
                  </a:cubicBezTo>
                  <a:cubicBezTo>
                    <a:pt x="127397" y="118276"/>
                    <a:pt x="119509" y="124854"/>
                    <a:pt x="111621" y="124854"/>
                  </a:cubicBezTo>
                  <a:cubicBezTo>
                    <a:pt x="111621" y="124854"/>
                    <a:pt x="111621" y="124854"/>
                    <a:pt x="22225" y="124854"/>
                  </a:cubicBezTo>
                  <a:cubicBezTo>
                    <a:pt x="22225" y="124854"/>
                    <a:pt x="22225" y="124854"/>
                    <a:pt x="22225" y="305115"/>
                  </a:cubicBezTo>
                  <a:cubicBezTo>
                    <a:pt x="22225" y="310378"/>
                    <a:pt x="26169" y="314325"/>
                    <a:pt x="31427" y="314325"/>
                  </a:cubicBezTo>
                  <a:cubicBezTo>
                    <a:pt x="31427" y="314325"/>
                    <a:pt x="31427" y="314325"/>
                    <a:pt x="265436" y="314325"/>
                  </a:cubicBezTo>
                  <a:cubicBezTo>
                    <a:pt x="270694" y="314325"/>
                    <a:pt x="274638" y="310378"/>
                    <a:pt x="274638" y="305115"/>
                  </a:cubicBezTo>
                  <a:lnTo>
                    <a:pt x="274638" y="31435"/>
                  </a:lnTo>
                  <a:cubicBezTo>
                    <a:pt x="274638" y="26172"/>
                    <a:pt x="270694" y="22225"/>
                    <a:pt x="265436" y="22225"/>
                  </a:cubicBezTo>
                  <a:cubicBezTo>
                    <a:pt x="265436" y="22225"/>
                    <a:pt x="265436" y="22225"/>
                    <a:pt x="127397" y="22225"/>
                  </a:cubicBezTo>
                  <a:close/>
                  <a:moveTo>
                    <a:pt x="118220" y="0"/>
                  </a:moveTo>
                  <a:cubicBezTo>
                    <a:pt x="118220" y="0"/>
                    <a:pt x="118220" y="0"/>
                    <a:pt x="265338" y="0"/>
                  </a:cubicBezTo>
                  <a:cubicBezTo>
                    <a:pt x="282414" y="0"/>
                    <a:pt x="296863" y="14461"/>
                    <a:pt x="296863" y="31551"/>
                  </a:cubicBezTo>
                  <a:cubicBezTo>
                    <a:pt x="296863" y="31551"/>
                    <a:pt x="296863" y="31551"/>
                    <a:pt x="296863" y="304999"/>
                  </a:cubicBezTo>
                  <a:cubicBezTo>
                    <a:pt x="296863" y="322089"/>
                    <a:pt x="282414" y="336550"/>
                    <a:pt x="265338" y="336550"/>
                  </a:cubicBezTo>
                  <a:cubicBezTo>
                    <a:pt x="265338" y="336550"/>
                    <a:pt x="265338" y="336550"/>
                    <a:pt x="31525" y="336550"/>
                  </a:cubicBezTo>
                  <a:cubicBezTo>
                    <a:pt x="14449" y="336550"/>
                    <a:pt x="0" y="322089"/>
                    <a:pt x="0" y="304999"/>
                  </a:cubicBezTo>
                  <a:cubicBezTo>
                    <a:pt x="0" y="304999"/>
                    <a:pt x="0" y="304999"/>
                    <a:pt x="0" y="119633"/>
                  </a:cubicBezTo>
                  <a:cubicBezTo>
                    <a:pt x="0" y="110430"/>
                    <a:pt x="3941" y="102542"/>
                    <a:pt x="9195" y="97284"/>
                  </a:cubicBezTo>
                  <a:cubicBezTo>
                    <a:pt x="9195" y="97284"/>
                    <a:pt x="9195" y="97284"/>
                    <a:pt x="95889" y="9202"/>
                  </a:cubicBezTo>
                  <a:cubicBezTo>
                    <a:pt x="102457" y="3944"/>
                    <a:pt x="110339" y="0"/>
                    <a:pt x="1182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endParaRPr>
            </a:p>
          </p:txBody>
        </p:sp>
      </p:grpSp>
      <p:grpSp>
        <p:nvGrpSpPr>
          <p:cNvPr id="69" name="组合 68"/>
          <p:cNvGrpSpPr/>
          <p:nvPr/>
        </p:nvGrpSpPr>
        <p:grpSpPr>
          <a:xfrm>
            <a:off x="7060397" y="3444515"/>
            <a:ext cx="1607354" cy="859836"/>
            <a:chOff x="7060397" y="3444515"/>
            <a:chExt cx="1607354" cy="859836"/>
          </a:xfrm>
        </p:grpSpPr>
        <p:sp>
          <p:nvSpPr>
            <p:cNvPr id="21" name="矩形 20"/>
            <p:cNvSpPr/>
            <p:nvPr/>
          </p:nvSpPr>
          <p:spPr>
            <a:xfrm>
              <a:off x="7060397" y="3768820"/>
              <a:ext cx="1607354" cy="530352"/>
            </a:xfrm>
            <a:prstGeom prst="rect">
              <a:avLst/>
            </a:prstGeom>
            <a:ln>
              <a:noFill/>
            </a:ln>
          </p:spPr>
          <p:txBody>
            <a:bodyPr wrap="square">
              <a:spAutoFit/>
              <a:scene3d>
                <a:camera prst="orthographicFront"/>
                <a:lightRig dir="t" rig="threePt"/>
              </a:scene3d>
              <a:sp3d contourW="12700"/>
            </a:bodyPr>
            <a:lstStyle/>
            <a:p>
              <a:pPr>
                <a:lnSpc>
                  <a:spcPct val="120000"/>
                </a:lnSpc>
              </a:pPr>
              <a:r>
                <a:rPr altLang="en-US" lang="zh-CN" sz="1200">
                  <a:solidFill>
                    <a:schemeClr val="tx1">
                      <a:lumMod val="65000"/>
                      <a:lumOff val="35000"/>
                    </a:schemeClr>
                  </a:solidFill>
                  <a:latin typeface="+mn-ea"/>
                </a:rPr>
                <a:t>用户可以在投影仪或者计算机上进行演示</a:t>
              </a:r>
            </a:p>
          </p:txBody>
        </p:sp>
        <p:sp>
          <p:nvSpPr>
            <p:cNvPr id="22" name="矩形 21"/>
            <p:cNvSpPr/>
            <p:nvPr/>
          </p:nvSpPr>
          <p:spPr>
            <a:xfrm>
              <a:off x="7060398" y="3444515"/>
              <a:ext cx="1607354" cy="384048"/>
            </a:xfrm>
            <a:prstGeom prst="rect">
              <a:avLst/>
            </a:prstGeom>
            <a:ln>
              <a:noFill/>
            </a:ln>
          </p:spPr>
          <p:txBody>
            <a:bodyPr wrap="square">
              <a:spAutoFit/>
              <a:scene3d>
                <a:camera prst="orthographicFront"/>
                <a:lightRig dir="t" rig="threePt"/>
              </a:scene3d>
              <a:sp3d contourW="12700"/>
            </a:bodyPr>
            <a:lstStyle/>
            <a:p>
              <a:pPr algn="just">
                <a:lnSpc>
                  <a:spcPct val="120000"/>
                </a:lnSpc>
              </a:pPr>
              <a:r>
                <a:rPr altLang="en-US" b="1" lang="zh-CN" smtClean="0" sz="1600">
                  <a:solidFill>
                    <a:schemeClr val="tx1">
                      <a:lumMod val="65000"/>
                      <a:lumOff val="35000"/>
                    </a:schemeClr>
                  </a:solidFill>
                  <a:latin typeface="+mn-ea"/>
                </a:rPr>
                <a:t>文字添加</a:t>
              </a:r>
            </a:p>
          </p:txBody>
        </p:sp>
      </p:grpSp>
      <p:grpSp>
        <p:nvGrpSpPr>
          <p:cNvPr id="54" name="组合 53"/>
          <p:cNvGrpSpPr/>
          <p:nvPr/>
        </p:nvGrpSpPr>
        <p:grpSpPr>
          <a:xfrm>
            <a:off x="6433964" y="3624594"/>
            <a:ext cx="484300" cy="484300"/>
            <a:chOff x="1028700" y="1853169"/>
            <a:chExt cx="787400" cy="787400"/>
          </a:xfrm>
        </p:grpSpPr>
        <p:sp>
          <p:nvSpPr>
            <p:cNvPr id="55" name="椭圆 54"/>
            <p:cNvSpPr/>
            <p:nvPr/>
          </p:nvSpPr>
          <p:spPr>
            <a:xfrm>
              <a:off x="1028700" y="1853169"/>
              <a:ext cx="787400" cy="787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endParaRPr>
            </a:p>
          </p:txBody>
        </p:sp>
        <p:sp>
          <p:nvSpPr>
            <p:cNvPr id="56" name="椭圆 19"/>
            <p:cNvSpPr/>
            <p:nvPr/>
          </p:nvSpPr>
          <p:spPr>
            <a:xfrm>
              <a:off x="1317849" y="2062163"/>
              <a:ext cx="209101" cy="369412"/>
            </a:xfrm>
            <a:custGeom>
              <a:gdLst>
                <a:gd fmla="*/ 149226 w 190500" name="connsiteX0"/>
                <a:gd fmla="*/ 301625 h 336550" name="connsiteY0"/>
                <a:gd fmla="*/ 150815 w 190500" name="connsiteX1"/>
                <a:gd fmla="*/ 303213 h 336550" name="connsiteY1"/>
                <a:gd fmla="*/ 149226 w 190500" name="connsiteX2"/>
                <a:gd fmla="*/ 304802 h 336550" name="connsiteY2"/>
                <a:gd fmla="*/ 147638 w 190500" name="connsiteX3"/>
                <a:gd fmla="*/ 303213 h 336550" name="connsiteY3"/>
                <a:gd fmla="*/ 149226 w 190500" name="connsiteX4"/>
                <a:gd fmla="*/ 301625 h 336550" name="connsiteY4"/>
                <a:gd fmla="*/ 148828 w 190500" name="connsiteX5"/>
                <a:gd fmla="*/ 298450 h 336550" name="connsiteY5"/>
                <a:gd fmla="*/ 145256 w 190500" name="connsiteX6"/>
                <a:gd fmla="*/ 302532 h 336550" name="connsiteY6"/>
                <a:gd fmla="*/ 145256 w 190500" name="connsiteX7"/>
                <a:gd fmla="*/ 303893 h 336550" name="connsiteY7"/>
                <a:gd fmla="*/ 144065 w 190500" name="connsiteX8"/>
                <a:gd fmla="*/ 305254 h 336550" name="connsiteY8"/>
                <a:gd fmla="*/ 144065 w 190500" name="connsiteX9"/>
                <a:gd fmla="*/ 307975 h 336550" name="connsiteY9"/>
                <a:gd fmla="*/ 145256 w 190500" name="connsiteX10"/>
                <a:gd fmla="*/ 307975 h 336550" name="connsiteY10"/>
                <a:gd fmla="*/ 147637 w 190500" name="connsiteX11"/>
                <a:gd fmla="*/ 306615 h 336550" name="connsiteY11"/>
                <a:gd fmla="*/ 148828 w 190500" name="connsiteX12"/>
                <a:gd fmla="*/ 306615 h 336550" name="connsiteY12"/>
                <a:gd fmla="*/ 152400 w 190500" name="connsiteX13"/>
                <a:gd fmla="*/ 302532 h 336550" name="connsiteY13"/>
                <a:gd fmla="*/ 148828 w 190500" name="connsiteX14"/>
                <a:gd fmla="*/ 298450 h 336550" name="connsiteY14"/>
                <a:gd fmla="*/ 98426 w 190500" name="connsiteX15"/>
                <a:gd fmla="*/ 296863 h 336550" name="connsiteY15"/>
                <a:gd fmla="*/ 93663 w 190500" name="connsiteX16"/>
                <a:gd fmla="*/ 298450 h 336550" name="connsiteY16"/>
                <a:gd fmla="*/ 93663 w 190500" name="connsiteX17"/>
                <a:gd fmla="*/ 298450 h 336550" name="connsiteY17"/>
                <a:gd fmla="*/ 88900 w 190500" name="connsiteX18"/>
                <a:gd fmla="*/ 298450 h 336550" name="connsiteY18"/>
                <a:gd fmla="*/ 88900 w 190500" name="connsiteX19"/>
                <a:gd fmla="*/ 303213 h 336550" name="connsiteY19"/>
                <a:gd fmla="*/ 88900 w 190500" name="connsiteX20"/>
                <a:gd fmla="*/ 304801 h 336550" name="connsiteY20"/>
                <a:gd fmla="*/ 93663 w 190500" name="connsiteX21"/>
                <a:gd fmla="*/ 306388 h 336550" name="connsiteY21"/>
                <a:gd fmla="*/ 93663 w 190500" name="connsiteX22"/>
                <a:gd fmla="*/ 306389 h 336550" name="connsiteY22"/>
                <a:gd fmla="*/ 98426 w 190500" name="connsiteX23"/>
                <a:gd fmla="*/ 307976 h 336550" name="connsiteY23"/>
                <a:gd fmla="*/ 98426 w 190500" name="connsiteX24"/>
                <a:gd fmla="*/ 303213 h 336550" name="connsiteY24"/>
                <a:gd fmla="*/ 39007 w 190500" name="connsiteX25"/>
                <a:gd fmla="*/ 296863 h 336550" name="connsiteY25"/>
                <a:gd fmla="*/ 37646 w 190500" name="connsiteX26"/>
                <a:gd fmla="*/ 298223 h 336550" name="connsiteY26"/>
                <a:gd fmla="*/ 34925 w 190500" name="connsiteX27"/>
                <a:gd fmla="*/ 300945 h 336550" name="connsiteY27"/>
                <a:gd fmla="*/ 34925 w 190500" name="connsiteX28"/>
                <a:gd fmla="*/ 302306 h 336550" name="connsiteY28"/>
                <a:gd fmla="*/ 37646 w 190500" name="connsiteX29"/>
                <a:gd fmla="*/ 305028 h 336550" name="connsiteY29"/>
                <a:gd fmla="*/ 37646 w 190500" name="connsiteX30"/>
                <a:gd fmla="*/ 306388 h 336550" name="connsiteY30"/>
                <a:gd fmla="*/ 39007 w 190500" name="connsiteX31"/>
                <a:gd fmla="*/ 306388 h 336550" name="connsiteY31"/>
                <a:gd fmla="*/ 39007 w 190500" name="connsiteX32"/>
                <a:gd fmla="*/ 303667 h 336550" name="connsiteY32"/>
                <a:gd fmla="*/ 43089 w 190500" name="connsiteX33"/>
                <a:gd fmla="*/ 303667 h 336550" name="connsiteY33"/>
                <a:gd fmla="*/ 44450 w 190500" name="connsiteX34"/>
                <a:gd fmla="*/ 302306 h 336550" name="connsiteY34"/>
                <a:gd fmla="*/ 43089 w 190500" name="connsiteX35"/>
                <a:gd fmla="*/ 300945 h 336550" name="connsiteY35"/>
                <a:gd fmla="*/ 39007 w 190500" name="connsiteX36"/>
                <a:gd fmla="*/ 300945 h 336550" name="connsiteY36"/>
                <a:gd fmla="*/ 40368 w 190500" name="connsiteX37"/>
                <a:gd fmla="*/ 299584 h 336550" name="connsiteY37"/>
                <a:gd fmla="*/ 39007 w 190500" name="connsiteX38"/>
                <a:gd fmla="*/ 296863 h 336550" name="connsiteY38"/>
                <a:gd fmla="*/ 20638 w 190500" name="connsiteX39"/>
                <a:gd fmla="*/ 38100 h 336550" name="connsiteY39"/>
                <a:gd fmla="*/ 20638 w 190500" name="connsiteX40"/>
                <a:gd fmla="*/ 282575 h 336550" name="connsiteY40"/>
                <a:gd fmla="*/ 168276 w 190500" name="connsiteX41"/>
                <a:gd fmla="*/ 282575 h 336550" name="connsiteY41"/>
                <a:gd fmla="*/ 168276 w 190500" name="connsiteX42"/>
                <a:gd fmla="*/ 38100 h 336550" name="connsiteY42"/>
                <a:gd fmla="*/ 116609 w 190500" name="connsiteX43"/>
                <a:gd fmla="*/ 17463 h 336550" name="connsiteY43"/>
                <a:gd fmla="*/ 112713 w 190500" name="connsiteX44"/>
                <a:gd fmla="*/ 21273 h 336550" name="connsiteY44"/>
                <a:gd fmla="*/ 116609 w 190500" name="connsiteX45"/>
                <a:gd fmla="*/ 23813 h 336550" name="connsiteY45"/>
                <a:gd fmla="*/ 123104 w 190500" name="connsiteX46"/>
                <a:gd fmla="*/ 23813 h 336550" name="connsiteY46"/>
                <a:gd fmla="*/ 127001 w 190500" name="connsiteX47"/>
                <a:gd fmla="*/ 21273 h 336550" name="connsiteY47"/>
                <a:gd fmla="*/ 123104 w 190500" name="connsiteX48"/>
                <a:gd fmla="*/ 17463 h 336550" name="connsiteY48"/>
                <a:gd fmla="*/ 116609 w 190500" name="connsiteX49"/>
                <a:gd fmla="*/ 17463 h 336550" name="connsiteY49"/>
                <a:gd fmla="*/ 138907 w 190500" name="connsiteX50"/>
                <a:gd fmla="*/ 15875 h 336550" name="connsiteY50"/>
                <a:gd fmla="*/ 134938 w 190500" name="connsiteX51"/>
                <a:gd fmla="*/ 20638 h 336550" name="connsiteY51"/>
                <a:gd fmla="*/ 138907 w 190500" name="connsiteX52"/>
                <a:gd fmla="*/ 25402 h 336550" name="connsiteY52"/>
                <a:gd fmla="*/ 142876 w 190500" name="connsiteX53"/>
                <a:gd fmla="*/ 20638 h 336550" name="connsiteY53"/>
                <a:gd fmla="*/ 138907 w 190500" name="connsiteX54"/>
                <a:gd fmla="*/ 15875 h 336550" name="connsiteY54"/>
                <a:gd fmla="*/ 71438 w 190500" name="connsiteX55"/>
                <a:gd fmla="*/ 0 h 336550" name="connsiteY55"/>
                <a:gd fmla="*/ 107951 w 190500" name="connsiteX56"/>
                <a:gd fmla="*/ 0 h 336550" name="connsiteY56"/>
                <a:gd fmla="*/ 106363 w 190500" name="connsiteX57"/>
                <a:gd fmla="*/ 4763 h 336550" name="connsiteY57"/>
                <a:gd fmla="*/ 73025 w 190500" name="connsiteX58"/>
                <a:gd fmla="*/ 4763 h 336550" name="connsiteY58"/>
                <a:gd fmla="*/ 23812 w 190500" name="connsiteX59"/>
                <a:gd fmla="*/ 0 h 336550" name="connsiteY59"/>
                <a:gd fmla="*/ 66146 w 190500" name="connsiteX60"/>
                <a:gd fmla="*/ 0 h 336550" name="connsiteY60"/>
                <a:gd fmla="*/ 66146 w 190500" name="connsiteX61"/>
                <a:gd fmla="*/ 2629 h 336550" name="connsiteY61"/>
                <a:gd fmla="*/ 68791 w 190500" name="connsiteX62"/>
                <a:gd fmla="*/ 7888 h 336550" name="connsiteY62"/>
                <a:gd fmla="*/ 71437 w 190500" name="connsiteX63"/>
                <a:gd fmla="*/ 9202 h 336550" name="connsiteY63"/>
                <a:gd fmla="*/ 108479 w 190500" name="connsiteX64"/>
                <a:gd fmla="*/ 9202 h 336550" name="connsiteY64"/>
                <a:gd fmla="*/ 111125 w 190500" name="connsiteX65"/>
                <a:gd fmla="*/ 7888 h 336550" name="connsiteY65"/>
                <a:gd fmla="*/ 113771 w 190500" name="connsiteX66"/>
                <a:gd fmla="*/ 2629 h 336550" name="connsiteY66"/>
                <a:gd fmla="*/ 113771 w 190500" name="connsiteX67"/>
                <a:gd fmla="*/ 0 h 336550" name="connsiteY67"/>
                <a:gd fmla="*/ 166688 w 190500" name="connsiteX68"/>
                <a:gd fmla="*/ 0 h 336550" name="connsiteY68"/>
                <a:gd fmla="*/ 190500 w 190500" name="connsiteX69"/>
                <a:gd fmla="*/ 23663 h 336550" name="connsiteY69"/>
                <a:gd fmla="*/ 190500 w 190500" name="connsiteX70"/>
                <a:gd fmla="*/ 312887 h 336550" name="connsiteY70"/>
                <a:gd fmla="*/ 166688 w 190500" name="connsiteX71"/>
                <a:gd fmla="*/ 336550 h 336550" name="connsiteY71"/>
                <a:gd fmla="*/ 23812 w 190500" name="connsiteX72"/>
                <a:gd fmla="*/ 336550 h 336550" name="connsiteY72"/>
                <a:gd fmla="*/ 0 w 190500" name="connsiteX73"/>
                <a:gd fmla="*/ 312887 h 336550" name="connsiteY73"/>
                <a:gd fmla="*/ 0 w 190500" name="connsiteX74"/>
                <a:gd fmla="*/ 23663 h 336550" name="connsiteY74"/>
                <a:gd fmla="*/ 23812 w 190500" name="connsiteX75"/>
                <a:gd fmla="*/ 0 h 336550" name="connsiteY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b="b" l="l" r="r" t="t"/>
              <a:pathLst>
                <a:path h="336550" w="190500">
                  <a:moveTo>
                    <a:pt x="149226" y="301625"/>
                  </a:moveTo>
                  <a:cubicBezTo>
                    <a:pt x="150104" y="301625"/>
                    <a:pt x="150815" y="302336"/>
                    <a:pt x="150815" y="303213"/>
                  </a:cubicBezTo>
                  <a:cubicBezTo>
                    <a:pt x="150815" y="304091"/>
                    <a:pt x="150104" y="304802"/>
                    <a:pt x="149226" y="304802"/>
                  </a:cubicBezTo>
                  <a:cubicBezTo>
                    <a:pt x="148349" y="304802"/>
                    <a:pt x="147638" y="304091"/>
                    <a:pt x="147638" y="303213"/>
                  </a:cubicBezTo>
                  <a:cubicBezTo>
                    <a:pt x="147638" y="302336"/>
                    <a:pt x="148349" y="301625"/>
                    <a:pt x="149226" y="301625"/>
                  </a:cubicBezTo>
                  <a:close/>
                  <a:moveTo>
                    <a:pt x="148828" y="298450"/>
                  </a:moveTo>
                  <a:cubicBezTo>
                    <a:pt x="146447" y="298450"/>
                    <a:pt x="145256" y="299810"/>
                    <a:pt x="145256" y="302532"/>
                  </a:cubicBezTo>
                  <a:cubicBezTo>
                    <a:pt x="145256" y="302532"/>
                    <a:pt x="145256" y="303893"/>
                    <a:pt x="145256" y="303893"/>
                  </a:cubicBezTo>
                  <a:cubicBezTo>
                    <a:pt x="145256" y="303893"/>
                    <a:pt x="145256" y="303893"/>
                    <a:pt x="144065" y="305254"/>
                  </a:cubicBezTo>
                  <a:cubicBezTo>
                    <a:pt x="144065" y="305254"/>
                    <a:pt x="142875" y="306615"/>
                    <a:pt x="144065" y="307975"/>
                  </a:cubicBezTo>
                  <a:cubicBezTo>
                    <a:pt x="144065" y="307975"/>
                    <a:pt x="144065" y="307975"/>
                    <a:pt x="145256" y="307975"/>
                  </a:cubicBezTo>
                  <a:cubicBezTo>
                    <a:pt x="145256" y="307975"/>
                    <a:pt x="145256" y="307975"/>
                    <a:pt x="147637" y="306615"/>
                  </a:cubicBezTo>
                  <a:cubicBezTo>
                    <a:pt x="147637" y="306615"/>
                    <a:pt x="148828" y="306615"/>
                    <a:pt x="148828" y="306615"/>
                  </a:cubicBezTo>
                  <a:cubicBezTo>
                    <a:pt x="151210" y="306615"/>
                    <a:pt x="152400" y="305254"/>
                    <a:pt x="152400" y="302532"/>
                  </a:cubicBezTo>
                  <a:cubicBezTo>
                    <a:pt x="152400" y="299810"/>
                    <a:pt x="151210" y="298450"/>
                    <a:pt x="148828" y="298450"/>
                  </a:cubicBezTo>
                  <a:close/>
                  <a:moveTo>
                    <a:pt x="98426" y="296863"/>
                  </a:moveTo>
                  <a:lnTo>
                    <a:pt x="93663" y="298450"/>
                  </a:lnTo>
                  <a:lnTo>
                    <a:pt x="93663" y="298450"/>
                  </a:lnTo>
                  <a:lnTo>
                    <a:pt x="88900" y="298450"/>
                  </a:lnTo>
                  <a:lnTo>
                    <a:pt x="88900" y="303213"/>
                  </a:lnTo>
                  <a:lnTo>
                    <a:pt x="88900" y="304801"/>
                  </a:lnTo>
                  <a:lnTo>
                    <a:pt x="93663" y="306388"/>
                  </a:lnTo>
                  <a:lnTo>
                    <a:pt x="93663" y="306389"/>
                  </a:lnTo>
                  <a:lnTo>
                    <a:pt x="98426" y="307976"/>
                  </a:lnTo>
                  <a:lnTo>
                    <a:pt x="98426" y="303213"/>
                  </a:lnTo>
                  <a:close/>
                  <a:moveTo>
                    <a:pt x="39007" y="296863"/>
                  </a:moveTo>
                  <a:cubicBezTo>
                    <a:pt x="39007" y="296863"/>
                    <a:pt x="37646" y="296863"/>
                    <a:pt x="37646" y="298223"/>
                  </a:cubicBezTo>
                  <a:cubicBezTo>
                    <a:pt x="37646" y="298223"/>
                    <a:pt x="37646" y="298223"/>
                    <a:pt x="34925" y="300945"/>
                  </a:cubicBezTo>
                  <a:cubicBezTo>
                    <a:pt x="34925" y="300945"/>
                    <a:pt x="34925" y="302306"/>
                    <a:pt x="34925" y="302306"/>
                  </a:cubicBezTo>
                  <a:cubicBezTo>
                    <a:pt x="34925" y="302306"/>
                    <a:pt x="34925" y="302306"/>
                    <a:pt x="37646" y="305028"/>
                  </a:cubicBezTo>
                  <a:cubicBezTo>
                    <a:pt x="37646" y="306388"/>
                    <a:pt x="37646" y="306388"/>
                    <a:pt x="37646" y="306388"/>
                  </a:cubicBezTo>
                  <a:cubicBezTo>
                    <a:pt x="39007" y="306388"/>
                    <a:pt x="39007" y="306388"/>
                    <a:pt x="39007" y="306388"/>
                  </a:cubicBezTo>
                  <a:cubicBezTo>
                    <a:pt x="40368" y="305028"/>
                    <a:pt x="40368" y="305028"/>
                    <a:pt x="39007" y="303667"/>
                  </a:cubicBezTo>
                  <a:cubicBezTo>
                    <a:pt x="39007" y="303667"/>
                    <a:pt x="39007" y="303667"/>
                    <a:pt x="43089" y="303667"/>
                  </a:cubicBezTo>
                  <a:cubicBezTo>
                    <a:pt x="43089" y="303667"/>
                    <a:pt x="44450" y="302306"/>
                    <a:pt x="44450" y="302306"/>
                  </a:cubicBezTo>
                  <a:cubicBezTo>
                    <a:pt x="44450" y="300945"/>
                    <a:pt x="43089" y="300945"/>
                    <a:pt x="43089" y="300945"/>
                  </a:cubicBezTo>
                  <a:cubicBezTo>
                    <a:pt x="43089" y="300945"/>
                    <a:pt x="43089" y="300945"/>
                    <a:pt x="39007" y="300945"/>
                  </a:cubicBezTo>
                  <a:cubicBezTo>
                    <a:pt x="39007" y="300945"/>
                    <a:pt x="39007" y="300945"/>
                    <a:pt x="40368" y="299584"/>
                  </a:cubicBezTo>
                  <a:cubicBezTo>
                    <a:pt x="40368" y="298223"/>
                    <a:pt x="40368" y="298223"/>
                    <a:pt x="39007" y="296863"/>
                  </a:cubicBezTo>
                  <a:close/>
                  <a:moveTo>
                    <a:pt x="20638" y="38100"/>
                  </a:moveTo>
                  <a:lnTo>
                    <a:pt x="20638" y="282575"/>
                  </a:lnTo>
                  <a:lnTo>
                    <a:pt x="168276" y="282575"/>
                  </a:lnTo>
                  <a:lnTo>
                    <a:pt x="168276" y="38100"/>
                  </a:lnTo>
                  <a:close/>
                  <a:moveTo>
                    <a:pt x="116609" y="17463"/>
                  </a:moveTo>
                  <a:cubicBezTo>
                    <a:pt x="114012" y="17463"/>
                    <a:pt x="112713" y="18733"/>
                    <a:pt x="112713" y="21273"/>
                  </a:cubicBezTo>
                  <a:cubicBezTo>
                    <a:pt x="112713" y="22543"/>
                    <a:pt x="114012" y="23813"/>
                    <a:pt x="116609" y="23813"/>
                  </a:cubicBezTo>
                  <a:cubicBezTo>
                    <a:pt x="116609" y="23813"/>
                    <a:pt x="116609" y="23813"/>
                    <a:pt x="123104" y="23813"/>
                  </a:cubicBezTo>
                  <a:cubicBezTo>
                    <a:pt x="124403" y="23813"/>
                    <a:pt x="127001" y="22543"/>
                    <a:pt x="127001" y="21273"/>
                  </a:cubicBezTo>
                  <a:cubicBezTo>
                    <a:pt x="127001" y="18733"/>
                    <a:pt x="124403" y="17463"/>
                    <a:pt x="123104" y="17463"/>
                  </a:cubicBezTo>
                  <a:cubicBezTo>
                    <a:pt x="123104" y="17463"/>
                    <a:pt x="123104" y="17463"/>
                    <a:pt x="116609" y="17463"/>
                  </a:cubicBezTo>
                  <a:close/>
                  <a:moveTo>
                    <a:pt x="138907" y="15875"/>
                  </a:moveTo>
                  <a:cubicBezTo>
                    <a:pt x="136715" y="15875"/>
                    <a:pt x="134938" y="18007"/>
                    <a:pt x="134938" y="20638"/>
                  </a:cubicBezTo>
                  <a:cubicBezTo>
                    <a:pt x="134938" y="23269"/>
                    <a:pt x="136715" y="25402"/>
                    <a:pt x="138907" y="25402"/>
                  </a:cubicBezTo>
                  <a:cubicBezTo>
                    <a:pt x="141098" y="25402"/>
                    <a:pt x="142876" y="23269"/>
                    <a:pt x="142876" y="20638"/>
                  </a:cubicBezTo>
                  <a:cubicBezTo>
                    <a:pt x="142876" y="18007"/>
                    <a:pt x="141098" y="15875"/>
                    <a:pt x="138907" y="15875"/>
                  </a:cubicBezTo>
                  <a:close/>
                  <a:moveTo>
                    <a:pt x="71438" y="0"/>
                  </a:moveTo>
                  <a:lnTo>
                    <a:pt x="107951" y="0"/>
                  </a:lnTo>
                  <a:lnTo>
                    <a:pt x="106363" y="4763"/>
                  </a:lnTo>
                  <a:lnTo>
                    <a:pt x="73025" y="4763"/>
                  </a:lnTo>
                  <a:close/>
                  <a:moveTo>
                    <a:pt x="23812" y="0"/>
                  </a:moveTo>
                  <a:cubicBezTo>
                    <a:pt x="23812" y="0"/>
                    <a:pt x="23812" y="0"/>
                    <a:pt x="66146" y="0"/>
                  </a:cubicBezTo>
                  <a:cubicBezTo>
                    <a:pt x="64823" y="1314"/>
                    <a:pt x="64823" y="1314"/>
                    <a:pt x="66146" y="2629"/>
                  </a:cubicBezTo>
                  <a:cubicBezTo>
                    <a:pt x="66146" y="2629"/>
                    <a:pt x="66146" y="2629"/>
                    <a:pt x="68791" y="7888"/>
                  </a:cubicBezTo>
                  <a:cubicBezTo>
                    <a:pt x="70114" y="9202"/>
                    <a:pt x="70114" y="9202"/>
                    <a:pt x="71437" y="9202"/>
                  </a:cubicBezTo>
                  <a:cubicBezTo>
                    <a:pt x="71437" y="9202"/>
                    <a:pt x="71437" y="9202"/>
                    <a:pt x="108479" y="9202"/>
                  </a:cubicBezTo>
                  <a:cubicBezTo>
                    <a:pt x="109802" y="9202"/>
                    <a:pt x="109802" y="9202"/>
                    <a:pt x="111125" y="7888"/>
                  </a:cubicBezTo>
                  <a:cubicBezTo>
                    <a:pt x="111125" y="7888"/>
                    <a:pt x="111125" y="7888"/>
                    <a:pt x="113771" y="2629"/>
                  </a:cubicBezTo>
                  <a:cubicBezTo>
                    <a:pt x="115094" y="1314"/>
                    <a:pt x="115094" y="1314"/>
                    <a:pt x="113771" y="0"/>
                  </a:cubicBezTo>
                  <a:cubicBezTo>
                    <a:pt x="113771" y="0"/>
                    <a:pt x="113771" y="0"/>
                    <a:pt x="166688" y="0"/>
                  </a:cubicBezTo>
                  <a:cubicBezTo>
                    <a:pt x="179917" y="0"/>
                    <a:pt x="190500" y="10517"/>
                    <a:pt x="190500" y="23663"/>
                  </a:cubicBezTo>
                  <a:cubicBezTo>
                    <a:pt x="190500" y="23663"/>
                    <a:pt x="190500" y="23663"/>
                    <a:pt x="190500" y="312887"/>
                  </a:cubicBezTo>
                  <a:cubicBezTo>
                    <a:pt x="190500" y="326033"/>
                    <a:pt x="179917" y="336550"/>
                    <a:pt x="166688" y="336550"/>
                  </a:cubicBezTo>
                  <a:cubicBezTo>
                    <a:pt x="166688" y="336550"/>
                    <a:pt x="166688" y="336550"/>
                    <a:pt x="23812" y="336550"/>
                  </a:cubicBezTo>
                  <a:cubicBezTo>
                    <a:pt x="10583" y="336550"/>
                    <a:pt x="0" y="326033"/>
                    <a:pt x="0" y="312887"/>
                  </a:cubicBezTo>
                  <a:cubicBezTo>
                    <a:pt x="0" y="312887"/>
                    <a:pt x="0" y="312887"/>
                    <a:pt x="0" y="23663"/>
                  </a:cubicBezTo>
                  <a:cubicBezTo>
                    <a:pt x="0" y="10517"/>
                    <a:pt x="10583" y="0"/>
                    <a:pt x="238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endParaRPr>
            </a:p>
          </p:txBody>
        </p:sp>
      </p:grpSp>
      <p:grpSp>
        <p:nvGrpSpPr>
          <p:cNvPr id="70" name="组合 69"/>
          <p:cNvGrpSpPr/>
          <p:nvPr/>
        </p:nvGrpSpPr>
        <p:grpSpPr>
          <a:xfrm>
            <a:off x="7060397" y="4692290"/>
            <a:ext cx="1607354" cy="859836"/>
            <a:chOff x="7060397" y="4692290"/>
            <a:chExt cx="1607354" cy="859836"/>
          </a:xfrm>
        </p:grpSpPr>
        <p:sp>
          <p:nvSpPr>
            <p:cNvPr id="28" name="矩形 27"/>
            <p:cNvSpPr/>
            <p:nvPr/>
          </p:nvSpPr>
          <p:spPr>
            <a:xfrm>
              <a:off x="7060397" y="5016595"/>
              <a:ext cx="1607354" cy="530352"/>
            </a:xfrm>
            <a:prstGeom prst="rect">
              <a:avLst/>
            </a:prstGeom>
            <a:ln>
              <a:noFill/>
            </a:ln>
          </p:spPr>
          <p:txBody>
            <a:bodyPr wrap="square">
              <a:spAutoFit/>
              <a:scene3d>
                <a:camera prst="orthographicFront"/>
                <a:lightRig dir="t" rig="threePt"/>
              </a:scene3d>
              <a:sp3d contourW="12700"/>
            </a:bodyPr>
            <a:lstStyle/>
            <a:p>
              <a:pPr>
                <a:lnSpc>
                  <a:spcPct val="120000"/>
                </a:lnSpc>
              </a:pPr>
              <a:r>
                <a:rPr altLang="en-US" lang="zh-CN" sz="1200">
                  <a:solidFill>
                    <a:schemeClr val="tx1">
                      <a:lumMod val="65000"/>
                      <a:lumOff val="35000"/>
                    </a:schemeClr>
                  </a:solidFill>
                  <a:latin typeface="+mn-ea"/>
                </a:rPr>
                <a:t>用户可以在投影仪或者计算机上进行演示</a:t>
              </a:r>
            </a:p>
          </p:txBody>
        </p:sp>
        <p:sp>
          <p:nvSpPr>
            <p:cNvPr id="29" name="矩形 28"/>
            <p:cNvSpPr/>
            <p:nvPr/>
          </p:nvSpPr>
          <p:spPr>
            <a:xfrm>
              <a:off x="7060398" y="4692290"/>
              <a:ext cx="1607354" cy="384048"/>
            </a:xfrm>
            <a:prstGeom prst="rect">
              <a:avLst/>
            </a:prstGeom>
            <a:ln>
              <a:noFill/>
            </a:ln>
          </p:spPr>
          <p:txBody>
            <a:bodyPr wrap="square">
              <a:spAutoFit/>
              <a:scene3d>
                <a:camera prst="orthographicFront"/>
                <a:lightRig dir="t" rig="threePt"/>
              </a:scene3d>
              <a:sp3d contourW="12700"/>
            </a:bodyPr>
            <a:lstStyle/>
            <a:p>
              <a:pPr algn="just">
                <a:lnSpc>
                  <a:spcPct val="120000"/>
                </a:lnSpc>
              </a:pPr>
              <a:r>
                <a:rPr altLang="en-US" b="1" lang="zh-CN" smtClean="0" sz="1600">
                  <a:solidFill>
                    <a:schemeClr val="tx1">
                      <a:lumMod val="65000"/>
                      <a:lumOff val="35000"/>
                    </a:schemeClr>
                  </a:solidFill>
                  <a:latin typeface="+mn-ea"/>
                </a:rPr>
                <a:t>文字添加</a:t>
              </a:r>
            </a:p>
          </p:txBody>
        </p:sp>
      </p:grpSp>
      <p:grpSp>
        <p:nvGrpSpPr>
          <p:cNvPr id="60" name="组合 59"/>
          <p:cNvGrpSpPr/>
          <p:nvPr/>
        </p:nvGrpSpPr>
        <p:grpSpPr>
          <a:xfrm>
            <a:off x="6433964" y="4872369"/>
            <a:ext cx="484300" cy="484300"/>
            <a:chOff x="1028700" y="1853169"/>
            <a:chExt cx="787400" cy="787400"/>
          </a:xfrm>
        </p:grpSpPr>
        <p:sp>
          <p:nvSpPr>
            <p:cNvPr id="61" name="椭圆 60"/>
            <p:cNvSpPr/>
            <p:nvPr/>
          </p:nvSpPr>
          <p:spPr>
            <a:xfrm>
              <a:off x="1028700" y="1853169"/>
              <a:ext cx="787400" cy="787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endParaRPr>
            </a:p>
          </p:txBody>
        </p:sp>
        <p:sp>
          <p:nvSpPr>
            <p:cNvPr id="62" name="椭圆 26"/>
            <p:cNvSpPr/>
            <p:nvPr/>
          </p:nvSpPr>
          <p:spPr>
            <a:xfrm>
              <a:off x="1237694" y="2062163"/>
              <a:ext cx="369412" cy="369412"/>
            </a:xfrm>
            <a:custGeom>
              <a:gdLst>
                <a:gd fmla="*/ 311151 w 331788" name="connsiteX0"/>
                <a:gd fmla="*/ 34925 h 331788" name="connsiteY0"/>
                <a:gd fmla="*/ 331788 w 331788" name="connsiteX1"/>
                <a:gd fmla="*/ 92075 h 331788" name="connsiteY1"/>
                <a:gd fmla="*/ 311151 w 331788" name="connsiteX2"/>
                <a:gd fmla="*/ 98425 h 331788" name="connsiteY2"/>
                <a:gd fmla="*/ 304801 w 331788" name="connsiteX3"/>
                <a:gd fmla="*/ 76200 h 331788" name="connsiteY3"/>
                <a:gd fmla="*/ 254001 w 331788" name="connsiteX4"/>
                <a:gd fmla="*/ 222251 h 331788" name="connsiteY4"/>
                <a:gd fmla="*/ 206376 w 331788" name="connsiteX5"/>
                <a:gd fmla="*/ 146050 h 331788" name="connsiteY5"/>
                <a:gd fmla="*/ 157163 w 331788" name="connsiteX6"/>
                <a:gd fmla="*/ 241301 h 331788" name="connsiteY6"/>
                <a:gd fmla="*/ 103188 w 331788" name="connsiteX7"/>
                <a:gd fmla="*/ 163513 h 331788" name="connsiteY7"/>
                <a:gd fmla="*/ 61913 w 331788" name="connsiteX8"/>
                <a:gd fmla="*/ 242888 h 331788" name="connsiteY8"/>
                <a:gd fmla="*/ 44450 w 331788" name="connsiteX9"/>
                <a:gd fmla="*/ 231776 h 331788" name="connsiteY9"/>
                <a:gd fmla="*/ 101600 w 331788" name="connsiteX10"/>
                <a:gd fmla="*/ 123825 h 331788" name="connsiteY10"/>
                <a:gd fmla="*/ 153988 w 331788" name="connsiteX11"/>
                <a:gd fmla="*/ 201613 h 331788" name="connsiteY11"/>
                <a:gd fmla="*/ 203201 w 331788" name="connsiteX12"/>
                <a:gd fmla="*/ 106363 h 331788" name="connsiteY12"/>
                <a:gd fmla="*/ 247651 w 331788" name="connsiteX13"/>
                <a:gd fmla="*/ 174625 h 331788" name="connsiteY13"/>
                <a:gd fmla="*/ 284163 w 331788" name="connsiteX14"/>
                <a:gd fmla="*/ 69850 h 331788" name="connsiteY14"/>
                <a:gd fmla="*/ 263526 w 331788" name="connsiteX15"/>
                <a:gd fmla="*/ 79375 h 331788" name="connsiteY15"/>
                <a:gd fmla="*/ 255588 w 331788" name="connsiteX16"/>
                <a:gd fmla="*/ 61913 h 331788" name="connsiteY16"/>
                <a:gd fmla="*/ 0 w 331788" name="connsiteX17"/>
                <a:gd fmla="*/ 0 h 331788" name="connsiteY17"/>
                <a:gd fmla="*/ 20637 w 331788" name="connsiteX18"/>
                <a:gd fmla="*/ 0 h 331788" name="connsiteY18"/>
                <a:gd fmla="*/ 20637 w 331788" name="connsiteX19"/>
                <a:gd fmla="*/ 311151 h 331788" name="connsiteY19"/>
                <a:gd fmla="*/ 331788 w 331788" name="connsiteX20"/>
                <a:gd fmla="*/ 311151 h 331788" name="connsiteY20"/>
                <a:gd fmla="*/ 331788 w 331788" name="connsiteX21"/>
                <a:gd fmla="*/ 331788 h 331788" name="connsiteY21"/>
                <a:gd fmla="*/ 0 w 331788" name="connsiteX22"/>
                <a:gd fmla="*/ 331788 h 331788"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331788" w="331788">
                  <a:moveTo>
                    <a:pt x="311151" y="34925"/>
                  </a:moveTo>
                  <a:lnTo>
                    <a:pt x="331788" y="92075"/>
                  </a:lnTo>
                  <a:lnTo>
                    <a:pt x="311151" y="98425"/>
                  </a:lnTo>
                  <a:lnTo>
                    <a:pt x="304801" y="76200"/>
                  </a:lnTo>
                  <a:lnTo>
                    <a:pt x="254001" y="222251"/>
                  </a:lnTo>
                  <a:lnTo>
                    <a:pt x="206376" y="146050"/>
                  </a:lnTo>
                  <a:lnTo>
                    <a:pt x="157163" y="241301"/>
                  </a:lnTo>
                  <a:lnTo>
                    <a:pt x="103188" y="163513"/>
                  </a:lnTo>
                  <a:lnTo>
                    <a:pt x="61913" y="242888"/>
                  </a:lnTo>
                  <a:lnTo>
                    <a:pt x="44450" y="231776"/>
                  </a:lnTo>
                  <a:lnTo>
                    <a:pt x="101600" y="123825"/>
                  </a:lnTo>
                  <a:lnTo>
                    <a:pt x="153988" y="201613"/>
                  </a:lnTo>
                  <a:lnTo>
                    <a:pt x="203201" y="106363"/>
                  </a:lnTo>
                  <a:lnTo>
                    <a:pt x="247651" y="174625"/>
                  </a:lnTo>
                  <a:lnTo>
                    <a:pt x="284163" y="69850"/>
                  </a:lnTo>
                  <a:lnTo>
                    <a:pt x="263526" y="79375"/>
                  </a:lnTo>
                  <a:lnTo>
                    <a:pt x="255588" y="61913"/>
                  </a:lnTo>
                  <a:close/>
                  <a:moveTo>
                    <a:pt x="0" y="0"/>
                  </a:moveTo>
                  <a:lnTo>
                    <a:pt x="20637" y="0"/>
                  </a:lnTo>
                  <a:lnTo>
                    <a:pt x="20637" y="311151"/>
                  </a:lnTo>
                  <a:lnTo>
                    <a:pt x="331788" y="311151"/>
                  </a:lnTo>
                  <a:lnTo>
                    <a:pt x="331788" y="331788"/>
                  </a:lnTo>
                  <a:lnTo>
                    <a:pt x="0" y="3317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endParaRPr>
            </a:p>
          </p:txBody>
        </p:sp>
      </p:grpSp>
      <p:grpSp>
        <p:nvGrpSpPr>
          <p:cNvPr id="67" name="组合 66"/>
          <p:cNvGrpSpPr/>
          <p:nvPr/>
        </p:nvGrpSpPr>
        <p:grpSpPr>
          <a:xfrm>
            <a:off x="9587695" y="2196740"/>
            <a:ext cx="1607355" cy="859836"/>
            <a:chOff x="9587695" y="2196740"/>
            <a:chExt cx="1607355" cy="859836"/>
          </a:xfrm>
        </p:grpSpPr>
        <p:sp>
          <p:nvSpPr>
            <p:cNvPr id="30" name="矩形 29"/>
            <p:cNvSpPr/>
            <p:nvPr/>
          </p:nvSpPr>
          <p:spPr>
            <a:xfrm>
              <a:off x="9587698" y="2521045"/>
              <a:ext cx="1607354" cy="530352"/>
            </a:xfrm>
            <a:prstGeom prst="rect">
              <a:avLst/>
            </a:prstGeom>
            <a:ln>
              <a:noFill/>
            </a:ln>
          </p:spPr>
          <p:txBody>
            <a:bodyPr wrap="square">
              <a:spAutoFit/>
              <a:scene3d>
                <a:camera prst="orthographicFront"/>
                <a:lightRig dir="t" rig="threePt"/>
              </a:scene3d>
              <a:sp3d contourW="12700"/>
            </a:bodyPr>
            <a:lstStyle/>
            <a:p>
              <a:pPr>
                <a:lnSpc>
                  <a:spcPct val="120000"/>
                </a:lnSpc>
              </a:pPr>
              <a:r>
                <a:rPr altLang="en-US" lang="zh-CN" sz="1200">
                  <a:solidFill>
                    <a:schemeClr val="tx1">
                      <a:lumMod val="65000"/>
                      <a:lumOff val="35000"/>
                    </a:schemeClr>
                  </a:solidFill>
                  <a:latin typeface="+mn-ea"/>
                </a:rPr>
                <a:t>用户可以在投影仪或者计算机上进行演示</a:t>
              </a:r>
            </a:p>
          </p:txBody>
        </p:sp>
        <p:sp>
          <p:nvSpPr>
            <p:cNvPr id="31" name="矩形 30"/>
            <p:cNvSpPr/>
            <p:nvPr/>
          </p:nvSpPr>
          <p:spPr>
            <a:xfrm>
              <a:off x="9587695" y="2196740"/>
              <a:ext cx="1474003" cy="384048"/>
            </a:xfrm>
            <a:prstGeom prst="rect">
              <a:avLst/>
            </a:prstGeom>
            <a:ln>
              <a:noFill/>
            </a:ln>
          </p:spPr>
          <p:txBody>
            <a:bodyPr wrap="square">
              <a:spAutoFit/>
              <a:scene3d>
                <a:camera prst="orthographicFront"/>
                <a:lightRig dir="t" rig="threePt"/>
              </a:scene3d>
              <a:sp3d contourW="12700"/>
            </a:bodyPr>
            <a:lstStyle/>
            <a:p>
              <a:pPr algn="just">
                <a:lnSpc>
                  <a:spcPct val="120000"/>
                </a:lnSpc>
              </a:pPr>
              <a:r>
                <a:rPr altLang="en-US" b="1" lang="zh-CN" smtClean="0" sz="1600">
                  <a:solidFill>
                    <a:schemeClr val="tx1">
                      <a:lumMod val="65000"/>
                      <a:lumOff val="35000"/>
                    </a:schemeClr>
                  </a:solidFill>
                  <a:latin typeface="+mn-ea"/>
                </a:rPr>
                <a:t>文字添加</a:t>
              </a:r>
            </a:p>
          </p:txBody>
        </p:sp>
      </p:grpSp>
      <p:grpSp>
        <p:nvGrpSpPr>
          <p:cNvPr id="48" name="组合 47"/>
          <p:cNvGrpSpPr/>
          <p:nvPr/>
        </p:nvGrpSpPr>
        <p:grpSpPr>
          <a:xfrm>
            <a:off x="8961263" y="2376819"/>
            <a:ext cx="484300" cy="484300"/>
            <a:chOff x="1028700" y="1853169"/>
            <a:chExt cx="787400" cy="787400"/>
          </a:xfrm>
        </p:grpSpPr>
        <p:sp>
          <p:nvSpPr>
            <p:cNvPr id="49" name="椭圆 48"/>
            <p:cNvSpPr/>
            <p:nvPr/>
          </p:nvSpPr>
          <p:spPr>
            <a:xfrm>
              <a:off x="1028700" y="1853169"/>
              <a:ext cx="787400" cy="787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endParaRPr>
            </a:p>
          </p:txBody>
        </p:sp>
        <p:sp>
          <p:nvSpPr>
            <p:cNvPr id="50" name="椭圆 33"/>
            <p:cNvSpPr/>
            <p:nvPr/>
          </p:nvSpPr>
          <p:spPr>
            <a:xfrm>
              <a:off x="1258613" y="2062163"/>
              <a:ext cx="327574" cy="369412"/>
            </a:xfrm>
            <a:custGeom>
              <a:gdLst>
                <a:gd fmla="*/ 83998 w 298823" name="connsiteX0"/>
                <a:gd fmla="*/ 191940 h 336988" name="connsiteY0"/>
                <a:gd fmla="*/ 75231 w 298823" name="connsiteX1"/>
                <a:gd fmla="*/ 198416 h 336988" name="connsiteY1"/>
                <a:gd fmla="*/ 73932 w 298823" name="connsiteX2"/>
                <a:gd fmla="*/ 208776 h 336988" name="connsiteY2"/>
                <a:gd fmla="*/ 80426 w 298823" name="connsiteX3"/>
                <a:gd fmla="*/ 217842 h 336988" name="connsiteY3"/>
                <a:gd fmla="*/ 115496 w 298823" name="connsiteX4"/>
                <a:gd fmla="*/ 238563 h 336988" name="connsiteY4"/>
                <a:gd fmla="*/ 114197 w 298823" name="connsiteX5"/>
                <a:gd fmla="*/ 233383 h 336988" name="connsiteY5"/>
                <a:gd fmla="*/ 98611 w 298823" name="connsiteX6"/>
                <a:gd fmla="*/ 195826 h 336988" name="connsiteY6"/>
                <a:gd fmla="*/ 94714 w 298823" name="connsiteX7"/>
                <a:gd fmla="*/ 193235 h 336988" name="connsiteY7"/>
                <a:gd fmla="*/ 83998 w 298823" name="connsiteX8"/>
                <a:gd fmla="*/ 191940 h 336988" name="connsiteY8"/>
                <a:gd fmla="*/ 73603 w 298823" name="connsiteX9"/>
                <a:gd fmla="*/ 53869 h 336988" name="connsiteY9"/>
                <a:gd fmla="*/ 65732 w 298823" name="connsiteX10"/>
                <a:gd fmla="*/ 70965 h 336988" name="connsiteY10"/>
                <a:gd fmla="*/ 127388 w 298823" name="connsiteX11"/>
                <a:gd fmla="*/ 227467 h 336988" name="connsiteY11"/>
                <a:gd fmla="*/ 178549 w 298823" name="connsiteX12"/>
                <a:gd fmla="*/ 274812 h 336988" name="connsiteY12"/>
                <a:gd fmla="*/ 183796 w 298823" name="connsiteX13"/>
                <a:gd fmla="*/ 278757 h 336988" name="connsiteY13"/>
                <a:gd fmla="*/ 199538 w 298823" name="connsiteX14"/>
                <a:gd fmla="*/ 319526 h 336988" name="connsiteY14"/>
                <a:gd fmla="*/ 282183 w 298823" name="connsiteX15"/>
                <a:gd fmla="*/ 286648 h 336988" name="connsiteY15"/>
                <a:gd fmla="*/ 266441 w 298823" name="connsiteX16"/>
                <a:gd fmla="*/ 245879 h 336988" name="connsiteY16"/>
                <a:gd fmla="*/ 266441 w 298823" name="connsiteX17"/>
                <a:gd fmla="*/ 239303 h 336988" name="connsiteY17"/>
                <a:gd fmla="*/ 271689 w 298823" name="connsiteX18"/>
                <a:gd fmla="*/ 170916 h 336988" name="connsiteY18"/>
                <a:gd fmla="*/ 244140 w 298823" name="connsiteX19"/>
                <a:gd fmla="*/ 99898 h 336988" name="connsiteY19"/>
                <a:gd fmla="*/ 225775 w 298823" name="connsiteX20"/>
                <a:gd fmla="*/ 92008 h 336988" name="connsiteY20"/>
                <a:gd fmla="*/ 217904 w 298823" name="connsiteX21"/>
                <a:gd fmla="*/ 110419 h 336988" name="connsiteY21"/>
                <a:gd fmla="*/ 229710 w 298823" name="connsiteX22"/>
                <a:gd fmla="*/ 138037 h 336988" name="connsiteY22"/>
                <a:gd fmla="*/ 225775 w 298823" name="connsiteX23"/>
                <a:gd fmla="*/ 147243 h 336988" name="connsiteY23"/>
                <a:gd fmla="*/ 215280 w 298823" name="connsiteX24"/>
                <a:gd fmla="*/ 143298 h 336988" name="connsiteY24"/>
                <a:gd fmla="*/ 204785 w 298823" name="connsiteX25"/>
                <a:gd fmla="*/ 115680 h 336988" name="connsiteY25"/>
                <a:gd fmla="*/ 203474 w 298823" name="connsiteX26"/>
                <a:gd fmla="*/ 113050 h 336988" name="connsiteY26"/>
                <a:gd fmla="*/ 200850 w 298823" name="connsiteX27"/>
                <a:gd fmla="*/ 105159 h 336988" name="connsiteY27"/>
                <a:gd fmla="*/ 192979 w 298823" name="connsiteX28"/>
                <a:gd fmla="*/ 98583 h 336988" name="connsiteY28"/>
                <a:gd fmla="*/ 182484 w 298823" name="connsiteX29"/>
                <a:gd fmla="*/ 97268 h 336988" name="connsiteY29"/>
                <a:gd fmla="*/ 174613 w 298823" name="connsiteX30"/>
                <a:gd fmla="*/ 105159 h 336988" name="connsiteY30"/>
                <a:gd fmla="*/ 174613 w 298823" name="connsiteX31"/>
                <a:gd fmla="*/ 115680 h 336988" name="connsiteY31"/>
                <a:gd fmla="*/ 190355 w 298823" name="connsiteX32"/>
                <a:gd fmla="*/ 155134 h 336988" name="connsiteY32"/>
                <a:gd fmla="*/ 186420 w 298823" name="connsiteX33"/>
                <a:gd fmla="*/ 164340 h 336988" name="connsiteY33"/>
                <a:gd fmla="*/ 177237 w 298823" name="connsiteX34"/>
                <a:gd fmla="*/ 160395 h 336988" name="connsiteY34"/>
                <a:gd fmla="*/ 157560 w 298823" name="connsiteX35"/>
                <a:gd fmla="*/ 111735 h 336988" name="connsiteY35"/>
                <a:gd fmla="*/ 149689 w 298823" name="connsiteX36"/>
                <a:gd fmla="*/ 103844 h 336988" name="connsiteY36"/>
                <a:gd fmla="*/ 139194 w 298823" name="connsiteX37"/>
                <a:gd fmla="*/ 103844 h 336988" name="connsiteY37"/>
                <a:gd fmla="*/ 131323 w 298823" name="connsiteX38"/>
                <a:gd fmla="*/ 122256 h 336988" name="connsiteY38"/>
                <a:gd fmla="*/ 149689 w 298823" name="connsiteX39"/>
                <a:gd fmla="*/ 169601 h 336988" name="connsiteY39"/>
                <a:gd fmla="*/ 145753 w 298823" name="connsiteX40"/>
                <a:gd fmla="*/ 178807 h 336988" name="connsiteY40"/>
                <a:gd fmla="*/ 136570 w 298823" name="connsiteX41"/>
                <a:gd fmla="*/ 174861 h 336988" name="connsiteY41"/>
                <a:gd fmla="*/ 118205 w 298823" name="connsiteX42"/>
                <a:gd fmla="*/ 127516 h 336988" name="connsiteY42"/>
                <a:gd fmla="*/ 91968 w 298823" name="connsiteX43"/>
                <a:gd fmla="*/ 61759 h 336988" name="connsiteY43"/>
                <a:gd fmla="*/ 84753 w 298823" name="connsiteX44"/>
                <a:gd fmla="*/ 53869 h 336988" name="connsiteY44"/>
                <a:gd fmla="*/ 73603 w 298823" name="connsiteX45"/>
                <a:gd fmla="*/ 53869 h 336988" name="connsiteY45"/>
                <a:gd fmla="*/ 56758 w 298823" name="connsiteX46"/>
                <a:gd fmla="*/ 49650 h 336988" name="connsiteY46"/>
                <a:gd fmla="*/ 49954 w 298823" name="connsiteX47"/>
                <a:gd fmla="*/ 55917 h 336988" name="connsiteY47"/>
                <a:gd fmla="*/ 48594 w 298823" name="connsiteX48"/>
                <a:gd fmla="*/ 67197 h 336988" name="connsiteY48"/>
                <a:gd fmla="*/ 51315 w 298823" name="connsiteX49"/>
                <a:gd fmla="*/ 73463 h 336988" name="connsiteY49"/>
                <a:gd fmla="*/ 56758 w 298823" name="connsiteX50"/>
                <a:gd fmla="*/ 49650 h 336988" name="connsiteY50"/>
                <a:gd fmla="*/ 46241 w 298823" name="connsiteX51"/>
                <a:gd fmla="*/ 18716 h 336988" name="connsiteY51"/>
                <a:gd fmla="*/ 18129 w 298823" name="connsiteX52"/>
                <a:gd fmla="*/ 45142 h 336988" name="connsiteY52"/>
                <a:gd fmla="*/ 44588 w 298823" name="connsiteX53"/>
                <a:gd fmla="*/ 109486 h 336988" name="connsiteY53"/>
                <a:gd fmla="*/ 67077 w 298823" name="connsiteX54"/>
                <a:gd fmla="*/ 113425 h 336988" name="connsiteY54"/>
                <a:gd fmla="*/ 59140 w 298823" name="connsiteX55"/>
                <a:gd fmla="*/ 95041 h 336988" name="connsiteY55"/>
                <a:gd fmla="*/ 48556 w 298823" name="connsiteX56"/>
                <a:gd fmla="*/ 91102 h 336988" name="connsiteY56"/>
                <a:gd fmla="*/ 34004 w 298823" name="connsiteX57"/>
                <a:gd fmla="*/ 71405 h 336988" name="connsiteY57"/>
                <a:gd fmla="*/ 37973 w 298823" name="connsiteX58"/>
                <a:gd fmla="*/ 47768 h 336988" name="connsiteY58"/>
                <a:gd fmla="*/ 81629 w 298823" name="connsiteX59"/>
                <a:gd fmla="*/ 37263 h 336988" name="connsiteY59"/>
                <a:gd fmla="*/ 84275 w 298823" name="connsiteX60"/>
                <a:gd fmla="*/ 38577 h 336988" name="connsiteY60"/>
                <a:gd fmla="*/ 105442 w 298823" name="connsiteX61"/>
                <a:gd fmla="*/ 56961 h 336988" name="connsiteY61"/>
                <a:gd fmla="*/ 113379 w 298823" name="connsiteX62"/>
                <a:gd fmla="*/ 75345 h 336988" name="connsiteY62"/>
                <a:gd fmla="*/ 84275 w 298823" name="connsiteX63"/>
                <a:gd fmla="*/ 18880 h 336988" name="connsiteY63"/>
                <a:gd fmla="*/ 46241 w 298823" name="connsiteX64"/>
                <a:gd fmla="*/ 18716 h 336988" name="connsiteY64"/>
                <a:gd fmla="*/ 64058 w 298823" name="connsiteX65"/>
                <a:gd fmla="*/ 0 h 336988" name="connsiteY65"/>
                <a:gd fmla="*/ 89065 w 298823" name="connsiteX66"/>
                <a:gd fmla="*/ 5387 h 336988" name="connsiteY66"/>
                <a:gd fmla="*/ 123284 w 298823" name="connsiteX67"/>
                <a:gd fmla="*/ 89604 h 336988" name="connsiteY67"/>
                <a:gd fmla="*/ 120652 w 298823" name="connsiteX68"/>
                <a:gd fmla="*/ 94867 h 336988" name="connsiteY68"/>
                <a:gd fmla="*/ 121968 w 298823" name="connsiteX69"/>
                <a:gd fmla="*/ 98815 h 336988" name="connsiteY69"/>
                <a:gd fmla="*/ 133813 w 298823" name="connsiteX70"/>
                <a:gd fmla="*/ 90920 h 336988" name="connsiteY70"/>
                <a:gd fmla="*/ 156188 w 298823" name="connsiteX71"/>
                <a:gd fmla="*/ 90920 h 336988" name="connsiteY71"/>
                <a:gd fmla="*/ 164084 w 298823" name="connsiteX72"/>
                <a:gd fmla="*/ 96183 h 336988" name="connsiteY72"/>
                <a:gd fmla="*/ 177246 w 298823" name="connsiteX73"/>
                <a:gd fmla="*/ 84340 h 336988" name="connsiteY73"/>
                <a:gd fmla="*/ 207517 w 298823" name="connsiteX74"/>
                <a:gd fmla="*/ 89604 h 336988" name="connsiteY74"/>
                <a:gd fmla="*/ 220678 w 298823" name="connsiteX75"/>
                <a:gd fmla="*/ 79077 h 336988" name="connsiteY75"/>
                <a:gd fmla="*/ 257530 w 298823" name="connsiteX76"/>
                <a:gd fmla="*/ 94867 h 336988" name="connsiteY76"/>
                <a:gd fmla="*/ 286485 w 298823" name="connsiteX77"/>
                <a:gd fmla="*/ 165925 h 336988" name="connsiteY77"/>
                <a:gd fmla="*/ 281220 w 298823" name="connsiteX78"/>
                <a:gd fmla="*/ 243561 h 336988" name="connsiteY78"/>
                <a:gd fmla="*/ 298330 w 298823" name="connsiteX79"/>
                <a:gd fmla="*/ 289617 h 336988" name="connsiteY79"/>
                <a:gd fmla="*/ 294382 w 298823" name="connsiteX80"/>
                <a:gd fmla="*/ 298828 h 336988" name="connsiteY80"/>
                <a:gd fmla="*/ 198304 w 298823" name="connsiteX81"/>
                <a:gd fmla="*/ 336988 h 336988" name="connsiteY81"/>
                <a:gd fmla="*/ 195672 w 298823" name="connsiteX82"/>
                <a:gd fmla="*/ 336988 h 336988" name="connsiteY82"/>
                <a:gd fmla="*/ 189091 w 298823" name="connsiteX83"/>
                <a:gd fmla="*/ 331725 h 336988" name="connsiteY83"/>
                <a:gd fmla="*/ 170665 w 298823" name="connsiteX84"/>
                <a:gd fmla="*/ 286985 h 336988" name="connsiteY84"/>
                <a:gd fmla="*/ 139078 w 298823" name="connsiteX85"/>
                <a:gd fmla="*/ 269879 h 336988" name="connsiteY85"/>
                <a:gd fmla="*/ 71955 w 298823" name="connsiteX86"/>
                <a:gd fmla="*/ 229087 h 336988" name="connsiteY86"/>
                <a:gd fmla="*/ 58794 w 298823" name="connsiteX87"/>
                <a:gd fmla="*/ 211980 h 336988" name="connsiteY87"/>
                <a:gd fmla="*/ 61426 w 298823" name="connsiteX88"/>
                <a:gd fmla="*/ 189610 h 336988" name="connsiteY88"/>
                <a:gd fmla="*/ 79852 w 298823" name="connsiteX89"/>
                <a:gd fmla="*/ 176452 h 336988" name="connsiteY89"/>
                <a:gd fmla="*/ 90381 w 298823" name="connsiteX90"/>
                <a:gd fmla="*/ 176452 h 336988" name="connsiteY90"/>
                <a:gd fmla="*/ 71955 w 298823" name="connsiteX91"/>
                <a:gd fmla="*/ 127764 h 336988" name="connsiteY91"/>
                <a:gd fmla="*/ 70639 w 298823" name="connsiteX92"/>
                <a:gd fmla="*/ 127764 h 336988" name="connsiteY92"/>
                <a:gd fmla="*/ 64058 w 298823" name="connsiteX93"/>
                <a:gd fmla="*/ 129080 h 336988" name="connsiteY93"/>
                <a:gd fmla="*/ 39052 w 298823" name="connsiteX94"/>
                <a:gd fmla="*/ 123817 h 336988" name="connsiteY94"/>
                <a:gd fmla="*/ 4832 w 298823" name="connsiteX95"/>
                <a:gd fmla="*/ 39600 h 336988" name="connsiteY95"/>
                <a:gd fmla="*/ 64058 w 298823" name="connsiteX96"/>
                <a:gd fmla="*/ 0 h 336988" name="connsiteY9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b="b" l="l" r="r" t="t"/>
              <a:pathLst>
                <a:path h="336988" w="298823">
                  <a:moveTo>
                    <a:pt x="83998" y="191940"/>
                  </a:moveTo>
                  <a:cubicBezTo>
                    <a:pt x="80426" y="192912"/>
                    <a:pt x="77179" y="195178"/>
                    <a:pt x="75231" y="198416"/>
                  </a:cubicBezTo>
                  <a:cubicBezTo>
                    <a:pt x="72633" y="201006"/>
                    <a:pt x="72633" y="204891"/>
                    <a:pt x="73932" y="208776"/>
                  </a:cubicBezTo>
                  <a:cubicBezTo>
                    <a:pt x="73932" y="212662"/>
                    <a:pt x="76530" y="215252"/>
                    <a:pt x="80426" y="217842"/>
                  </a:cubicBezTo>
                  <a:lnTo>
                    <a:pt x="115496" y="238563"/>
                  </a:lnTo>
                  <a:cubicBezTo>
                    <a:pt x="115496" y="237268"/>
                    <a:pt x="114197" y="235973"/>
                    <a:pt x="114197" y="233383"/>
                  </a:cubicBezTo>
                  <a:cubicBezTo>
                    <a:pt x="114197" y="233383"/>
                    <a:pt x="114197" y="233383"/>
                    <a:pt x="98611" y="195826"/>
                  </a:cubicBezTo>
                  <a:cubicBezTo>
                    <a:pt x="98611" y="195826"/>
                    <a:pt x="98611" y="195826"/>
                    <a:pt x="94714" y="193235"/>
                  </a:cubicBezTo>
                  <a:cubicBezTo>
                    <a:pt x="91467" y="191293"/>
                    <a:pt x="87570" y="190969"/>
                    <a:pt x="83998" y="191940"/>
                  </a:cubicBezTo>
                  <a:close/>
                  <a:moveTo>
                    <a:pt x="73603" y="53869"/>
                  </a:moveTo>
                  <a:cubicBezTo>
                    <a:pt x="65732" y="56499"/>
                    <a:pt x="63108" y="64390"/>
                    <a:pt x="65732" y="70965"/>
                  </a:cubicBezTo>
                  <a:cubicBezTo>
                    <a:pt x="65732" y="70965"/>
                    <a:pt x="65732" y="70965"/>
                    <a:pt x="127388" y="227467"/>
                  </a:cubicBezTo>
                  <a:cubicBezTo>
                    <a:pt x="136570" y="251139"/>
                    <a:pt x="154936" y="266921"/>
                    <a:pt x="178549" y="274812"/>
                  </a:cubicBezTo>
                  <a:cubicBezTo>
                    <a:pt x="181173" y="274812"/>
                    <a:pt x="182484" y="276127"/>
                    <a:pt x="183796" y="278757"/>
                  </a:cubicBezTo>
                  <a:cubicBezTo>
                    <a:pt x="183796" y="278757"/>
                    <a:pt x="183796" y="278757"/>
                    <a:pt x="199538" y="319526"/>
                  </a:cubicBezTo>
                  <a:lnTo>
                    <a:pt x="282183" y="286648"/>
                  </a:lnTo>
                  <a:cubicBezTo>
                    <a:pt x="282183" y="286648"/>
                    <a:pt x="282183" y="286648"/>
                    <a:pt x="266441" y="245879"/>
                  </a:cubicBezTo>
                  <a:cubicBezTo>
                    <a:pt x="265129" y="243248"/>
                    <a:pt x="265129" y="241933"/>
                    <a:pt x="266441" y="239303"/>
                  </a:cubicBezTo>
                  <a:cubicBezTo>
                    <a:pt x="279559" y="218261"/>
                    <a:pt x="280871" y="193273"/>
                    <a:pt x="271689" y="170916"/>
                  </a:cubicBezTo>
                  <a:cubicBezTo>
                    <a:pt x="271689" y="170916"/>
                    <a:pt x="271689" y="170916"/>
                    <a:pt x="244140" y="99898"/>
                  </a:cubicBezTo>
                  <a:cubicBezTo>
                    <a:pt x="241517" y="92008"/>
                    <a:pt x="233646" y="89377"/>
                    <a:pt x="225775" y="92008"/>
                  </a:cubicBezTo>
                  <a:cubicBezTo>
                    <a:pt x="219215" y="94638"/>
                    <a:pt x="215280" y="102529"/>
                    <a:pt x="217904" y="110419"/>
                  </a:cubicBezTo>
                  <a:cubicBezTo>
                    <a:pt x="217904" y="110419"/>
                    <a:pt x="217904" y="110419"/>
                    <a:pt x="229710" y="138037"/>
                  </a:cubicBezTo>
                  <a:cubicBezTo>
                    <a:pt x="231022" y="141983"/>
                    <a:pt x="228398" y="145928"/>
                    <a:pt x="225775" y="147243"/>
                  </a:cubicBezTo>
                  <a:cubicBezTo>
                    <a:pt x="221839" y="149874"/>
                    <a:pt x="217904" y="147243"/>
                    <a:pt x="215280" y="143298"/>
                  </a:cubicBezTo>
                  <a:cubicBezTo>
                    <a:pt x="215280" y="143298"/>
                    <a:pt x="215280" y="143298"/>
                    <a:pt x="204785" y="115680"/>
                  </a:cubicBezTo>
                  <a:cubicBezTo>
                    <a:pt x="204785" y="114365"/>
                    <a:pt x="204785" y="114365"/>
                    <a:pt x="203474" y="113050"/>
                  </a:cubicBezTo>
                  <a:cubicBezTo>
                    <a:pt x="203474" y="113050"/>
                    <a:pt x="203474" y="113050"/>
                    <a:pt x="200850" y="105159"/>
                  </a:cubicBezTo>
                  <a:cubicBezTo>
                    <a:pt x="199538" y="102529"/>
                    <a:pt x="196914" y="99898"/>
                    <a:pt x="192979" y="98583"/>
                  </a:cubicBezTo>
                  <a:cubicBezTo>
                    <a:pt x="190355" y="95953"/>
                    <a:pt x="186420" y="95953"/>
                    <a:pt x="182484" y="97268"/>
                  </a:cubicBezTo>
                  <a:cubicBezTo>
                    <a:pt x="178549" y="98583"/>
                    <a:pt x="175925" y="101213"/>
                    <a:pt x="174613" y="105159"/>
                  </a:cubicBezTo>
                  <a:cubicBezTo>
                    <a:pt x="173302" y="109104"/>
                    <a:pt x="173302" y="113050"/>
                    <a:pt x="174613" y="115680"/>
                  </a:cubicBezTo>
                  <a:cubicBezTo>
                    <a:pt x="174613" y="115680"/>
                    <a:pt x="174613" y="115680"/>
                    <a:pt x="190355" y="155134"/>
                  </a:cubicBezTo>
                  <a:cubicBezTo>
                    <a:pt x="191667" y="159080"/>
                    <a:pt x="190355" y="163025"/>
                    <a:pt x="186420" y="164340"/>
                  </a:cubicBezTo>
                  <a:cubicBezTo>
                    <a:pt x="182484" y="165655"/>
                    <a:pt x="178549" y="164340"/>
                    <a:pt x="177237" y="160395"/>
                  </a:cubicBezTo>
                  <a:cubicBezTo>
                    <a:pt x="177237" y="160395"/>
                    <a:pt x="177237" y="160395"/>
                    <a:pt x="157560" y="111735"/>
                  </a:cubicBezTo>
                  <a:cubicBezTo>
                    <a:pt x="156248" y="107789"/>
                    <a:pt x="153624" y="105159"/>
                    <a:pt x="149689" y="103844"/>
                  </a:cubicBezTo>
                  <a:cubicBezTo>
                    <a:pt x="147065" y="102529"/>
                    <a:pt x="143130" y="102529"/>
                    <a:pt x="139194" y="103844"/>
                  </a:cubicBezTo>
                  <a:cubicBezTo>
                    <a:pt x="132635" y="106474"/>
                    <a:pt x="128699" y="114365"/>
                    <a:pt x="131323" y="122256"/>
                  </a:cubicBezTo>
                  <a:cubicBezTo>
                    <a:pt x="131323" y="122256"/>
                    <a:pt x="131323" y="122256"/>
                    <a:pt x="149689" y="169601"/>
                  </a:cubicBezTo>
                  <a:cubicBezTo>
                    <a:pt x="151000" y="173546"/>
                    <a:pt x="149689" y="177491"/>
                    <a:pt x="145753" y="178807"/>
                  </a:cubicBezTo>
                  <a:cubicBezTo>
                    <a:pt x="141818" y="180122"/>
                    <a:pt x="137882" y="178807"/>
                    <a:pt x="136570" y="174861"/>
                  </a:cubicBezTo>
                  <a:cubicBezTo>
                    <a:pt x="136570" y="174861"/>
                    <a:pt x="136570" y="174861"/>
                    <a:pt x="118205" y="127516"/>
                  </a:cubicBezTo>
                  <a:cubicBezTo>
                    <a:pt x="118205" y="127516"/>
                    <a:pt x="118205" y="127516"/>
                    <a:pt x="91968" y="61759"/>
                  </a:cubicBezTo>
                  <a:cubicBezTo>
                    <a:pt x="90657" y="57814"/>
                    <a:pt x="88033" y="55184"/>
                    <a:pt x="84753" y="53869"/>
                  </a:cubicBezTo>
                  <a:cubicBezTo>
                    <a:pt x="81474" y="52554"/>
                    <a:pt x="77538" y="52554"/>
                    <a:pt x="73603" y="53869"/>
                  </a:cubicBezTo>
                  <a:close/>
                  <a:moveTo>
                    <a:pt x="56758" y="49650"/>
                  </a:moveTo>
                  <a:cubicBezTo>
                    <a:pt x="54036" y="50903"/>
                    <a:pt x="51315" y="53410"/>
                    <a:pt x="49954" y="55917"/>
                  </a:cubicBezTo>
                  <a:cubicBezTo>
                    <a:pt x="47233" y="59677"/>
                    <a:pt x="47233" y="63437"/>
                    <a:pt x="48594" y="67197"/>
                  </a:cubicBezTo>
                  <a:cubicBezTo>
                    <a:pt x="48594" y="69703"/>
                    <a:pt x="49954" y="72210"/>
                    <a:pt x="51315" y="73463"/>
                  </a:cubicBezTo>
                  <a:cubicBezTo>
                    <a:pt x="48594" y="64690"/>
                    <a:pt x="51315" y="55917"/>
                    <a:pt x="56758" y="49650"/>
                  </a:cubicBezTo>
                  <a:close/>
                  <a:moveTo>
                    <a:pt x="46241" y="18716"/>
                  </a:moveTo>
                  <a:cubicBezTo>
                    <a:pt x="34335" y="23476"/>
                    <a:pt x="24082" y="32668"/>
                    <a:pt x="18129" y="45142"/>
                  </a:cubicBezTo>
                  <a:cubicBezTo>
                    <a:pt x="7546" y="70092"/>
                    <a:pt x="19452" y="98981"/>
                    <a:pt x="44588" y="109486"/>
                  </a:cubicBezTo>
                  <a:cubicBezTo>
                    <a:pt x="52525" y="113425"/>
                    <a:pt x="59140" y="114738"/>
                    <a:pt x="67077" y="113425"/>
                  </a:cubicBezTo>
                  <a:cubicBezTo>
                    <a:pt x="67077" y="113425"/>
                    <a:pt x="67077" y="113425"/>
                    <a:pt x="59140" y="95041"/>
                  </a:cubicBezTo>
                  <a:cubicBezTo>
                    <a:pt x="55171" y="93728"/>
                    <a:pt x="52525" y="92415"/>
                    <a:pt x="48556" y="91102"/>
                  </a:cubicBezTo>
                  <a:cubicBezTo>
                    <a:pt x="41942" y="87163"/>
                    <a:pt x="36650" y="79284"/>
                    <a:pt x="34004" y="71405"/>
                  </a:cubicBezTo>
                  <a:cubicBezTo>
                    <a:pt x="31358" y="63526"/>
                    <a:pt x="32681" y="54335"/>
                    <a:pt x="37973" y="47768"/>
                  </a:cubicBezTo>
                  <a:cubicBezTo>
                    <a:pt x="47233" y="33324"/>
                    <a:pt x="65754" y="28072"/>
                    <a:pt x="81629" y="37263"/>
                  </a:cubicBezTo>
                  <a:cubicBezTo>
                    <a:pt x="81629" y="37263"/>
                    <a:pt x="82952" y="37263"/>
                    <a:pt x="84275" y="38577"/>
                  </a:cubicBezTo>
                  <a:cubicBezTo>
                    <a:pt x="93536" y="41203"/>
                    <a:pt x="101473" y="47768"/>
                    <a:pt x="105442" y="56961"/>
                  </a:cubicBezTo>
                  <a:cubicBezTo>
                    <a:pt x="105442" y="56961"/>
                    <a:pt x="105442" y="56961"/>
                    <a:pt x="113379" y="75345"/>
                  </a:cubicBezTo>
                  <a:cubicBezTo>
                    <a:pt x="118671" y="53021"/>
                    <a:pt x="106765" y="28072"/>
                    <a:pt x="84275" y="18880"/>
                  </a:cubicBezTo>
                  <a:cubicBezTo>
                    <a:pt x="71708" y="13627"/>
                    <a:pt x="58147" y="13956"/>
                    <a:pt x="46241" y="18716"/>
                  </a:cubicBezTo>
                  <a:close/>
                  <a:moveTo>
                    <a:pt x="64058" y="0"/>
                  </a:moveTo>
                  <a:cubicBezTo>
                    <a:pt x="72366" y="42"/>
                    <a:pt x="80839" y="1769"/>
                    <a:pt x="89065" y="5387"/>
                  </a:cubicBezTo>
                  <a:cubicBezTo>
                    <a:pt x="121968" y="18546"/>
                    <a:pt x="137762" y="56707"/>
                    <a:pt x="123284" y="89604"/>
                  </a:cubicBezTo>
                  <a:cubicBezTo>
                    <a:pt x="121968" y="90920"/>
                    <a:pt x="121968" y="93551"/>
                    <a:pt x="120652" y="94867"/>
                  </a:cubicBezTo>
                  <a:cubicBezTo>
                    <a:pt x="120652" y="94867"/>
                    <a:pt x="120652" y="94867"/>
                    <a:pt x="121968" y="98815"/>
                  </a:cubicBezTo>
                  <a:cubicBezTo>
                    <a:pt x="124601" y="94867"/>
                    <a:pt x="128549" y="92236"/>
                    <a:pt x="133813" y="90920"/>
                  </a:cubicBezTo>
                  <a:cubicBezTo>
                    <a:pt x="140394" y="88288"/>
                    <a:pt x="148291" y="88288"/>
                    <a:pt x="156188" y="90920"/>
                  </a:cubicBezTo>
                  <a:cubicBezTo>
                    <a:pt x="158820" y="92236"/>
                    <a:pt x="161452" y="93551"/>
                    <a:pt x="164084" y="96183"/>
                  </a:cubicBezTo>
                  <a:cubicBezTo>
                    <a:pt x="166717" y="90920"/>
                    <a:pt x="171981" y="86972"/>
                    <a:pt x="177246" y="84340"/>
                  </a:cubicBezTo>
                  <a:cubicBezTo>
                    <a:pt x="187775" y="80393"/>
                    <a:pt x="199620" y="83024"/>
                    <a:pt x="207517" y="89604"/>
                  </a:cubicBezTo>
                  <a:cubicBezTo>
                    <a:pt x="210149" y="85656"/>
                    <a:pt x="215414" y="80393"/>
                    <a:pt x="220678" y="79077"/>
                  </a:cubicBezTo>
                  <a:cubicBezTo>
                    <a:pt x="235156" y="72497"/>
                    <a:pt x="252265" y="80393"/>
                    <a:pt x="257530" y="94867"/>
                  </a:cubicBezTo>
                  <a:cubicBezTo>
                    <a:pt x="257530" y="94867"/>
                    <a:pt x="257530" y="94867"/>
                    <a:pt x="286485" y="165925"/>
                  </a:cubicBezTo>
                  <a:cubicBezTo>
                    <a:pt x="295698" y="190926"/>
                    <a:pt x="294382" y="219875"/>
                    <a:pt x="281220" y="243561"/>
                  </a:cubicBezTo>
                  <a:cubicBezTo>
                    <a:pt x="281220" y="243561"/>
                    <a:pt x="281220" y="243561"/>
                    <a:pt x="298330" y="289617"/>
                  </a:cubicBezTo>
                  <a:cubicBezTo>
                    <a:pt x="299646" y="292249"/>
                    <a:pt x="298330" y="297512"/>
                    <a:pt x="294382" y="298828"/>
                  </a:cubicBezTo>
                  <a:cubicBezTo>
                    <a:pt x="294382" y="298828"/>
                    <a:pt x="294382" y="298828"/>
                    <a:pt x="198304" y="336988"/>
                  </a:cubicBezTo>
                  <a:cubicBezTo>
                    <a:pt x="196988" y="336988"/>
                    <a:pt x="196988" y="336988"/>
                    <a:pt x="195672" y="336988"/>
                  </a:cubicBezTo>
                  <a:cubicBezTo>
                    <a:pt x="193039" y="336988"/>
                    <a:pt x="190407" y="335672"/>
                    <a:pt x="189091" y="331725"/>
                  </a:cubicBezTo>
                  <a:cubicBezTo>
                    <a:pt x="189091" y="331725"/>
                    <a:pt x="189091" y="331725"/>
                    <a:pt x="170665" y="286985"/>
                  </a:cubicBezTo>
                  <a:cubicBezTo>
                    <a:pt x="158820" y="284353"/>
                    <a:pt x="148291" y="277774"/>
                    <a:pt x="139078" y="269879"/>
                  </a:cubicBezTo>
                  <a:cubicBezTo>
                    <a:pt x="139078" y="269879"/>
                    <a:pt x="139078" y="269879"/>
                    <a:pt x="71955" y="229087"/>
                  </a:cubicBezTo>
                  <a:cubicBezTo>
                    <a:pt x="65375" y="225139"/>
                    <a:pt x="60110" y="218560"/>
                    <a:pt x="58794" y="211980"/>
                  </a:cubicBezTo>
                  <a:cubicBezTo>
                    <a:pt x="57477" y="204085"/>
                    <a:pt x="57477" y="196190"/>
                    <a:pt x="61426" y="189610"/>
                  </a:cubicBezTo>
                  <a:cubicBezTo>
                    <a:pt x="65375" y="183031"/>
                    <a:pt x="71955" y="179083"/>
                    <a:pt x="79852" y="176452"/>
                  </a:cubicBezTo>
                  <a:cubicBezTo>
                    <a:pt x="83800" y="176452"/>
                    <a:pt x="87749" y="175136"/>
                    <a:pt x="90381" y="176452"/>
                  </a:cubicBezTo>
                  <a:cubicBezTo>
                    <a:pt x="90381" y="176452"/>
                    <a:pt x="90381" y="176452"/>
                    <a:pt x="71955" y="127764"/>
                  </a:cubicBezTo>
                  <a:cubicBezTo>
                    <a:pt x="71955" y="127764"/>
                    <a:pt x="70639" y="127764"/>
                    <a:pt x="70639" y="127764"/>
                  </a:cubicBezTo>
                  <a:cubicBezTo>
                    <a:pt x="68007" y="129080"/>
                    <a:pt x="66691" y="129080"/>
                    <a:pt x="64058" y="129080"/>
                  </a:cubicBezTo>
                  <a:cubicBezTo>
                    <a:pt x="56161" y="129080"/>
                    <a:pt x="46948" y="126448"/>
                    <a:pt x="39052" y="123817"/>
                  </a:cubicBezTo>
                  <a:cubicBezTo>
                    <a:pt x="6148" y="109342"/>
                    <a:pt x="-8329" y="71182"/>
                    <a:pt x="4832" y="39600"/>
                  </a:cubicBezTo>
                  <a:cubicBezTo>
                    <a:pt x="15690" y="14928"/>
                    <a:pt x="39134" y="-123"/>
                    <a:pt x="6405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endParaRPr>
            </a:p>
          </p:txBody>
        </p:sp>
      </p:grpSp>
      <p:grpSp>
        <p:nvGrpSpPr>
          <p:cNvPr id="68" name="组合 67"/>
          <p:cNvGrpSpPr/>
          <p:nvPr/>
        </p:nvGrpSpPr>
        <p:grpSpPr>
          <a:xfrm>
            <a:off x="9587696" y="3444515"/>
            <a:ext cx="1607354" cy="859836"/>
            <a:chOff x="9587696" y="3444515"/>
            <a:chExt cx="1607354" cy="859836"/>
          </a:xfrm>
        </p:grpSpPr>
        <p:sp>
          <p:nvSpPr>
            <p:cNvPr id="35" name="矩形 34"/>
            <p:cNvSpPr/>
            <p:nvPr/>
          </p:nvSpPr>
          <p:spPr>
            <a:xfrm>
              <a:off x="9587698" y="3768820"/>
              <a:ext cx="1607354" cy="530352"/>
            </a:xfrm>
            <a:prstGeom prst="rect">
              <a:avLst/>
            </a:prstGeom>
            <a:ln>
              <a:noFill/>
            </a:ln>
          </p:spPr>
          <p:txBody>
            <a:bodyPr wrap="square">
              <a:spAutoFit/>
              <a:scene3d>
                <a:camera prst="orthographicFront"/>
                <a:lightRig dir="t" rig="threePt"/>
              </a:scene3d>
              <a:sp3d contourW="12700"/>
            </a:bodyPr>
            <a:lstStyle/>
            <a:p>
              <a:pPr>
                <a:lnSpc>
                  <a:spcPct val="120000"/>
                </a:lnSpc>
              </a:pPr>
              <a:r>
                <a:rPr altLang="en-US" lang="zh-CN" sz="1200">
                  <a:solidFill>
                    <a:schemeClr val="tx1">
                      <a:lumMod val="65000"/>
                      <a:lumOff val="35000"/>
                    </a:schemeClr>
                  </a:solidFill>
                  <a:latin typeface="+mn-ea"/>
                </a:rPr>
                <a:t>用户可以在投影仪或者计算机上进行演示</a:t>
              </a:r>
            </a:p>
          </p:txBody>
        </p:sp>
        <p:sp>
          <p:nvSpPr>
            <p:cNvPr id="36" name="矩形 35"/>
            <p:cNvSpPr/>
            <p:nvPr/>
          </p:nvSpPr>
          <p:spPr>
            <a:xfrm>
              <a:off x="9587697" y="3444515"/>
              <a:ext cx="1607354" cy="384048"/>
            </a:xfrm>
            <a:prstGeom prst="rect">
              <a:avLst/>
            </a:prstGeom>
            <a:ln>
              <a:noFill/>
            </a:ln>
          </p:spPr>
          <p:txBody>
            <a:bodyPr wrap="square">
              <a:spAutoFit/>
              <a:scene3d>
                <a:camera prst="orthographicFront"/>
                <a:lightRig dir="t" rig="threePt"/>
              </a:scene3d>
              <a:sp3d contourW="12700"/>
            </a:bodyPr>
            <a:lstStyle/>
            <a:p>
              <a:pPr algn="just">
                <a:lnSpc>
                  <a:spcPct val="120000"/>
                </a:lnSpc>
              </a:pPr>
              <a:r>
                <a:rPr altLang="en-US" b="1" lang="zh-CN" smtClean="0" sz="1600">
                  <a:solidFill>
                    <a:schemeClr val="tx1">
                      <a:lumMod val="65000"/>
                      <a:lumOff val="35000"/>
                    </a:schemeClr>
                  </a:solidFill>
                  <a:latin typeface="+mn-ea"/>
                </a:rPr>
                <a:t>文字添加</a:t>
              </a:r>
            </a:p>
          </p:txBody>
        </p:sp>
      </p:grpSp>
      <p:grpSp>
        <p:nvGrpSpPr>
          <p:cNvPr id="57" name="组合 56"/>
          <p:cNvGrpSpPr/>
          <p:nvPr/>
        </p:nvGrpSpPr>
        <p:grpSpPr>
          <a:xfrm>
            <a:off x="8961263" y="3624594"/>
            <a:ext cx="484300" cy="484300"/>
            <a:chOff x="1028700" y="1853169"/>
            <a:chExt cx="787400" cy="787400"/>
          </a:xfrm>
        </p:grpSpPr>
        <p:sp>
          <p:nvSpPr>
            <p:cNvPr id="58" name="椭圆 57"/>
            <p:cNvSpPr/>
            <p:nvPr/>
          </p:nvSpPr>
          <p:spPr>
            <a:xfrm>
              <a:off x="1028700" y="1853169"/>
              <a:ext cx="787400" cy="787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endParaRPr>
            </a:p>
          </p:txBody>
        </p:sp>
        <p:sp>
          <p:nvSpPr>
            <p:cNvPr id="59" name="椭圆 38"/>
            <p:cNvSpPr/>
            <p:nvPr/>
          </p:nvSpPr>
          <p:spPr>
            <a:xfrm>
              <a:off x="1237694" y="2063723"/>
              <a:ext cx="369412" cy="366291"/>
            </a:xfrm>
            <a:custGeom>
              <a:gdLst>
                <a:gd fmla="*/ 192254 w 338138" name="connsiteX0"/>
                <a:gd fmla="*/ 135421 h 335282" name="connsiteY0"/>
                <a:gd fmla="*/ 152810 w 338138" name="connsiteX1"/>
                <a:gd fmla="*/ 151158 h 335282" name="connsiteY1"/>
                <a:gd fmla="*/ 152810 w 338138" name="connsiteX2"/>
                <a:gd fmla="*/ 229842 h 335282" name="connsiteY2"/>
                <a:gd fmla="*/ 232697 w 338138" name="connsiteX3"/>
                <a:gd fmla="*/ 229842 h 335282" name="connsiteY3"/>
                <a:gd fmla="*/ 232697 w 338138" name="connsiteX4"/>
                <a:gd fmla="*/ 151158 h 335282" name="connsiteY4"/>
                <a:gd fmla="*/ 192254 w 338138" name="connsiteX5"/>
                <a:gd fmla="*/ 135421 h 335282" name="connsiteY5"/>
                <a:gd fmla="*/ 238125 w 338138" name="connsiteX6"/>
                <a:gd fmla="*/ 69850 h 335282" name="connsiteY6"/>
                <a:gd fmla="*/ 225425 w 338138" name="connsiteX7"/>
                <a:gd fmla="*/ 80963 h 335282" name="connsiteY7"/>
                <a:gd fmla="*/ 238125 w 338138" name="connsiteX8"/>
                <a:gd fmla="*/ 92076 h 335282" name="connsiteY8"/>
                <a:gd fmla="*/ 250825 w 338138" name="connsiteX9"/>
                <a:gd fmla="*/ 80963 h 335282" name="connsiteY9"/>
                <a:gd fmla="*/ 238125 w 338138" name="connsiteX10"/>
                <a:gd fmla="*/ 69850 h 335282" name="connsiteY10"/>
                <a:gd fmla="*/ 214313 w 338138" name="connsiteX11"/>
                <a:gd fmla="*/ 57150 h 335282" name="connsiteY11"/>
                <a:gd fmla="*/ 263526 w 338138" name="connsiteX12"/>
                <a:gd fmla="*/ 57150 h 335282" name="connsiteY12"/>
                <a:gd fmla="*/ 263526 w 338138" name="connsiteX13"/>
                <a:gd fmla="*/ 106363 h 335282" name="connsiteY13"/>
                <a:gd fmla="*/ 214313 w 338138" name="connsiteX14"/>
                <a:gd fmla="*/ 106363 h 335282" name="connsiteY14"/>
                <a:gd fmla="*/ 49213 w 338138" name="connsiteX15"/>
                <a:gd fmla="*/ 57150 h 335282" name="connsiteY15"/>
                <a:gd fmla="*/ 195263 w 338138" name="connsiteX16"/>
                <a:gd fmla="*/ 57150 h 335282" name="connsiteY16"/>
                <a:gd fmla="*/ 195263 w 338138" name="connsiteX17"/>
                <a:gd fmla="*/ 106363 h 335282" name="connsiteY17"/>
                <a:gd fmla="*/ 49213 w 338138" name="connsiteX18"/>
                <a:gd fmla="*/ 106363 h 335282" name="connsiteY18"/>
                <a:gd fmla="*/ 22225 w 338138" name="connsiteX19"/>
                <a:gd fmla="*/ 28575 h 335282" name="connsiteY19"/>
                <a:gd fmla="*/ 22225 w 338138" name="connsiteX20"/>
                <a:gd fmla="*/ 269875 h 335282" name="connsiteY20"/>
                <a:gd fmla="*/ 241853 w 338138" name="connsiteX21"/>
                <a:gd fmla="*/ 269875 h 335282" name="connsiteY21"/>
                <a:gd fmla="*/ 247114 w 338138" name="connsiteX22"/>
                <a:gd fmla="*/ 259384 h 335282" name="connsiteY22"/>
                <a:gd fmla="*/ 233962 w 338138" name="connsiteX23"/>
                <a:gd fmla="*/ 248892 h 335282" name="connsiteY23"/>
                <a:gd fmla="*/ 155054 w 338138" name="connsiteX24"/>
                <a:gd fmla="*/ 251515 h 335282" name="connsiteY24"/>
                <a:gd fmla="*/ 49843 w 338138" name="connsiteX25"/>
                <a:gd fmla="*/ 251515 h 335282" name="connsiteY25"/>
                <a:gd fmla="*/ 49843 w 338138" name="connsiteX26"/>
                <a:gd fmla="*/ 231844 h 335282" name="connsiteY26"/>
                <a:gd fmla="*/ 135327 w 338138" name="connsiteX27"/>
                <a:gd fmla="*/ 231844 h 335282" name="connsiteY27"/>
                <a:gd fmla="*/ 122175 w 338138" name="connsiteX28"/>
                <a:gd fmla="*/ 201682 h 335282" name="connsiteY28"/>
                <a:gd fmla="*/ 49843 w 338138" name="connsiteX29"/>
                <a:gd fmla="*/ 201682 h 335282" name="connsiteY29"/>
                <a:gd fmla="*/ 49843 w 338138" name="connsiteX30"/>
                <a:gd fmla="*/ 183322 h 335282" name="connsiteY30"/>
                <a:gd fmla="*/ 120860 w 338138" name="connsiteX31"/>
                <a:gd fmla="*/ 183322 h 335282" name="connsiteY31"/>
                <a:gd fmla="*/ 131381 w 338138" name="connsiteX32"/>
                <a:gd fmla="*/ 153159 h 335282" name="connsiteY32"/>
                <a:gd fmla="*/ 49843 w 338138" name="connsiteX33"/>
                <a:gd fmla="*/ 153159 h 335282" name="connsiteY33"/>
                <a:gd fmla="*/ 49843 w 338138" name="connsiteX34"/>
                <a:gd fmla="*/ 134800 h 335282" name="connsiteY34"/>
                <a:gd fmla="*/ 147163 w 338138" name="connsiteX35"/>
                <a:gd fmla="*/ 134800 h 335282" name="connsiteY35"/>
                <a:gd fmla="*/ 243168 w 338138" name="connsiteX36"/>
                <a:gd fmla="*/ 138734 h 335282" name="connsiteY36"/>
                <a:gd fmla="*/ 251059 w 338138" name="connsiteX37"/>
                <a:gd fmla="*/ 231844 h 335282" name="connsiteY37"/>
                <a:gd fmla="*/ 264210 w 338138" name="connsiteX38"/>
                <a:gd fmla="*/ 243647 h 335282" name="connsiteY38"/>
                <a:gd fmla="*/ 272101 w 338138" name="connsiteX39"/>
                <a:gd fmla="*/ 238401 h 335282" name="connsiteY39"/>
                <a:gd fmla="*/ 290513 w 338138" name="connsiteX40"/>
                <a:gd fmla="*/ 256761 h 335282" name="connsiteY40"/>
                <a:gd fmla="*/ 290513 w 338138" name="connsiteX41"/>
                <a:gd fmla="*/ 28575 h 335282" name="connsiteY41"/>
                <a:gd fmla="*/ 22225 w 338138" name="connsiteX42"/>
                <a:gd fmla="*/ 28575 h 335282" name="connsiteY42"/>
                <a:gd fmla="*/ 0 w 338138" name="connsiteX43"/>
                <a:gd fmla="*/ 0 h 335282" name="connsiteY43"/>
                <a:gd fmla="*/ 311721 w 338138" name="connsiteX44"/>
                <a:gd fmla="*/ 0 h 335282" name="connsiteY44"/>
                <a:gd fmla="*/ 311721 w 338138" name="connsiteX45"/>
                <a:gd fmla="*/ 278479 h 335282" name="connsiteY45"/>
                <a:gd fmla="*/ 338138 w 338138" name="connsiteX46"/>
                <a:gd fmla="*/ 304875 h 335282" name="connsiteY46"/>
                <a:gd fmla="*/ 330213 w 338138" name="connsiteX47"/>
                <a:gd fmla="*/ 325992 h 335282" name="connsiteY47"/>
                <a:gd fmla="*/ 307759 w 338138" name="connsiteX48"/>
                <a:gd fmla="*/ 335230 h 335282" name="connsiteY48"/>
                <a:gd fmla="*/ 262850 w 338138" name="connsiteX49"/>
                <a:gd fmla="*/ 291677 h 335282" name="connsiteY49"/>
                <a:gd fmla="*/ 0 w 338138" name="connsiteX50"/>
                <a:gd fmla="*/ 291677 h 335282" name="connsiteY50"/>
                <a:gd fmla="*/ 0 w 338138" name="connsiteX51"/>
                <a:gd fmla="*/ 0 h 335282" name="connsiteY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b="b" l="l" r="r" t="t"/>
              <a:pathLst>
                <a:path h="335282" w="338138">
                  <a:moveTo>
                    <a:pt x="192254" y="135421"/>
                  </a:moveTo>
                  <a:cubicBezTo>
                    <a:pt x="177774" y="135421"/>
                    <a:pt x="163461" y="140666"/>
                    <a:pt x="152810" y="151158"/>
                  </a:cubicBezTo>
                  <a:cubicBezTo>
                    <a:pt x="130175" y="173452"/>
                    <a:pt x="130175" y="207548"/>
                    <a:pt x="152810" y="229842"/>
                  </a:cubicBezTo>
                  <a:cubicBezTo>
                    <a:pt x="174113" y="250825"/>
                    <a:pt x="210062" y="250825"/>
                    <a:pt x="232697" y="229842"/>
                  </a:cubicBezTo>
                  <a:cubicBezTo>
                    <a:pt x="254000" y="207548"/>
                    <a:pt x="254000" y="173452"/>
                    <a:pt x="232697" y="151158"/>
                  </a:cubicBezTo>
                  <a:cubicBezTo>
                    <a:pt x="221379" y="140666"/>
                    <a:pt x="206733" y="135421"/>
                    <a:pt x="192254" y="135421"/>
                  </a:cubicBezTo>
                  <a:close/>
                  <a:moveTo>
                    <a:pt x="238125" y="69850"/>
                  </a:moveTo>
                  <a:cubicBezTo>
                    <a:pt x="231111" y="69850"/>
                    <a:pt x="225425" y="74825"/>
                    <a:pt x="225425" y="80963"/>
                  </a:cubicBezTo>
                  <a:cubicBezTo>
                    <a:pt x="225425" y="87101"/>
                    <a:pt x="231111" y="92076"/>
                    <a:pt x="238125" y="92076"/>
                  </a:cubicBezTo>
                  <a:cubicBezTo>
                    <a:pt x="245139" y="92076"/>
                    <a:pt x="250825" y="87101"/>
                    <a:pt x="250825" y="80963"/>
                  </a:cubicBezTo>
                  <a:cubicBezTo>
                    <a:pt x="250825" y="74825"/>
                    <a:pt x="245139" y="69850"/>
                    <a:pt x="238125" y="69850"/>
                  </a:cubicBezTo>
                  <a:close/>
                  <a:moveTo>
                    <a:pt x="214313" y="57150"/>
                  </a:moveTo>
                  <a:lnTo>
                    <a:pt x="263526" y="57150"/>
                  </a:lnTo>
                  <a:lnTo>
                    <a:pt x="263526" y="106363"/>
                  </a:lnTo>
                  <a:lnTo>
                    <a:pt x="214313" y="106363"/>
                  </a:lnTo>
                  <a:close/>
                  <a:moveTo>
                    <a:pt x="49213" y="57150"/>
                  </a:moveTo>
                  <a:lnTo>
                    <a:pt x="195263" y="57150"/>
                  </a:lnTo>
                  <a:lnTo>
                    <a:pt x="195263" y="106363"/>
                  </a:lnTo>
                  <a:lnTo>
                    <a:pt x="49213" y="106363"/>
                  </a:lnTo>
                  <a:close/>
                  <a:moveTo>
                    <a:pt x="22225" y="28575"/>
                  </a:moveTo>
                  <a:cubicBezTo>
                    <a:pt x="22225" y="28575"/>
                    <a:pt x="22225" y="28575"/>
                    <a:pt x="22225" y="269875"/>
                  </a:cubicBezTo>
                  <a:lnTo>
                    <a:pt x="241853" y="269875"/>
                  </a:lnTo>
                  <a:cubicBezTo>
                    <a:pt x="241853" y="269875"/>
                    <a:pt x="241853" y="269875"/>
                    <a:pt x="247114" y="259384"/>
                  </a:cubicBezTo>
                  <a:cubicBezTo>
                    <a:pt x="247114" y="259384"/>
                    <a:pt x="247114" y="259384"/>
                    <a:pt x="233962" y="248892"/>
                  </a:cubicBezTo>
                  <a:cubicBezTo>
                    <a:pt x="210289" y="264629"/>
                    <a:pt x="178726" y="265941"/>
                    <a:pt x="155054" y="251515"/>
                  </a:cubicBezTo>
                  <a:cubicBezTo>
                    <a:pt x="155054" y="251515"/>
                    <a:pt x="155054" y="251515"/>
                    <a:pt x="49843" y="251515"/>
                  </a:cubicBezTo>
                  <a:cubicBezTo>
                    <a:pt x="49843" y="251515"/>
                    <a:pt x="49843" y="251515"/>
                    <a:pt x="49843" y="231844"/>
                  </a:cubicBezTo>
                  <a:cubicBezTo>
                    <a:pt x="49843" y="231844"/>
                    <a:pt x="49843" y="231844"/>
                    <a:pt x="135327" y="231844"/>
                  </a:cubicBezTo>
                  <a:cubicBezTo>
                    <a:pt x="128751" y="222664"/>
                    <a:pt x="123490" y="213484"/>
                    <a:pt x="122175" y="201682"/>
                  </a:cubicBezTo>
                  <a:cubicBezTo>
                    <a:pt x="122175" y="201682"/>
                    <a:pt x="122175" y="201682"/>
                    <a:pt x="49843" y="201682"/>
                  </a:cubicBezTo>
                  <a:cubicBezTo>
                    <a:pt x="49843" y="201682"/>
                    <a:pt x="49843" y="201682"/>
                    <a:pt x="49843" y="183322"/>
                  </a:cubicBezTo>
                  <a:cubicBezTo>
                    <a:pt x="49843" y="183322"/>
                    <a:pt x="49843" y="183322"/>
                    <a:pt x="120860" y="183322"/>
                  </a:cubicBezTo>
                  <a:cubicBezTo>
                    <a:pt x="122175" y="172831"/>
                    <a:pt x="124806" y="162339"/>
                    <a:pt x="131381" y="153159"/>
                  </a:cubicBezTo>
                  <a:cubicBezTo>
                    <a:pt x="131381" y="153159"/>
                    <a:pt x="131381" y="153159"/>
                    <a:pt x="49843" y="153159"/>
                  </a:cubicBezTo>
                  <a:cubicBezTo>
                    <a:pt x="49843" y="153159"/>
                    <a:pt x="49843" y="153159"/>
                    <a:pt x="49843" y="134800"/>
                  </a:cubicBezTo>
                  <a:cubicBezTo>
                    <a:pt x="49843" y="134800"/>
                    <a:pt x="49843" y="134800"/>
                    <a:pt x="147163" y="134800"/>
                  </a:cubicBezTo>
                  <a:cubicBezTo>
                    <a:pt x="174781" y="111194"/>
                    <a:pt x="216865" y="112506"/>
                    <a:pt x="243168" y="138734"/>
                  </a:cubicBezTo>
                  <a:cubicBezTo>
                    <a:pt x="269471" y="164962"/>
                    <a:pt x="270786" y="202993"/>
                    <a:pt x="251059" y="231844"/>
                  </a:cubicBezTo>
                  <a:cubicBezTo>
                    <a:pt x="251059" y="231844"/>
                    <a:pt x="251059" y="231844"/>
                    <a:pt x="264210" y="243647"/>
                  </a:cubicBezTo>
                  <a:cubicBezTo>
                    <a:pt x="264210" y="243647"/>
                    <a:pt x="264210" y="243647"/>
                    <a:pt x="272101" y="238401"/>
                  </a:cubicBezTo>
                  <a:cubicBezTo>
                    <a:pt x="272101" y="238401"/>
                    <a:pt x="272101" y="238401"/>
                    <a:pt x="290513" y="256761"/>
                  </a:cubicBezTo>
                  <a:cubicBezTo>
                    <a:pt x="290513" y="256761"/>
                    <a:pt x="290513" y="256761"/>
                    <a:pt x="290513" y="28575"/>
                  </a:cubicBezTo>
                  <a:cubicBezTo>
                    <a:pt x="290513" y="28575"/>
                    <a:pt x="290513" y="28575"/>
                    <a:pt x="22225" y="28575"/>
                  </a:cubicBezTo>
                  <a:close/>
                  <a:moveTo>
                    <a:pt x="0" y="0"/>
                  </a:moveTo>
                  <a:cubicBezTo>
                    <a:pt x="0" y="0"/>
                    <a:pt x="0" y="0"/>
                    <a:pt x="311721" y="0"/>
                  </a:cubicBezTo>
                  <a:cubicBezTo>
                    <a:pt x="311721" y="0"/>
                    <a:pt x="311721" y="0"/>
                    <a:pt x="311721" y="278479"/>
                  </a:cubicBezTo>
                  <a:cubicBezTo>
                    <a:pt x="311721" y="278479"/>
                    <a:pt x="311721" y="278479"/>
                    <a:pt x="338138" y="304875"/>
                  </a:cubicBezTo>
                  <a:cubicBezTo>
                    <a:pt x="338138" y="304875"/>
                    <a:pt x="338138" y="316753"/>
                    <a:pt x="330213" y="325992"/>
                  </a:cubicBezTo>
                  <a:cubicBezTo>
                    <a:pt x="320967" y="336550"/>
                    <a:pt x="307759" y="335230"/>
                    <a:pt x="307759" y="335230"/>
                  </a:cubicBezTo>
                  <a:cubicBezTo>
                    <a:pt x="307759" y="335230"/>
                    <a:pt x="307759" y="335230"/>
                    <a:pt x="262850" y="291677"/>
                  </a:cubicBezTo>
                  <a:cubicBezTo>
                    <a:pt x="262850" y="291677"/>
                    <a:pt x="262850" y="291677"/>
                    <a:pt x="0" y="291677"/>
                  </a:cubicBezTo>
                  <a:cubicBezTo>
                    <a:pt x="0" y="291677"/>
                    <a:pt x="0" y="291677"/>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endParaRPr>
            </a:p>
          </p:txBody>
        </p:sp>
      </p:grpSp>
      <p:grpSp>
        <p:nvGrpSpPr>
          <p:cNvPr id="71" name="组合 70"/>
          <p:cNvGrpSpPr/>
          <p:nvPr/>
        </p:nvGrpSpPr>
        <p:grpSpPr>
          <a:xfrm>
            <a:off x="9587696" y="4692290"/>
            <a:ext cx="1607354" cy="859836"/>
            <a:chOff x="9587696" y="4692290"/>
            <a:chExt cx="1607354" cy="859836"/>
          </a:xfrm>
        </p:grpSpPr>
        <p:sp>
          <p:nvSpPr>
            <p:cNvPr id="40" name="矩形 39"/>
            <p:cNvSpPr/>
            <p:nvPr/>
          </p:nvSpPr>
          <p:spPr>
            <a:xfrm>
              <a:off x="9587698" y="5016595"/>
              <a:ext cx="1607354" cy="530352"/>
            </a:xfrm>
            <a:prstGeom prst="rect">
              <a:avLst/>
            </a:prstGeom>
            <a:ln>
              <a:noFill/>
            </a:ln>
          </p:spPr>
          <p:txBody>
            <a:bodyPr wrap="square">
              <a:spAutoFit/>
              <a:scene3d>
                <a:camera prst="orthographicFront"/>
                <a:lightRig dir="t" rig="threePt"/>
              </a:scene3d>
              <a:sp3d contourW="12700"/>
            </a:bodyPr>
            <a:lstStyle/>
            <a:p>
              <a:pPr>
                <a:lnSpc>
                  <a:spcPct val="120000"/>
                </a:lnSpc>
              </a:pPr>
              <a:r>
                <a:rPr altLang="en-US" lang="zh-CN" sz="1200">
                  <a:solidFill>
                    <a:schemeClr val="tx1">
                      <a:lumMod val="65000"/>
                      <a:lumOff val="35000"/>
                    </a:schemeClr>
                  </a:solidFill>
                  <a:latin typeface="+mn-ea"/>
                </a:rPr>
                <a:t>用户可以在投影仪或者计算机上进行演示</a:t>
              </a:r>
            </a:p>
          </p:txBody>
        </p:sp>
        <p:sp>
          <p:nvSpPr>
            <p:cNvPr id="41" name="矩形 40"/>
            <p:cNvSpPr/>
            <p:nvPr/>
          </p:nvSpPr>
          <p:spPr>
            <a:xfrm>
              <a:off x="9587697" y="4692290"/>
              <a:ext cx="1607354" cy="384048"/>
            </a:xfrm>
            <a:prstGeom prst="rect">
              <a:avLst/>
            </a:prstGeom>
            <a:ln>
              <a:noFill/>
            </a:ln>
          </p:spPr>
          <p:txBody>
            <a:bodyPr wrap="square">
              <a:spAutoFit/>
              <a:scene3d>
                <a:camera prst="orthographicFront"/>
                <a:lightRig dir="t" rig="threePt"/>
              </a:scene3d>
              <a:sp3d contourW="12700"/>
            </a:bodyPr>
            <a:lstStyle/>
            <a:p>
              <a:pPr algn="just">
                <a:lnSpc>
                  <a:spcPct val="120000"/>
                </a:lnSpc>
              </a:pPr>
              <a:r>
                <a:rPr altLang="en-US" b="1" lang="zh-CN" smtClean="0" sz="1600">
                  <a:solidFill>
                    <a:schemeClr val="tx1">
                      <a:lumMod val="65000"/>
                      <a:lumOff val="35000"/>
                    </a:schemeClr>
                  </a:solidFill>
                  <a:latin typeface="+mn-ea"/>
                </a:rPr>
                <a:t>文字添加</a:t>
              </a:r>
            </a:p>
          </p:txBody>
        </p:sp>
      </p:grpSp>
      <p:grpSp>
        <p:nvGrpSpPr>
          <p:cNvPr id="63" name="组合 62"/>
          <p:cNvGrpSpPr/>
          <p:nvPr/>
        </p:nvGrpSpPr>
        <p:grpSpPr>
          <a:xfrm>
            <a:off x="8961263" y="4872369"/>
            <a:ext cx="484300" cy="484300"/>
            <a:chOff x="1028700" y="1853169"/>
            <a:chExt cx="787400" cy="787400"/>
          </a:xfrm>
        </p:grpSpPr>
        <p:sp>
          <p:nvSpPr>
            <p:cNvPr id="64" name="椭圆 63"/>
            <p:cNvSpPr/>
            <p:nvPr/>
          </p:nvSpPr>
          <p:spPr>
            <a:xfrm>
              <a:off x="1028700" y="1853169"/>
              <a:ext cx="787400" cy="787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endParaRPr>
            </a:p>
          </p:txBody>
        </p:sp>
        <p:sp>
          <p:nvSpPr>
            <p:cNvPr id="65" name="椭圆 43"/>
            <p:cNvSpPr/>
            <p:nvPr/>
          </p:nvSpPr>
          <p:spPr>
            <a:xfrm>
              <a:off x="1238578" y="2062163"/>
              <a:ext cx="367643" cy="369412"/>
            </a:xfrm>
            <a:custGeom>
              <a:gdLst>
                <a:gd fmla="*/ 104237 w 330200" name="connsiteX0"/>
                <a:gd fmla="*/ 80507 h 331788" name="connsiteY0"/>
                <a:gd fmla="*/ 112148 w 330200" name="connsiteX1"/>
                <a:gd fmla="*/ 84551 h 331788" name="connsiteY1"/>
                <a:gd fmla="*/ 163809 w 330200" name="connsiteX2"/>
                <a:gd fmla="*/ 154423 h 331788" name="connsiteY2"/>
                <a:gd fmla="*/ 166392 w 330200" name="connsiteX3"/>
                <a:gd fmla="*/ 154423 h 331788" name="connsiteY3"/>
                <a:gd fmla="*/ 219344 w 330200" name="connsiteX4"/>
                <a:gd fmla="*/ 84551 h 331788" name="connsiteY4"/>
                <a:gd fmla="*/ 234842 w 330200" name="connsiteX5"/>
                <a:gd fmla="*/ 83257 h 331788" name="connsiteY5"/>
                <a:gd fmla="*/ 237425 w 330200" name="connsiteX6"/>
                <a:gd fmla="*/ 98784 h 331788" name="connsiteY6"/>
                <a:gd fmla="*/ 194805 w 330200" name="connsiteX7"/>
                <a:gd fmla="*/ 154423 h 331788" name="connsiteY7"/>
                <a:gd fmla="*/ 216761 w 330200" name="connsiteX8"/>
                <a:gd fmla="*/ 154423 h 331788" name="connsiteY8"/>
                <a:gd fmla="*/ 228385 w 330200" name="connsiteX9"/>
                <a:gd fmla="*/ 166068 h 331788" name="connsiteY9"/>
                <a:gd fmla="*/ 216761 w 330200" name="connsiteX10"/>
                <a:gd fmla="*/ 177714 h 331788" name="connsiteY10"/>
                <a:gd fmla="*/ 178015 w 330200" name="connsiteX11"/>
                <a:gd fmla="*/ 177714 h 331788" name="connsiteY11"/>
                <a:gd fmla="*/ 176724 w 330200" name="connsiteX12"/>
                <a:gd fmla="*/ 179007 h 331788" name="connsiteY12"/>
                <a:gd fmla="*/ 176724 w 330200" name="connsiteX13"/>
                <a:gd fmla="*/ 194535 h 331788" name="connsiteY13"/>
                <a:gd fmla="*/ 216761 w 330200" name="connsiteX14"/>
                <a:gd fmla="*/ 194535 h 331788" name="connsiteY14"/>
                <a:gd fmla="*/ 228385 w 330200" name="connsiteX15"/>
                <a:gd fmla="*/ 206180 h 331788" name="connsiteY15"/>
                <a:gd fmla="*/ 216761 w 330200" name="connsiteX16"/>
                <a:gd fmla="*/ 217825 h 331788" name="connsiteY16"/>
                <a:gd fmla="*/ 176724 w 330200" name="connsiteX17"/>
                <a:gd fmla="*/ 217825 h 331788" name="connsiteY17"/>
                <a:gd fmla="*/ 176724 w 330200" name="connsiteX18"/>
                <a:gd fmla="*/ 257937 h 331788" name="connsiteY18"/>
                <a:gd fmla="*/ 165100 w 330200" name="connsiteX19"/>
                <a:gd fmla="*/ 268288 h 331788" name="connsiteY19"/>
                <a:gd fmla="*/ 153476 w 330200" name="connsiteX20"/>
                <a:gd fmla="*/ 257937 h 331788" name="connsiteY20"/>
                <a:gd fmla="*/ 153476 w 330200" name="connsiteX21"/>
                <a:gd fmla="*/ 217825 h 331788" name="connsiteY21"/>
                <a:gd fmla="*/ 113439 w 330200" name="connsiteX22"/>
                <a:gd fmla="*/ 217825 h 331788" name="connsiteY22"/>
                <a:gd fmla="*/ 101815 w 330200" name="connsiteX23"/>
                <a:gd fmla="*/ 206180 h 331788" name="connsiteY23"/>
                <a:gd fmla="*/ 113439 w 330200" name="connsiteX24"/>
                <a:gd fmla="*/ 194535 h 331788" name="connsiteY24"/>
                <a:gd fmla="*/ 153476 w 330200" name="connsiteX25"/>
                <a:gd fmla="*/ 194535 h 331788" name="connsiteY25"/>
                <a:gd fmla="*/ 153476 w 330200" name="connsiteX26"/>
                <a:gd fmla="*/ 179007 h 331788" name="connsiteY26"/>
                <a:gd fmla="*/ 152185 w 330200" name="connsiteX27"/>
                <a:gd fmla="*/ 177714 h 331788" name="connsiteY27"/>
                <a:gd fmla="*/ 113439 w 330200" name="connsiteX28"/>
                <a:gd fmla="*/ 177714 h 331788" name="connsiteY28"/>
                <a:gd fmla="*/ 101815 w 330200" name="connsiteX29"/>
                <a:gd fmla="*/ 166068 h 331788" name="connsiteY29"/>
                <a:gd fmla="*/ 113439 w 330200" name="connsiteX30"/>
                <a:gd fmla="*/ 154423 h 331788" name="connsiteY30"/>
                <a:gd fmla="*/ 135395 w 330200" name="connsiteX31"/>
                <a:gd fmla="*/ 154423 h 331788" name="connsiteY31"/>
                <a:gd fmla="*/ 92775 w 330200" name="connsiteX32"/>
                <a:gd fmla="*/ 98784 h 331788" name="connsiteY32"/>
                <a:gd fmla="*/ 95358 w 330200" name="connsiteX33"/>
                <a:gd fmla="*/ 83257 h 331788" name="connsiteY33"/>
                <a:gd fmla="*/ 104237 w 330200" name="connsiteX34"/>
                <a:gd fmla="*/ 80507 h 331788" name="connsiteY34"/>
                <a:gd fmla="*/ 165100 w 330200" name="connsiteX35"/>
                <a:gd fmla="*/ 26988 h 331788" name="connsiteY35"/>
                <a:gd fmla="*/ 26987 w 330200" name="connsiteX36"/>
                <a:gd fmla="*/ 165101 h 331788" name="connsiteY36"/>
                <a:gd fmla="*/ 165100 w 330200" name="connsiteX37"/>
                <a:gd fmla="*/ 303214 h 331788" name="connsiteY37"/>
                <a:gd fmla="*/ 303213 w 330200" name="connsiteX38"/>
                <a:gd fmla="*/ 165101 h 331788" name="connsiteY38"/>
                <a:gd fmla="*/ 165100 w 330200" name="connsiteX39"/>
                <a:gd fmla="*/ 26988 h 331788" name="connsiteY39"/>
                <a:gd fmla="*/ 165100 w 330200" name="connsiteX40"/>
                <a:gd fmla="*/ 0 h 331788" name="connsiteY40"/>
                <a:gd fmla="*/ 330200 w 330200" name="connsiteX41"/>
                <a:gd fmla="*/ 165894 h 331788" name="connsiteY41"/>
                <a:gd fmla="*/ 165100 w 330200" name="connsiteX42"/>
                <a:gd fmla="*/ 331788 h 331788" name="connsiteY42"/>
                <a:gd fmla="*/ 0 w 330200" name="connsiteX43"/>
                <a:gd fmla="*/ 165894 h 331788" name="connsiteY43"/>
                <a:gd fmla="*/ 165100 w 330200" name="connsiteX44"/>
                <a:gd fmla="*/ 0 h 331788" name="connsiteY4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b="b" l="l" r="r" t="t"/>
              <a:pathLst>
                <a:path h="331788" w="330200">
                  <a:moveTo>
                    <a:pt x="104237" y="80507"/>
                  </a:moveTo>
                  <a:cubicBezTo>
                    <a:pt x="107304" y="80669"/>
                    <a:pt x="110210" y="81963"/>
                    <a:pt x="112148" y="84551"/>
                  </a:cubicBezTo>
                  <a:cubicBezTo>
                    <a:pt x="163809" y="154423"/>
                    <a:pt x="163809" y="154423"/>
                    <a:pt x="163809" y="154423"/>
                  </a:cubicBezTo>
                  <a:cubicBezTo>
                    <a:pt x="166392" y="154423"/>
                    <a:pt x="166392" y="154423"/>
                    <a:pt x="166392" y="154423"/>
                  </a:cubicBezTo>
                  <a:cubicBezTo>
                    <a:pt x="219344" y="84551"/>
                    <a:pt x="219344" y="84551"/>
                    <a:pt x="219344" y="84551"/>
                  </a:cubicBezTo>
                  <a:cubicBezTo>
                    <a:pt x="221927" y="79375"/>
                    <a:pt x="229676" y="79375"/>
                    <a:pt x="234842" y="83257"/>
                  </a:cubicBezTo>
                  <a:cubicBezTo>
                    <a:pt x="240009" y="85845"/>
                    <a:pt x="241300" y="93608"/>
                    <a:pt x="237425" y="98784"/>
                  </a:cubicBezTo>
                  <a:cubicBezTo>
                    <a:pt x="194805" y="154423"/>
                    <a:pt x="194805" y="154423"/>
                    <a:pt x="194805" y="154423"/>
                  </a:cubicBezTo>
                  <a:cubicBezTo>
                    <a:pt x="216761" y="154423"/>
                    <a:pt x="216761" y="154423"/>
                    <a:pt x="216761" y="154423"/>
                  </a:cubicBezTo>
                  <a:cubicBezTo>
                    <a:pt x="223219" y="154423"/>
                    <a:pt x="228385" y="159599"/>
                    <a:pt x="228385" y="166068"/>
                  </a:cubicBezTo>
                  <a:cubicBezTo>
                    <a:pt x="228385" y="172538"/>
                    <a:pt x="223219" y="177714"/>
                    <a:pt x="216761" y="177714"/>
                  </a:cubicBezTo>
                  <a:cubicBezTo>
                    <a:pt x="178015" y="177714"/>
                    <a:pt x="178015" y="177714"/>
                    <a:pt x="178015" y="177714"/>
                  </a:cubicBezTo>
                  <a:cubicBezTo>
                    <a:pt x="176724" y="179007"/>
                    <a:pt x="176724" y="179007"/>
                    <a:pt x="176724" y="179007"/>
                  </a:cubicBezTo>
                  <a:cubicBezTo>
                    <a:pt x="176724" y="194535"/>
                    <a:pt x="176724" y="194535"/>
                    <a:pt x="176724" y="194535"/>
                  </a:cubicBezTo>
                  <a:cubicBezTo>
                    <a:pt x="216761" y="194535"/>
                    <a:pt x="216761" y="194535"/>
                    <a:pt x="216761" y="194535"/>
                  </a:cubicBezTo>
                  <a:cubicBezTo>
                    <a:pt x="223219" y="194535"/>
                    <a:pt x="228385" y="199710"/>
                    <a:pt x="228385" y="206180"/>
                  </a:cubicBezTo>
                  <a:cubicBezTo>
                    <a:pt x="228385" y="212649"/>
                    <a:pt x="223219" y="217825"/>
                    <a:pt x="216761" y="217825"/>
                  </a:cubicBezTo>
                  <a:cubicBezTo>
                    <a:pt x="176724" y="217825"/>
                    <a:pt x="176724" y="217825"/>
                    <a:pt x="176724" y="217825"/>
                  </a:cubicBezTo>
                  <a:cubicBezTo>
                    <a:pt x="176724" y="257937"/>
                    <a:pt x="176724" y="257937"/>
                    <a:pt x="176724" y="257937"/>
                  </a:cubicBezTo>
                  <a:cubicBezTo>
                    <a:pt x="176724" y="264406"/>
                    <a:pt x="171558" y="268288"/>
                    <a:pt x="165100" y="268288"/>
                  </a:cubicBezTo>
                  <a:cubicBezTo>
                    <a:pt x="158642" y="268288"/>
                    <a:pt x="153476" y="264406"/>
                    <a:pt x="153476" y="257937"/>
                  </a:cubicBezTo>
                  <a:cubicBezTo>
                    <a:pt x="153476" y="217825"/>
                    <a:pt x="153476" y="217825"/>
                    <a:pt x="153476" y="217825"/>
                  </a:cubicBezTo>
                  <a:cubicBezTo>
                    <a:pt x="113439" y="217825"/>
                    <a:pt x="113439" y="217825"/>
                    <a:pt x="113439" y="217825"/>
                  </a:cubicBezTo>
                  <a:cubicBezTo>
                    <a:pt x="106981" y="217825"/>
                    <a:pt x="101815" y="212649"/>
                    <a:pt x="101815" y="206180"/>
                  </a:cubicBezTo>
                  <a:cubicBezTo>
                    <a:pt x="101815" y="199710"/>
                    <a:pt x="106981" y="194535"/>
                    <a:pt x="113439" y="194535"/>
                  </a:cubicBezTo>
                  <a:cubicBezTo>
                    <a:pt x="153476" y="194535"/>
                    <a:pt x="153476" y="194535"/>
                    <a:pt x="153476" y="194535"/>
                  </a:cubicBezTo>
                  <a:cubicBezTo>
                    <a:pt x="153476" y="179007"/>
                    <a:pt x="153476" y="179007"/>
                    <a:pt x="153476" y="179007"/>
                  </a:cubicBezTo>
                  <a:cubicBezTo>
                    <a:pt x="152185" y="177714"/>
                    <a:pt x="152185" y="177714"/>
                    <a:pt x="152185" y="177714"/>
                  </a:cubicBezTo>
                  <a:cubicBezTo>
                    <a:pt x="113439" y="177714"/>
                    <a:pt x="113439" y="177714"/>
                    <a:pt x="113439" y="177714"/>
                  </a:cubicBezTo>
                  <a:cubicBezTo>
                    <a:pt x="106981" y="177714"/>
                    <a:pt x="101815" y="172538"/>
                    <a:pt x="101815" y="166068"/>
                  </a:cubicBezTo>
                  <a:cubicBezTo>
                    <a:pt x="101815" y="159599"/>
                    <a:pt x="106981" y="154423"/>
                    <a:pt x="113439" y="154423"/>
                  </a:cubicBezTo>
                  <a:cubicBezTo>
                    <a:pt x="135395" y="154423"/>
                    <a:pt x="135395" y="154423"/>
                    <a:pt x="135395" y="154423"/>
                  </a:cubicBezTo>
                  <a:cubicBezTo>
                    <a:pt x="92775" y="98784"/>
                    <a:pt x="92775" y="98784"/>
                    <a:pt x="92775" y="98784"/>
                  </a:cubicBezTo>
                  <a:cubicBezTo>
                    <a:pt x="88900" y="93608"/>
                    <a:pt x="90192" y="85845"/>
                    <a:pt x="95358" y="83257"/>
                  </a:cubicBezTo>
                  <a:cubicBezTo>
                    <a:pt x="97941" y="81316"/>
                    <a:pt x="101170" y="80346"/>
                    <a:pt x="104237" y="80507"/>
                  </a:cubicBezTo>
                  <a:close/>
                  <a:moveTo>
                    <a:pt x="165100" y="26988"/>
                  </a:moveTo>
                  <a:cubicBezTo>
                    <a:pt x="88822" y="26988"/>
                    <a:pt x="26987" y="88823"/>
                    <a:pt x="26987" y="165101"/>
                  </a:cubicBezTo>
                  <a:cubicBezTo>
                    <a:pt x="26987" y="241379"/>
                    <a:pt x="88822" y="303214"/>
                    <a:pt x="165100" y="303214"/>
                  </a:cubicBezTo>
                  <a:cubicBezTo>
                    <a:pt x="241378" y="303214"/>
                    <a:pt x="303213" y="241379"/>
                    <a:pt x="303213" y="165101"/>
                  </a:cubicBezTo>
                  <a:cubicBezTo>
                    <a:pt x="303213" y="88823"/>
                    <a:pt x="241378" y="26988"/>
                    <a:pt x="165100" y="26988"/>
                  </a:cubicBezTo>
                  <a:close/>
                  <a:moveTo>
                    <a:pt x="165100" y="0"/>
                  </a:moveTo>
                  <a:cubicBezTo>
                    <a:pt x="256282" y="0"/>
                    <a:pt x="330200" y="74273"/>
                    <a:pt x="330200" y="165894"/>
                  </a:cubicBezTo>
                  <a:cubicBezTo>
                    <a:pt x="330200" y="257515"/>
                    <a:pt x="256282" y="331788"/>
                    <a:pt x="165100" y="331788"/>
                  </a:cubicBezTo>
                  <a:cubicBezTo>
                    <a:pt x="73918" y="331788"/>
                    <a:pt x="0" y="257515"/>
                    <a:pt x="0" y="165894"/>
                  </a:cubicBezTo>
                  <a:cubicBezTo>
                    <a:pt x="0" y="74273"/>
                    <a:pt x="73918" y="0"/>
                    <a:pt x="1651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endParaRPr>
            </a:p>
          </p:txBody>
        </p:sp>
      </p:grpSp>
      <p:grpSp>
        <p:nvGrpSpPr>
          <p:cNvPr id="39" name="组合 38"/>
          <p:cNvGrpSpPr/>
          <p:nvPr/>
        </p:nvGrpSpPr>
        <p:grpSpPr>
          <a:xfrm>
            <a:off x="1740503" y="450599"/>
            <a:ext cx="5061857" cy="698750"/>
            <a:chOff x="6096000" y="2061026"/>
            <a:chExt cx="5061857" cy="698750"/>
          </a:xfrm>
        </p:grpSpPr>
        <p:sp>
          <p:nvSpPr>
            <p:cNvPr id="42" name="文本框 41"/>
            <p:cNvSpPr txBox="1"/>
            <p:nvPr/>
          </p:nvSpPr>
          <p:spPr>
            <a:xfrm>
              <a:off x="6096000" y="2061026"/>
              <a:ext cx="2316480" cy="518160"/>
            </a:xfrm>
            <a:prstGeom prst="rect">
              <a:avLst/>
            </a:prstGeom>
            <a:noFill/>
          </p:spPr>
          <p:txBody>
            <a:bodyPr rtlCol="0" wrap="none">
              <a:spAutoFit/>
              <a:scene3d>
                <a:camera prst="orthographicFront"/>
                <a:lightRig dir="t" rig="threePt"/>
              </a:scene3d>
              <a:sp3d contourW="12700"/>
            </a:bodyPr>
            <a:lstStyle/>
            <a:p>
              <a:r>
                <a:rPr altLang="en-US" b="1" lang="zh-CN" sz="2800">
                  <a:solidFill>
                    <a:schemeClr val="accent2"/>
                  </a:solidFill>
                </a:rPr>
                <a:t>工作存在不足</a:t>
              </a:r>
            </a:p>
          </p:txBody>
        </p:sp>
        <p:sp>
          <p:nvSpPr>
            <p:cNvPr id="43" name="文本框 42"/>
            <p:cNvSpPr txBox="1"/>
            <p:nvPr/>
          </p:nvSpPr>
          <p:spPr>
            <a:xfrm>
              <a:off x="6096000" y="2482777"/>
              <a:ext cx="5061857" cy="27432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lumMod val="65000"/>
                    </a:schemeClr>
                  </a:solidFill>
                </a:rPr>
                <a:t>The user can demonstrate on a projector or computer</a:t>
              </a:r>
            </a:p>
          </p:txBody>
        </p:sp>
      </p:grpSp>
    </p:spTree>
    <p:extLst>
      <p:ext uri="{BB962C8B-B14F-4D97-AF65-F5344CB8AC3E}">
        <p14:creationId val="151951829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8"/>
                                        </p:tgtEl>
                                        <p:attrNameLst>
                                          <p:attrName>style.visibility</p:attrName>
                                        </p:attrNameLst>
                                      </p:cBhvr>
                                      <p:to>
                                        <p:strVal val="visible"/>
                                      </p:to>
                                    </p:set>
                                    <p:animEffect filter="wipe(down)" transition="in">
                                      <p:cBhvr>
                                        <p:cTn dur="500" id="7"/>
                                        <p:tgtEl>
                                          <p:spTgt spid="8"/>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45"/>
                                        </p:tgtEl>
                                        <p:attrNameLst>
                                          <p:attrName>style.visibility</p:attrName>
                                        </p:attrNameLst>
                                      </p:cBhvr>
                                      <p:to>
                                        <p:strVal val="visible"/>
                                      </p:to>
                                    </p:set>
                                    <p:anim calcmode="lin" valueType="num">
                                      <p:cBhvr>
                                        <p:cTn dur="500" fill="hold" id="11"/>
                                        <p:tgtEl>
                                          <p:spTgt spid="45"/>
                                        </p:tgtEl>
                                        <p:attrNameLst>
                                          <p:attrName>ppt_w</p:attrName>
                                        </p:attrNameLst>
                                      </p:cBhvr>
                                      <p:tavLst>
                                        <p:tav tm="0">
                                          <p:val>
                                            <p:fltVal val="0"/>
                                          </p:val>
                                        </p:tav>
                                        <p:tav tm="100000">
                                          <p:val>
                                            <p:strVal val="#ppt_w"/>
                                          </p:val>
                                        </p:tav>
                                      </p:tavLst>
                                    </p:anim>
                                    <p:anim calcmode="lin" valueType="num">
                                      <p:cBhvr>
                                        <p:cTn dur="500" fill="hold" id="12"/>
                                        <p:tgtEl>
                                          <p:spTgt spid="45"/>
                                        </p:tgtEl>
                                        <p:attrNameLst>
                                          <p:attrName>ppt_h</p:attrName>
                                        </p:attrNameLst>
                                      </p:cBhvr>
                                      <p:tavLst>
                                        <p:tav tm="0">
                                          <p:val>
                                            <p:fltVal val="0"/>
                                          </p:val>
                                        </p:tav>
                                        <p:tav tm="100000">
                                          <p:val>
                                            <p:strVal val="#ppt_h"/>
                                          </p:val>
                                        </p:tav>
                                      </p:tavLst>
                                    </p:anim>
                                    <p:animEffect filter="fade" transition="in">
                                      <p:cBhvr>
                                        <p:cTn dur="500" id="13"/>
                                        <p:tgtEl>
                                          <p:spTgt spid="45"/>
                                        </p:tgtEl>
                                      </p:cBhvr>
                                    </p:animEffect>
                                  </p:childTnLst>
                                </p:cTn>
                              </p:par>
                              <p:par>
                                <p:cTn fill="hold" id="14" nodeType="withEffect" presetClass="entr" presetID="53" presetSubtype="0">
                                  <p:stCondLst>
                                    <p:cond delay="0"/>
                                  </p:stCondLst>
                                  <p:childTnLst>
                                    <p:set>
                                      <p:cBhvr>
                                        <p:cTn dur="1" fill="hold" id="15">
                                          <p:stCondLst>
                                            <p:cond delay="0"/>
                                          </p:stCondLst>
                                        </p:cTn>
                                        <p:tgtEl>
                                          <p:spTgt spid="54"/>
                                        </p:tgtEl>
                                        <p:attrNameLst>
                                          <p:attrName>style.visibility</p:attrName>
                                        </p:attrNameLst>
                                      </p:cBhvr>
                                      <p:to>
                                        <p:strVal val="visible"/>
                                      </p:to>
                                    </p:set>
                                    <p:anim calcmode="lin" valueType="num">
                                      <p:cBhvr>
                                        <p:cTn dur="500" fill="hold" id="16"/>
                                        <p:tgtEl>
                                          <p:spTgt spid="54"/>
                                        </p:tgtEl>
                                        <p:attrNameLst>
                                          <p:attrName>ppt_w</p:attrName>
                                        </p:attrNameLst>
                                      </p:cBhvr>
                                      <p:tavLst>
                                        <p:tav tm="0">
                                          <p:val>
                                            <p:fltVal val="0"/>
                                          </p:val>
                                        </p:tav>
                                        <p:tav tm="100000">
                                          <p:val>
                                            <p:strVal val="#ppt_w"/>
                                          </p:val>
                                        </p:tav>
                                      </p:tavLst>
                                    </p:anim>
                                    <p:anim calcmode="lin" valueType="num">
                                      <p:cBhvr>
                                        <p:cTn dur="500" fill="hold" id="17"/>
                                        <p:tgtEl>
                                          <p:spTgt spid="54"/>
                                        </p:tgtEl>
                                        <p:attrNameLst>
                                          <p:attrName>ppt_h</p:attrName>
                                        </p:attrNameLst>
                                      </p:cBhvr>
                                      <p:tavLst>
                                        <p:tav tm="0">
                                          <p:val>
                                            <p:fltVal val="0"/>
                                          </p:val>
                                        </p:tav>
                                        <p:tav tm="100000">
                                          <p:val>
                                            <p:strVal val="#ppt_h"/>
                                          </p:val>
                                        </p:tav>
                                      </p:tavLst>
                                    </p:anim>
                                    <p:animEffect filter="fade" transition="in">
                                      <p:cBhvr>
                                        <p:cTn dur="500" id="18"/>
                                        <p:tgtEl>
                                          <p:spTgt spid="54"/>
                                        </p:tgtEl>
                                      </p:cBhvr>
                                    </p:animEffect>
                                  </p:childTnLst>
                                </p:cTn>
                              </p:par>
                              <p:par>
                                <p:cTn fill="hold" id="19" nodeType="withEffect" presetClass="entr" presetID="53" presetSubtype="0">
                                  <p:stCondLst>
                                    <p:cond delay="0"/>
                                  </p:stCondLst>
                                  <p:childTnLst>
                                    <p:set>
                                      <p:cBhvr>
                                        <p:cTn dur="1" fill="hold" id="20">
                                          <p:stCondLst>
                                            <p:cond delay="0"/>
                                          </p:stCondLst>
                                        </p:cTn>
                                        <p:tgtEl>
                                          <p:spTgt spid="60"/>
                                        </p:tgtEl>
                                        <p:attrNameLst>
                                          <p:attrName>style.visibility</p:attrName>
                                        </p:attrNameLst>
                                      </p:cBhvr>
                                      <p:to>
                                        <p:strVal val="visible"/>
                                      </p:to>
                                    </p:set>
                                    <p:anim calcmode="lin" valueType="num">
                                      <p:cBhvr>
                                        <p:cTn dur="500" fill="hold" id="21"/>
                                        <p:tgtEl>
                                          <p:spTgt spid="60"/>
                                        </p:tgtEl>
                                        <p:attrNameLst>
                                          <p:attrName>ppt_w</p:attrName>
                                        </p:attrNameLst>
                                      </p:cBhvr>
                                      <p:tavLst>
                                        <p:tav tm="0">
                                          <p:val>
                                            <p:fltVal val="0"/>
                                          </p:val>
                                        </p:tav>
                                        <p:tav tm="100000">
                                          <p:val>
                                            <p:strVal val="#ppt_w"/>
                                          </p:val>
                                        </p:tav>
                                      </p:tavLst>
                                    </p:anim>
                                    <p:anim calcmode="lin" valueType="num">
                                      <p:cBhvr>
                                        <p:cTn dur="500" fill="hold" id="22"/>
                                        <p:tgtEl>
                                          <p:spTgt spid="60"/>
                                        </p:tgtEl>
                                        <p:attrNameLst>
                                          <p:attrName>ppt_h</p:attrName>
                                        </p:attrNameLst>
                                      </p:cBhvr>
                                      <p:tavLst>
                                        <p:tav tm="0">
                                          <p:val>
                                            <p:fltVal val="0"/>
                                          </p:val>
                                        </p:tav>
                                        <p:tav tm="100000">
                                          <p:val>
                                            <p:strVal val="#ppt_h"/>
                                          </p:val>
                                        </p:tav>
                                      </p:tavLst>
                                    </p:anim>
                                    <p:animEffect filter="fade" transition="in">
                                      <p:cBhvr>
                                        <p:cTn dur="500" id="23"/>
                                        <p:tgtEl>
                                          <p:spTgt spid="60"/>
                                        </p:tgtEl>
                                      </p:cBhvr>
                                    </p:animEffect>
                                  </p:childTnLst>
                                </p:cTn>
                              </p:par>
                              <p:par>
                                <p:cTn fill="hold" id="24" nodeType="withEffect" presetClass="entr" presetID="53" presetSubtype="0">
                                  <p:stCondLst>
                                    <p:cond delay="0"/>
                                  </p:stCondLst>
                                  <p:childTnLst>
                                    <p:set>
                                      <p:cBhvr>
                                        <p:cTn dur="1" fill="hold" id="25">
                                          <p:stCondLst>
                                            <p:cond delay="0"/>
                                          </p:stCondLst>
                                        </p:cTn>
                                        <p:tgtEl>
                                          <p:spTgt spid="48"/>
                                        </p:tgtEl>
                                        <p:attrNameLst>
                                          <p:attrName>style.visibility</p:attrName>
                                        </p:attrNameLst>
                                      </p:cBhvr>
                                      <p:to>
                                        <p:strVal val="visible"/>
                                      </p:to>
                                    </p:set>
                                    <p:anim calcmode="lin" valueType="num">
                                      <p:cBhvr>
                                        <p:cTn dur="500" fill="hold" id="26"/>
                                        <p:tgtEl>
                                          <p:spTgt spid="48"/>
                                        </p:tgtEl>
                                        <p:attrNameLst>
                                          <p:attrName>ppt_w</p:attrName>
                                        </p:attrNameLst>
                                      </p:cBhvr>
                                      <p:tavLst>
                                        <p:tav tm="0">
                                          <p:val>
                                            <p:fltVal val="0"/>
                                          </p:val>
                                        </p:tav>
                                        <p:tav tm="100000">
                                          <p:val>
                                            <p:strVal val="#ppt_w"/>
                                          </p:val>
                                        </p:tav>
                                      </p:tavLst>
                                    </p:anim>
                                    <p:anim calcmode="lin" valueType="num">
                                      <p:cBhvr>
                                        <p:cTn dur="500" fill="hold" id="27"/>
                                        <p:tgtEl>
                                          <p:spTgt spid="48"/>
                                        </p:tgtEl>
                                        <p:attrNameLst>
                                          <p:attrName>ppt_h</p:attrName>
                                        </p:attrNameLst>
                                      </p:cBhvr>
                                      <p:tavLst>
                                        <p:tav tm="0">
                                          <p:val>
                                            <p:fltVal val="0"/>
                                          </p:val>
                                        </p:tav>
                                        <p:tav tm="100000">
                                          <p:val>
                                            <p:strVal val="#ppt_h"/>
                                          </p:val>
                                        </p:tav>
                                      </p:tavLst>
                                    </p:anim>
                                    <p:animEffect filter="fade" transition="in">
                                      <p:cBhvr>
                                        <p:cTn dur="500" id="28"/>
                                        <p:tgtEl>
                                          <p:spTgt spid="48"/>
                                        </p:tgtEl>
                                      </p:cBhvr>
                                    </p:animEffect>
                                  </p:childTnLst>
                                </p:cTn>
                              </p:par>
                              <p:par>
                                <p:cTn fill="hold" id="29" nodeType="withEffect" presetClass="entr" presetID="53" presetSubtype="0">
                                  <p:stCondLst>
                                    <p:cond delay="0"/>
                                  </p:stCondLst>
                                  <p:childTnLst>
                                    <p:set>
                                      <p:cBhvr>
                                        <p:cTn dur="1" fill="hold" id="30">
                                          <p:stCondLst>
                                            <p:cond delay="0"/>
                                          </p:stCondLst>
                                        </p:cTn>
                                        <p:tgtEl>
                                          <p:spTgt spid="57"/>
                                        </p:tgtEl>
                                        <p:attrNameLst>
                                          <p:attrName>style.visibility</p:attrName>
                                        </p:attrNameLst>
                                      </p:cBhvr>
                                      <p:to>
                                        <p:strVal val="visible"/>
                                      </p:to>
                                    </p:set>
                                    <p:anim calcmode="lin" valueType="num">
                                      <p:cBhvr>
                                        <p:cTn dur="500" fill="hold" id="31"/>
                                        <p:tgtEl>
                                          <p:spTgt spid="57"/>
                                        </p:tgtEl>
                                        <p:attrNameLst>
                                          <p:attrName>ppt_w</p:attrName>
                                        </p:attrNameLst>
                                      </p:cBhvr>
                                      <p:tavLst>
                                        <p:tav tm="0">
                                          <p:val>
                                            <p:fltVal val="0"/>
                                          </p:val>
                                        </p:tav>
                                        <p:tav tm="100000">
                                          <p:val>
                                            <p:strVal val="#ppt_w"/>
                                          </p:val>
                                        </p:tav>
                                      </p:tavLst>
                                    </p:anim>
                                    <p:anim calcmode="lin" valueType="num">
                                      <p:cBhvr>
                                        <p:cTn dur="500" fill="hold" id="32"/>
                                        <p:tgtEl>
                                          <p:spTgt spid="57"/>
                                        </p:tgtEl>
                                        <p:attrNameLst>
                                          <p:attrName>ppt_h</p:attrName>
                                        </p:attrNameLst>
                                      </p:cBhvr>
                                      <p:tavLst>
                                        <p:tav tm="0">
                                          <p:val>
                                            <p:fltVal val="0"/>
                                          </p:val>
                                        </p:tav>
                                        <p:tav tm="100000">
                                          <p:val>
                                            <p:strVal val="#ppt_h"/>
                                          </p:val>
                                        </p:tav>
                                      </p:tavLst>
                                    </p:anim>
                                    <p:animEffect filter="fade" transition="in">
                                      <p:cBhvr>
                                        <p:cTn dur="500" id="33"/>
                                        <p:tgtEl>
                                          <p:spTgt spid="57"/>
                                        </p:tgtEl>
                                      </p:cBhvr>
                                    </p:animEffect>
                                  </p:childTnLst>
                                </p:cTn>
                              </p:par>
                              <p:par>
                                <p:cTn fill="hold" id="34" nodeType="withEffect" presetClass="entr" presetID="53" presetSubtype="0">
                                  <p:stCondLst>
                                    <p:cond delay="0"/>
                                  </p:stCondLst>
                                  <p:childTnLst>
                                    <p:set>
                                      <p:cBhvr>
                                        <p:cTn dur="1" fill="hold" id="35">
                                          <p:stCondLst>
                                            <p:cond delay="0"/>
                                          </p:stCondLst>
                                        </p:cTn>
                                        <p:tgtEl>
                                          <p:spTgt spid="63"/>
                                        </p:tgtEl>
                                        <p:attrNameLst>
                                          <p:attrName>style.visibility</p:attrName>
                                        </p:attrNameLst>
                                      </p:cBhvr>
                                      <p:to>
                                        <p:strVal val="visible"/>
                                      </p:to>
                                    </p:set>
                                    <p:anim calcmode="lin" valueType="num">
                                      <p:cBhvr>
                                        <p:cTn dur="500" fill="hold" id="36"/>
                                        <p:tgtEl>
                                          <p:spTgt spid="63"/>
                                        </p:tgtEl>
                                        <p:attrNameLst>
                                          <p:attrName>ppt_w</p:attrName>
                                        </p:attrNameLst>
                                      </p:cBhvr>
                                      <p:tavLst>
                                        <p:tav tm="0">
                                          <p:val>
                                            <p:fltVal val="0"/>
                                          </p:val>
                                        </p:tav>
                                        <p:tav tm="100000">
                                          <p:val>
                                            <p:strVal val="#ppt_w"/>
                                          </p:val>
                                        </p:tav>
                                      </p:tavLst>
                                    </p:anim>
                                    <p:anim calcmode="lin" valueType="num">
                                      <p:cBhvr>
                                        <p:cTn dur="500" fill="hold" id="37"/>
                                        <p:tgtEl>
                                          <p:spTgt spid="63"/>
                                        </p:tgtEl>
                                        <p:attrNameLst>
                                          <p:attrName>ppt_h</p:attrName>
                                        </p:attrNameLst>
                                      </p:cBhvr>
                                      <p:tavLst>
                                        <p:tav tm="0">
                                          <p:val>
                                            <p:fltVal val="0"/>
                                          </p:val>
                                        </p:tav>
                                        <p:tav tm="100000">
                                          <p:val>
                                            <p:strVal val="#ppt_h"/>
                                          </p:val>
                                        </p:tav>
                                      </p:tavLst>
                                    </p:anim>
                                    <p:animEffect filter="fade" transition="in">
                                      <p:cBhvr>
                                        <p:cTn dur="500" id="38"/>
                                        <p:tgtEl>
                                          <p:spTgt spid="63"/>
                                        </p:tgtEl>
                                      </p:cBhvr>
                                    </p:animEffect>
                                  </p:childTnLst>
                                </p:cTn>
                              </p:par>
                            </p:childTnLst>
                          </p:cTn>
                        </p:par>
                        <p:par>
                          <p:cTn fill="hold" id="39" nodeType="afterGroup">
                            <p:stCondLst>
                              <p:cond delay="1000"/>
                            </p:stCondLst>
                            <p:childTnLst>
                              <p:par>
                                <p:cTn fill="hold" id="40" nodeType="afterEffect" presetClass="entr" presetID="12" presetSubtype="8">
                                  <p:stCondLst>
                                    <p:cond delay="0"/>
                                  </p:stCondLst>
                                  <p:childTnLst>
                                    <p:set>
                                      <p:cBhvr>
                                        <p:cTn dur="1" fill="hold" id="41">
                                          <p:stCondLst>
                                            <p:cond delay="0"/>
                                          </p:stCondLst>
                                        </p:cTn>
                                        <p:tgtEl>
                                          <p:spTgt spid="66"/>
                                        </p:tgtEl>
                                        <p:attrNameLst>
                                          <p:attrName>style.visibility</p:attrName>
                                        </p:attrNameLst>
                                      </p:cBhvr>
                                      <p:to>
                                        <p:strVal val="visible"/>
                                      </p:to>
                                    </p:set>
                                    <p:anim calcmode="lin" valueType="num">
                                      <p:cBhvr additive="base">
                                        <p:cTn dur="500" id="42"/>
                                        <p:tgtEl>
                                          <p:spTgt spid="66"/>
                                        </p:tgtEl>
                                        <p:attrNameLst>
                                          <p:attrName>ppt_x</p:attrName>
                                        </p:attrNameLst>
                                      </p:cBhvr>
                                      <p:tavLst>
                                        <p:tav tm="0">
                                          <p:val>
                                            <p:strVal val="#ppt_x-#ppt_w*1.125000"/>
                                          </p:val>
                                        </p:tav>
                                        <p:tav tm="100000">
                                          <p:val>
                                            <p:strVal val="#ppt_x"/>
                                          </p:val>
                                        </p:tav>
                                      </p:tavLst>
                                    </p:anim>
                                    <p:animEffect filter="wipe(right)" transition="in">
                                      <p:cBhvr>
                                        <p:cTn dur="500" id="43"/>
                                        <p:tgtEl>
                                          <p:spTgt spid="66"/>
                                        </p:tgtEl>
                                      </p:cBhvr>
                                    </p:animEffect>
                                  </p:childTnLst>
                                </p:cTn>
                              </p:par>
                              <p:par>
                                <p:cTn fill="hold" id="44" nodeType="withEffect" presetClass="entr" presetID="12" presetSubtype="8">
                                  <p:stCondLst>
                                    <p:cond delay="0"/>
                                  </p:stCondLst>
                                  <p:childTnLst>
                                    <p:set>
                                      <p:cBhvr>
                                        <p:cTn dur="1" fill="hold" id="45">
                                          <p:stCondLst>
                                            <p:cond delay="0"/>
                                          </p:stCondLst>
                                        </p:cTn>
                                        <p:tgtEl>
                                          <p:spTgt spid="69"/>
                                        </p:tgtEl>
                                        <p:attrNameLst>
                                          <p:attrName>style.visibility</p:attrName>
                                        </p:attrNameLst>
                                      </p:cBhvr>
                                      <p:to>
                                        <p:strVal val="visible"/>
                                      </p:to>
                                    </p:set>
                                    <p:anim calcmode="lin" valueType="num">
                                      <p:cBhvr additive="base">
                                        <p:cTn dur="500" id="46"/>
                                        <p:tgtEl>
                                          <p:spTgt spid="69"/>
                                        </p:tgtEl>
                                        <p:attrNameLst>
                                          <p:attrName>ppt_x</p:attrName>
                                        </p:attrNameLst>
                                      </p:cBhvr>
                                      <p:tavLst>
                                        <p:tav tm="0">
                                          <p:val>
                                            <p:strVal val="#ppt_x-#ppt_w*1.125000"/>
                                          </p:val>
                                        </p:tav>
                                        <p:tav tm="100000">
                                          <p:val>
                                            <p:strVal val="#ppt_x"/>
                                          </p:val>
                                        </p:tav>
                                      </p:tavLst>
                                    </p:anim>
                                    <p:animEffect filter="wipe(right)" transition="in">
                                      <p:cBhvr>
                                        <p:cTn dur="500" id="47"/>
                                        <p:tgtEl>
                                          <p:spTgt spid="69"/>
                                        </p:tgtEl>
                                      </p:cBhvr>
                                    </p:animEffect>
                                  </p:childTnLst>
                                </p:cTn>
                              </p:par>
                              <p:par>
                                <p:cTn fill="hold" id="48" nodeType="withEffect" presetClass="entr" presetID="12" presetSubtype="8">
                                  <p:stCondLst>
                                    <p:cond delay="0"/>
                                  </p:stCondLst>
                                  <p:childTnLst>
                                    <p:set>
                                      <p:cBhvr>
                                        <p:cTn dur="1" fill="hold" id="49">
                                          <p:stCondLst>
                                            <p:cond delay="0"/>
                                          </p:stCondLst>
                                        </p:cTn>
                                        <p:tgtEl>
                                          <p:spTgt spid="70"/>
                                        </p:tgtEl>
                                        <p:attrNameLst>
                                          <p:attrName>style.visibility</p:attrName>
                                        </p:attrNameLst>
                                      </p:cBhvr>
                                      <p:to>
                                        <p:strVal val="visible"/>
                                      </p:to>
                                    </p:set>
                                    <p:anim calcmode="lin" valueType="num">
                                      <p:cBhvr additive="base">
                                        <p:cTn dur="500" id="50"/>
                                        <p:tgtEl>
                                          <p:spTgt spid="70"/>
                                        </p:tgtEl>
                                        <p:attrNameLst>
                                          <p:attrName>ppt_x</p:attrName>
                                        </p:attrNameLst>
                                      </p:cBhvr>
                                      <p:tavLst>
                                        <p:tav tm="0">
                                          <p:val>
                                            <p:strVal val="#ppt_x-#ppt_w*1.125000"/>
                                          </p:val>
                                        </p:tav>
                                        <p:tav tm="100000">
                                          <p:val>
                                            <p:strVal val="#ppt_x"/>
                                          </p:val>
                                        </p:tav>
                                      </p:tavLst>
                                    </p:anim>
                                    <p:animEffect filter="wipe(right)" transition="in">
                                      <p:cBhvr>
                                        <p:cTn dur="500" id="51"/>
                                        <p:tgtEl>
                                          <p:spTgt spid="70"/>
                                        </p:tgtEl>
                                      </p:cBhvr>
                                    </p:animEffect>
                                  </p:childTnLst>
                                </p:cTn>
                              </p:par>
                              <p:par>
                                <p:cTn fill="hold" id="52" nodeType="withEffect" presetClass="entr" presetID="12" presetSubtype="8">
                                  <p:stCondLst>
                                    <p:cond delay="0"/>
                                  </p:stCondLst>
                                  <p:childTnLst>
                                    <p:set>
                                      <p:cBhvr>
                                        <p:cTn dur="1" fill="hold" id="53">
                                          <p:stCondLst>
                                            <p:cond delay="0"/>
                                          </p:stCondLst>
                                        </p:cTn>
                                        <p:tgtEl>
                                          <p:spTgt spid="67"/>
                                        </p:tgtEl>
                                        <p:attrNameLst>
                                          <p:attrName>style.visibility</p:attrName>
                                        </p:attrNameLst>
                                      </p:cBhvr>
                                      <p:to>
                                        <p:strVal val="visible"/>
                                      </p:to>
                                    </p:set>
                                    <p:anim calcmode="lin" valueType="num">
                                      <p:cBhvr additive="base">
                                        <p:cTn dur="500" id="54"/>
                                        <p:tgtEl>
                                          <p:spTgt spid="67"/>
                                        </p:tgtEl>
                                        <p:attrNameLst>
                                          <p:attrName>ppt_x</p:attrName>
                                        </p:attrNameLst>
                                      </p:cBhvr>
                                      <p:tavLst>
                                        <p:tav tm="0">
                                          <p:val>
                                            <p:strVal val="#ppt_x-#ppt_w*1.125000"/>
                                          </p:val>
                                        </p:tav>
                                        <p:tav tm="100000">
                                          <p:val>
                                            <p:strVal val="#ppt_x"/>
                                          </p:val>
                                        </p:tav>
                                      </p:tavLst>
                                    </p:anim>
                                    <p:animEffect filter="wipe(right)" transition="in">
                                      <p:cBhvr>
                                        <p:cTn dur="500" id="55"/>
                                        <p:tgtEl>
                                          <p:spTgt spid="67"/>
                                        </p:tgtEl>
                                      </p:cBhvr>
                                    </p:animEffect>
                                  </p:childTnLst>
                                </p:cTn>
                              </p:par>
                              <p:par>
                                <p:cTn fill="hold" id="56" nodeType="withEffect" presetClass="entr" presetID="12" presetSubtype="8">
                                  <p:stCondLst>
                                    <p:cond delay="0"/>
                                  </p:stCondLst>
                                  <p:childTnLst>
                                    <p:set>
                                      <p:cBhvr>
                                        <p:cTn dur="1" fill="hold" id="57">
                                          <p:stCondLst>
                                            <p:cond delay="0"/>
                                          </p:stCondLst>
                                        </p:cTn>
                                        <p:tgtEl>
                                          <p:spTgt spid="68"/>
                                        </p:tgtEl>
                                        <p:attrNameLst>
                                          <p:attrName>style.visibility</p:attrName>
                                        </p:attrNameLst>
                                      </p:cBhvr>
                                      <p:to>
                                        <p:strVal val="visible"/>
                                      </p:to>
                                    </p:set>
                                    <p:anim calcmode="lin" valueType="num">
                                      <p:cBhvr additive="base">
                                        <p:cTn dur="500" id="58"/>
                                        <p:tgtEl>
                                          <p:spTgt spid="68"/>
                                        </p:tgtEl>
                                        <p:attrNameLst>
                                          <p:attrName>ppt_x</p:attrName>
                                        </p:attrNameLst>
                                      </p:cBhvr>
                                      <p:tavLst>
                                        <p:tav tm="0">
                                          <p:val>
                                            <p:strVal val="#ppt_x-#ppt_w*1.125000"/>
                                          </p:val>
                                        </p:tav>
                                        <p:tav tm="100000">
                                          <p:val>
                                            <p:strVal val="#ppt_x"/>
                                          </p:val>
                                        </p:tav>
                                      </p:tavLst>
                                    </p:anim>
                                    <p:animEffect filter="wipe(right)" transition="in">
                                      <p:cBhvr>
                                        <p:cTn dur="500" id="59"/>
                                        <p:tgtEl>
                                          <p:spTgt spid="68"/>
                                        </p:tgtEl>
                                      </p:cBhvr>
                                    </p:animEffect>
                                  </p:childTnLst>
                                </p:cTn>
                              </p:par>
                              <p:par>
                                <p:cTn fill="hold" id="60" nodeType="withEffect" presetClass="entr" presetID="12" presetSubtype="8">
                                  <p:stCondLst>
                                    <p:cond delay="0"/>
                                  </p:stCondLst>
                                  <p:childTnLst>
                                    <p:set>
                                      <p:cBhvr>
                                        <p:cTn dur="1" fill="hold" id="61">
                                          <p:stCondLst>
                                            <p:cond delay="0"/>
                                          </p:stCondLst>
                                        </p:cTn>
                                        <p:tgtEl>
                                          <p:spTgt spid="71"/>
                                        </p:tgtEl>
                                        <p:attrNameLst>
                                          <p:attrName>style.visibility</p:attrName>
                                        </p:attrNameLst>
                                      </p:cBhvr>
                                      <p:to>
                                        <p:strVal val="visible"/>
                                      </p:to>
                                    </p:set>
                                    <p:anim calcmode="lin" valueType="num">
                                      <p:cBhvr additive="base">
                                        <p:cTn dur="500" id="62"/>
                                        <p:tgtEl>
                                          <p:spTgt spid="71"/>
                                        </p:tgtEl>
                                        <p:attrNameLst>
                                          <p:attrName>ppt_x</p:attrName>
                                        </p:attrNameLst>
                                      </p:cBhvr>
                                      <p:tavLst>
                                        <p:tav tm="0">
                                          <p:val>
                                            <p:strVal val="#ppt_x-#ppt_w*1.125000"/>
                                          </p:val>
                                        </p:tav>
                                        <p:tav tm="100000">
                                          <p:val>
                                            <p:strVal val="#ppt_x"/>
                                          </p:val>
                                        </p:tav>
                                      </p:tavLst>
                                    </p:anim>
                                    <p:animEffect filter="wipe(right)" transition="in">
                                      <p:cBhvr>
                                        <p:cTn dur="500" id="63"/>
                                        <p:tgtEl>
                                          <p:spTgt spid="7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Graphic grpId="0" spid="8">
        <p:bldAsOne/>
      </p:bldGraphic>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1" name="组合 20"/>
          <p:cNvGrpSpPr/>
          <p:nvPr/>
        </p:nvGrpSpPr>
        <p:grpSpPr>
          <a:xfrm>
            <a:off x="1493942" y="1980583"/>
            <a:ext cx="1942023" cy="2078071"/>
            <a:chOff x="1161144" y="1785035"/>
            <a:chExt cx="2369000" cy="2534960"/>
          </a:xfrm>
        </p:grpSpPr>
        <p:grpSp>
          <p:nvGrpSpPr>
            <p:cNvPr id="6" name="组合 5"/>
            <p:cNvGrpSpPr/>
            <p:nvPr/>
          </p:nvGrpSpPr>
          <p:grpSpPr>
            <a:xfrm>
              <a:off x="1161144" y="1950996"/>
              <a:ext cx="2369000" cy="2368999"/>
              <a:chOff x="824545" y="1875863"/>
              <a:chExt cx="2530586" cy="2530585"/>
            </a:xfrm>
          </p:grpSpPr>
          <p:sp>
            <p:nvSpPr>
              <p:cNvPr id="3" name="椭圆 2"/>
              <p:cNvSpPr/>
              <p:nvPr/>
            </p:nvSpPr>
            <p:spPr>
              <a:xfrm>
                <a:off x="824545" y="1875863"/>
                <a:ext cx="2530586" cy="25305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椭圆 75"/>
              <p:cNvSpPr/>
              <p:nvPr/>
            </p:nvSpPr>
            <p:spPr>
              <a:xfrm>
                <a:off x="954664" y="2005982"/>
                <a:ext cx="2270346" cy="2270346"/>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4" name="组合 13"/>
            <p:cNvGrpSpPr/>
            <p:nvPr/>
          </p:nvGrpSpPr>
          <p:grpSpPr>
            <a:xfrm>
              <a:off x="1258698" y="1785035"/>
              <a:ext cx="973815" cy="973815"/>
              <a:chOff x="928753" y="1698582"/>
              <a:chExt cx="1040237" cy="1040237"/>
            </a:xfrm>
          </p:grpSpPr>
          <p:sp>
            <p:nvSpPr>
              <p:cNvPr id="77" name="椭圆 76"/>
              <p:cNvSpPr/>
              <p:nvPr/>
            </p:nvSpPr>
            <p:spPr>
              <a:xfrm>
                <a:off x="928753" y="1698582"/>
                <a:ext cx="1040237" cy="1040237"/>
              </a:xfrm>
              <a:prstGeom prst="ellipse">
                <a:avLst/>
              </a:prstGeom>
              <a:solidFill>
                <a:schemeClr val="bg1"/>
              </a:solidFill>
              <a:ln>
                <a:noFill/>
              </a:ln>
              <a:effectLst>
                <a:outerShdw algn="ctr" blurRad="139700" rotWithShape="0" sx="101000" sy="101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8" name="Freeform 44"/>
              <p:cNvSpPr>
                <a:spLocks noEditPoints="1"/>
              </p:cNvSpPr>
              <p:nvPr/>
            </p:nvSpPr>
            <p:spPr bwMode="auto">
              <a:xfrm>
                <a:off x="1229384" y="1989146"/>
                <a:ext cx="399094" cy="408516"/>
              </a:xfrm>
              <a:custGeom>
                <a:gdLst>
                  <a:gd fmla="*/ 11676468 w 59" name="T0"/>
                  <a:gd fmla="*/ 473228194 h 60" name="T1"/>
                  <a:gd fmla="*/ 11676468 w 59" name="T2"/>
                  <a:gd fmla="*/ 449567300 h 60" name="T3"/>
                  <a:gd fmla="*/ 151800920 w 59" name="T4"/>
                  <a:gd fmla="*/ 461399467 h 60" name="T5"/>
                  <a:gd fmla="*/ 326958194 w 59" name="T6"/>
                  <a:gd fmla="*/ 224783650 h 60" name="T7"/>
                  <a:gd fmla="*/ 186833742 w 59" name="T8"/>
                  <a:gd fmla="*/ 94647015 h 60" name="T9"/>
                  <a:gd fmla="*/ 93415162 w 59" name="T10"/>
                  <a:gd fmla="*/ 165629696 h 60" name="T11"/>
                  <a:gd fmla="*/ 93415162 w 59" name="T12"/>
                  <a:gd fmla="*/ 224783650 h 60" name="T13"/>
                  <a:gd fmla="*/ 198510210 w 59" name="T14"/>
                  <a:gd fmla="*/ 437738573 h 60" name="T15"/>
                  <a:gd fmla="*/ 35032822 w 59" name="T16"/>
                  <a:gd fmla="*/ 283937604 h 60" name="T17"/>
                  <a:gd fmla="*/ 35032822 w 59" name="T18"/>
                  <a:gd fmla="*/ 106475742 h 60" name="T19"/>
                  <a:gd fmla="*/ 186833742 w 59" name="T20"/>
                  <a:gd fmla="*/ 11832167 h 60" name="T21"/>
                  <a:gd fmla="*/ 408696888 w 59" name="T22"/>
                  <a:gd fmla="*/ 189290590 h 60" name="T23"/>
                  <a:gd fmla="*/ 326958194 w 59" name="T24"/>
                  <a:gd fmla="*/ 224783650 h 60" name="T25"/>
                  <a:gd fmla="*/ 58385758 w 59" name="T26"/>
                  <a:gd fmla="*/ 650690056 h 60" name="T27"/>
                  <a:gd fmla="*/ 58385758 w 59" name="T28"/>
                  <a:gd fmla="*/ 627029163 h 60" name="T29"/>
                  <a:gd fmla="*/ 175157274 w 59" name="T30"/>
                  <a:gd fmla="*/ 520553421 h 60" name="T31"/>
                  <a:gd fmla="*/ 70062226 w 59" name="T32"/>
                  <a:gd fmla="*/ 650690056 h 60" name="T33"/>
                  <a:gd fmla="*/ 233539615 w 59" name="T34"/>
                  <a:gd fmla="*/ 709844010 h 60" name="T35"/>
                  <a:gd fmla="*/ 221863146 w 59" name="T36"/>
                  <a:gd fmla="*/ 556043042 h 60" name="T37"/>
                  <a:gd fmla="*/ 245219500 w 59" name="T38"/>
                  <a:gd fmla="*/ 556043042 h 60" name="T39"/>
                  <a:gd fmla="*/ 653912971 w 59" name="T40"/>
                  <a:gd fmla="*/ 603368269 h 60" name="T41"/>
                  <a:gd fmla="*/ 502112051 w 59" name="T42"/>
                  <a:gd fmla="*/ 698011844 h 60" name="T43"/>
                  <a:gd fmla="*/ 280248904 w 59" name="T44"/>
                  <a:gd fmla="*/ 520553421 h 60" name="T45"/>
                  <a:gd fmla="*/ 361987599 w 59" name="T46"/>
                  <a:gd fmla="*/ 496892527 h 60" name="T47"/>
                  <a:gd fmla="*/ 525468404 w 59" name="T48"/>
                  <a:gd fmla="*/ 603368269 h 60" name="T49"/>
                  <a:gd fmla="*/ 607207098 w 59" name="T50"/>
                  <a:gd fmla="*/ 520553421 h 60" name="T51"/>
                  <a:gd fmla="*/ 478759114 w 59" name="T52"/>
                  <a:gd fmla="*/ 378584619 h 60" name="T53"/>
                  <a:gd fmla="*/ 513788519 w 59" name="T54"/>
                  <a:gd fmla="*/ 283937604 h 60" name="T55"/>
                  <a:gd fmla="*/ 688945793 w 59" name="T56"/>
                  <a:gd fmla="*/ 520553421 h 60" name="T57"/>
                  <a:gd fmla="*/ 467082646 w 59" name="T58"/>
                  <a:gd fmla="*/ 153800969 h 60" name="T59"/>
                  <a:gd fmla="*/ 432049825 w 59" name="T60"/>
                  <a:gd fmla="*/ 153800969 h 60" name="T61"/>
                  <a:gd fmla="*/ 455406178 w 59" name="T62"/>
                  <a:gd fmla="*/ 0 h 60" name="T63"/>
                  <a:gd fmla="*/ 467082646 w 59" name="T64"/>
                  <a:gd fmla="*/ 153800969 h 60" name="T65"/>
                  <a:gd fmla="*/ 513788519 w 59" name="T66"/>
                  <a:gd fmla="*/ 189290590 h 60" name="T67"/>
                  <a:gd fmla="*/ 502112051 w 59" name="T68"/>
                  <a:gd fmla="*/ 165629696 h 60" name="T69"/>
                  <a:gd fmla="*/ 630560035 w 59" name="T70"/>
                  <a:gd fmla="*/ 59153954 h 60" name="T71"/>
                  <a:gd fmla="*/ 525468404 w 59" name="T72"/>
                  <a:gd fmla="*/ 189290590 h 60" name="T73"/>
                  <a:gd fmla="*/ 548821341 w 59" name="T74"/>
                  <a:gd fmla="*/ 260276710 h 60" name="T75"/>
                  <a:gd fmla="*/ 548821341 w 59" name="T76"/>
                  <a:gd fmla="*/ 236615817 h 60" name="T77"/>
                  <a:gd fmla="*/ 688945793 w 59" name="T78"/>
                  <a:gd fmla="*/ 248444544 h 60"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60" w="59">
                    <a:moveTo>
                      <a:pt x="12" y="40"/>
                    </a:moveTo>
                    <a:cubicBezTo>
                      <a:pt x="1" y="40"/>
                      <a:pt x="1" y="40"/>
                      <a:pt x="1" y="40"/>
                    </a:cubicBezTo>
                    <a:cubicBezTo>
                      <a:pt x="0" y="40"/>
                      <a:pt x="0" y="40"/>
                      <a:pt x="0" y="39"/>
                    </a:cubicBezTo>
                    <a:cubicBezTo>
                      <a:pt x="0" y="39"/>
                      <a:pt x="0" y="38"/>
                      <a:pt x="1" y="38"/>
                    </a:cubicBezTo>
                    <a:cubicBezTo>
                      <a:pt x="12" y="38"/>
                      <a:pt x="12" y="38"/>
                      <a:pt x="12" y="38"/>
                    </a:cubicBezTo>
                    <a:cubicBezTo>
                      <a:pt x="13" y="38"/>
                      <a:pt x="13" y="39"/>
                      <a:pt x="13" y="39"/>
                    </a:cubicBezTo>
                    <a:cubicBezTo>
                      <a:pt x="13" y="40"/>
                      <a:pt x="13" y="40"/>
                      <a:pt x="12" y="40"/>
                    </a:cubicBezTo>
                    <a:close/>
                    <a:moveTo>
                      <a:pt x="28" y="19"/>
                    </a:moveTo>
                    <a:cubicBezTo>
                      <a:pt x="18" y="9"/>
                      <a:pt x="18" y="9"/>
                      <a:pt x="18" y="9"/>
                    </a:cubicBezTo>
                    <a:cubicBezTo>
                      <a:pt x="18" y="8"/>
                      <a:pt x="17" y="8"/>
                      <a:pt x="16" y="8"/>
                    </a:cubicBezTo>
                    <a:cubicBezTo>
                      <a:pt x="15" y="8"/>
                      <a:pt x="14" y="8"/>
                      <a:pt x="13" y="9"/>
                    </a:cubicBezTo>
                    <a:cubicBezTo>
                      <a:pt x="8" y="14"/>
                      <a:pt x="8" y="14"/>
                      <a:pt x="8" y="14"/>
                    </a:cubicBezTo>
                    <a:cubicBezTo>
                      <a:pt x="8" y="15"/>
                      <a:pt x="7" y="15"/>
                      <a:pt x="7" y="16"/>
                    </a:cubicBezTo>
                    <a:cubicBezTo>
                      <a:pt x="7" y="17"/>
                      <a:pt x="8" y="18"/>
                      <a:pt x="8" y="19"/>
                    </a:cubicBezTo>
                    <a:cubicBezTo>
                      <a:pt x="18" y="29"/>
                      <a:pt x="18" y="29"/>
                      <a:pt x="18" y="29"/>
                    </a:cubicBezTo>
                    <a:cubicBezTo>
                      <a:pt x="17" y="37"/>
                      <a:pt x="17" y="37"/>
                      <a:pt x="17" y="37"/>
                    </a:cubicBezTo>
                    <a:cubicBezTo>
                      <a:pt x="17" y="37"/>
                      <a:pt x="16" y="36"/>
                      <a:pt x="15" y="36"/>
                    </a:cubicBezTo>
                    <a:cubicBezTo>
                      <a:pt x="3" y="24"/>
                      <a:pt x="3" y="24"/>
                      <a:pt x="3" y="24"/>
                    </a:cubicBezTo>
                    <a:cubicBezTo>
                      <a:pt x="1" y="22"/>
                      <a:pt x="0" y="19"/>
                      <a:pt x="0" y="16"/>
                    </a:cubicBezTo>
                    <a:cubicBezTo>
                      <a:pt x="0" y="14"/>
                      <a:pt x="1" y="11"/>
                      <a:pt x="3" y="9"/>
                    </a:cubicBezTo>
                    <a:cubicBezTo>
                      <a:pt x="9" y="4"/>
                      <a:pt x="9" y="4"/>
                      <a:pt x="9" y="4"/>
                    </a:cubicBezTo>
                    <a:cubicBezTo>
                      <a:pt x="11" y="2"/>
                      <a:pt x="13" y="1"/>
                      <a:pt x="16" y="1"/>
                    </a:cubicBezTo>
                    <a:cubicBezTo>
                      <a:pt x="19" y="1"/>
                      <a:pt x="21" y="2"/>
                      <a:pt x="23" y="4"/>
                    </a:cubicBezTo>
                    <a:cubicBezTo>
                      <a:pt x="35" y="16"/>
                      <a:pt x="35" y="16"/>
                      <a:pt x="35" y="16"/>
                    </a:cubicBezTo>
                    <a:cubicBezTo>
                      <a:pt x="36" y="17"/>
                      <a:pt x="36" y="17"/>
                      <a:pt x="37" y="18"/>
                    </a:cubicBezTo>
                    <a:lnTo>
                      <a:pt x="28" y="19"/>
                    </a:lnTo>
                    <a:close/>
                    <a:moveTo>
                      <a:pt x="6" y="55"/>
                    </a:moveTo>
                    <a:cubicBezTo>
                      <a:pt x="6" y="55"/>
                      <a:pt x="6" y="55"/>
                      <a:pt x="5" y="55"/>
                    </a:cubicBezTo>
                    <a:cubicBezTo>
                      <a:pt x="5" y="55"/>
                      <a:pt x="5" y="55"/>
                      <a:pt x="5" y="55"/>
                    </a:cubicBezTo>
                    <a:cubicBezTo>
                      <a:pt x="4" y="54"/>
                      <a:pt x="4" y="54"/>
                      <a:pt x="5" y="53"/>
                    </a:cubicBezTo>
                    <a:cubicBezTo>
                      <a:pt x="14" y="44"/>
                      <a:pt x="14" y="44"/>
                      <a:pt x="14" y="44"/>
                    </a:cubicBezTo>
                    <a:cubicBezTo>
                      <a:pt x="14" y="44"/>
                      <a:pt x="15" y="44"/>
                      <a:pt x="15" y="44"/>
                    </a:cubicBezTo>
                    <a:cubicBezTo>
                      <a:pt x="16" y="45"/>
                      <a:pt x="16" y="45"/>
                      <a:pt x="15" y="46"/>
                    </a:cubicBezTo>
                    <a:lnTo>
                      <a:pt x="6" y="55"/>
                    </a:lnTo>
                    <a:close/>
                    <a:moveTo>
                      <a:pt x="21" y="59"/>
                    </a:moveTo>
                    <a:cubicBezTo>
                      <a:pt x="21" y="59"/>
                      <a:pt x="21" y="60"/>
                      <a:pt x="20" y="60"/>
                    </a:cubicBezTo>
                    <a:cubicBezTo>
                      <a:pt x="20" y="60"/>
                      <a:pt x="19" y="59"/>
                      <a:pt x="19" y="59"/>
                    </a:cubicBezTo>
                    <a:cubicBezTo>
                      <a:pt x="19" y="47"/>
                      <a:pt x="19" y="47"/>
                      <a:pt x="19" y="47"/>
                    </a:cubicBezTo>
                    <a:cubicBezTo>
                      <a:pt x="19" y="47"/>
                      <a:pt x="20" y="46"/>
                      <a:pt x="20" y="46"/>
                    </a:cubicBezTo>
                    <a:cubicBezTo>
                      <a:pt x="21" y="46"/>
                      <a:pt x="21" y="47"/>
                      <a:pt x="21" y="47"/>
                    </a:cubicBezTo>
                    <a:lnTo>
                      <a:pt x="21" y="59"/>
                    </a:lnTo>
                    <a:close/>
                    <a:moveTo>
                      <a:pt x="56" y="51"/>
                    </a:moveTo>
                    <a:cubicBezTo>
                      <a:pt x="50" y="56"/>
                      <a:pt x="50" y="56"/>
                      <a:pt x="50" y="56"/>
                    </a:cubicBezTo>
                    <a:cubicBezTo>
                      <a:pt x="48" y="58"/>
                      <a:pt x="46" y="59"/>
                      <a:pt x="43" y="59"/>
                    </a:cubicBezTo>
                    <a:cubicBezTo>
                      <a:pt x="40" y="59"/>
                      <a:pt x="38" y="58"/>
                      <a:pt x="36" y="56"/>
                    </a:cubicBezTo>
                    <a:cubicBezTo>
                      <a:pt x="24" y="44"/>
                      <a:pt x="24" y="44"/>
                      <a:pt x="24" y="44"/>
                    </a:cubicBezTo>
                    <a:cubicBezTo>
                      <a:pt x="23" y="44"/>
                      <a:pt x="23" y="43"/>
                      <a:pt x="22" y="42"/>
                    </a:cubicBezTo>
                    <a:cubicBezTo>
                      <a:pt x="31" y="42"/>
                      <a:pt x="31" y="42"/>
                      <a:pt x="31" y="42"/>
                    </a:cubicBezTo>
                    <a:cubicBezTo>
                      <a:pt x="41" y="51"/>
                      <a:pt x="41" y="51"/>
                      <a:pt x="41" y="51"/>
                    </a:cubicBezTo>
                    <a:cubicBezTo>
                      <a:pt x="42" y="53"/>
                      <a:pt x="44" y="53"/>
                      <a:pt x="45" y="51"/>
                    </a:cubicBezTo>
                    <a:cubicBezTo>
                      <a:pt x="51" y="46"/>
                      <a:pt x="51" y="46"/>
                      <a:pt x="51" y="46"/>
                    </a:cubicBezTo>
                    <a:cubicBezTo>
                      <a:pt x="51" y="46"/>
                      <a:pt x="52" y="45"/>
                      <a:pt x="52" y="44"/>
                    </a:cubicBezTo>
                    <a:cubicBezTo>
                      <a:pt x="52" y="43"/>
                      <a:pt x="51" y="42"/>
                      <a:pt x="51" y="41"/>
                    </a:cubicBezTo>
                    <a:cubicBezTo>
                      <a:pt x="41" y="32"/>
                      <a:pt x="41" y="32"/>
                      <a:pt x="41" y="32"/>
                    </a:cubicBezTo>
                    <a:cubicBezTo>
                      <a:pt x="42" y="23"/>
                      <a:pt x="42" y="23"/>
                      <a:pt x="42" y="23"/>
                    </a:cubicBezTo>
                    <a:cubicBezTo>
                      <a:pt x="42" y="23"/>
                      <a:pt x="43" y="24"/>
                      <a:pt x="44" y="24"/>
                    </a:cubicBezTo>
                    <a:cubicBezTo>
                      <a:pt x="56" y="36"/>
                      <a:pt x="56" y="36"/>
                      <a:pt x="56" y="36"/>
                    </a:cubicBezTo>
                    <a:cubicBezTo>
                      <a:pt x="58" y="38"/>
                      <a:pt x="59" y="41"/>
                      <a:pt x="59" y="44"/>
                    </a:cubicBezTo>
                    <a:cubicBezTo>
                      <a:pt x="59" y="47"/>
                      <a:pt x="58" y="49"/>
                      <a:pt x="56" y="51"/>
                    </a:cubicBezTo>
                    <a:close/>
                    <a:moveTo>
                      <a:pt x="40" y="13"/>
                    </a:moveTo>
                    <a:cubicBezTo>
                      <a:pt x="40" y="14"/>
                      <a:pt x="39" y="14"/>
                      <a:pt x="39" y="14"/>
                    </a:cubicBezTo>
                    <a:cubicBezTo>
                      <a:pt x="38" y="14"/>
                      <a:pt x="37" y="14"/>
                      <a:pt x="37" y="13"/>
                    </a:cubicBezTo>
                    <a:cubicBezTo>
                      <a:pt x="37" y="1"/>
                      <a:pt x="37" y="1"/>
                      <a:pt x="37" y="1"/>
                    </a:cubicBezTo>
                    <a:cubicBezTo>
                      <a:pt x="37" y="1"/>
                      <a:pt x="38" y="0"/>
                      <a:pt x="39" y="0"/>
                    </a:cubicBezTo>
                    <a:cubicBezTo>
                      <a:pt x="39" y="0"/>
                      <a:pt x="40" y="1"/>
                      <a:pt x="40" y="1"/>
                    </a:cubicBezTo>
                    <a:lnTo>
                      <a:pt x="40" y="13"/>
                    </a:lnTo>
                    <a:close/>
                    <a:moveTo>
                      <a:pt x="45" y="16"/>
                    </a:moveTo>
                    <a:cubicBezTo>
                      <a:pt x="45" y="16"/>
                      <a:pt x="45" y="16"/>
                      <a:pt x="44" y="16"/>
                    </a:cubicBezTo>
                    <a:cubicBezTo>
                      <a:pt x="44" y="16"/>
                      <a:pt x="44" y="16"/>
                      <a:pt x="43" y="16"/>
                    </a:cubicBezTo>
                    <a:cubicBezTo>
                      <a:pt x="43" y="16"/>
                      <a:pt x="43" y="15"/>
                      <a:pt x="43" y="14"/>
                    </a:cubicBezTo>
                    <a:cubicBezTo>
                      <a:pt x="53" y="5"/>
                      <a:pt x="53" y="5"/>
                      <a:pt x="53" y="5"/>
                    </a:cubicBezTo>
                    <a:cubicBezTo>
                      <a:pt x="53" y="5"/>
                      <a:pt x="54" y="5"/>
                      <a:pt x="54" y="5"/>
                    </a:cubicBezTo>
                    <a:cubicBezTo>
                      <a:pt x="55" y="6"/>
                      <a:pt x="55" y="6"/>
                      <a:pt x="54" y="7"/>
                    </a:cubicBezTo>
                    <a:lnTo>
                      <a:pt x="45" y="16"/>
                    </a:lnTo>
                    <a:close/>
                    <a:moveTo>
                      <a:pt x="58" y="22"/>
                    </a:moveTo>
                    <a:cubicBezTo>
                      <a:pt x="47" y="22"/>
                      <a:pt x="47" y="22"/>
                      <a:pt x="47" y="22"/>
                    </a:cubicBezTo>
                    <a:cubicBezTo>
                      <a:pt x="46" y="22"/>
                      <a:pt x="45" y="22"/>
                      <a:pt x="45" y="21"/>
                    </a:cubicBezTo>
                    <a:cubicBezTo>
                      <a:pt x="45" y="20"/>
                      <a:pt x="46" y="20"/>
                      <a:pt x="47" y="20"/>
                    </a:cubicBezTo>
                    <a:cubicBezTo>
                      <a:pt x="58" y="20"/>
                      <a:pt x="58" y="20"/>
                      <a:pt x="58" y="20"/>
                    </a:cubicBezTo>
                    <a:cubicBezTo>
                      <a:pt x="59" y="20"/>
                      <a:pt x="59" y="20"/>
                      <a:pt x="59" y="21"/>
                    </a:cubicBezTo>
                    <a:cubicBezTo>
                      <a:pt x="59" y="22"/>
                      <a:pt x="59" y="22"/>
                      <a:pt x="58" y="22"/>
                    </a:cubicBezTo>
                    <a:close/>
                  </a:path>
                </a:pathLst>
              </a:custGeom>
              <a:solidFill>
                <a:schemeClr val="accent1"/>
              </a:solidFill>
              <a:ln>
                <a:noFill/>
              </a:ln>
            </p:spPr>
            <p:txBody>
              <a:bodyPr/>
              <a:lstStyle/>
              <a:p>
                <a:endParaRPr altLang="en-US" lang="zh-CN"/>
              </a:p>
            </p:txBody>
          </p:sp>
        </p:grpSp>
      </p:grpSp>
      <p:grpSp>
        <p:nvGrpSpPr>
          <p:cNvPr id="50" name="组合 49"/>
          <p:cNvGrpSpPr/>
          <p:nvPr/>
        </p:nvGrpSpPr>
        <p:grpSpPr>
          <a:xfrm>
            <a:off x="1385132" y="4458119"/>
            <a:ext cx="2159641" cy="1149767"/>
            <a:chOff x="7483989" y="3339882"/>
            <a:chExt cx="2159641" cy="1149767"/>
          </a:xfrm>
        </p:grpSpPr>
        <p:sp>
          <p:nvSpPr>
            <p:cNvPr id="51" name="矩形 50"/>
            <p:cNvSpPr/>
            <p:nvPr/>
          </p:nvSpPr>
          <p:spPr>
            <a:xfrm>
              <a:off x="7483990" y="3732519"/>
              <a:ext cx="2159640" cy="74980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65000"/>
                      <a:lumOff val="35000"/>
                    </a:schemeClr>
                  </a:solidFill>
                  <a:latin typeface="+mn-ea"/>
                </a:rPr>
                <a:t>用户可以在投影仪或者计算机上进行演示也可以将演示文稿打印出来制作成胶片</a:t>
              </a:r>
            </a:p>
          </p:txBody>
        </p:sp>
        <p:sp>
          <p:nvSpPr>
            <p:cNvPr id="52" name="矩形 51"/>
            <p:cNvSpPr/>
            <p:nvPr/>
          </p:nvSpPr>
          <p:spPr>
            <a:xfrm>
              <a:off x="7483989" y="3339883"/>
              <a:ext cx="2050552" cy="457200"/>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000">
                  <a:solidFill>
                    <a:schemeClr val="tx1">
                      <a:lumMod val="65000"/>
                      <a:lumOff val="35000"/>
                    </a:schemeClr>
                  </a:solidFill>
                  <a:latin typeface="+mn-ea"/>
                </a:rPr>
                <a:t>标题文字添加</a:t>
              </a:r>
            </a:p>
          </p:txBody>
        </p:sp>
      </p:grpSp>
      <p:grpSp>
        <p:nvGrpSpPr>
          <p:cNvPr id="19" name="组合 18"/>
          <p:cNvGrpSpPr/>
          <p:nvPr/>
        </p:nvGrpSpPr>
        <p:grpSpPr>
          <a:xfrm>
            <a:off x="3995139" y="1980583"/>
            <a:ext cx="1942023" cy="2078071"/>
            <a:chOff x="3661382" y="1785035"/>
            <a:chExt cx="2369000" cy="2534960"/>
          </a:xfrm>
        </p:grpSpPr>
        <p:grpSp>
          <p:nvGrpSpPr>
            <p:cNvPr id="7" name="组合 6"/>
            <p:cNvGrpSpPr/>
            <p:nvPr/>
          </p:nvGrpSpPr>
          <p:grpSpPr>
            <a:xfrm>
              <a:off x="3661382" y="1950996"/>
              <a:ext cx="2369000" cy="2368999"/>
              <a:chOff x="3495320" y="1875863"/>
              <a:chExt cx="2530586" cy="2530585"/>
            </a:xfrm>
          </p:grpSpPr>
          <p:sp>
            <p:nvSpPr>
              <p:cNvPr id="104" name="椭圆 103"/>
              <p:cNvSpPr/>
              <p:nvPr/>
            </p:nvSpPr>
            <p:spPr>
              <a:xfrm>
                <a:off x="3495320" y="1875863"/>
                <a:ext cx="2530586" cy="25305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5" name="椭圆 104"/>
              <p:cNvSpPr/>
              <p:nvPr/>
            </p:nvSpPr>
            <p:spPr>
              <a:xfrm>
                <a:off x="3625439" y="2005982"/>
                <a:ext cx="2270346" cy="2270346"/>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5" name="组合 14"/>
            <p:cNvGrpSpPr/>
            <p:nvPr/>
          </p:nvGrpSpPr>
          <p:grpSpPr>
            <a:xfrm>
              <a:off x="3758936" y="1785035"/>
              <a:ext cx="973815" cy="973815"/>
              <a:chOff x="3599528" y="1698582"/>
              <a:chExt cx="1040237" cy="1040237"/>
            </a:xfrm>
          </p:grpSpPr>
          <p:sp>
            <p:nvSpPr>
              <p:cNvPr id="106" name="椭圆 105"/>
              <p:cNvSpPr/>
              <p:nvPr/>
            </p:nvSpPr>
            <p:spPr>
              <a:xfrm>
                <a:off x="3599528" y="1698582"/>
                <a:ext cx="1040237" cy="1040237"/>
              </a:xfrm>
              <a:prstGeom prst="ellipse">
                <a:avLst/>
              </a:prstGeom>
              <a:solidFill>
                <a:schemeClr val="bg1"/>
              </a:solidFill>
              <a:ln>
                <a:noFill/>
              </a:ln>
              <a:effectLst>
                <a:outerShdw algn="ctr" blurRad="139700" rotWithShape="0" sx="101000" sy="101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7" name="Freeform 26"/>
              <p:cNvSpPr>
                <a:spLocks noEditPoints="1"/>
              </p:cNvSpPr>
              <p:nvPr/>
            </p:nvSpPr>
            <p:spPr bwMode="auto">
              <a:xfrm>
                <a:off x="3839967" y="2052638"/>
                <a:ext cx="559358" cy="314244"/>
              </a:xfrm>
              <a:custGeom>
                <a:gdLst>
                  <a:gd fmla="*/ 783759669 w 82" name="T0"/>
                  <a:gd fmla="*/ 547860054 h 46" name="T1"/>
                  <a:gd fmla="*/ 593758996 w 82" name="T2"/>
                  <a:gd fmla="*/ 357301386 h 46" name="T3"/>
                  <a:gd fmla="*/ 653134206 w 82" name="T4"/>
                  <a:gd fmla="*/ 214381522 h 46" name="T5"/>
                  <a:gd fmla="*/ 629384122 w 82" name="T6"/>
                  <a:gd fmla="*/ 166739266 h 46" name="T7"/>
                  <a:gd fmla="*/ 475005129 w 82" name="T8"/>
                  <a:gd fmla="*/ 369211087 h 46" name="T9"/>
                  <a:gd fmla="*/ 463130087 w 82" name="T10"/>
                  <a:gd fmla="*/ 381120788 h 46" name="T11"/>
                  <a:gd fmla="*/ 380004792 w 82" name="T12"/>
                  <a:gd fmla="*/ 381120788 h 46" name="T13"/>
                  <a:gd fmla="*/ 190004119 w 82" name="T14"/>
                  <a:gd fmla="*/ 547860054 h 46" name="T15"/>
                  <a:gd fmla="*/ 0 w 82" name="T16"/>
                  <a:gd fmla="*/ 357301386 h 46" name="T17"/>
                  <a:gd fmla="*/ 190004119 w 82" name="T18"/>
                  <a:gd fmla="*/ 166739266 h 46" name="T19"/>
                  <a:gd fmla="*/ 273129414 w 82" name="T20"/>
                  <a:gd fmla="*/ 190558668 h 46" name="T21"/>
                  <a:gd fmla="*/ 332504624 w 82" name="T22"/>
                  <a:gd fmla="*/ 107190761 h 46" name="T23"/>
                  <a:gd fmla="*/ 237504288 w 82" name="T24"/>
                  <a:gd fmla="*/ 107190761 h 46" name="T25"/>
                  <a:gd fmla="*/ 213754203 w 82" name="T26"/>
                  <a:gd fmla="*/ 83371359 h 46" name="T27"/>
                  <a:gd fmla="*/ 237504288 w 82" name="T28"/>
                  <a:gd fmla="*/ 47638804 h 46" name="T29"/>
                  <a:gd fmla="*/ 403754877 w 82" name="T30"/>
                  <a:gd fmla="*/ 47638804 h 46" name="T31"/>
                  <a:gd fmla="*/ 403754877 w 82" name="T32"/>
                  <a:gd fmla="*/ 107190761 h 46" name="T33"/>
                  <a:gd fmla="*/ 593758996 w 82" name="T34"/>
                  <a:gd fmla="*/ 107190761 h 46" name="T35"/>
                  <a:gd fmla="*/ 558133870 w 82" name="T36"/>
                  <a:gd fmla="*/ 47638804 h 46" name="T37"/>
                  <a:gd fmla="*/ 463130087 w 82" name="T38"/>
                  <a:gd fmla="*/ 47638804 h 46" name="T39"/>
                  <a:gd fmla="*/ 427504961 w 82" name="T40"/>
                  <a:gd fmla="*/ 23819402 h 46" name="T41"/>
                  <a:gd fmla="*/ 463130087 w 82" name="T42"/>
                  <a:gd fmla="*/ 0 h 46" name="T43"/>
                  <a:gd fmla="*/ 570008912 w 82" name="T44"/>
                  <a:gd fmla="*/ 0 h 46" name="T45"/>
                  <a:gd fmla="*/ 593758996 w 82" name="T46"/>
                  <a:gd fmla="*/ 11909701 h 46" name="T47"/>
                  <a:gd fmla="*/ 700634374 w 82" name="T48"/>
                  <a:gd fmla="*/ 178648967 h 46" name="T49"/>
                  <a:gd fmla="*/ 783759669 w 82" name="T50"/>
                  <a:gd fmla="*/ 166739266 h 46" name="T51"/>
                  <a:gd fmla="*/ 973763788 w 82" name="T52"/>
                  <a:gd fmla="*/ 357301386 h 46" name="T53"/>
                  <a:gd fmla="*/ 783759669 w 82" name="T54"/>
                  <a:gd fmla="*/ 547860054 h 46" name="T55"/>
                  <a:gd fmla="*/ 190004119 w 82" name="T56"/>
                  <a:gd fmla="*/ 381120788 h 46" name="T57"/>
                  <a:gd fmla="*/ 166254035 w 82" name="T58"/>
                  <a:gd fmla="*/ 333478533 h 46" name="T59"/>
                  <a:gd fmla="*/ 249379330 w 82" name="T60"/>
                  <a:gd fmla="*/ 226291223 h 46" name="T61"/>
                  <a:gd fmla="*/ 190004119 w 82" name="T62"/>
                  <a:gd fmla="*/ 214381522 h 46" name="T63"/>
                  <a:gd fmla="*/ 47500168 w 82" name="T64"/>
                  <a:gd fmla="*/ 357301386 h 46" name="T65"/>
                  <a:gd fmla="*/ 190004119 w 82" name="T66"/>
                  <a:gd fmla="*/ 488311549 h 46" name="T67"/>
                  <a:gd fmla="*/ 320629582 w 82" name="T68"/>
                  <a:gd fmla="*/ 381120788 h 46" name="T69"/>
                  <a:gd fmla="*/ 190004119 w 82" name="T70"/>
                  <a:gd fmla="*/ 381120788 h 46" name="T71"/>
                  <a:gd fmla="*/ 320629582 w 82" name="T72"/>
                  <a:gd fmla="*/ 321568832 h 46" name="T73"/>
                  <a:gd fmla="*/ 285004456 w 82" name="T74"/>
                  <a:gd fmla="*/ 262020326 h 46" name="T75"/>
                  <a:gd fmla="*/ 237504288 w 82" name="T76"/>
                  <a:gd fmla="*/ 321568832 h 46" name="T77"/>
                  <a:gd fmla="*/ 320629582 w 82" name="T78"/>
                  <a:gd fmla="*/ 321568832 h 46" name="T79"/>
                  <a:gd fmla="*/ 570008912 w 82" name="T80"/>
                  <a:gd fmla="*/ 166739266 h 46" name="T81"/>
                  <a:gd fmla="*/ 368129750 w 82" name="T82"/>
                  <a:gd fmla="*/ 166739266 h 46" name="T83"/>
                  <a:gd fmla="*/ 320629582 w 82" name="T84"/>
                  <a:gd fmla="*/ 214381522 h 46" name="T85"/>
                  <a:gd fmla="*/ 380004792 w 82" name="T86"/>
                  <a:gd fmla="*/ 321568832 h 46" name="T87"/>
                  <a:gd fmla="*/ 439380003 w 82" name="T88"/>
                  <a:gd fmla="*/ 321568832 h 46" name="T89"/>
                  <a:gd fmla="*/ 570008912 w 82" name="T90"/>
                  <a:gd fmla="*/ 166739266 h 46" name="T91"/>
                  <a:gd fmla="*/ 783759669 w 82" name="T92"/>
                  <a:gd fmla="*/ 214381522 h 46" name="T93"/>
                  <a:gd fmla="*/ 736259501 w 82" name="T94"/>
                  <a:gd fmla="*/ 226291223 h 46" name="T95"/>
                  <a:gd fmla="*/ 807509753 w 82" name="T96"/>
                  <a:gd fmla="*/ 333478533 h 46" name="T97"/>
                  <a:gd fmla="*/ 795634711 w 82" name="T98"/>
                  <a:gd fmla="*/ 369211087 h 46" name="T99"/>
                  <a:gd fmla="*/ 783759669 w 82" name="T100"/>
                  <a:gd fmla="*/ 381120788 h 46" name="T101"/>
                  <a:gd fmla="*/ 760009585 w 82" name="T102"/>
                  <a:gd fmla="*/ 369211087 h 46" name="T103"/>
                  <a:gd fmla="*/ 688759332 w 82" name="T104"/>
                  <a:gd fmla="*/ 262020326 h 46" name="T105"/>
                  <a:gd fmla="*/ 653134206 w 82" name="T106"/>
                  <a:gd fmla="*/ 357301386 h 46" name="T107"/>
                  <a:gd fmla="*/ 783759669 w 82" name="T108"/>
                  <a:gd fmla="*/ 488311549 h 46" name="T109"/>
                  <a:gd fmla="*/ 914388578 w 82" name="T110"/>
                  <a:gd fmla="*/ 357301386 h 46" name="T111"/>
                  <a:gd fmla="*/ 783759669 w 82" name="T112"/>
                  <a:gd fmla="*/ 214381522 h 4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46" w="82">
                    <a:moveTo>
                      <a:pt x="66" y="46"/>
                    </a:moveTo>
                    <a:cubicBezTo>
                      <a:pt x="57" y="46"/>
                      <a:pt x="50" y="38"/>
                      <a:pt x="50" y="30"/>
                    </a:cubicBezTo>
                    <a:cubicBezTo>
                      <a:pt x="50" y="25"/>
                      <a:pt x="52" y="21"/>
                      <a:pt x="55" y="18"/>
                    </a:cubicBezTo>
                    <a:cubicBezTo>
                      <a:pt x="53" y="14"/>
                      <a:pt x="53" y="14"/>
                      <a:pt x="53" y="14"/>
                    </a:cubicBezTo>
                    <a:cubicBezTo>
                      <a:pt x="40" y="31"/>
                      <a:pt x="40" y="31"/>
                      <a:pt x="40" y="31"/>
                    </a:cubicBezTo>
                    <a:cubicBezTo>
                      <a:pt x="40" y="32"/>
                      <a:pt x="39" y="32"/>
                      <a:pt x="39" y="32"/>
                    </a:cubicBezTo>
                    <a:cubicBezTo>
                      <a:pt x="32" y="32"/>
                      <a:pt x="32" y="32"/>
                      <a:pt x="32" y="32"/>
                    </a:cubicBezTo>
                    <a:cubicBezTo>
                      <a:pt x="30" y="40"/>
                      <a:pt x="24" y="46"/>
                      <a:pt x="16" y="46"/>
                    </a:cubicBezTo>
                    <a:cubicBezTo>
                      <a:pt x="7" y="46"/>
                      <a:pt x="0" y="38"/>
                      <a:pt x="0" y="30"/>
                    </a:cubicBezTo>
                    <a:cubicBezTo>
                      <a:pt x="0" y="21"/>
                      <a:pt x="7" y="14"/>
                      <a:pt x="16" y="14"/>
                    </a:cubicBezTo>
                    <a:cubicBezTo>
                      <a:pt x="19" y="14"/>
                      <a:pt x="21" y="14"/>
                      <a:pt x="23" y="16"/>
                    </a:cubicBezTo>
                    <a:cubicBezTo>
                      <a:pt x="28" y="9"/>
                      <a:pt x="28" y="9"/>
                      <a:pt x="28" y="9"/>
                    </a:cubicBezTo>
                    <a:cubicBezTo>
                      <a:pt x="20" y="9"/>
                      <a:pt x="20" y="9"/>
                      <a:pt x="20" y="9"/>
                    </a:cubicBezTo>
                    <a:cubicBezTo>
                      <a:pt x="19" y="9"/>
                      <a:pt x="18" y="8"/>
                      <a:pt x="18" y="7"/>
                    </a:cubicBezTo>
                    <a:cubicBezTo>
                      <a:pt x="18" y="6"/>
                      <a:pt x="19" y="4"/>
                      <a:pt x="20" y="4"/>
                    </a:cubicBezTo>
                    <a:cubicBezTo>
                      <a:pt x="34" y="4"/>
                      <a:pt x="34" y="4"/>
                      <a:pt x="34" y="4"/>
                    </a:cubicBezTo>
                    <a:cubicBezTo>
                      <a:pt x="34" y="9"/>
                      <a:pt x="34" y="9"/>
                      <a:pt x="34" y="9"/>
                    </a:cubicBezTo>
                    <a:cubicBezTo>
                      <a:pt x="50" y="9"/>
                      <a:pt x="50" y="9"/>
                      <a:pt x="50" y="9"/>
                    </a:cubicBezTo>
                    <a:cubicBezTo>
                      <a:pt x="47" y="4"/>
                      <a:pt x="47" y="4"/>
                      <a:pt x="47" y="4"/>
                    </a:cubicBezTo>
                    <a:cubicBezTo>
                      <a:pt x="39" y="4"/>
                      <a:pt x="39" y="4"/>
                      <a:pt x="39" y="4"/>
                    </a:cubicBezTo>
                    <a:cubicBezTo>
                      <a:pt x="37" y="4"/>
                      <a:pt x="36" y="3"/>
                      <a:pt x="36" y="2"/>
                    </a:cubicBezTo>
                    <a:cubicBezTo>
                      <a:pt x="36" y="1"/>
                      <a:pt x="37" y="0"/>
                      <a:pt x="39" y="0"/>
                    </a:cubicBezTo>
                    <a:cubicBezTo>
                      <a:pt x="48" y="0"/>
                      <a:pt x="48" y="0"/>
                      <a:pt x="48" y="0"/>
                    </a:cubicBezTo>
                    <a:cubicBezTo>
                      <a:pt x="48" y="0"/>
                      <a:pt x="49" y="0"/>
                      <a:pt x="50" y="1"/>
                    </a:cubicBezTo>
                    <a:cubicBezTo>
                      <a:pt x="59" y="15"/>
                      <a:pt x="59" y="15"/>
                      <a:pt x="59" y="15"/>
                    </a:cubicBezTo>
                    <a:cubicBezTo>
                      <a:pt x="61" y="14"/>
                      <a:pt x="64" y="14"/>
                      <a:pt x="66" y="14"/>
                    </a:cubicBezTo>
                    <a:cubicBezTo>
                      <a:pt x="75" y="14"/>
                      <a:pt x="82" y="21"/>
                      <a:pt x="82" y="30"/>
                    </a:cubicBezTo>
                    <a:cubicBezTo>
                      <a:pt x="82" y="38"/>
                      <a:pt x="75" y="46"/>
                      <a:pt x="66" y="46"/>
                    </a:cubicBezTo>
                    <a:close/>
                    <a:moveTo>
                      <a:pt x="16" y="32"/>
                    </a:moveTo>
                    <a:cubicBezTo>
                      <a:pt x="14" y="32"/>
                      <a:pt x="13" y="30"/>
                      <a:pt x="14" y="28"/>
                    </a:cubicBezTo>
                    <a:cubicBezTo>
                      <a:pt x="21" y="19"/>
                      <a:pt x="21" y="19"/>
                      <a:pt x="21" y="19"/>
                    </a:cubicBezTo>
                    <a:cubicBezTo>
                      <a:pt x="19" y="19"/>
                      <a:pt x="18" y="18"/>
                      <a:pt x="16" y="18"/>
                    </a:cubicBezTo>
                    <a:cubicBezTo>
                      <a:pt x="9" y="18"/>
                      <a:pt x="4" y="23"/>
                      <a:pt x="4" y="30"/>
                    </a:cubicBezTo>
                    <a:cubicBezTo>
                      <a:pt x="4" y="36"/>
                      <a:pt x="9" y="41"/>
                      <a:pt x="16" y="41"/>
                    </a:cubicBezTo>
                    <a:cubicBezTo>
                      <a:pt x="21" y="41"/>
                      <a:pt x="26" y="37"/>
                      <a:pt x="27" y="32"/>
                    </a:cubicBezTo>
                    <a:lnTo>
                      <a:pt x="16" y="32"/>
                    </a:lnTo>
                    <a:close/>
                    <a:moveTo>
                      <a:pt x="27" y="27"/>
                    </a:moveTo>
                    <a:cubicBezTo>
                      <a:pt x="27" y="25"/>
                      <a:pt x="26" y="23"/>
                      <a:pt x="24" y="22"/>
                    </a:cubicBezTo>
                    <a:cubicBezTo>
                      <a:pt x="20" y="27"/>
                      <a:pt x="20" y="27"/>
                      <a:pt x="20" y="27"/>
                    </a:cubicBezTo>
                    <a:lnTo>
                      <a:pt x="27" y="27"/>
                    </a:lnTo>
                    <a:close/>
                    <a:moveTo>
                      <a:pt x="48" y="14"/>
                    </a:moveTo>
                    <a:cubicBezTo>
                      <a:pt x="31" y="14"/>
                      <a:pt x="31" y="14"/>
                      <a:pt x="31" y="14"/>
                    </a:cubicBezTo>
                    <a:cubicBezTo>
                      <a:pt x="27" y="18"/>
                      <a:pt x="27" y="18"/>
                      <a:pt x="27" y="18"/>
                    </a:cubicBezTo>
                    <a:cubicBezTo>
                      <a:pt x="29" y="21"/>
                      <a:pt x="31" y="24"/>
                      <a:pt x="32" y="27"/>
                    </a:cubicBezTo>
                    <a:cubicBezTo>
                      <a:pt x="37" y="27"/>
                      <a:pt x="37" y="27"/>
                      <a:pt x="37" y="27"/>
                    </a:cubicBezTo>
                    <a:lnTo>
                      <a:pt x="48" y="14"/>
                    </a:lnTo>
                    <a:close/>
                    <a:moveTo>
                      <a:pt x="66" y="18"/>
                    </a:moveTo>
                    <a:cubicBezTo>
                      <a:pt x="64" y="18"/>
                      <a:pt x="63" y="19"/>
                      <a:pt x="62" y="19"/>
                    </a:cubicBezTo>
                    <a:cubicBezTo>
                      <a:pt x="68" y="28"/>
                      <a:pt x="68" y="28"/>
                      <a:pt x="68" y="28"/>
                    </a:cubicBezTo>
                    <a:cubicBezTo>
                      <a:pt x="69" y="29"/>
                      <a:pt x="68" y="31"/>
                      <a:pt x="67" y="31"/>
                    </a:cubicBezTo>
                    <a:cubicBezTo>
                      <a:pt x="67" y="32"/>
                      <a:pt x="66" y="32"/>
                      <a:pt x="66" y="32"/>
                    </a:cubicBezTo>
                    <a:cubicBezTo>
                      <a:pt x="65" y="32"/>
                      <a:pt x="65" y="32"/>
                      <a:pt x="64" y="31"/>
                    </a:cubicBezTo>
                    <a:cubicBezTo>
                      <a:pt x="58" y="22"/>
                      <a:pt x="58" y="22"/>
                      <a:pt x="58" y="22"/>
                    </a:cubicBezTo>
                    <a:cubicBezTo>
                      <a:pt x="56" y="24"/>
                      <a:pt x="55" y="26"/>
                      <a:pt x="55" y="30"/>
                    </a:cubicBezTo>
                    <a:cubicBezTo>
                      <a:pt x="55" y="36"/>
                      <a:pt x="60" y="41"/>
                      <a:pt x="66" y="41"/>
                    </a:cubicBezTo>
                    <a:cubicBezTo>
                      <a:pt x="72" y="41"/>
                      <a:pt x="77" y="36"/>
                      <a:pt x="77" y="30"/>
                    </a:cubicBezTo>
                    <a:cubicBezTo>
                      <a:pt x="77" y="23"/>
                      <a:pt x="72" y="18"/>
                      <a:pt x="66" y="18"/>
                    </a:cubicBezTo>
                    <a:close/>
                  </a:path>
                </a:pathLst>
              </a:custGeom>
              <a:solidFill>
                <a:schemeClr val="accent2"/>
              </a:solidFill>
              <a:ln>
                <a:noFill/>
              </a:ln>
            </p:spPr>
            <p:txBody>
              <a:bodyPr/>
              <a:lstStyle/>
              <a:p>
                <a:endParaRPr altLang="en-US" lang="zh-CN"/>
              </a:p>
            </p:txBody>
          </p:sp>
        </p:grpSp>
      </p:grpSp>
      <p:grpSp>
        <p:nvGrpSpPr>
          <p:cNvPr id="18" name="组合 17"/>
          <p:cNvGrpSpPr/>
          <p:nvPr/>
        </p:nvGrpSpPr>
        <p:grpSpPr>
          <a:xfrm>
            <a:off x="6495213" y="1980583"/>
            <a:ext cx="1942023" cy="2078071"/>
            <a:chOff x="6161620" y="1785035"/>
            <a:chExt cx="2369000" cy="2534960"/>
          </a:xfrm>
        </p:grpSpPr>
        <p:grpSp>
          <p:nvGrpSpPr>
            <p:cNvPr id="12" name="组合 11"/>
            <p:cNvGrpSpPr/>
            <p:nvPr/>
          </p:nvGrpSpPr>
          <p:grpSpPr>
            <a:xfrm>
              <a:off x="6161620" y="1950996"/>
              <a:ext cx="2369000" cy="2368999"/>
              <a:chOff x="6166095" y="1875863"/>
              <a:chExt cx="2530586" cy="2530585"/>
            </a:xfrm>
          </p:grpSpPr>
          <p:sp>
            <p:nvSpPr>
              <p:cNvPr id="108" name="椭圆 107"/>
              <p:cNvSpPr/>
              <p:nvPr/>
            </p:nvSpPr>
            <p:spPr>
              <a:xfrm>
                <a:off x="6166095" y="1875863"/>
                <a:ext cx="2530586" cy="25305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9" name="椭圆 108"/>
              <p:cNvSpPr/>
              <p:nvPr/>
            </p:nvSpPr>
            <p:spPr>
              <a:xfrm>
                <a:off x="6296214" y="2005982"/>
                <a:ext cx="2270346" cy="2270346"/>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6" name="组合 15"/>
            <p:cNvGrpSpPr/>
            <p:nvPr/>
          </p:nvGrpSpPr>
          <p:grpSpPr>
            <a:xfrm>
              <a:off x="6259174" y="1785035"/>
              <a:ext cx="973815" cy="973815"/>
              <a:chOff x="6270303" y="1698582"/>
              <a:chExt cx="1040237" cy="1040237"/>
            </a:xfrm>
          </p:grpSpPr>
          <p:sp>
            <p:nvSpPr>
              <p:cNvPr id="110" name="椭圆 109"/>
              <p:cNvSpPr/>
              <p:nvPr/>
            </p:nvSpPr>
            <p:spPr>
              <a:xfrm>
                <a:off x="6270303" y="1698582"/>
                <a:ext cx="1040237" cy="1040237"/>
              </a:xfrm>
              <a:prstGeom prst="ellipse">
                <a:avLst/>
              </a:prstGeom>
              <a:solidFill>
                <a:schemeClr val="bg1"/>
              </a:solidFill>
              <a:ln>
                <a:noFill/>
              </a:ln>
              <a:effectLst>
                <a:outerShdw algn="ctr" blurRad="139700" rotWithShape="0" sx="101000" sy="101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0" name="Freeform 90"/>
              <p:cNvSpPr>
                <a:spLocks noEditPoints="1"/>
              </p:cNvSpPr>
              <p:nvPr/>
            </p:nvSpPr>
            <p:spPr bwMode="auto">
              <a:xfrm>
                <a:off x="6637119" y="1993904"/>
                <a:ext cx="313090" cy="365708"/>
              </a:xfrm>
              <a:custGeom>
                <a:gdLst>
                  <a:gd fmla="*/ 648868068 w 55" name="T0"/>
                  <a:gd fmla="*/ 713265565 h 64" name="T1"/>
                  <a:gd fmla="*/ 35391805 w 55" name="T2"/>
                  <a:gd fmla="*/ 760814993 h 64" name="T3"/>
                  <a:gd fmla="*/ 0 w 55" name="T4"/>
                  <a:gd fmla="*/ 35664657 h 64" name="T5"/>
                  <a:gd fmla="*/ 412916980 w 55" name="T6"/>
                  <a:gd fmla="*/ 0 h 64" name="T7"/>
                  <a:gd fmla="*/ 613476264 w 55" name="T8"/>
                  <a:gd fmla="*/ 154539953 h 64" name="T9"/>
                  <a:gd fmla="*/ 589879437 w 55" name="T10"/>
                  <a:gd fmla="*/ 261530477 h 64" name="T11"/>
                  <a:gd fmla="*/ 377521741 w 55" name="T12"/>
                  <a:gd fmla="*/ 225865820 h 64" name="T13"/>
                  <a:gd fmla="*/ 47190218 w 55" name="T14"/>
                  <a:gd fmla="*/ 47549429 h 64" name="T15"/>
                  <a:gd fmla="*/ 589879437 w 55" name="T16"/>
                  <a:gd fmla="*/ 701377346 h 64" name="T17"/>
                  <a:gd fmla="*/ 412916980 w 55" name="T18"/>
                  <a:gd fmla="*/ 475508078 h 64" name="T19"/>
                  <a:gd fmla="*/ 530890807 w 55" name="T20"/>
                  <a:gd fmla="*/ 487396297 h 64" name="T21"/>
                  <a:gd fmla="*/ 530890807 w 55" name="T22"/>
                  <a:gd fmla="*/ 511172735 h 64" name="T23"/>
                  <a:gd fmla="*/ 507297415 w 55" name="T24"/>
                  <a:gd fmla="*/ 534949173 h 64" name="T25"/>
                  <a:gd fmla="*/ 235951088 w 55" name="T26"/>
                  <a:gd fmla="*/ 534949173 h 64" name="T27"/>
                  <a:gd fmla="*/ 117977261 w 55" name="T28"/>
                  <a:gd fmla="*/ 641936250 h 64" name="T29"/>
                  <a:gd fmla="*/ 106178848 w 55" name="T30"/>
                  <a:gd fmla="*/ 641936250 h 64" name="T31"/>
                  <a:gd fmla="*/ 188760870 w 55" name="T32"/>
                  <a:gd fmla="*/ 546837393 h 64" name="T33"/>
                  <a:gd fmla="*/ 200559283 w 55" name="T34"/>
                  <a:gd fmla="*/ 546837393 h 64" name="T35"/>
                  <a:gd fmla="*/ 283141306 w 55" name="T36"/>
                  <a:gd fmla="*/ 356632782 h 64" name="T37"/>
                  <a:gd fmla="*/ 294939719 w 55" name="T38"/>
                  <a:gd fmla="*/ 213977601 h 64" name="T39"/>
                  <a:gd fmla="*/ 306738132 w 55" name="T40"/>
                  <a:gd fmla="*/ 213977601 h 64" name="T41"/>
                  <a:gd fmla="*/ 318536545 w 55" name="T42"/>
                  <a:gd fmla="*/ 249642258 h 64" name="T43"/>
                  <a:gd fmla="*/ 318536545 w 55" name="T44"/>
                  <a:gd fmla="*/ 249642258 h 64" name="T45"/>
                  <a:gd fmla="*/ 306738132 w 55" name="T46"/>
                  <a:gd fmla="*/ 344744563 h 64" name="T47"/>
                  <a:gd fmla="*/ 412916980 w 55" name="T48"/>
                  <a:gd fmla="*/ 475508078 h 64" name="T49"/>
                  <a:gd fmla="*/ 129772240 w 55" name="T50"/>
                  <a:gd fmla="*/ 618163259 h 64" name="T51"/>
                  <a:gd fmla="*/ 365726762 w 55" name="T52"/>
                  <a:gd fmla="*/ 475508078 h 64" name="T53"/>
                  <a:gd fmla="*/ 294939719 w 55" name="T54"/>
                  <a:gd fmla="*/ 392293992 h 64" name="T55"/>
                  <a:gd fmla="*/ 247749501 w 55" name="T56"/>
                  <a:gd fmla="*/ 511172735 h 64" name="T57"/>
                  <a:gd fmla="*/ 294939719 w 55" name="T58"/>
                  <a:gd fmla="*/ 285306915 h 64" name="T59"/>
                  <a:gd fmla="*/ 306738132 w 55" name="T60"/>
                  <a:gd fmla="*/ 249642258 h 64" name="T61"/>
                  <a:gd fmla="*/ 306738132 w 55" name="T62"/>
                  <a:gd fmla="*/ 249642258 h 64" name="T63"/>
                  <a:gd fmla="*/ 294939719 w 55" name="T64"/>
                  <a:gd fmla="*/ 237754039 h 64" name="T65"/>
                  <a:gd fmla="*/ 424711958 w 55" name="T66"/>
                  <a:gd fmla="*/ 213977601 h 64" name="T67"/>
                  <a:gd fmla="*/ 578081024 w 55" name="T68"/>
                  <a:gd fmla="*/ 190204610 h 64" name="T69"/>
                  <a:gd fmla="*/ 424711958 w 55" name="T70"/>
                  <a:gd fmla="*/ 47549429 h 64" name="T71"/>
                  <a:gd fmla="*/ 460107198 w 55" name="T72"/>
                  <a:gd fmla="*/ 499284516 h 64" name="T73"/>
                  <a:gd fmla="*/ 519095828 w 55" name="T74"/>
                  <a:gd fmla="*/ 511172735 h 64" name="T75"/>
                  <a:gd fmla="*/ 460107198 w 55" name="T76"/>
                  <a:gd fmla="*/ 499284516 h 64"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64" w="55">
                    <a:moveTo>
                      <a:pt x="55" y="19"/>
                    </a:moveTo>
                    <a:cubicBezTo>
                      <a:pt x="55" y="60"/>
                      <a:pt x="55" y="60"/>
                      <a:pt x="55" y="60"/>
                    </a:cubicBezTo>
                    <a:cubicBezTo>
                      <a:pt x="55" y="62"/>
                      <a:pt x="53" y="64"/>
                      <a:pt x="51" y="64"/>
                    </a:cubicBezTo>
                    <a:cubicBezTo>
                      <a:pt x="3" y="64"/>
                      <a:pt x="3" y="64"/>
                      <a:pt x="3" y="64"/>
                    </a:cubicBezTo>
                    <a:cubicBezTo>
                      <a:pt x="1" y="64"/>
                      <a:pt x="0" y="62"/>
                      <a:pt x="0" y="60"/>
                    </a:cubicBezTo>
                    <a:cubicBezTo>
                      <a:pt x="0" y="3"/>
                      <a:pt x="0" y="3"/>
                      <a:pt x="0" y="3"/>
                    </a:cubicBezTo>
                    <a:cubicBezTo>
                      <a:pt x="0" y="1"/>
                      <a:pt x="1" y="0"/>
                      <a:pt x="3" y="0"/>
                    </a:cubicBezTo>
                    <a:cubicBezTo>
                      <a:pt x="35" y="0"/>
                      <a:pt x="35" y="0"/>
                      <a:pt x="35" y="0"/>
                    </a:cubicBezTo>
                    <a:cubicBezTo>
                      <a:pt x="37" y="0"/>
                      <a:pt x="40" y="1"/>
                      <a:pt x="41" y="2"/>
                    </a:cubicBezTo>
                    <a:cubicBezTo>
                      <a:pt x="52" y="13"/>
                      <a:pt x="52" y="13"/>
                      <a:pt x="52" y="13"/>
                    </a:cubicBezTo>
                    <a:cubicBezTo>
                      <a:pt x="53" y="14"/>
                      <a:pt x="55" y="17"/>
                      <a:pt x="55" y="19"/>
                    </a:cubicBezTo>
                    <a:close/>
                    <a:moveTo>
                      <a:pt x="50" y="22"/>
                    </a:moveTo>
                    <a:cubicBezTo>
                      <a:pt x="35" y="22"/>
                      <a:pt x="35" y="22"/>
                      <a:pt x="35" y="22"/>
                    </a:cubicBezTo>
                    <a:cubicBezTo>
                      <a:pt x="33" y="22"/>
                      <a:pt x="32" y="21"/>
                      <a:pt x="32" y="19"/>
                    </a:cubicBezTo>
                    <a:cubicBezTo>
                      <a:pt x="32" y="4"/>
                      <a:pt x="32" y="4"/>
                      <a:pt x="32" y="4"/>
                    </a:cubicBezTo>
                    <a:cubicBezTo>
                      <a:pt x="4" y="4"/>
                      <a:pt x="4" y="4"/>
                      <a:pt x="4" y="4"/>
                    </a:cubicBezTo>
                    <a:cubicBezTo>
                      <a:pt x="4" y="59"/>
                      <a:pt x="4" y="59"/>
                      <a:pt x="4" y="59"/>
                    </a:cubicBezTo>
                    <a:cubicBezTo>
                      <a:pt x="50" y="59"/>
                      <a:pt x="50" y="59"/>
                      <a:pt x="50" y="59"/>
                    </a:cubicBezTo>
                    <a:lnTo>
                      <a:pt x="50" y="22"/>
                    </a:lnTo>
                    <a:close/>
                    <a:moveTo>
                      <a:pt x="35" y="40"/>
                    </a:moveTo>
                    <a:cubicBezTo>
                      <a:pt x="36" y="40"/>
                      <a:pt x="38" y="40"/>
                      <a:pt x="39" y="40"/>
                    </a:cubicBezTo>
                    <a:cubicBezTo>
                      <a:pt x="41" y="40"/>
                      <a:pt x="44" y="40"/>
                      <a:pt x="45" y="41"/>
                    </a:cubicBezTo>
                    <a:cubicBezTo>
                      <a:pt x="45" y="42"/>
                      <a:pt x="46" y="42"/>
                      <a:pt x="45" y="43"/>
                    </a:cubicBezTo>
                    <a:cubicBezTo>
                      <a:pt x="45" y="43"/>
                      <a:pt x="45" y="43"/>
                      <a:pt x="45" y="43"/>
                    </a:cubicBezTo>
                    <a:cubicBezTo>
                      <a:pt x="45" y="43"/>
                      <a:pt x="45" y="43"/>
                      <a:pt x="45" y="43"/>
                    </a:cubicBezTo>
                    <a:cubicBezTo>
                      <a:pt x="45" y="44"/>
                      <a:pt x="44" y="45"/>
                      <a:pt x="43" y="45"/>
                    </a:cubicBezTo>
                    <a:cubicBezTo>
                      <a:pt x="40" y="45"/>
                      <a:pt x="37" y="44"/>
                      <a:pt x="34" y="42"/>
                    </a:cubicBezTo>
                    <a:cubicBezTo>
                      <a:pt x="29" y="43"/>
                      <a:pt x="24" y="44"/>
                      <a:pt x="20" y="45"/>
                    </a:cubicBezTo>
                    <a:cubicBezTo>
                      <a:pt x="16" y="51"/>
                      <a:pt x="13" y="54"/>
                      <a:pt x="11" y="54"/>
                    </a:cubicBezTo>
                    <a:cubicBezTo>
                      <a:pt x="11" y="54"/>
                      <a:pt x="11" y="54"/>
                      <a:pt x="10" y="54"/>
                    </a:cubicBezTo>
                    <a:cubicBezTo>
                      <a:pt x="9" y="54"/>
                      <a:pt x="9" y="54"/>
                      <a:pt x="9" y="54"/>
                    </a:cubicBezTo>
                    <a:cubicBezTo>
                      <a:pt x="9" y="54"/>
                      <a:pt x="9" y="54"/>
                      <a:pt x="9" y="54"/>
                    </a:cubicBezTo>
                    <a:cubicBezTo>
                      <a:pt x="9" y="53"/>
                      <a:pt x="9" y="53"/>
                      <a:pt x="9" y="52"/>
                    </a:cubicBezTo>
                    <a:cubicBezTo>
                      <a:pt x="9" y="51"/>
                      <a:pt x="11" y="48"/>
                      <a:pt x="16" y="46"/>
                    </a:cubicBezTo>
                    <a:cubicBezTo>
                      <a:pt x="16" y="45"/>
                      <a:pt x="16" y="45"/>
                      <a:pt x="16" y="46"/>
                    </a:cubicBezTo>
                    <a:cubicBezTo>
                      <a:pt x="17" y="46"/>
                      <a:pt x="17" y="46"/>
                      <a:pt x="17" y="46"/>
                    </a:cubicBezTo>
                    <a:cubicBezTo>
                      <a:pt x="18" y="44"/>
                      <a:pt x="19" y="42"/>
                      <a:pt x="20" y="39"/>
                    </a:cubicBezTo>
                    <a:cubicBezTo>
                      <a:pt x="22" y="36"/>
                      <a:pt x="23" y="33"/>
                      <a:pt x="24" y="30"/>
                    </a:cubicBezTo>
                    <a:cubicBezTo>
                      <a:pt x="23" y="26"/>
                      <a:pt x="23" y="22"/>
                      <a:pt x="23" y="19"/>
                    </a:cubicBezTo>
                    <a:cubicBezTo>
                      <a:pt x="23" y="18"/>
                      <a:pt x="24" y="18"/>
                      <a:pt x="25" y="18"/>
                    </a:cubicBezTo>
                    <a:cubicBezTo>
                      <a:pt x="25" y="18"/>
                      <a:pt x="25" y="18"/>
                      <a:pt x="25" y="18"/>
                    </a:cubicBezTo>
                    <a:cubicBezTo>
                      <a:pt x="26" y="18"/>
                      <a:pt x="26" y="18"/>
                      <a:pt x="26" y="18"/>
                    </a:cubicBezTo>
                    <a:cubicBezTo>
                      <a:pt x="26" y="18"/>
                      <a:pt x="26" y="18"/>
                      <a:pt x="27" y="18"/>
                    </a:cubicBezTo>
                    <a:cubicBezTo>
                      <a:pt x="27" y="19"/>
                      <a:pt x="27" y="20"/>
                      <a:pt x="27" y="21"/>
                    </a:cubicBezTo>
                    <a:cubicBezTo>
                      <a:pt x="27" y="21"/>
                      <a:pt x="27" y="21"/>
                      <a:pt x="27" y="21"/>
                    </a:cubicBezTo>
                    <a:cubicBezTo>
                      <a:pt x="27" y="21"/>
                      <a:pt x="27" y="21"/>
                      <a:pt x="27" y="21"/>
                    </a:cubicBezTo>
                    <a:cubicBezTo>
                      <a:pt x="27" y="22"/>
                      <a:pt x="27" y="22"/>
                      <a:pt x="27" y="22"/>
                    </a:cubicBezTo>
                    <a:cubicBezTo>
                      <a:pt x="27" y="25"/>
                      <a:pt x="27" y="27"/>
                      <a:pt x="26" y="29"/>
                    </a:cubicBezTo>
                    <a:cubicBezTo>
                      <a:pt x="28" y="33"/>
                      <a:pt x="30" y="36"/>
                      <a:pt x="32" y="38"/>
                    </a:cubicBezTo>
                    <a:cubicBezTo>
                      <a:pt x="33" y="39"/>
                      <a:pt x="34" y="39"/>
                      <a:pt x="35" y="40"/>
                    </a:cubicBezTo>
                    <a:close/>
                    <a:moveTo>
                      <a:pt x="16" y="47"/>
                    </a:moveTo>
                    <a:cubicBezTo>
                      <a:pt x="13" y="49"/>
                      <a:pt x="12" y="51"/>
                      <a:pt x="11" y="52"/>
                    </a:cubicBezTo>
                    <a:cubicBezTo>
                      <a:pt x="12" y="52"/>
                      <a:pt x="14" y="50"/>
                      <a:pt x="16" y="47"/>
                    </a:cubicBezTo>
                    <a:close/>
                    <a:moveTo>
                      <a:pt x="31" y="40"/>
                    </a:moveTo>
                    <a:cubicBezTo>
                      <a:pt x="31" y="40"/>
                      <a:pt x="30" y="40"/>
                      <a:pt x="30" y="40"/>
                    </a:cubicBezTo>
                    <a:cubicBezTo>
                      <a:pt x="28" y="38"/>
                      <a:pt x="27" y="36"/>
                      <a:pt x="25" y="33"/>
                    </a:cubicBezTo>
                    <a:cubicBezTo>
                      <a:pt x="25" y="35"/>
                      <a:pt x="24" y="38"/>
                      <a:pt x="23" y="40"/>
                    </a:cubicBezTo>
                    <a:cubicBezTo>
                      <a:pt x="22" y="41"/>
                      <a:pt x="21" y="42"/>
                      <a:pt x="21" y="43"/>
                    </a:cubicBezTo>
                    <a:cubicBezTo>
                      <a:pt x="24" y="42"/>
                      <a:pt x="28" y="41"/>
                      <a:pt x="31" y="40"/>
                    </a:cubicBezTo>
                    <a:close/>
                    <a:moveTo>
                      <a:pt x="25" y="24"/>
                    </a:moveTo>
                    <a:cubicBezTo>
                      <a:pt x="25" y="24"/>
                      <a:pt x="25" y="23"/>
                      <a:pt x="26" y="23"/>
                    </a:cubicBezTo>
                    <a:cubicBezTo>
                      <a:pt x="26" y="22"/>
                      <a:pt x="26" y="22"/>
                      <a:pt x="26" y="21"/>
                    </a:cubicBezTo>
                    <a:cubicBezTo>
                      <a:pt x="26" y="21"/>
                      <a:pt x="26" y="21"/>
                      <a:pt x="26" y="21"/>
                    </a:cubicBezTo>
                    <a:cubicBezTo>
                      <a:pt x="26" y="21"/>
                      <a:pt x="26" y="21"/>
                      <a:pt x="26" y="21"/>
                    </a:cubicBezTo>
                    <a:cubicBezTo>
                      <a:pt x="26" y="20"/>
                      <a:pt x="26" y="20"/>
                      <a:pt x="25" y="19"/>
                    </a:cubicBezTo>
                    <a:cubicBezTo>
                      <a:pt x="25" y="20"/>
                      <a:pt x="25" y="20"/>
                      <a:pt x="25" y="20"/>
                    </a:cubicBezTo>
                    <a:cubicBezTo>
                      <a:pt x="25" y="21"/>
                      <a:pt x="25" y="22"/>
                      <a:pt x="25" y="24"/>
                    </a:cubicBezTo>
                    <a:close/>
                    <a:moveTo>
                      <a:pt x="36" y="18"/>
                    </a:moveTo>
                    <a:cubicBezTo>
                      <a:pt x="50" y="18"/>
                      <a:pt x="50" y="18"/>
                      <a:pt x="50" y="18"/>
                    </a:cubicBezTo>
                    <a:cubicBezTo>
                      <a:pt x="50" y="17"/>
                      <a:pt x="49" y="17"/>
                      <a:pt x="49" y="16"/>
                    </a:cubicBezTo>
                    <a:cubicBezTo>
                      <a:pt x="38" y="5"/>
                      <a:pt x="38" y="5"/>
                      <a:pt x="38" y="5"/>
                    </a:cubicBezTo>
                    <a:cubicBezTo>
                      <a:pt x="38" y="5"/>
                      <a:pt x="37" y="5"/>
                      <a:pt x="36" y="4"/>
                    </a:cubicBezTo>
                    <a:lnTo>
                      <a:pt x="36" y="18"/>
                    </a:lnTo>
                    <a:close/>
                    <a:moveTo>
                      <a:pt x="39" y="42"/>
                    </a:moveTo>
                    <a:cubicBezTo>
                      <a:pt x="41" y="42"/>
                      <a:pt x="42" y="43"/>
                      <a:pt x="43" y="43"/>
                    </a:cubicBezTo>
                    <a:cubicBezTo>
                      <a:pt x="44" y="43"/>
                      <a:pt x="44" y="43"/>
                      <a:pt x="44" y="43"/>
                    </a:cubicBezTo>
                    <a:cubicBezTo>
                      <a:pt x="44" y="43"/>
                      <a:pt x="44" y="43"/>
                      <a:pt x="44" y="43"/>
                    </a:cubicBezTo>
                    <a:cubicBezTo>
                      <a:pt x="44" y="42"/>
                      <a:pt x="43" y="42"/>
                      <a:pt x="39" y="42"/>
                    </a:cubicBezTo>
                    <a:close/>
                  </a:path>
                </a:pathLst>
              </a:custGeom>
              <a:solidFill>
                <a:schemeClr val="accent1"/>
              </a:solidFill>
              <a:ln>
                <a:noFill/>
              </a:ln>
            </p:spPr>
            <p:txBody>
              <a:bodyPr/>
              <a:lstStyle/>
              <a:p>
                <a:endParaRPr altLang="en-US" lang="zh-CN"/>
              </a:p>
            </p:txBody>
          </p:sp>
        </p:grpSp>
      </p:grpSp>
      <p:grpSp>
        <p:nvGrpSpPr>
          <p:cNvPr id="5" name="组合 4"/>
          <p:cNvGrpSpPr/>
          <p:nvPr/>
        </p:nvGrpSpPr>
        <p:grpSpPr>
          <a:xfrm>
            <a:off x="8997719" y="1980583"/>
            <a:ext cx="1942023" cy="2078071"/>
            <a:chOff x="8661858" y="1785035"/>
            <a:chExt cx="2369000" cy="2534960"/>
          </a:xfrm>
        </p:grpSpPr>
        <p:grpSp>
          <p:nvGrpSpPr>
            <p:cNvPr id="13" name="组合 12"/>
            <p:cNvGrpSpPr/>
            <p:nvPr/>
          </p:nvGrpSpPr>
          <p:grpSpPr>
            <a:xfrm>
              <a:off x="8661858" y="1950996"/>
              <a:ext cx="2369000" cy="2368999"/>
              <a:chOff x="8836870" y="1875863"/>
              <a:chExt cx="2530586" cy="2530585"/>
            </a:xfrm>
          </p:grpSpPr>
          <p:sp>
            <p:nvSpPr>
              <p:cNvPr id="112" name="椭圆 111"/>
              <p:cNvSpPr/>
              <p:nvPr/>
            </p:nvSpPr>
            <p:spPr>
              <a:xfrm>
                <a:off x="8836870" y="1875863"/>
                <a:ext cx="2530586" cy="25305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3" name="椭圆 112"/>
              <p:cNvSpPr/>
              <p:nvPr/>
            </p:nvSpPr>
            <p:spPr>
              <a:xfrm>
                <a:off x="8966989" y="2005982"/>
                <a:ext cx="2270346" cy="2270346"/>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7" name="组合 16"/>
            <p:cNvGrpSpPr/>
            <p:nvPr/>
          </p:nvGrpSpPr>
          <p:grpSpPr>
            <a:xfrm>
              <a:off x="8759412" y="1785035"/>
              <a:ext cx="973815" cy="973815"/>
              <a:chOff x="8941078" y="1698582"/>
              <a:chExt cx="1040237" cy="1040237"/>
            </a:xfrm>
          </p:grpSpPr>
          <p:sp>
            <p:nvSpPr>
              <p:cNvPr id="114" name="椭圆 113"/>
              <p:cNvSpPr/>
              <p:nvPr/>
            </p:nvSpPr>
            <p:spPr>
              <a:xfrm>
                <a:off x="8941078" y="1698582"/>
                <a:ext cx="1040237" cy="1040237"/>
              </a:xfrm>
              <a:prstGeom prst="ellipse">
                <a:avLst/>
              </a:prstGeom>
              <a:solidFill>
                <a:schemeClr val="bg1"/>
              </a:solidFill>
              <a:ln>
                <a:noFill/>
              </a:ln>
              <a:effectLst>
                <a:outerShdw algn="ctr" blurRad="139700" rotWithShape="0" sx="101000" sy="101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9" name="Freeform 75"/>
              <p:cNvSpPr>
                <a:spLocks noEditPoints="1"/>
              </p:cNvSpPr>
              <p:nvPr/>
            </p:nvSpPr>
            <p:spPr bwMode="auto">
              <a:xfrm>
                <a:off x="9267815" y="2051048"/>
                <a:ext cx="391142" cy="303908"/>
              </a:xfrm>
              <a:custGeom>
                <a:gdLst>
                  <a:gd fmla="*/ 760814993 w 64" name="T0"/>
                  <a:gd fmla="*/ 529111845 h 50" name="T1"/>
                  <a:gd fmla="*/ 689489126 w 64" name="T2"/>
                  <a:gd fmla="*/ 587902050 h 50" name="T3"/>
                  <a:gd fmla="*/ 59437648 w 64" name="T4"/>
                  <a:gd fmla="*/ 587902050 h 50" name="T5"/>
                  <a:gd fmla="*/ 0 w 64" name="T6"/>
                  <a:gd fmla="*/ 529111845 h 50" name="T7"/>
                  <a:gd fmla="*/ 0 w 64" name="T8"/>
                  <a:gd fmla="*/ 70548246 h 50" name="T9"/>
                  <a:gd fmla="*/ 59437648 w 64" name="T10"/>
                  <a:gd fmla="*/ 0 h 50" name="T11"/>
                  <a:gd fmla="*/ 689489126 w 64" name="T12"/>
                  <a:gd fmla="*/ 0 h 50" name="T13"/>
                  <a:gd fmla="*/ 760814993 w 64" name="T14"/>
                  <a:gd fmla="*/ 70548246 h 50" name="T15"/>
                  <a:gd fmla="*/ 760814993 w 64" name="T16"/>
                  <a:gd fmla="*/ 529111845 h 50" name="T17"/>
                  <a:gd fmla="*/ 689489126 w 64" name="T18"/>
                  <a:gd fmla="*/ 58790205 h 50" name="T19"/>
                  <a:gd fmla="*/ 59437648 w 64" name="T20"/>
                  <a:gd fmla="*/ 58790205 h 50" name="T21"/>
                  <a:gd fmla="*/ 47549429 w 64" name="T22"/>
                  <a:gd fmla="*/ 70548246 h 50" name="T23"/>
                  <a:gd fmla="*/ 118878743 w 64" name="T24"/>
                  <a:gd fmla="*/ 188128656 h 50" name="T25"/>
                  <a:gd fmla="*/ 285306915 w 64" name="T26"/>
                  <a:gd fmla="*/ 317467107 h 50" name="T27"/>
                  <a:gd fmla="*/ 380409221 w 64" name="T28"/>
                  <a:gd fmla="*/ 376257312 h 50" name="T29"/>
                  <a:gd fmla="*/ 380409221 w 64" name="T30"/>
                  <a:gd fmla="*/ 376257312 h 50" name="T31"/>
                  <a:gd fmla="*/ 380409221 w 64" name="T32"/>
                  <a:gd fmla="*/ 376257312 h 50" name="T33"/>
                  <a:gd fmla="*/ 475508078 w 64" name="T34"/>
                  <a:gd fmla="*/ 317467107 h 50" name="T35"/>
                  <a:gd fmla="*/ 641936250 w 64" name="T36"/>
                  <a:gd fmla="*/ 188128656 h 50" name="T37"/>
                  <a:gd fmla="*/ 701377346 w 64" name="T38"/>
                  <a:gd fmla="*/ 82306287 h 50" name="T39"/>
                  <a:gd fmla="*/ 689489126 w 64" name="T40"/>
                  <a:gd fmla="*/ 58790205 h 50" name="T41"/>
                  <a:gd fmla="*/ 701377346 w 64" name="T42"/>
                  <a:gd fmla="*/ 199886697 h 50" name="T43"/>
                  <a:gd fmla="*/ 677600907 w 64" name="T44"/>
                  <a:gd fmla="*/ 235160820 h 50" name="T45"/>
                  <a:gd fmla="*/ 487396297 w 64" name="T46"/>
                  <a:gd fmla="*/ 376257312 h 50" name="T47"/>
                  <a:gd fmla="*/ 380409221 w 64" name="T48"/>
                  <a:gd fmla="*/ 435047517 h 50" name="T49"/>
                  <a:gd fmla="*/ 380409221 w 64" name="T50"/>
                  <a:gd fmla="*/ 435047517 h 50" name="T51"/>
                  <a:gd fmla="*/ 380409221 w 64" name="T52"/>
                  <a:gd fmla="*/ 435047517 h 50" name="T53"/>
                  <a:gd fmla="*/ 261530477 w 64" name="T54"/>
                  <a:gd fmla="*/ 376257312 h 50" name="T55"/>
                  <a:gd fmla="*/ 83214086 w 64" name="T56"/>
                  <a:gd fmla="*/ 235160820 h 50" name="T57"/>
                  <a:gd fmla="*/ 47549429 w 64" name="T58"/>
                  <a:gd fmla="*/ 199886697 h 50" name="T59"/>
                  <a:gd fmla="*/ 47549429 w 64" name="T60"/>
                  <a:gd fmla="*/ 529111845 h 50" name="T61"/>
                  <a:gd fmla="*/ 59437648 w 64" name="T62"/>
                  <a:gd fmla="*/ 540869886 h 50" name="T63"/>
                  <a:gd fmla="*/ 689489126 w 64" name="T64"/>
                  <a:gd fmla="*/ 540869886 h 50" name="T65"/>
                  <a:gd fmla="*/ 701377346 w 64" name="T66"/>
                  <a:gd fmla="*/ 529111845 h 50" name="T67"/>
                  <a:gd fmla="*/ 701377346 w 64" name="T68"/>
                  <a:gd fmla="*/ 199886697 h 50"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50" w="64">
                    <a:moveTo>
                      <a:pt x="64" y="45"/>
                    </a:moveTo>
                    <a:cubicBezTo>
                      <a:pt x="64" y="48"/>
                      <a:pt x="61" y="50"/>
                      <a:pt x="58" y="50"/>
                    </a:cubicBezTo>
                    <a:cubicBezTo>
                      <a:pt x="5" y="50"/>
                      <a:pt x="5" y="50"/>
                      <a:pt x="5" y="50"/>
                    </a:cubicBezTo>
                    <a:cubicBezTo>
                      <a:pt x="2" y="50"/>
                      <a:pt x="0" y="48"/>
                      <a:pt x="0" y="45"/>
                    </a:cubicBezTo>
                    <a:cubicBezTo>
                      <a:pt x="0" y="6"/>
                      <a:pt x="0" y="6"/>
                      <a:pt x="0" y="6"/>
                    </a:cubicBezTo>
                    <a:cubicBezTo>
                      <a:pt x="0" y="3"/>
                      <a:pt x="2" y="0"/>
                      <a:pt x="5" y="0"/>
                    </a:cubicBezTo>
                    <a:cubicBezTo>
                      <a:pt x="58" y="0"/>
                      <a:pt x="58" y="0"/>
                      <a:pt x="58" y="0"/>
                    </a:cubicBezTo>
                    <a:cubicBezTo>
                      <a:pt x="61" y="0"/>
                      <a:pt x="64" y="3"/>
                      <a:pt x="64" y="6"/>
                    </a:cubicBezTo>
                    <a:lnTo>
                      <a:pt x="64" y="45"/>
                    </a:lnTo>
                    <a:close/>
                    <a:moveTo>
                      <a:pt x="58" y="5"/>
                    </a:moveTo>
                    <a:cubicBezTo>
                      <a:pt x="5" y="5"/>
                      <a:pt x="5" y="5"/>
                      <a:pt x="5" y="5"/>
                    </a:cubicBezTo>
                    <a:cubicBezTo>
                      <a:pt x="5" y="5"/>
                      <a:pt x="4" y="5"/>
                      <a:pt x="4" y="6"/>
                    </a:cubicBezTo>
                    <a:cubicBezTo>
                      <a:pt x="4" y="10"/>
                      <a:pt x="6" y="13"/>
                      <a:pt x="10" y="16"/>
                    </a:cubicBezTo>
                    <a:cubicBezTo>
                      <a:pt x="14" y="20"/>
                      <a:pt x="19" y="23"/>
                      <a:pt x="24" y="27"/>
                    </a:cubicBezTo>
                    <a:cubicBezTo>
                      <a:pt x="26" y="29"/>
                      <a:pt x="29" y="32"/>
                      <a:pt x="32" y="32"/>
                    </a:cubicBezTo>
                    <a:cubicBezTo>
                      <a:pt x="32" y="32"/>
                      <a:pt x="32" y="32"/>
                      <a:pt x="32" y="32"/>
                    </a:cubicBezTo>
                    <a:cubicBezTo>
                      <a:pt x="32" y="32"/>
                      <a:pt x="32" y="32"/>
                      <a:pt x="32" y="32"/>
                    </a:cubicBezTo>
                    <a:cubicBezTo>
                      <a:pt x="34" y="32"/>
                      <a:pt x="38" y="29"/>
                      <a:pt x="40" y="27"/>
                    </a:cubicBezTo>
                    <a:cubicBezTo>
                      <a:pt x="44" y="23"/>
                      <a:pt x="49" y="20"/>
                      <a:pt x="54" y="16"/>
                    </a:cubicBezTo>
                    <a:cubicBezTo>
                      <a:pt x="56" y="14"/>
                      <a:pt x="59" y="10"/>
                      <a:pt x="59" y="7"/>
                    </a:cubicBezTo>
                    <a:cubicBezTo>
                      <a:pt x="59" y="6"/>
                      <a:pt x="59" y="5"/>
                      <a:pt x="58" y="5"/>
                    </a:cubicBezTo>
                    <a:close/>
                    <a:moveTo>
                      <a:pt x="59" y="17"/>
                    </a:moveTo>
                    <a:cubicBezTo>
                      <a:pt x="58" y="18"/>
                      <a:pt x="58" y="19"/>
                      <a:pt x="57" y="20"/>
                    </a:cubicBezTo>
                    <a:cubicBezTo>
                      <a:pt x="52" y="24"/>
                      <a:pt x="46" y="28"/>
                      <a:pt x="41" y="32"/>
                    </a:cubicBezTo>
                    <a:cubicBezTo>
                      <a:pt x="39" y="34"/>
                      <a:pt x="36" y="37"/>
                      <a:pt x="32" y="37"/>
                    </a:cubicBezTo>
                    <a:cubicBezTo>
                      <a:pt x="32" y="37"/>
                      <a:pt x="32" y="37"/>
                      <a:pt x="32" y="37"/>
                    </a:cubicBezTo>
                    <a:cubicBezTo>
                      <a:pt x="32" y="37"/>
                      <a:pt x="32" y="37"/>
                      <a:pt x="32" y="37"/>
                    </a:cubicBezTo>
                    <a:cubicBezTo>
                      <a:pt x="28" y="37"/>
                      <a:pt x="25" y="34"/>
                      <a:pt x="22" y="32"/>
                    </a:cubicBezTo>
                    <a:cubicBezTo>
                      <a:pt x="17" y="28"/>
                      <a:pt x="12" y="24"/>
                      <a:pt x="7" y="20"/>
                    </a:cubicBezTo>
                    <a:cubicBezTo>
                      <a:pt x="6" y="19"/>
                      <a:pt x="5" y="18"/>
                      <a:pt x="4" y="17"/>
                    </a:cubicBezTo>
                    <a:cubicBezTo>
                      <a:pt x="4" y="45"/>
                      <a:pt x="4" y="45"/>
                      <a:pt x="4" y="45"/>
                    </a:cubicBezTo>
                    <a:cubicBezTo>
                      <a:pt x="4" y="45"/>
                      <a:pt x="5" y="46"/>
                      <a:pt x="5" y="46"/>
                    </a:cubicBezTo>
                    <a:cubicBezTo>
                      <a:pt x="58" y="46"/>
                      <a:pt x="58" y="46"/>
                      <a:pt x="58" y="46"/>
                    </a:cubicBezTo>
                    <a:cubicBezTo>
                      <a:pt x="59" y="46"/>
                      <a:pt x="59" y="45"/>
                      <a:pt x="59" y="45"/>
                    </a:cubicBezTo>
                    <a:lnTo>
                      <a:pt x="59" y="17"/>
                    </a:lnTo>
                    <a:close/>
                  </a:path>
                </a:pathLst>
              </a:custGeom>
              <a:solidFill>
                <a:schemeClr val="accent2"/>
              </a:solidFill>
              <a:ln>
                <a:noFill/>
              </a:ln>
            </p:spPr>
            <p:txBody>
              <a:bodyPr/>
              <a:lstStyle/>
              <a:p>
                <a:endParaRPr altLang="en-US" lang="zh-CN"/>
              </a:p>
            </p:txBody>
          </p:sp>
        </p:grpSp>
      </p:grpSp>
      <p:grpSp>
        <p:nvGrpSpPr>
          <p:cNvPr id="58" name="组合 57"/>
          <p:cNvGrpSpPr/>
          <p:nvPr/>
        </p:nvGrpSpPr>
        <p:grpSpPr>
          <a:xfrm>
            <a:off x="3886329" y="4458119"/>
            <a:ext cx="2159641" cy="1149767"/>
            <a:chOff x="7483989" y="3339882"/>
            <a:chExt cx="2159641" cy="1149767"/>
          </a:xfrm>
        </p:grpSpPr>
        <p:sp>
          <p:nvSpPr>
            <p:cNvPr id="59" name="矩形 58"/>
            <p:cNvSpPr/>
            <p:nvPr/>
          </p:nvSpPr>
          <p:spPr>
            <a:xfrm>
              <a:off x="7483990" y="3732519"/>
              <a:ext cx="2159640" cy="74980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65000"/>
                      <a:lumOff val="35000"/>
                    </a:schemeClr>
                  </a:solidFill>
                  <a:latin typeface="+mn-ea"/>
                </a:rPr>
                <a:t>用户可以在投影仪或者计算机上进行演示也可以将演示文稿打印出来制作成胶片</a:t>
              </a:r>
            </a:p>
          </p:txBody>
        </p:sp>
        <p:sp>
          <p:nvSpPr>
            <p:cNvPr id="60" name="矩形 59"/>
            <p:cNvSpPr/>
            <p:nvPr/>
          </p:nvSpPr>
          <p:spPr>
            <a:xfrm>
              <a:off x="7483990" y="3339883"/>
              <a:ext cx="2050552" cy="457200"/>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000">
                  <a:solidFill>
                    <a:schemeClr val="tx1">
                      <a:lumMod val="65000"/>
                      <a:lumOff val="35000"/>
                    </a:schemeClr>
                  </a:solidFill>
                  <a:latin typeface="+mn-ea"/>
                </a:rPr>
                <a:t>标题文字添加</a:t>
              </a:r>
            </a:p>
          </p:txBody>
        </p:sp>
      </p:grpSp>
      <p:grpSp>
        <p:nvGrpSpPr>
          <p:cNvPr id="61" name="组合 60"/>
          <p:cNvGrpSpPr/>
          <p:nvPr/>
        </p:nvGrpSpPr>
        <p:grpSpPr>
          <a:xfrm>
            <a:off x="6387526" y="4458119"/>
            <a:ext cx="2159641" cy="1149767"/>
            <a:chOff x="7483989" y="3339882"/>
            <a:chExt cx="2159641" cy="1149767"/>
          </a:xfrm>
        </p:grpSpPr>
        <p:sp>
          <p:nvSpPr>
            <p:cNvPr id="62" name="矩形 61"/>
            <p:cNvSpPr/>
            <p:nvPr/>
          </p:nvSpPr>
          <p:spPr>
            <a:xfrm>
              <a:off x="7483989" y="3732519"/>
              <a:ext cx="2159640" cy="74980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65000"/>
                      <a:lumOff val="35000"/>
                    </a:schemeClr>
                  </a:solidFill>
                  <a:latin typeface="+mn-ea"/>
                </a:rPr>
                <a:t>用户可以在投影仪或者计算机上进行演示也可以将演示文稿打印出来制作成胶片</a:t>
              </a:r>
            </a:p>
          </p:txBody>
        </p:sp>
        <p:sp>
          <p:nvSpPr>
            <p:cNvPr id="63" name="矩形 62"/>
            <p:cNvSpPr/>
            <p:nvPr/>
          </p:nvSpPr>
          <p:spPr>
            <a:xfrm>
              <a:off x="7483990" y="3339883"/>
              <a:ext cx="2050552" cy="457200"/>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000">
                  <a:solidFill>
                    <a:schemeClr val="tx1">
                      <a:lumMod val="65000"/>
                      <a:lumOff val="35000"/>
                    </a:schemeClr>
                  </a:solidFill>
                  <a:latin typeface="+mn-ea"/>
                </a:rPr>
                <a:t>标题文字添加</a:t>
              </a:r>
            </a:p>
          </p:txBody>
        </p:sp>
      </p:grpSp>
      <p:grpSp>
        <p:nvGrpSpPr>
          <p:cNvPr id="64" name="组合 63"/>
          <p:cNvGrpSpPr/>
          <p:nvPr/>
        </p:nvGrpSpPr>
        <p:grpSpPr>
          <a:xfrm>
            <a:off x="8888723" y="4458119"/>
            <a:ext cx="2159641" cy="1149767"/>
            <a:chOff x="7483989" y="3339882"/>
            <a:chExt cx="2159641" cy="1149767"/>
          </a:xfrm>
        </p:grpSpPr>
        <p:sp>
          <p:nvSpPr>
            <p:cNvPr id="65" name="矩形 64"/>
            <p:cNvSpPr/>
            <p:nvPr/>
          </p:nvSpPr>
          <p:spPr>
            <a:xfrm>
              <a:off x="7483991" y="3732519"/>
              <a:ext cx="2159640" cy="74980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65000"/>
                      <a:lumOff val="35000"/>
                    </a:schemeClr>
                  </a:solidFill>
                  <a:latin typeface="+mn-ea"/>
                </a:rPr>
                <a:t>用户可以在投影仪或者计算机上进行演示也可以将演示文稿打印出来制作成胶片</a:t>
              </a:r>
            </a:p>
          </p:txBody>
        </p:sp>
        <p:sp>
          <p:nvSpPr>
            <p:cNvPr id="66" name="矩形 65"/>
            <p:cNvSpPr/>
            <p:nvPr/>
          </p:nvSpPr>
          <p:spPr>
            <a:xfrm>
              <a:off x="7483990" y="3339883"/>
              <a:ext cx="2050552" cy="457200"/>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000">
                  <a:solidFill>
                    <a:schemeClr val="tx1">
                      <a:lumMod val="65000"/>
                      <a:lumOff val="35000"/>
                    </a:schemeClr>
                  </a:solidFill>
                  <a:latin typeface="+mn-ea"/>
                </a:rPr>
                <a:t>标题文字添加</a:t>
              </a:r>
            </a:p>
          </p:txBody>
        </p:sp>
      </p:grpSp>
      <p:sp>
        <p:nvSpPr>
          <p:cNvPr id="67" name="文本框 66"/>
          <p:cNvSpPr txBox="1"/>
          <p:nvPr/>
        </p:nvSpPr>
        <p:spPr>
          <a:xfrm>
            <a:off x="1631898" y="2775990"/>
            <a:ext cx="1670174" cy="76200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1" kern="1200" kumimoji="0" lang="en-US" noProof="0" normalizeH="0" smtClean="0" spc="0" strike="noStrike" sz="4400" u="none">
                <a:ln>
                  <a:noFill/>
                </a:ln>
                <a:solidFill>
                  <a:schemeClr val="bg1"/>
                </a:solidFill>
                <a:effectLst/>
                <a:uLnTx/>
                <a:uFillTx/>
                <a:latin charset="0" panose="020b0502020202020204" pitchFamily="34" typeface="Century Gothic"/>
                <a:ea typeface="微软雅黑"/>
              </a:rPr>
              <a:t>01</a:t>
            </a:r>
          </a:p>
        </p:txBody>
      </p:sp>
      <p:sp>
        <p:nvSpPr>
          <p:cNvPr id="68" name="文本框 67"/>
          <p:cNvSpPr txBox="1"/>
          <p:nvPr/>
        </p:nvSpPr>
        <p:spPr>
          <a:xfrm>
            <a:off x="4133440" y="2775990"/>
            <a:ext cx="1670174" cy="76200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1" kern="1200" kumimoji="0" lang="en-US" noProof="0" normalizeH="0" smtClean="0" spc="0" strike="noStrike" sz="4400" u="none">
                <a:ln>
                  <a:noFill/>
                </a:ln>
                <a:solidFill>
                  <a:schemeClr val="bg1"/>
                </a:solidFill>
                <a:effectLst/>
                <a:uLnTx/>
                <a:uFillTx/>
                <a:latin charset="0" panose="020b0502020202020204" pitchFamily="34" typeface="Century Gothic"/>
                <a:ea typeface="微软雅黑"/>
              </a:rPr>
              <a:t>02</a:t>
            </a:r>
          </a:p>
        </p:txBody>
      </p:sp>
      <p:sp>
        <p:nvSpPr>
          <p:cNvPr id="69" name="文本框 68"/>
          <p:cNvSpPr txBox="1"/>
          <p:nvPr/>
        </p:nvSpPr>
        <p:spPr>
          <a:xfrm>
            <a:off x="6623565" y="2775990"/>
            <a:ext cx="1670174" cy="76200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1" kern="1200" kumimoji="0" lang="en-US" noProof="0" normalizeH="0" smtClean="0" spc="0" strike="noStrike" sz="4400" u="none">
                <a:ln>
                  <a:noFill/>
                </a:ln>
                <a:solidFill>
                  <a:schemeClr val="bg1"/>
                </a:solidFill>
                <a:effectLst/>
                <a:uLnTx/>
                <a:uFillTx/>
                <a:latin charset="0" panose="020b0502020202020204" pitchFamily="34" typeface="Century Gothic"/>
                <a:ea typeface="微软雅黑"/>
              </a:rPr>
              <a:t>03</a:t>
            </a:r>
          </a:p>
        </p:txBody>
      </p:sp>
      <p:sp>
        <p:nvSpPr>
          <p:cNvPr id="70" name="文本框 69"/>
          <p:cNvSpPr txBox="1"/>
          <p:nvPr/>
        </p:nvSpPr>
        <p:spPr>
          <a:xfrm>
            <a:off x="9141953" y="2775990"/>
            <a:ext cx="1670174" cy="76200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1" kern="1200" kumimoji="0" lang="en-US" noProof="0" normalizeH="0" smtClean="0" spc="0" strike="noStrike" sz="4400" u="none">
                <a:ln>
                  <a:noFill/>
                </a:ln>
                <a:solidFill>
                  <a:schemeClr val="bg1"/>
                </a:solidFill>
                <a:effectLst/>
                <a:uLnTx/>
                <a:uFillTx/>
                <a:latin charset="0" panose="020b0502020202020204" pitchFamily="34" typeface="Century Gothic"/>
                <a:ea typeface="微软雅黑"/>
              </a:rPr>
              <a:t>04</a:t>
            </a:r>
          </a:p>
        </p:txBody>
      </p:sp>
      <p:grpSp>
        <p:nvGrpSpPr>
          <p:cNvPr id="46" name="组合 45"/>
          <p:cNvGrpSpPr/>
          <p:nvPr/>
        </p:nvGrpSpPr>
        <p:grpSpPr>
          <a:xfrm>
            <a:off x="1740503" y="450599"/>
            <a:ext cx="5061857" cy="698750"/>
            <a:chOff x="6096000" y="2061026"/>
            <a:chExt cx="5061857" cy="698750"/>
          </a:xfrm>
        </p:grpSpPr>
        <p:sp>
          <p:nvSpPr>
            <p:cNvPr id="47" name="文本框 46"/>
            <p:cNvSpPr txBox="1"/>
            <p:nvPr/>
          </p:nvSpPr>
          <p:spPr>
            <a:xfrm>
              <a:off x="6096000" y="2061026"/>
              <a:ext cx="2316480" cy="518160"/>
            </a:xfrm>
            <a:prstGeom prst="rect">
              <a:avLst/>
            </a:prstGeom>
            <a:noFill/>
          </p:spPr>
          <p:txBody>
            <a:bodyPr rtlCol="0" wrap="none">
              <a:spAutoFit/>
              <a:scene3d>
                <a:camera prst="orthographicFront"/>
                <a:lightRig dir="t" rig="threePt"/>
              </a:scene3d>
              <a:sp3d contourW="12700"/>
            </a:bodyPr>
            <a:lstStyle/>
            <a:p>
              <a:r>
                <a:rPr altLang="en-US" b="1" lang="zh-CN" sz="2800">
                  <a:solidFill>
                    <a:schemeClr val="accent2"/>
                  </a:solidFill>
                </a:rPr>
                <a:t>工作存在不足</a:t>
              </a:r>
            </a:p>
          </p:txBody>
        </p:sp>
        <p:sp>
          <p:nvSpPr>
            <p:cNvPr id="48" name="文本框 47"/>
            <p:cNvSpPr txBox="1"/>
            <p:nvPr/>
          </p:nvSpPr>
          <p:spPr>
            <a:xfrm>
              <a:off x="6096000" y="2482777"/>
              <a:ext cx="5061857" cy="27432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lumMod val="65000"/>
                    </a:schemeClr>
                  </a:solidFill>
                </a:rPr>
                <a:t>The user can demonstrate on a projector or computer</a:t>
              </a:r>
            </a:p>
          </p:txBody>
        </p:sp>
      </p:grpSp>
    </p:spTree>
    <p:extLst>
      <p:ext uri="{BB962C8B-B14F-4D97-AF65-F5344CB8AC3E}">
        <p14:creationId val="2151440677"/>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6">
                                  <p:stCondLst>
                                    <p:cond delay="0"/>
                                  </p:stCondLst>
                                  <p:childTnLst>
                                    <p:set>
                                      <p:cBhvr>
                                        <p:cTn dur="1" fill="hold" id="6">
                                          <p:stCondLst>
                                            <p:cond delay="0"/>
                                          </p:stCondLst>
                                        </p:cTn>
                                        <p:tgtEl>
                                          <p:spTgt spid="21"/>
                                        </p:tgtEl>
                                        <p:attrNameLst>
                                          <p:attrName>style.visibility</p:attrName>
                                        </p:attrNameLst>
                                      </p:cBhvr>
                                      <p:to>
                                        <p:strVal val="visible"/>
                                      </p:to>
                                    </p:set>
                                    <p:anim calcmode="lin" valueType="num">
                                      <p:cBhvr additive="base">
                                        <p:cTn dur="500" fill="hold" id="7"/>
                                        <p:tgtEl>
                                          <p:spTgt spid="21"/>
                                        </p:tgtEl>
                                        <p:attrNameLst>
                                          <p:attrName>ppt_x</p:attrName>
                                        </p:attrNameLst>
                                      </p:cBhvr>
                                      <p:tavLst>
                                        <p:tav tm="0">
                                          <p:val>
                                            <p:strVal val="1+#ppt_w/2"/>
                                          </p:val>
                                        </p:tav>
                                        <p:tav tm="100000">
                                          <p:val>
                                            <p:strVal val="#ppt_x"/>
                                          </p:val>
                                        </p:tav>
                                      </p:tavLst>
                                    </p:anim>
                                    <p:anim calcmode="lin" valueType="num">
                                      <p:cBhvr additive="base">
                                        <p:cTn dur="500" fill="hold" id="8"/>
                                        <p:tgtEl>
                                          <p:spTgt spid="21"/>
                                        </p:tgtEl>
                                        <p:attrNameLst>
                                          <p:attrName>ppt_y</p:attrName>
                                        </p:attrNameLst>
                                      </p:cBhvr>
                                      <p:tavLst>
                                        <p:tav tm="0">
                                          <p:val>
                                            <p:strVal val="1+#ppt_h/2"/>
                                          </p:val>
                                        </p:tav>
                                        <p:tav tm="100000">
                                          <p:val>
                                            <p:strVal val="#ppt_y"/>
                                          </p:val>
                                        </p:tav>
                                      </p:tavLst>
                                    </p:anim>
                                  </p:childTnLst>
                                </p:cTn>
                              </p:par>
                              <p:par>
                                <p:cTn fill="hold" id="9" nodeType="withEffect" presetClass="entr" presetID="2" presetSubtype="6">
                                  <p:stCondLst>
                                    <p:cond delay="0"/>
                                  </p:stCondLst>
                                  <p:childTnLst>
                                    <p:set>
                                      <p:cBhvr>
                                        <p:cTn dur="1" fill="hold" id="10">
                                          <p:stCondLst>
                                            <p:cond delay="0"/>
                                          </p:stCondLst>
                                        </p:cTn>
                                        <p:tgtEl>
                                          <p:spTgt spid="19"/>
                                        </p:tgtEl>
                                        <p:attrNameLst>
                                          <p:attrName>style.visibility</p:attrName>
                                        </p:attrNameLst>
                                      </p:cBhvr>
                                      <p:to>
                                        <p:strVal val="visible"/>
                                      </p:to>
                                    </p:set>
                                    <p:anim calcmode="lin" valueType="num">
                                      <p:cBhvr additive="base">
                                        <p:cTn dur="500" fill="hold" id="11"/>
                                        <p:tgtEl>
                                          <p:spTgt spid="19"/>
                                        </p:tgtEl>
                                        <p:attrNameLst>
                                          <p:attrName>ppt_x</p:attrName>
                                        </p:attrNameLst>
                                      </p:cBhvr>
                                      <p:tavLst>
                                        <p:tav tm="0">
                                          <p:val>
                                            <p:strVal val="1+#ppt_w/2"/>
                                          </p:val>
                                        </p:tav>
                                        <p:tav tm="100000">
                                          <p:val>
                                            <p:strVal val="#ppt_x"/>
                                          </p:val>
                                        </p:tav>
                                      </p:tavLst>
                                    </p:anim>
                                    <p:anim calcmode="lin" valueType="num">
                                      <p:cBhvr additive="base">
                                        <p:cTn dur="500" fill="hold" id="12"/>
                                        <p:tgtEl>
                                          <p:spTgt spid="19"/>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6">
                                  <p:stCondLst>
                                    <p:cond delay="0"/>
                                  </p:stCondLst>
                                  <p:childTnLst>
                                    <p:set>
                                      <p:cBhvr>
                                        <p:cTn dur="1" fill="hold" id="14">
                                          <p:stCondLst>
                                            <p:cond delay="0"/>
                                          </p:stCondLst>
                                        </p:cTn>
                                        <p:tgtEl>
                                          <p:spTgt spid="18"/>
                                        </p:tgtEl>
                                        <p:attrNameLst>
                                          <p:attrName>style.visibility</p:attrName>
                                        </p:attrNameLst>
                                      </p:cBhvr>
                                      <p:to>
                                        <p:strVal val="visible"/>
                                      </p:to>
                                    </p:set>
                                    <p:anim calcmode="lin" valueType="num">
                                      <p:cBhvr additive="base">
                                        <p:cTn dur="500" fill="hold" id="15"/>
                                        <p:tgtEl>
                                          <p:spTgt spid="18"/>
                                        </p:tgtEl>
                                        <p:attrNameLst>
                                          <p:attrName>ppt_x</p:attrName>
                                        </p:attrNameLst>
                                      </p:cBhvr>
                                      <p:tavLst>
                                        <p:tav tm="0">
                                          <p:val>
                                            <p:strVal val="1+#ppt_w/2"/>
                                          </p:val>
                                        </p:tav>
                                        <p:tav tm="100000">
                                          <p:val>
                                            <p:strVal val="#ppt_x"/>
                                          </p:val>
                                        </p:tav>
                                      </p:tavLst>
                                    </p:anim>
                                    <p:anim calcmode="lin" valueType="num">
                                      <p:cBhvr additive="base">
                                        <p:cTn dur="500" fill="hold" id="16"/>
                                        <p:tgtEl>
                                          <p:spTgt spid="18"/>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6">
                                  <p:stCondLst>
                                    <p:cond delay="0"/>
                                  </p:stCondLst>
                                  <p:childTnLst>
                                    <p:set>
                                      <p:cBhvr>
                                        <p:cTn dur="1" fill="hold" id="18">
                                          <p:stCondLst>
                                            <p:cond delay="0"/>
                                          </p:stCondLst>
                                        </p:cTn>
                                        <p:tgtEl>
                                          <p:spTgt spid="5"/>
                                        </p:tgtEl>
                                        <p:attrNameLst>
                                          <p:attrName>style.visibility</p:attrName>
                                        </p:attrNameLst>
                                      </p:cBhvr>
                                      <p:to>
                                        <p:strVal val="visible"/>
                                      </p:to>
                                    </p:set>
                                    <p:anim calcmode="lin" valueType="num">
                                      <p:cBhvr additive="base">
                                        <p:cTn dur="500" fill="hold" id="19"/>
                                        <p:tgtEl>
                                          <p:spTgt spid="5"/>
                                        </p:tgtEl>
                                        <p:attrNameLst>
                                          <p:attrName>ppt_x</p:attrName>
                                        </p:attrNameLst>
                                      </p:cBhvr>
                                      <p:tavLst>
                                        <p:tav tm="0">
                                          <p:val>
                                            <p:strVal val="1+#ppt_w/2"/>
                                          </p:val>
                                        </p:tav>
                                        <p:tav tm="100000">
                                          <p:val>
                                            <p:strVal val="#ppt_x"/>
                                          </p:val>
                                        </p:tav>
                                      </p:tavLst>
                                    </p:anim>
                                    <p:anim calcmode="lin" valueType="num">
                                      <p:cBhvr additive="base">
                                        <p:cTn dur="500" fill="hold" id="20"/>
                                        <p:tgtEl>
                                          <p:spTgt spid="5"/>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500"/>
                            </p:stCondLst>
                            <p:childTnLst>
                              <p:par>
                                <p:cTn fill="hold" grpId="0" id="22" nodeType="afterEffect" presetClass="entr" presetID="53" presetSubtype="0">
                                  <p:stCondLst>
                                    <p:cond delay="0"/>
                                  </p:stCondLst>
                                  <p:childTnLst>
                                    <p:set>
                                      <p:cBhvr>
                                        <p:cTn dur="1" fill="hold" id="23">
                                          <p:stCondLst>
                                            <p:cond delay="0"/>
                                          </p:stCondLst>
                                        </p:cTn>
                                        <p:tgtEl>
                                          <p:spTgt spid="67"/>
                                        </p:tgtEl>
                                        <p:attrNameLst>
                                          <p:attrName>style.visibility</p:attrName>
                                        </p:attrNameLst>
                                      </p:cBhvr>
                                      <p:to>
                                        <p:strVal val="visible"/>
                                      </p:to>
                                    </p:set>
                                    <p:anim calcmode="lin" valueType="num">
                                      <p:cBhvr>
                                        <p:cTn dur="500" fill="hold" id="24"/>
                                        <p:tgtEl>
                                          <p:spTgt spid="67"/>
                                        </p:tgtEl>
                                        <p:attrNameLst>
                                          <p:attrName>ppt_w</p:attrName>
                                        </p:attrNameLst>
                                      </p:cBhvr>
                                      <p:tavLst>
                                        <p:tav tm="0">
                                          <p:val>
                                            <p:fltVal val="0"/>
                                          </p:val>
                                        </p:tav>
                                        <p:tav tm="100000">
                                          <p:val>
                                            <p:strVal val="#ppt_w"/>
                                          </p:val>
                                        </p:tav>
                                      </p:tavLst>
                                    </p:anim>
                                    <p:anim calcmode="lin" valueType="num">
                                      <p:cBhvr>
                                        <p:cTn dur="500" fill="hold" id="25"/>
                                        <p:tgtEl>
                                          <p:spTgt spid="67"/>
                                        </p:tgtEl>
                                        <p:attrNameLst>
                                          <p:attrName>ppt_h</p:attrName>
                                        </p:attrNameLst>
                                      </p:cBhvr>
                                      <p:tavLst>
                                        <p:tav tm="0">
                                          <p:val>
                                            <p:fltVal val="0"/>
                                          </p:val>
                                        </p:tav>
                                        <p:tav tm="100000">
                                          <p:val>
                                            <p:strVal val="#ppt_h"/>
                                          </p:val>
                                        </p:tav>
                                      </p:tavLst>
                                    </p:anim>
                                    <p:animEffect filter="fade" transition="in">
                                      <p:cBhvr>
                                        <p:cTn dur="500" id="26"/>
                                        <p:tgtEl>
                                          <p:spTgt spid="67"/>
                                        </p:tgtEl>
                                      </p:cBhvr>
                                    </p:animEffect>
                                  </p:childTnLst>
                                </p:cTn>
                              </p:par>
                              <p:par>
                                <p:cTn fill="hold" grpId="0" id="27" nodeType="withEffect" presetClass="entr" presetID="53" presetSubtype="0">
                                  <p:stCondLst>
                                    <p:cond delay="0"/>
                                  </p:stCondLst>
                                  <p:childTnLst>
                                    <p:set>
                                      <p:cBhvr>
                                        <p:cTn dur="1" fill="hold" id="28">
                                          <p:stCondLst>
                                            <p:cond delay="0"/>
                                          </p:stCondLst>
                                        </p:cTn>
                                        <p:tgtEl>
                                          <p:spTgt spid="68"/>
                                        </p:tgtEl>
                                        <p:attrNameLst>
                                          <p:attrName>style.visibility</p:attrName>
                                        </p:attrNameLst>
                                      </p:cBhvr>
                                      <p:to>
                                        <p:strVal val="visible"/>
                                      </p:to>
                                    </p:set>
                                    <p:anim calcmode="lin" valueType="num">
                                      <p:cBhvr>
                                        <p:cTn dur="500" fill="hold" id="29"/>
                                        <p:tgtEl>
                                          <p:spTgt spid="68"/>
                                        </p:tgtEl>
                                        <p:attrNameLst>
                                          <p:attrName>ppt_w</p:attrName>
                                        </p:attrNameLst>
                                      </p:cBhvr>
                                      <p:tavLst>
                                        <p:tav tm="0">
                                          <p:val>
                                            <p:fltVal val="0"/>
                                          </p:val>
                                        </p:tav>
                                        <p:tav tm="100000">
                                          <p:val>
                                            <p:strVal val="#ppt_w"/>
                                          </p:val>
                                        </p:tav>
                                      </p:tavLst>
                                    </p:anim>
                                    <p:anim calcmode="lin" valueType="num">
                                      <p:cBhvr>
                                        <p:cTn dur="500" fill="hold" id="30"/>
                                        <p:tgtEl>
                                          <p:spTgt spid="68"/>
                                        </p:tgtEl>
                                        <p:attrNameLst>
                                          <p:attrName>ppt_h</p:attrName>
                                        </p:attrNameLst>
                                      </p:cBhvr>
                                      <p:tavLst>
                                        <p:tav tm="0">
                                          <p:val>
                                            <p:fltVal val="0"/>
                                          </p:val>
                                        </p:tav>
                                        <p:tav tm="100000">
                                          <p:val>
                                            <p:strVal val="#ppt_h"/>
                                          </p:val>
                                        </p:tav>
                                      </p:tavLst>
                                    </p:anim>
                                    <p:animEffect filter="fade" transition="in">
                                      <p:cBhvr>
                                        <p:cTn dur="500" id="31"/>
                                        <p:tgtEl>
                                          <p:spTgt spid="68"/>
                                        </p:tgtEl>
                                      </p:cBhvr>
                                    </p:animEffect>
                                  </p:childTnLst>
                                </p:cTn>
                              </p:par>
                              <p:par>
                                <p:cTn fill="hold" grpId="0" id="32" nodeType="withEffect" presetClass="entr" presetID="53" presetSubtype="0">
                                  <p:stCondLst>
                                    <p:cond delay="0"/>
                                  </p:stCondLst>
                                  <p:childTnLst>
                                    <p:set>
                                      <p:cBhvr>
                                        <p:cTn dur="1" fill="hold" id="33">
                                          <p:stCondLst>
                                            <p:cond delay="0"/>
                                          </p:stCondLst>
                                        </p:cTn>
                                        <p:tgtEl>
                                          <p:spTgt spid="69"/>
                                        </p:tgtEl>
                                        <p:attrNameLst>
                                          <p:attrName>style.visibility</p:attrName>
                                        </p:attrNameLst>
                                      </p:cBhvr>
                                      <p:to>
                                        <p:strVal val="visible"/>
                                      </p:to>
                                    </p:set>
                                    <p:anim calcmode="lin" valueType="num">
                                      <p:cBhvr>
                                        <p:cTn dur="500" fill="hold" id="34"/>
                                        <p:tgtEl>
                                          <p:spTgt spid="69"/>
                                        </p:tgtEl>
                                        <p:attrNameLst>
                                          <p:attrName>ppt_w</p:attrName>
                                        </p:attrNameLst>
                                      </p:cBhvr>
                                      <p:tavLst>
                                        <p:tav tm="0">
                                          <p:val>
                                            <p:fltVal val="0"/>
                                          </p:val>
                                        </p:tav>
                                        <p:tav tm="100000">
                                          <p:val>
                                            <p:strVal val="#ppt_w"/>
                                          </p:val>
                                        </p:tav>
                                      </p:tavLst>
                                    </p:anim>
                                    <p:anim calcmode="lin" valueType="num">
                                      <p:cBhvr>
                                        <p:cTn dur="500" fill="hold" id="35"/>
                                        <p:tgtEl>
                                          <p:spTgt spid="69"/>
                                        </p:tgtEl>
                                        <p:attrNameLst>
                                          <p:attrName>ppt_h</p:attrName>
                                        </p:attrNameLst>
                                      </p:cBhvr>
                                      <p:tavLst>
                                        <p:tav tm="0">
                                          <p:val>
                                            <p:fltVal val="0"/>
                                          </p:val>
                                        </p:tav>
                                        <p:tav tm="100000">
                                          <p:val>
                                            <p:strVal val="#ppt_h"/>
                                          </p:val>
                                        </p:tav>
                                      </p:tavLst>
                                    </p:anim>
                                    <p:animEffect filter="fade" transition="in">
                                      <p:cBhvr>
                                        <p:cTn dur="500" id="36"/>
                                        <p:tgtEl>
                                          <p:spTgt spid="69"/>
                                        </p:tgtEl>
                                      </p:cBhvr>
                                    </p:animEffect>
                                  </p:childTnLst>
                                </p:cTn>
                              </p:par>
                              <p:par>
                                <p:cTn fill="hold" grpId="0" id="37" nodeType="withEffect" presetClass="entr" presetID="53" presetSubtype="0">
                                  <p:stCondLst>
                                    <p:cond delay="0"/>
                                  </p:stCondLst>
                                  <p:childTnLst>
                                    <p:set>
                                      <p:cBhvr>
                                        <p:cTn dur="1" fill="hold" id="38">
                                          <p:stCondLst>
                                            <p:cond delay="0"/>
                                          </p:stCondLst>
                                        </p:cTn>
                                        <p:tgtEl>
                                          <p:spTgt spid="70"/>
                                        </p:tgtEl>
                                        <p:attrNameLst>
                                          <p:attrName>style.visibility</p:attrName>
                                        </p:attrNameLst>
                                      </p:cBhvr>
                                      <p:to>
                                        <p:strVal val="visible"/>
                                      </p:to>
                                    </p:set>
                                    <p:anim calcmode="lin" valueType="num">
                                      <p:cBhvr>
                                        <p:cTn dur="500" fill="hold" id="39"/>
                                        <p:tgtEl>
                                          <p:spTgt spid="70"/>
                                        </p:tgtEl>
                                        <p:attrNameLst>
                                          <p:attrName>ppt_w</p:attrName>
                                        </p:attrNameLst>
                                      </p:cBhvr>
                                      <p:tavLst>
                                        <p:tav tm="0">
                                          <p:val>
                                            <p:fltVal val="0"/>
                                          </p:val>
                                        </p:tav>
                                        <p:tav tm="100000">
                                          <p:val>
                                            <p:strVal val="#ppt_w"/>
                                          </p:val>
                                        </p:tav>
                                      </p:tavLst>
                                    </p:anim>
                                    <p:anim calcmode="lin" valueType="num">
                                      <p:cBhvr>
                                        <p:cTn dur="500" fill="hold" id="40"/>
                                        <p:tgtEl>
                                          <p:spTgt spid="70"/>
                                        </p:tgtEl>
                                        <p:attrNameLst>
                                          <p:attrName>ppt_h</p:attrName>
                                        </p:attrNameLst>
                                      </p:cBhvr>
                                      <p:tavLst>
                                        <p:tav tm="0">
                                          <p:val>
                                            <p:fltVal val="0"/>
                                          </p:val>
                                        </p:tav>
                                        <p:tav tm="100000">
                                          <p:val>
                                            <p:strVal val="#ppt_h"/>
                                          </p:val>
                                        </p:tav>
                                      </p:tavLst>
                                    </p:anim>
                                    <p:animEffect filter="fade" transition="in">
                                      <p:cBhvr>
                                        <p:cTn dur="500" id="41"/>
                                        <p:tgtEl>
                                          <p:spTgt spid="70"/>
                                        </p:tgtEl>
                                      </p:cBhvr>
                                    </p:animEffect>
                                  </p:childTnLst>
                                </p:cTn>
                              </p:par>
                            </p:childTnLst>
                          </p:cTn>
                        </p:par>
                        <p:par>
                          <p:cTn fill="hold" id="42" nodeType="afterGroup">
                            <p:stCondLst>
                              <p:cond delay="1000"/>
                            </p:stCondLst>
                            <p:childTnLst>
                              <p:par>
                                <p:cTn fill="hold" id="43" nodeType="afterEffect" presetClass="entr" presetID="12" presetSubtype="1">
                                  <p:stCondLst>
                                    <p:cond delay="0"/>
                                  </p:stCondLst>
                                  <p:childTnLst>
                                    <p:set>
                                      <p:cBhvr>
                                        <p:cTn dur="1" fill="hold" id="44">
                                          <p:stCondLst>
                                            <p:cond delay="0"/>
                                          </p:stCondLst>
                                        </p:cTn>
                                        <p:tgtEl>
                                          <p:spTgt spid="50"/>
                                        </p:tgtEl>
                                        <p:attrNameLst>
                                          <p:attrName>style.visibility</p:attrName>
                                        </p:attrNameLst>
                                      </p:cBhvr>
                                      <p:to>
                                        <p:strVal val="visible"/>
                                      </p:to>
                                    </p:set>
                                    <p:anim calcmode="lin" valueType="num">
                                      <p:cBhvr additive="base">
                                        <p:cTn dur="500" id="45"/>
                                        <p:tgtEl>
                                          <p:spTgt spid="50"/>
                                        </p:tgtEl>
                                        <p:attrNameLst>
                                          <p:attrName>ppt_y</p:attrName>
                                        </p:attrNameLst>
                                      </p:cBhvr>
                                      <p:tavLst>
                                        <p:tav tm="0">
                                          <p:val>
                                            <p:strVal val="#ppt_y-#ppt_h*1.125000"/>
                                          </p:val>
                                        </p:tav>
                                        <p:tav tm="100000">
                                          <p:val>
                                            <p:strVal val="#ppt_y"/>
                                          </p:val>
                                        </p:tav>
                                      </p:tavLst>
                                    </p:anim>
                                    <p:animEffect filter="wipe(down)" transition="in">
                                      <p:cBhvr>
                                        <p:cTn dur="500" id="46"/>
                                        <p:tgtEl>
                                          <p:spTgt spid="50"/>
                                        </p:tgtEl>
                                      </p:cBhvr>
                                    </p:animEffect>
                                  </p:childTnLst>
                                </p:cTn>
                              </p:par>
                            </p:childTnLst>
                          </p:cTn>
                        </p:par>
                        <p:par>
                          <p:cTn fill="hold" id="47" nodeType="afterGroup">
                            <p:stCondLst>
                              <p:cond delay="1500"/>
                            </p:stCondLst>
                            <p:childTnLst>
                              <p:par>
                                <p:cTn fill="hold" id="48" nodeType="afterEffect" presetClass="entr" presetID="12" presetSubtype="1">
                                  <p:stCondLst>
                                    <p:cond delay="0"/>
                                  </p:stCondLst>
                                  <p:childTnLst>
                                    <p:set>
                                      <p:cBhvr>
                                        <p:cTn dur="1" fill="hold" id="49">
                                          <p:stCondLst>
                                            <p:cond delay="0"/>
                                          </p:stCondLst>
                                        </p:cTn>
                                        <p:tgtEl>
                                          <p:spTgt spid="58"/>
                                        </p:tgtEl>
                                        <p:attrNameLst>
                                          <p:attrName>style.visibility</p:attrName>
                                        </p:attrNameLst>
                                      </p:cBhvr>
                                      <p:to>
                                        <p:strVal val="visible"/>
                                      </p:to>
                                    </p:set>
                                    <p:anim calcmode="lin" valueType="num">
                                      <p:cBhvr additive="base">
                                        <p:cTn dur="500" id="50"/>
                                        <p:tgtEl>
                                          <p:spTgt spid="58"/>
                                        </p:tgtEl>
                                        <p:attrNameLst>
                                          <p:attrName>ppt_y</p:attrName>
                                        </p:attrNameLst>
                                      </p:cBhvr>
                                      <p:tavLst>
                                        <p:tav tm="0">
                                          <p:val>
                                            <p:strVal val="#ppt_y-#ppt_h*1.125000"/>
                                          </p:val>
                                        </p:tav>
                                        <p:tav tm="100000">
                                          <p:val>
                                            <p:strVal val="#ppt_y"/>
                                          </p:val>
                                        </p:tav>
                                      </p:tavLst>
                                    </p:anim>
                                    <p:animEffect filter="wipe(down)" transition="in">
                                      <p:cBhvr>
                                        <p:cTn dur="500" id="51"/>
                                        <p:tgtEl>
                                          <p:spTgt spid="58"/>
                                        </p:tgtEl>
                                      </p:cBhvr>
                                    </p:animEffect>
                                  </p:childTnLst>
                                </p:cTn>
                              </p:par>
                            </p:childTnLst>
                          </p:cTn>
                        </p:par>
                        <p:par>
                          <p:cTn fill="hold" id="52" nodeType="afterGroup">
                            <p:stCondLst>
                              <p:cond delay="2000"/>
                            </p:stCondLst>
                            <p:childTnLst>
                              <p:par>
                                <p:cTn fill="hold" id="53" nodeType="afterEffect" presetClass="entr" presetID="12" presetSubtype="1">
                                  <p:stCondLst>
                                    <p:cond delay="0"/>
                                  </p:stCondLst>
                                  <p:childTnLst>
                                    <p:set>
                                      <p:cBhvr>
                                        <p:cTn dur="1" fill="hold" id="54">
                                          <p:stCondLst>
                                            <p:cond delay="0"/>
                                          </p:stCondLst>
                                        </p:cTn>
                                        <p:tgtEl>
                                          <p:spTgt spid="61"/>
                                        </p:tgtEl>
                                        <p:attrNameLst>
                                          <p:attrName>style.visibility</p:attrName>
                                        </p:attrNameLst>
                                      </p:cBhvr>
                                      <p:to>
                                        <p:strVal val="visible"/>
                                      </p:to>
                                    </p:set>
                                    <p:anim calcmode="lin" valueType="num">
                                      <p:cBhvr additive="base">
                                        <p:cTn dur="500" id="55"/>
                                        <p:tgtEl>
                                          <p:spTgt spid="61"/>
                                        </p:tgtEl>
                                        <p:attrNameLst>
                                          <p:attrName>ppt_y</p:attrName>
                                        </p:attrNameLst>
                                      </p:cBhvr>
                                      <p:tavLst>
                                        <p:tav tm="0">
                                          <p:val>
                                            <p:strVal val="#ppt_y-#ppt_h*1.125000"/>
                                          </p:val>
                                        </p:tav>
                                        <p:tav tm="100000">
                                          <p:val>
                                            <p:strVal val="#ppt_y"/>
                                          </p:val>
                                        </p:tav>
                                      </p:tavLst>
                                    </p:anim>
                                    <p:animEffect filter="wipe(down)" transition="in">
                                      <p:cBhvr>
                                        <p:cTn dur="500" id="56"/>
                                        <p:tgtEl>
                                          <p:spTgt spid="61"/>
                                        </p:tgtEl>
                                      </p:cBhvr>
                                    </p:animEffect>
                                  </p:childTnLst>
                                </p:cTn>
                              </p:par>
                            </p:childTnLst>
                          </p:cTn>
                        </p:par>
                        <p:par>
                          <p:cTn fill="hold" id="57" nodeType="afterGroup">
                            <p:stCondLst>
                              <p:cond delay="2500"/>
                            </p:stCondLst>
                            <p:childTnLst>
                              <p:par>
                                <p:cTn fill="hold" id="58" nodeType="afterEffect" presetClass="entr" presetID="12" presetSubtype="1">
                                  <p:stCondLst>
                                    <p:cond delay="0"/>
                                  </p:stCondLst>
                                  <p:childTnLst>
                                    <p:set>
                                      <p:cBhvr>
                                        <p:cTn dur="1" fill="hold" id="59">
                                          <p:stCondLst>
                                            <p:cond delay="0"/>
                                          </p:stCondLst>
                                        </p:cTn>
                                        <p:tgtEl>
                                          <p:spTgt spid="64"/>
                                        </p:tgtEl>
                                        <p:attrNameLst>
                                          <p:attrName>style.visibility</p:attrName>
                                        </p:attrNameLst>
                                      </p:cBhvr>
                                      <p:to>
                                        <p:strVal val="visible"/>
                                      </p:to>
                                    </p:set>
                                    <p:anim calcmode="lin" valueType="num">
                                      <p:cBhvr additive="base">
                                        <p:cTn dur="500" id="60"/>
                                        <p:tgtEl>
                                          <p:spTgt spid="64"/>
                                        </p:tgtEl>
                                        <p:attrNameLst>
                                          <p:attrName>ppt_y</p:attrName>
                                        </p:attrNameLst>
                                      </p:cBhvr>
                                      <p:tavLst>
                                        <p:tav tm="0">
                                          <p:val>
                                            <p:strVal val="#ppt_y-#ppt_h*1.125000"/>
                                          </p:val>
                                        </p:tav>
                                        <p:tav tm="100000">
                                          <p:val>
                                            <p:strVal val="#ppt_y"/>
                                          </p:val>
                                        </p:tav>
                                      </p:tavLst>
                                    </p:anim>
                                    <p:animEffect filter="wipe(down)" transition="in">
                                      <p:cBhvr>
                                        <p:cTn dur="500" id="61"/>
                                        <p:tgtEl>
                                          <p:spTgt spid="6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7"/>
      <p:bldP grpId="0" spid="68"/>
      <p:bldP grpId="0" spid="69"/>
      <p:bldP grpId="0" spid="70"/>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Freeform 5"/>
          <p:cNvSpPr/>
          <p:nvPr/>
        </p:nvSpPr>
        <p:spPr bwMode="auto">
          <a:xfrm>
            <a:off x="4697609" y="2478939"/>
            <a:ext cx="2953217" cy="3432890"/>
          </a:xfrm>
          <a:custGeom>
            <a:gdLst>
              <a:gd fmla="*/ 553107085 w 5977" name="T0"/>
              <a:gd fmla="*/ 70285550 h 6949" name="T1"/>
              <a:gd fmla="*/ 487233550 w 5977" name="T2"/>
              <a:gd fmla="*/ 359685891 h 6949" name="T3"/>
              <a:gd fmla="*/ 350301198 w 5977" name="T4"/>
              <a:gd fmla="*/ 115798432 h 6949" name="T5"/>
              <a:gd fmla="*/ 336665723 w 5977" name="T6"/>
              <a:gd fmla="*/ 128664779 h 6949" name="T7"/>
              <a:gd fmla="*/ 487425501 w 5977" name="T8"/>
              <a:gd fmla="*/ 487966836 h 6949" name="T9"/>
              <a:gd fmla="*/ 426737689 w 5977" name="T10"/>
              <a:gd fmla="*/ 535784040 h 6949" name="T11"/>
              <a:gd fmla="*/ 102747252 w 5977" name="T12"/>
              <a:gd fmla="*/ 361990214 h 6949" name="T13"/>
              <a:gd fmla="*/ 72211396 w 5977" name="T14"/>
              <a:gd fmla="*/ 375625106 h 6949" name="T15"/>
              <a:gd fmla="*/ 300559805 w 5977" name="T16"/>
              <a:gd fmla="*/ 476252431 h 6949" name="T17"/>
              <a:gd fmla="*/ 458810023 w 5977" name="T18"/>
              <a:gd fmla="*/ 679236091 h 6949" name="T19"/>
              <a:gd fmla="*/ 410029258 w 5977" name="T20"/>
              <a:gd fmla="*/ 814238084 h 6949" name="T21"/>
              <a:gd fmla="*/ 2304717 w 5977" name="T22"/>
              <a:gd fmla="*/ 744144451 h 6949" name="T23"/>
              <a:gd fmla="*/ 0 w 5977" name="T24"/>
              <a:gd fmla="*/ 778519119 h 6949" name="T25"/>
              <a:gd fmla="*/ 419439638 w 5977" name="T26"/>
              <a:gd fmla="*/ 879530717 h 6949" name="T27"/>
              <a:gd fmla="*/ 430770396 w 5977" name="T28"/>
              <a:gd fmla="*/ 1158560951 h 6949" name="T29"/>
              <a:gd fmla="*/ 300559805 w 5977" name="T30"/>
              <a:gd fmla="*/ 1274167466 h 6949" name="T31"/>
              <a:gd fmla="*/ 174382360 w 5977" name="T32"/>
              <a:gd fmla="*/ 1298364383 h 6949" name="T33"/>
              <a:gd fmla="*/ 763979262 w 5977" name="T34"/>
              <a:gd fmla="*/ 1322752778 h 6949" name="T35"/>
              <a:gd fmla="*/ 853474940 w 5977" name="T36"/>
              <a:gd fmla="*/ 1303164944 h 6949" name="T37"/>
              <a:gd fmla="*/ 766283979 w 5977" name="T38"/>
              <a:gd fmla="*/ 1282233251 h 6949" name="T39"/>
              <a:gd fmla="*/ 599391621 w 5977" name="T40"/>
              <a:gd fmla="*/ 1171043463 h 6949" name="T41"/>
              <a:gd fmla="*/ 595934326 w 5977" name="T42"/>
              <a:gd fmla="*/ 916593980 h 6949" name="T43"/>
              <a:gd fmla="*/ 886123563 w 5977" name="T44"/>
              <a:gd fmla="*/ 798298870 h 6949" name="T45"/>
              <a:gd fmla="*/ 1147889272 w 5977" name="T46"/>
              <a:gd fmla="*/ 773910474 h 6949" name="T47"/>
              <a:gd fmla="*/ 1146544744 w 5977" name="T48"/>
              <a:gd fmla="*/ 735310997 h 6949" name="T49"/>
              <a:gd fmla="*/ 1096611840 w 5977" name="T50"/>
              <a:gd fmla="*/ 748561178 h 6949" name="T51"/>
              <a:gd fmla="*/ 589788853 w 5977" name="T52"/>
              <a:gd fmla="*/ 814814274 h 6949" name="T53"/>
              <a:gd fmla="*/ 635305150 w 5977" name="T54"/>
              <a:gd fmla="*/ 568238220 h 6949" name="T55"/>
              <a:gd fmla="*/ 1048982776 w 5977" name="T56"/>
              <a:gd fmla="*/ 422866120 h 6949" name="T57"/>
              <a:gd fmla="*/ 1035347301 w 5977" name="T58"/>
              <a:gd fmla="*/ 406926906 h 6949" name="T59"/>
              <a:gd fmla="*/ 734403157 w 5977" name="T60"/>
              <a:gd fmla="*/ 474524299 h 6949" name="T61"/>
              <a:gd fmla="*/ 560020797 w 5977" name="T62"/>
              <a:gd fmla="*/ 545386039 h 6949" name="T63"/>
              <a:gd fmla="*/ 592093570 w 5977" name="T64"/>
              <a:gd fmla="*/ 456472680 h 6949" name="T65"/>
              <a:gd fmla="*/ 779535115 w 5977" name="T66"/>
              <a:gd fmla="*/ 194533602 h 6949" name="T67"/>
              <a:gd fmla="*/ 656430626 w 5977" name="T68"/>
              <a:gd fmla="*/ 351812462 h 6949" name="T69"/>
              <a:gd fmla="*/ 538895321 w 5977" name="T70"/>
              <a:gd fmla="*/ 408463120 h 6949" name="T71"/>
              <a:gd fmla="*/ 572120233 w 5977" name="T72"/>
              <a:gd fmla="*/ 103700193 h 6949" name="T73"/>
              <a:gd fmla="*/ 563093753 w 5977" name="T74"/>
              <a:gd fmla="*/ 191917 h 6949" name="T75"/>
              <a:gd fmla="*/ 534862176 w 5977" name="T76"/>
              <a:gd fmla="*/ 0 h 6949"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6949" w="5977">
                <a:moveTo>
                  <a:pt x="2785" y="0"/>
                </a:moveTo>
                <a:cubicBezTo>
                  <a:pt x="2841" y="42"/>
                  <a:pt x="2858" y="134"/>
                  <a:pt x="2880" y="366"/>
                </a:cubicBezTo>
                <a:cubicBezTo>
                  <a:pt x="2910" y="674"/>
                  <a:pt x="2891" y="857"/>
                  <a:pt x="2760" y="1513"/>
                </a:cubicBezTo>
                <a:cubicBezTo>
                  <a:pt x="2638" y="2133"/>
                  <a:pt x="2639" y="2130"/>
                  <a:pt x="2537" y="1873"/>
                </a:cubicBezTo>
                <a:cubicBezTo>
                  <a:pt x="2413" y="1562"/>
                  <a:pt x="2149" y="1060"/>
                  <a:pt x="1997" y="847"/>
                </a:cubicBezTo>
                <a:cubicBezTo>
                  <a:pt x="1912" y="730"/>
                  <a:pt x="1834" y="619"/>
                  <a:pt x="1824" y="603"/>
                </a:cubicBezTo>
                <a:cubicBezTo>
                  <a:pt x="1821" y="599"/>
                  <a:pt x="1822" y="588"/>
                  <a:pt x="1825" y="573"/>
                </a:cubicBezTo>
                <a:cubicBezTo>
                  <a:pt x="1802" y="607"/>
                  <a:pt x="1779" y="639"/>
                  <a:pt x="1753" y="670"/>
                </a:cubicBezTo>
                <a:cubicBezTo>
                  <a:pt x="1818" y="723"/>
                  <a:pt x="2054" y="1118"/>
                  <a:pt x="2190" y="1400"/>
                </a:cubicBezTo>
                <a:cubicBezTo>
                  <a:pt x="2346" y="1724"/>
                  <a:pt x="2539" y="2359"/>
                  <a:pt x="2538" y="2541"/>
                </a:cubicBezTo>
                <a:cubicBezTo>
                  <a:pt x="2537" y="2685"/>
                  <a:pt x="2494" y="2855"/>
                  <a:pt x="2446" y="2903"/>
                </a:cubicBezTo>
                <a:cubicBezTo>
                  <a:pt x="2409" y="2940"/>
                  <a:pt x="2382" y="2926"/>
                  <a:pt x="2222" y="2790"/>
                </a:cubicBezTo>
                <a:cubicBezTo>
                  <a:pt x="1978" y="2584"/>
                  <a:pt x="1756" y="2436"/>
                  <a:pt x="1436" y="2266"/>
                </a:cubicBezTo>
                <a:cubicBezTo>
                  <a:pt x="1187" y="2133"/>
                  <a:pt x="694" y="1925"/>
                  <a:pt x="535" y="1885"/>
                </a:cubicBezTo>
                <a:cubicBezTo>
                  <a:pt x="470" y="1868"/>
                  <a:pt x="435" y="1856"/>
                  <a:pt x="420" y="1823"/>
                </a:cubicBezTo>
                <a:cubicBezTo>
                  <a:pt x="408" y="1868"/>
                  <a:pt x="393" y="1913"/>
                  <a:pt x="376" y="1956"/>
                </a:cubicBezTo>
                <a:cubicBezTo>
                  <a:pt x="383" y="1953"/>
                  <a:pt x="389" y="1951"/>
                  <a:pt x="395" y="1951"/>
                </a:cubicBezTo>
                <a:cubicBezTo>
                  <a:pt x="549" y="1951"/>
                  <a:pt x="1204" y="2247"/>
                  <a:pt x="1565" y="2480"/>
                </a:cubicBezTo>
                <a:cubicBezTo>
                  <a:pt x="1801" y="2632"/>
                  <a:pt x="2168" y="2981"/>
                  <a:pt x="2287" y="3167"/>
                </a:cubicBezTo>
                <a:cubicBezTo>
                  <a:pt x="2358" y="3279"/>
                  <a:pt x="2375" y="3338"/>
                  <a:pt x="2389" y="3537"/>
                </a:cubicBezTo>
                <a:cubicBezTo>
                  <a:pt x="2407" y="3784"/>
                  <a:pt x="2356" y="4253"/>
                  <a:pt x="2309" y="4282"/>
                </a:cubicBezTo>
                <a:cubicBezTo>
                  <a:pt x="2294" y="4291"/>
                  <a:pt x="2216" y="4272"/>
                  <a:pt x="2135" y="4240"/>
                </a:cubicBezTo>
                <a:cubicBezTo>
                  <a:pt x="1771" y="4095"/>
                  <a:pt x="1129" y="3975"/>
                  <a:pt x="401" y="3915"/>
                </a:cubicBezTo>
                <a:cubicBezTo>
                  <a:pt x="234" y="3901"/>
                  <a:pt x="89" y="3886"/>
                  <a:pt x="12" y="3875"/>
                </a:cubicBezTo>
                <a:cubicBezTo>
                  <a:pt x="12" y="3877"/>
                  <a:pt x="12" y="3878"/>
                  <a:pt x="12" y="3880"/>
                </a:cubicBezTo>
                <a:cubicBezTo>
                  <a:pt x="12" y="3939"/>
                  <a:pt x="8" y="3997"/>
                  <a:pt x="0" y="4054"/>
                </a:cubicBezTo>
                <a:lnTo>
                  <a:pt x="229" y="4057"/>
                </a:lnTo>
                <a:cubicBezTo>
                  <a:pt x="1035" y="4066"/>
                  <a:pt x="1849" y="4284"/>
                  <a:pt x="2184" y="4580"/>
                </a:cubicBezTo>
                <a:cubicBezTo>
                  <a:pt x="2296" y="4678"/>
                  <a:pt x="2311" y="4707"/>
                  <a:pt x="2329" y="4848"/>
                </a:cubicBezTo>
                <a:cubicBezTo>
                  <a:pt x="2353" y="5035"/>
                  <a:pt x="2303" y="5720"/>
                  <a:pt x="2243" y="6033"/>
                </a:cubicBezTo>
                <a:cubicBezTo>
                  <a:pt x="2219" y="6155"/>
                  <a:pt x="2177" y="6286"/>
                  <a:pt x="2148" y="6324"/>
                </a:cubicBezTo>
                <a:cubicBezTo>
                  <a:pt x="2078" y="6419"/>
                  <a:pt x="1739" y="6599"/>
                  <a:pt x="1565" y="6635"/>
                </a:cubicBezTo>
                <a:cubicBezTo>
                  <a:pt x="1488" y="6651"/>
                  <a:pt x="1312" y="6682"/>
                  <a:pt x="1175" y="6704"/>
                </a:cubicBezTo>
                <a:cubicBezTo>
                  <a:pt x="1037" y="6727"/>
                  <a:pt x="917" y="6752"/>
                  <a:pt x="908" y="6761"/>
                </a:cubicBezTo>
                <a:cubicBezTo>
                  <a:pt x="846" y="6823"/>
                  <a:pt x="1154" y="6882"/>
                  <a:pt x="1733" y="6919"/>
                </a:cubicBezTo>
                <a:cubicBezTo>
                  <a:pt x="2214" y="6949"/>
                  <a:pt x="3600" y="6930"/>
                  <a:pt x="3978" y="6888"/>
                </a:cubicBezTo>
                <a:cubicBezTo>
                  <a:pt x="4141" y="6870"/>
                  <a:pt x="4313" y="6840"/>
                  <a:pt x="4359" y="6821"/>
                </a:cubicBezTo>
                <a:lnTo>
                  <a:pt x="4444" y="6786"/>
                </a:lnTo>
                <a:lnTo>
                  <a:pt x="4380" y="6752"/>
                </a:lnTo>
                <a:cubicBezTo>
                  <a:pt x="4344" y="6733"/>
                  <a:pt x="4169" y="6699"/>
                  <a:pt x="3990" y="6677"/>
                </a:cubicBezTo>
                <a:cubicBezTo>
                  <a:pt x="3636" y="6633"/>
                  <a:pt x="3384" y="6538"/>
                  <a:pt x="3223" y="6387"/>
                </a:cubicBezTo>
                <a:cubicBezTo>
                  <a:pt x="3147" y="6317"/>
                  <a:pt x="3136" y="6284"/>
                  <a:pt x="3121" y="6098"/>
                </a:cubicBezTo>
                <a:cubicBezTo>
                  <a:pt x="3098" y="5808"/>
                  <a:pt x="3092" y="5584"/>
                  <a:pt x="3098" y="5147"/>
                </a:cubicBezTo>
                <a:lnTo>
                  <a:pt x="3103" y="4773"/>
                </a:lnTo>
                <a:lnTo>
                  <a:pt x="3201" y="4665"/>
                </a:lnTo>
                <a:cubicBezTo>
                  <a:pt x="3389" y="4458"/>
                  <a:pt x="3879" y="4281"/>
                  <a:pt x="4614" y="4157"/>
                </a:cubicBezTo>
                <a:cubicBezTo>
                  <a:pt x="4997" y="4092"/>
                  <a:pt x="5912" y="4000"/>
                  <a:pt x="5966" y="4021"/>
                </a:cubicBezTo>
                <a:cubicBezTo>
                  <a:pt x="5969" y="4022"/>
                  <a:pt x="5973" y="4026"/>
                  <a:pt x="5977" y="4030"/>
                </a:cubicBezTo>
                <a:cubicBezTo>
                  <a:pt x="5971" y="3983"/>
                  <a:pt x="5968" y="3935"/>
                  <a:pt x="5968" y="3887"/>
                </a:cubicBezTo>
                <a:cubicBezTo>
                  <a:pt x="5968" y="3867"/>
                  <a:pt x="5969" y="3848"/>
                  <a:pt x="5970" y="3829"/>
                </a:cubicBezTo>
                <a:cubicBezTo>
                  <a:pt x="5961" y="3854"/>
                  <a:pt x="5951" y="3871"/>
                  <a:pt x="5942" y="3877"/>
                </a:cubicBezTo>
                <a:cubicBezTo>
                  <a:pt x="5925" y="3888"/>
                  <a:pt x="5821" y="3898"/>
                  <a:pt x="5710" y="3898"/>
                </a:cubicBezTo>
                <a:cubicBezTo>
                  <a:pt x="5247" y="3899"/>
                  <a:pt x="4355" y="4013"/>
                  <a:pt x="3586" y="4169"/>
                </a:cubicBezTo>
                <a:cubicBezTo>
                  <a:pt x="3302" y="4226"/>
                  <a:pt x="3085" y="4257"/>
                  <a:pt x="3071" y="4243"/>
                </a:cubicBezTo>
                <a:cubicBezTo>
                  <a:pt x="3043" y="4215"/>
                  <a:pt x="2962" y="3612"/>
                  <a:pt x="2962" y="3431"/>
                </a:cubicBezTo>
                <a:cubicBezTo>
                  <a:pt x="2962" y="3287"/>
                  <a:pt x="3037" y="3185"/>
                  <a:pt x="3308" y="2959"/>
                </a:cubicBezTo>
                <a:cubicBezTo>
                  <a:pt x="3708" y="2626"/>
                  <a:pt x="4264" y="2412"/>
                  <a:pt x="5130" y="2260"/>
                </a:cubicBezTo>
                <a:lnTo>
                  <a:pt x="5462" y="2202"/>
                </a:lnTo>
                <a:cubicBezTo>
                  <a:pt x="5441" y="2169"/>
                  <a:pt x="5420" y="2136"/>
                  <a:pt x="5403" y="2101"/>
                </a:cubicBezTo>
                <a:cubicBezTo>
                  <a:pt x="5400" y="2110"/>
                  <a:pt x="5397" y="2116"/>
                  <a:pt x="5391" y="2119"/>
                </a:cubicBezTo>
                <a:cubicBezTo>
                  <a:pt x="5374" y="2130"/>
                  <a:pt x="5204" y="2161"/>
                  <a:pt x="5015" y="2189"/>
                </a:cubicBezTo>
                <a:cubicBezTo>
                  <a:pt x="4603" y="2249"/>
                  <a:pt x="4090" y="2371"/>
                  <a:pt x="3824" y="2471"/>
                </a:cubicBezTo>
                <a:cubicBezTo>
                  <a:pt x="3718" y="2511"/>
                  <a:pt x="3480" y="2623"/>
                  <a:pt x="3296" y="2720"/>
                </a:cubicBezTo>
                <a:cubicBezTo>
                  <a:pt x="2967" y="2892"/>
                  <a:pt x="2959" y="2895"/>
                  <a:pt x="2916" y="2840"/>
                </a:cubicBezTo>
                <a:cubicBezTo>
                  <a:pt x="2888" y="2802"/>
                  <a:pt x="2878" y="2747"/>
                  <a:pt x="2887" y="2673"/>
                </a:cubicBezTo>
                <a:cubicBezTo>
                  <a:pt x="2899" y="2585"/>
                  <a:pt x="2938" y="2526"/>
                  <a:pt x="3083" y="2377"/>
                </a:cubicBezTo>
                <a:cubicBezTo>
                  <a:pt x="3474" y="1976"/>
                  <a:pt x="3779" y="1561"/>
                  <a:pt x="3990" y="1139"/>
                </a:cubicBezTo>
                <a:cubicBezTo>
                  <a:pt x="4014" y="1091"/>
                  <a:pt x="4038" y="1048"/>
                  <a:pt x="4059" y="1013"/>
                </a:cubicBezTo>
                <a:cubicBezTo>
                  <a:pt x="4029" y="994"/>
                  <a:pt x="4001" y="975"/>
                  <a:pt x="3973" y="953"/>
                </a:cubicBezTo>
                <a:cubicBezTo>
                  <a:pt x="3895" y="1157"/>
                  <a:pt x="3635" y="1579"/>
                  <a:pt x="3418" y="1832"/>
                </a:cubicBezTo>
                <a:cubicBezTo>
                  <a:pt x="3264" y="2012"/>
                  <a:pt x="2893" y="2318"/>
                  <a:pt x="2830" y="2318"/>
                </a:cubicBezTo>
                <a:cubicBezTo>
                  <a:pt x="2793" y="2318"/>
                  <a:pt x="2789" y="2289"/>
                  <a:pt x="2806" y="2127"/>
                </a:cubicBezTo>
                <a:cubicBezTo>
                  <a:pt x="2817" y="2022"/>
                  <a:pt x="2845" y="1835"/>
                  <a:pt x="2867" y="1711"/>
                </a:cubicBezTo>
                <a:cubicBezTo>
                  <a:pt x="2974" y="1120"/>
                  <a:pt x="2996" y="891"/>
                  <a:pt x="2979" y="540"/>
                </a:cubicBezTo>
                <a:cubicBezTo>
                  <a:pt x="2970" y="346"/>
                  <a:pt x="2955" y="140"/>
                  <a:pt x="2946" y="84"/>
                </a:cubicBezTo>
                <a:lnTo>
                  <a:pt x="2932" y="1"/>
                </a:lnTo>
                <a:cubicBezTo>
                  <a:pt x="2909" y="2"/>
                  <a:pt x="2886" y="3"/>
                  <a:pt x="2863" y="3"/>
                </a:cubicBezTo>
                <a:cubicBezTo>
                  <a:pt x="2836" y="3"/>
                  <a:pt x="2811" y="2"/>
                  <a:pt x="2785" y="0"/>
                </a:cubicBezTo>
                <a:close/>
              </a:path>
            </a:pathLst>
          </a:custGeom>
          <a:solidFill>
            <a:schemeClr val="accent2"/>
          </a:solidFill>
          <a:ln>
            <a:noFill/>
          </a:ln>
        </p:spPr>
        <p:txBody>
          <a:bodyPr/>
          <a:lstStyle/>
          <a:p>
            <a:endParaRPr altLang="en-US" lang="zh-CN">
              <a:solidFill>
                <a:schemeClr val="tx1">
                  <a:lumMod val="65000"/>
                  <a:lumOff val="35000"/>
                </a:schemeClr>
              </a:solidFill>
            </a:endParaRPr>
          </a:p>
        </p:txBody>
      </p:sp>
      <p:sp>
        <p:nvSpPr>
          <p:cNvPr id="37" name="橢圓 6"/>
          <p:cNvSpPr/>
          <p:nvPr/>
        </p:nvSpPr>
        <p:spPr>
          <a:xfrm>
            <a:off x="5946277" y="2070628"/>
            <a:ext cx="473634" cy="473634"/>
          </a:xfrm>
          <a:prstGeom prst="ellipse">
            <a:avLst/>
          </a:prstGeom>
          <a:solidFill>
            <a:schemeClr val="accent2"/>
          </a:solidFill>
          <a:ln algn="ctr" cap="flat" cmpd="sng" w="25400">
            <a:noFill/>
            <a:prstDash val="solid"/>
            <a:headEnd len="med" type="none" w="med"/>
            <a:tailEnd len="med" type="none" w="med"/>
          </a:ln>
          <a:effectLst/>
        </p:spPr>
        <p:txBody>
          <a:bodyPr/>
          <a:lstStyle/>
          <a:p>
            <a:pPr eaLnBrk="1" fontAlgn="auto" hangingPunct="1" indent="-233363" marL="233363">
              <a:lnSpc>
                <a:spcPct val="95000"/>
              </a:lnSpc>
              <a:spcBef>
                <a:spcPct val="50000"/>
              </a:spcBef>
              <a:spcAft>
                <a:spcPct val="35000"/>
              </a:spcAft>
              <a:buClr>
                <a:srgbClr val="678BA8"/>
              </a:buClr>
              <a:buFontTx/>
              <a:buChar char="•"/>
              <a:defRPr/>
            </a:pPr>
            <a:endParaRPr altLang="en-US" kern="0" lang="zh-TW" sz="3200">
              <a:solidFill>
                <a:schemeClr val="tx1">
                  <a:lumMod val="65000"/>
                  <a:lumOff val="35000"/>
                </a:schemeClr>
              </a:solidFill>
              <a:latin typeface="Arial"/>
              <a:ea typeface="微軟正黑體"/>
            </a:endParaRPr>
          </a:p>
        </p:txBody>
      </p:sp>
      <p:grpSp>
        <p:nvGrpSpPr>
          <p:cNvPr id="5" name="组合 4"/>
          <p:cNvGrpSpPr/>
          <p:nvPr/>
        </p:nvGrpSpPr>
        <p:grpSpPr>
          <a:xfrm>
            <a:off x="4968767" y="2164824"/>
            <a:ext cx="803634" cy="801843"/>
            <a:chOff x="4829067" y="2164824"/>
            <a:chExt cx="803634" cy="801843"/>
          </a:xfrm>
        </p:grpSpPr>
        <p:sp>
          <p:nvSpPr>
            <p:cNvPr id="67" name="橢圓 5"/>
            <p:cNvSpPr/>
            <p:nvPr/>
          </p:nvSpPr>
          <p:spPr>
            <a:xfrm>
              <a:off x="4829067" y="2164824"/>
              <a:ext cx="803634" cy="801843"/>
            </a:xfrm>
            <a:prstGeom prst="ellipse">
              <a:avLst/>
            </a:prstGeom>
            <a:solidFill>
              <a:schemeClr val="accent1"/>
            </a:solidFill>
            <a:ln algn="ctr" cap="flat" cmpd="sng" w="25400">
              <a:noFill/>
              <a:prstDash val="solid"/>
              <a:headEnd len="med" type="none" w="med"/>
              <a:tailEnd len="med" type="none" w="med"/>
            </a:ln>
            <a:effectLst/>
          </p:spPr>
          <p:txBody>
            <a:bodyPr/>
            <a:lstStyle/>
            <a:p>
              <a:pPr eaLnBrk="1" fontAlgn="auto" hangingPunct="1" indent="-233363" marL="233363">
                <a:lnSpc>
                  <a:spcPct val="95000"/>
                </a:lnSpc>
                <a:spcBef>
                  <a:spcPct val="50000"/>
                </a:spcBef>
                <a:spcAft>
                  <a:spcPct val="35000"/>
                </a:spcAft>
                <a:buClr>
                  <a:srgbClr val="678BA8"/>
                </a:buClr>
                <a:buFontTx/>
                <a:buChar char="•"/>
                <a:defRPr/>
              </a:pPr>
              <a:endParaRPr altLang="en-US" kern="0" lang="zh-TW" sz="3200">
                <a:solidFill>
                  <a:schemeClr val="tx1">
                    <a:lumMod val="65000"/>
                    <a:lumOff val="35000"/>
                  </a:schemeClr>
                </a:solidFill>
                <a:latin typeface="Arial"/>
                <a:ea typeface="微軟正黑體"/>
              </a:endParaRPr>
            </a:p>
          </p:txBody>
        </p:sp>
        <p:sp>
          <p:nvSpPr>
            <p:cNvPr id="83" name="Freeform 160"/>
            <p:cNvSpPr>
              <a:spLocks noChangeArrowheads="1"/>
            </p:cNvSpPr>
            <p:nvPr/>
          </p:nvSpPr>
          <p:spPr bwMode="auto">
            <a:xfrm>
              <a:off x="5091841" y="2451082"/>
              <a:ext cx="315495" cy="220381"/>
            </a:xfrm>
            <a:custGeom>
              <a:gdLst>
                <a:gd fmla="*/ 147281 w 601" name="T0"/>
                <a:gd fmla="*/ 68912 h 418" name="T1"/>
                <a:gd fmla="*/ 147281 w 601" name="T2"/>
                <a:gd fmla="*/ 68912 h 418" name="T3"/>
                <a:gd fmla="*/ 213018 w 601" name="T4"/>
                <a:gd fmla="*/ 2526 h 418" name="T5"/>
                <a:gd fmla="*/ 215533 w 601" name="T6"/>
                <a:gd fmla="*/ 10102 h 418" name="T7"/>
                <a:gd fmla="*/ 215533 w 601" name="T8"/>
                <a:gd fmla="*/ 139989 h 418" name="T9"/>
                <a:gd fmla="*/ 213018 w 601" name="T10"/>
                <a:gd fmla="*/ 147927 h 418" name="T11"/>
                <a:gd fmla="*/ 147281 w 601" name="T12"/>
                <a:gd fmla="*/ 68912 h 418" name="T13"/>
                <a:gd fmla="*/ 2515 w 601" name="T14"/>
                <a:gd fmla="*/ 2526 h 418" name="T15"/>
                <a:gd fmla="*/ 2515 w 601" name="T16"/>
                <a:gd fmla="*/ 2526 h 418" name="T17"/>
                <a:gd fmla="*/ 10058 w 601" name="T18"/>
                <a:gd fmla="*/ 0 h 418" name="T19"/>
                <a:gd fmla="*/ 205475 w 601" name="T20"/>
                <a:gd fmla="*/ 0 h 418" name="T21"/>
                <a:gd fmla="*/ 213018 w 601" name="T22"/>
                <a:gd fmla="*/ 2526 h 418" name="T23"/>
                <a:gd fmla="*/ 106689 w 601" name="T24"/>
                <a:gd fmla="*/ 86591 h 418" name="T25"/>
                <a:gd fmla="*/ 2515 w 601" name="T26"/>
                <a:gd fmla="*/ 2526 h 418" name="T27"/>
                <a:gd fmla="*/ 2515 w 601" name="T28"/>
                <a:gd fmla="*/ 147927 h 418" name="T29"/>
                <a:gd fmla="*/ 2515 w 601" name="T30"/>
                <a:gd fmla="*/ 147927 h 418" name="T31"/>
                <a:gd fmla="*/ 0 w 601" name="T32"/>
                <a:gd fmla="*/ 139989 h 418" name="T33"/>
                <a:gd fmla="*/ 0 w 601" name="T34"/>
                <a:gd fmla="*/ 10102 h 418" name="T35"/>
                <a:gd fmla="*/ 2515 w 601" name="T36"/>
                <a:gd fmla="*/ 2526 h 418" name="T37"/>
                <a:gd fmla="*/ 68611 w 601" name="T38"/>
                <a:gd fmla="*/ 68912 h 418" name="T39"/>
                <a:gd fmla="*/ 2515 w 601" name="T40"/>
                <a:gd fmla="*/ 147927 h 418" name="T41"/>
                <a:gd fmla="*/ 106689 w 601" name="T42"/>
                <a:gd fmla="*/ 107157 h 418" name="T43"/>
                <a:gd fmla="*/ 106689 w 601" name="T44"/>
                <a:gd fmla="*/ 107157 h 418" name="T45"/>
                <a:gd fmla="*/ 134349 w 601" name="T46"/>
                <a:gd fmla="*/ 79014 h 418" name="T47"/>
                <a:gd fmla="*/ 213018 w 601" name="T48"/>
                <a:gd fmla="*/ 147927 h 418" name="T49"/>
                <a:gd fmla="*/ 205475 w 601" name="T50"/>
                <a:gd fmla="*/ 150452 h 418" name="T51"/>
                <a:gd fmla="*/ 10058 w 601" name="T52"/>
                <a:gd fmla="*/ 150452 h 418" name="T53"/>
                <a:gd fmla="*/ 2515 w 601" name="T54"/>
                <a:gd fmla="*/ 147927 h 418" name="T55"/>
                <a:gd fmla="*/ 78669 w 601" name="T56"/>
                <a:gd fmla="*/ 79014 h 418" name="T57"/>
                <a:gd fmla="*/ 106689 w 601" name="T58"/>
                <a:gd fmla="*/ 107157 h 418"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418" w="601">
                  <a:moveTo>
                    <a:pt x="410" y="191"/>
                  </a:moveTo>
                  <a:lnTo>
                    <a:pt x="410" y="191"/>
                  </a:lnTo>
                  <a:cubicBezTo>
                    <a:pt x="593" y="7"/>
                    <a:pt x="593" y="7"/>
                    <a:pt x="593" y="7"/>
                  </a:cubicBezTo>
                  <a:cubicBezTo>
                    <a:pt x="600" y="14"/>
                    <a:pt x="600" y="21"/>
                    <a:pt x="600" y="28"/>
                  </a:cubicBezTo>
                  <a:cubicBezTo>
                    <a:pt x="600" y="388"/>
                    <a:pt x="600" y="388"/>
                    <a:pt x="600" y="388"/>
                  </a:cubicBezTo>
                  <a:cubicBezTo>
                    <a:pt x="600" y="395"/>
                    <a:pt x="600" y="403"/>
                    <a:pt x="593" y="410"/>
                  </a:cubicBezTo>
                  <a:lnTo>
                    <a:pt x="410" y="191"/>
                  </a:lnTo>
                  <a:close/>
                  <a:moveTo>
                    <a:pt x="7" y="7"/>
                  </a:moveTo>
                  <a:lnTo>
                    <a:pt x="7" y="7"/>
                  </a:lnTo>
                  <a:cubicBezTo>
                    <a:pt x="14" y="7"/>
                    <a:pt x="21" y="0"/>
                    <a:pt x="28" y="0"/>
                  </a:cubicBezTo>
                  <a:cubicBezTo>
                    <a:pt x="572" y="0"/>
                    <a:pt x="572" y="0"/>
                    <a:pt x="572" y="0"/>
                  </a:cubicBezTo>
                  <a:cubicBezTo>
                    <a:pt x="579" y="0"/>
                    <a:pt x="586" y="7"/>
                    <a:pt x="593" y="7"/>
                  </a:cubicBezTo>
                  <a:cubicBezTo>
                    <a:pt x="297" y="240"/>
                    <a:pt x="297" y="240"/>
                    <a:pt x="297" y="240"/>
                  </a:cubicBezTo>
                  <a:lnTo>
                    <a:pt x="7" y="7"/>
                  </a:lnTo>
                  <a:close/>
                  <a:moveTo>
                    <a:pt x="7" y="410"/>
                  </a:moveTo>
                  <a:lnTo>
                    <a:pt x="7" y="410"/>
                  </a:lnTo>
                  <a:cubicBezTo>
                    <a:pt x="0" y="403"/>
                    <a:pt x="0" y="395"/>
                    <a:pt x="0" y="388"/>
                  </a:cubicBezTo>
                  <a:cubicBezTo>
                    <a:pt x="0" y="28"/>
                    <a:pt x="0" y="28"/>
                    <a:pt x="0" y="28"/>
                  </a:cubicBezTo>
                  <a:cubicBezTo>
                    <a:pt x="0" y="21"/>
                    <a:pt x="0" y="14"/>
                    <a:pt x="7" y="7"/>
                  </a:cubicBezTo>
                  <a:cubicBezTo>
                    <a:pt x="191" y="191"/>
                    <a:pt x="191" y="191"/>
                    <a:pt x="191" y="191"/>
                  </a:cubicBezTo>
                  <a:lnTo>
                    <a:pt x="7" y="410"/>
                  </a:lnTo>
                  <a:close/>
                  <a:moveTo>
                    <a:pt x="297" y="297"/>
                  </a:moveTo>
                  <a:lnTo>
                    <a:pt x="297" y="297"/>
                  </a:lnTo>
                  <a:cubicBezTo>
                    <a:pt x="374" y="219"/>
                    <a:pt x="374" y="219"/>
                    <a:pt x="374" y="219"/>
                  </a:cubicBezTo>
                  <a:cubicBezTo>
                    <a:pt x="593" y="410"/>
                    <a:pt x="593" y="410"/>
                    <a:pt x="593" y="410"/>
                  </a:cubicBezTo>
                  <a:cubicBezTo>
                    <a:pt x="586" y="417"/>
                    <a:pt x="579" y="417"/>
                    <a:pt x="572" y="417"/>
                  </a:cubicBezTo>
                  <a:cubicBezTo>
                    <a:pt x="28" y="417"/>
                    <a:pt x="28" y="417"/>
                    <a:pt x="28" y="417"/>
                  </a:cubicBezTo>
                  <a:cubicBezTo>
                    <a:pt x="21" y="417"/>
                    <a:pt x="14" y="417"/>
                    <a:pt x="7" y="410"/>
                  </a:cubicBezTo>
                  <a:cubicBezTo>
                    <a:pt x="219" y="219"/>
                    <a:pt x="219" y="219"/>
                    <a:pt x="219" y="219"/>
                  </a:cubicBezTo>
                  <a:lnTo>
                    <a:pt x="297" y="297"/>
                  </a:lnTo>
                  <a:close/>
                </a:path>
              </a:pathLst>
            </a:custGeom>
            <a:solidFill>
              <a:srgbClr val="FFFFFF"/>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wrap="none"/>
            <a:lstStyle/>
            <a:p>
              <a:pPr eaLnBrk="1" hangingPunct="1">
                <a:defRPr/>
              </a:pPr>
              <a:endParaRPr altLang="en-US" lang="zh-CN"/>
            </a:p>
          </p:txBody>
        </p:sp>
      </p:grpSp>
      <p:grpSp>
        <p:nvGrpSpPr>
          <p:cNvPr id="7" name="组合 6"/>
          <p:cNvGrpSpPr/>
          <p:nvPr/>
        </p:nvGrpSpPr>
        <p:grpSpPr>
          <a:xfrm>
            <a:off x="6537867" y="2351323"/>
            <a:ext cx="803634" cy="803632"/>
            <a:chOff x="6398167" y="2351323"/>
            <a:chExt cx="803634" cy="803632"/>
          </a:xfrm>
        </p:grpSpPr>
        <p:sp>
          <p:nvSpPr>
            <p:cNvPr id="73" name="橢圓 7"/>
            <p:cNvSpPr/>
            <p:nvPr/>
          </p:nvSpPr>
          <p:spPr>
            <a:xfrm>
              <a:off x="6398167" y="2351323"/>
              <a:ext cx="803634" cy="803632"/>
            </a:xfrm>
            <a:prstGeom prst="ellipse">
              <a:avLst/>
            </a:prstGeom>
            <a:solidFill>
              <a:schemeClr val="accent1"/>
            </a:solidFill>
            <a:ln algn="ctr" cap="flat" cmpd="sng" w="25400">
              <a:noFill/>
              <a:prstDash val="solid"/>
              <a:headEnd len="med" type="none" w="med"/>
              <a:tailEnd len="med" type="none" w="med"/>
            </a:ln>
            <a:effectLst/>
          </p:spPr>
          <p:txBody>
            <a:bodyPr/>
            <a:lstStyle/>
            <a:p>
              <a:pPr eaLnBrk="1" fontAlgn="auto" hangingPunct="1" indent="-233363" marL="233363">
                <a:lnSpc>
                  <a:spcPct val="95000"/>
                </a:lnSpc>
                <a:spcBef>
                  <a:spcPct val="50000"/>
                </a:spcBef>
                <a:spcAft>
                  <a:spcPct val="35000"/>
                </a:spcAft>
                <a:buClr>
                  <a:srgbClr val="678BA8"/>
                </a:buClr>
                <a:buFontTx/>
                <a:buChar char="•"/>
                <a:defRPr/>
              </a:pPr>
              <a:endParaRPr altLang="en-US" kern="0" lang="zh-TW" sz="3200">
                <a:solidFill>
                  <a:schemeClr val="tx1">
                    <a:lumMod val="65000"/>
                    <a:lumOff val="35000"/>
                  </a:schemeClr>
                </a:solidFill>
                <a:latin typeface="Arial"/>
                <a:ea typeface="微軟正黑體"/>
              </a:endParaRPr>
            </a:p>
          </p:txBody>
        </p:sp>
        <p:sp>
          <p:nvSpPr>
            <p:cNvPr id="84" name="Freeform 10"/>
            <p:cNvSpPr>
              <a:spLocks noChangeArrowheads="1"/>
            </p:cNvSpPr>
            <p:nvPr/>
          </p:nvSpPr>
          <p:spPr bwMode="auto">
            <a:xfrm>
              <a:off x="6701392" y="2585466"/>
              <a:ext cx="197184" cy="320133"/>
            </a:xfrm>
            <a:custGeom>
              <a:gdLst>
                <a:gd fmla="*/ 134573 w 376" name="T0"/>
                <a:gd fmla="*/ 205765 h 609" name="T1"/>
                <a:gd fmla="*/ 134573 w 376" name="T2"/>
                <a:gd fmla="*/ 205765 h 609" name="T3"/>
                <a:gd fmla="*/ 109094 w 376" name="T4"/>
                <a:gd fmla="*/ 216197 h 609" name="T5"/>
                <a:gd fmla="*/ 86486 w 376" name="T6"/>
                <a:gd fmla="*/ 218715 h 609" name="T7"/>
                <a:gd fmla="*/ 61006 w 376" name="T8"/>
                <a:gd fmla="*/ 213679 h 609" name="T9"/>
                <a:gd fmla="*/ 43063 w 376" name="T10"/>
                <a:gd fmla="*/ 203247 h 609" name="T11"/>
                <a:gd fmla="*/ 30503 w 376" name="T12"/>
                <a:gd fmla="*/ 188138 h 609" name="T13"/>
                <a:gd fmla="*/ 27991 w 376" name="T14"/>
                <a:gd fmla="*/ 165116 h 609" name="T15"/>
                <a:gd fmla="*/ 27991 w 376" name="T16"/>
                <a:gd fmla="*/ 88853 h 609" name="T17"/>
                <a:gd fmla="*/ 0 w 376" name="T18"/>
                <a:gd fmla="*/ 88853 h 609" name="T19"/>
                <a:gd fmla="*/ 0 w 376" name="T20"/>
                <a:gd fmla="*/ 58276 h 609" name="T21"/>
                <a:gd fmla="*/ 22967 w 376" name="T22"/>
                <a:gd fmla="*/ 48204 h 609" name="T23"/>
                <a:gd fmla="*/ 38039 w 376" name="T24"/>
                <a:gd fmla="*/ 28059 h 609" name="T25"/>
                <a:gd fmla="*/ 45575 w 376" name="T26"/>
                <a:gd fmla="*/ 0 h 609" name="T27"/>
                <a:gd fmla="*/ 76079 w 376" name="T28"/>
                <a:gd fmla="*/ 0 h 609" name="T29"/>
                <a:gd fmla="*/ 76079 w 376" name="T30"/>
                <a:gd fmla="*/ 50722 h 609" name="T31"/>
                <a:gd fmla="*/ 127037 w 376" name="T32"/>
                <a:gd fmla="*/ 50722 h 609" name="T33"/>
                <a:gd fmla="*/ 127037 w 376" name="T34"/>
                <a:gd fmla="*/ 88853 h 609" name="T35"/>
                <a:gd fmla="*/ 76079 w 376" name="T36"/>
                <a:gd fmla="*/ 88853 h 609" name="T37"/>
                <a:gd fmla="*/ 76079 w 376" name="T38"/>
                <a:gd fmla="*/ 144971 h 609" name="T39"/>
                <a:gd fmla="*/ 78591 w 376" name="T40"/>
                <a:gd fmla="*/ 167634 h 609" name="T41"/>
                <a:gd fmla="*/ 86486 w 376" name="T42"/>
                <a:gd fmla="*/ 178066 h 609" name="T43"/>
                <a:gd fmla="*/ 101558 w 376" name="T44"/>
                <a:gd fmla="*/ 183102 h 609" name="T45"/>
                <a:gd fmla="*/ 134573 w 376" name="T46"/>
                <a:gd fmla="*/ 172670 h 609" name="T47"/>
                <a:gd fmla="*/ 134573 w 376" name="T48"/>
                <a:gd fmla="*/ 205765 h 609"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609" w="376">
                  <a:moveTo>
                    <a:pt x="375" y="572"/>
                  </a:moveTo>
                  <a:lnTo>
                    <a:pt x="375" y="572"/>
                  </a:lnTo>
                  <a:cubicBezTo>
                    <a:pt x="347" y="587"/>
                    <a:pt x="325" y="594"/>
                    <a:pt x="304" y="601"/>
                  </a:cubicBezTo>
                  <a:cubicBezTo>
                    <a:pt x="283" y="601"/>
                    <a:pt x="262" y="608"/>
                    <a:pt x="241" y="608"/>
                  </a:cubicBezTo>
                  <a:cubicBezTo>
                    <a:pt x="212" y="608"/>
                    <a:pt x="191" y="601"/>
                    <a:pt x="170" y="594"/>
                  </a:cubicBezTo>
                  <a:cubicBezTo>
                    <a:pt x="156" y="587"/>
                    <a:pt x="135" y="580"/>
                    <a:pt x="120" y="565"/>
                  </a:cubicBezTo>
                  <a:cubicBezTo>
                    <a:pt x="106" y="551"/>
                    <a:pt x="92" y="537"/>
                    <a:pt x="85" y="523"/>
                  </a:cubicBezTo>
                  <a:cubicBezTo>
                    <a:pt x="85" y="509"/>
                    <a:pt x="78" y="488"/>
                    <a:pt x="78" y="459"/>
                  </a:cubicBezTo>
                  <a:cubicBezTo>
                    <a:pt x="78" y="247"/>
                    <a:pt x="78" y="247"/>
                    <a:pt x="78" y="247"/>
                  </a:cubicBezTo>
                  <a:cubicBezTo>
                    <a:pt x="0" y="247"/>
                    <a:pt x="0" y="247"/>
                    <a:pt x="0" y="247"/>
                  </a:cubicBezTo>
                  <a:cubicBezTo>
                    <a:pt x="0" y="162"/>
                    <a:pt x="0" y="162"/>
                    <a:pt x="0" y="162"/>
                  </a:cubicBezTo>
                  <a:cubicBezTo>
                    <a:pt x="22" y="155"/>
                    <a:pt x="50" y="148"/>
                    <a:pt x="64" y="134"/>
                  </a:cubicBezTo>
                  <a:cubicBezTo>
                    <a:pt x="85" y="113"/>
                    <a:pt x="99" y="99"/>
                    <a:pt x="106" y="78"/>
                  </a:cubicBezTo>
                  <a:cubicBezTo>
                    <a:pt x="113" y="56"/>
                    <a:pt x="120" y="35"/>
                    <a:pt x="127" y="0"/>
                  </a:cubicBezTo>
                  <a:cubicBezTo>
                    <a:pt x="212" y="0"/>
                    <a:pt x="212" y="0"/>
                    <a:pt x="212" y="0"/>
                  </a:cubicBezTo>
                  <a:cubicBezTo>
                    <a:pt x="212" y="141"/>
                    <a:pt x="212" y="141"/>
                    <a:pt x="212" y="141"/>
                  </a:cubicBezTo>
                  <a:cubicBezTo>
                    <a:pt x="354" y="141"/>
                    <a:pt x="354" y="141"/>
                    <a:pt x="354" y="141"/>
                  </a:cubicBezTo>
                  <a:cubicBezTo>
                    <a:pt x="354" y="247"/>
                    <a:pt x="354" y="247"/>
                    <a:pt x="354" y="247"/>
                  </a:cubicBezTo>
                  <a:cubicBezTo>
                    <a:pt x="212" y="247"/>
                    <a:pt x="212" y="247"/>
                    <a:pt x="212" y="247"/>
                  </a:cubicBezTo>
                  <a:cubicBezTo>
                    <a:pt x="212" y="403"/>
                    <a:pt x="212" y="403"/>
                    <a:pt x="212" y="403"/>
                  </a:cubicBezTo>
                  <a:cubicBezTo>
                    <a:pt x="212" y="438"/>
                    <a:pt x="212" y="459"/>
                    <a:pt x="219" y="466"/>
                  </a:cubicBezTo>
                  <a:cubicBezTo>
                    <a:pt x="219" y="480"/>
                    <a:pt x="227" y="488"/>
                    <a:pt x="241" y="495"/>
                  </a:cubicBezTo>
                  <a:cubicBezTo>
                    <a:pt x="255" y="502"/>
                    <a:pt x="269" y="509"/>
                    <a:pt x="283" y="509"/>
                  </a:cubicBezTo>
                  <a:cubicBezTo>
                    <a:pt x="318" y="509"/>
                    <a:pt x="347" y="495"/>
                    <a:pt x="375" y="480"/>
                  </a:cubicBezTo>
                  <a:lnTo>
                    <a:pt x="375" y="572"/>
                  </a:lnTo>
                </a:path>
              </a:pathLst>
            </a:custGeom>
            <a:solidFill>
              <a:srgbClr val="FFFFFF"/>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wrap="none"/>
            <a:lstStyle/>
            <a:p>
              <a:pPr eaLnBrk="1" hangingPunct="1">
                <a:defRPr/>
              </a:pPr>
              <a:endParaRPr altLang="en-US" lang="zh-CN"/>
            </a:p>
          </p:txBody>
        </p:sp>
      </p:grpSp>
      <p:grpSp>
        <p:nvGrpSpPr>
          <p:cNvPr id="4" name="组合 3"/>
          <p:cNvGrpSpPr/>
          <p:nvPr/>
        </p:nvGrpSpPr>
        <p:grpSpPr>
          <a:xfrm>
            <a:off x="3940511" y="4008335"/>
            <a:ext cx="801843" cy="803632"/>
            <a:chOff x="3800811" y="4008335"/>
            <a:chExt cx="801843" cy="803632"/>
          </a:xfrm>
        </p:grpSpPr>
        <p:sp>
          <p:nvSpPr>
            <p:cNvPr id="64" name="橢圓 3"/>
            <p:cNvSpPr/>
            <p:nvPr/>
          </p:nvSpPr>
          <p:spPr>
            <a:xfrm>
              <a:off x="3800811" y="4008335"/>
              <a:ext cx="801843" cy="803632"/>
            </a:xfrm>
            <a:prstGeom prst="ellipse">
              <a:avLst/>
            </a:prstGeom>
            <a:solidFill>
              <a:schemeClr val="accent1"/>
            </a:solidFill>
            <a:ln algn="ctr" cap="flat" cmpd="sng" w="25400">
              <a:noFill/>
              <a:prstDash val="solid"/>
              <a:headEnd len="med" type="none" w="med"/>
              <a:tailEnd len="med" type="none" w="med"/>
            </a:ln>
            <a:effectLst/>
          </p:spPr>
          <p:txBody>
            <a:bodyPr/>
            <a:lstStyle/>
            <a:p>
              <a:pPr eaLnBrk="1" fontAlgn="auto" hangingPunct="1" indent="-233363" marL="233363">
                <a:lnSpc>
                  <a:spcPct val="95000"/>
                </a:lnSpc>
                <a:spcBef>
                  <a:spcPct val="50000"/>
                </a:spcBef>
                <a:spcAft>
                  <a:spcPct val="35000"/>
                </a:spcAft>
                <a:buClr>
                  <a:srgbClr val="678BA8"/>
                </a:buClr>
                <a:buFontTx/>
                <a:buChar char="•"/>
                <a:defRPr/>
              </a:pPr>
              <a:endParaRPr altLang="en-US" kern="0" lang="zh-TW" sz="3200">
                <a:solidFill>
                  <a:schemeClr val="tx1">
                    <a:lumMod val="65000"/>
                    <a:lumOff val="35000"/>
                  </a:schemeClr>
                </a:solidFill>
                <a:latin typeface="Arial"/>
                <a:ea typeface="微軟正黑體"/>
              </a:endParaRPr>
            </a:p>
          </p:txBody>
        </p:sp>
        <p:sp>
          <p:nvSpPr>
            <p:cNvPr id="85" name="Freeform 22"/>
            <p:cNvSpPr>
              <a:spLocks noChangeArrowheads="1"/>
            </p:cNvSpPr>
            <p:nvPr/>
          </p:nvSpPr>
          <p:spPr bwMode="auto">
            <a:xfrm>
              <a:off x="4042826" y="4237002"/>
              <a:ext cx="317815" cy="301575"/>
            </a:xfrm>
            <a:custGeom>
              <a:gdLst>
                <a:gd fmla="*/ 212060 w 602" name="T0"/>
                <a:gd fmla="*/ 129660 h 573" name="T1"/>
                <a:gd fmla="*/ 186411 w 602" name="T2"/>
                <a:gd fmla="*/ 124617 h 573" name="T3"/>
                <a:gd fmla="*/ 168709 w 602" name="T4"/>
                <a:gd fmla="*/ 88961 h 573" name="T5"/>
                <a:gd fmla="*/ 217118 w 602" name="T6"/>
                <a:gd fmla="*/ 94003 h 573" name="T7"/>
                <a:gd fmla="*/ 212060 w 602" name="T8"/>
                <a:gd fmla="*/ 129660 h 573" name="T9"/>
                <a:gd fmla="*/ 168709 w 602" name="T10"/>
                <a:gd fmla="*/ 112012 h 573" name="T11"/>
                <a:gd fmla="*/ 171238 w 602" name="T12"/>
                <a:gd fmla="*/ 112012 h 573" name="T13"/>
                <a:gd fmla="*/ 178824 w 602" name="T14"/>
                <a:gd fmla="*/ 129660 h 573" name="T15"/>
                <a:gd fmla="*/ 161122 w 602" name="T16"/>
                <a:gd fmla="*/ 142626 h 573" name="T17"/>
                <a:gd fmla="*/ 102237 w 602" name="T18"/>
                <a:gd fmla="*/ 2521 h 573" name="T19"/>
                <a:gd fmla="*/ 163651 w 602" name="T20"/>
                <a:gd fmla="*/ 101927 h 573" name="T21"/>
                <a:gd fmla="*/ 166180 w 602" name="T22"/>
                <a:gd fmla="*/ 106969 h 573" name="T23"/>
                <a:gd fmla="*/ 168709 w 602" name="T24"/>
                <a:gd fmla="*/ 109490 h 573" name="T25"/>
                <a:gd fmla="*/ 168709 w 602" name="T26"/>
                <a:gd fmla="*/ 112012 h 573" name="T27"/>
                <a:gd fmla="*/ 107294 w 602" name="T28"/>
                <a:gd fmla="*/ 68792 h 573" name="T29"/>
                <a:gd fmla="*/ 71530 w 602" name="T30"/>
                <a:gd fmla="*/ 129660 h 573" name="T31"/>
                <a:gd fmla="*/ 38294 w 602" name="T32"/>
                <a:gd fmla="*/ 175761 h 573" name="T33"/>
                <a:gd fmla="*/ 25650 w 602" name="T34"/>
                <a:gd fmla="*/ 160274 h 573" name="T35"/>
                <a:gd fmla="*/ 66472 w 602" name="T36"/>
                <a:gd fmla="*/ 88961 h 573" name="T37"/>
                <a:gd fmla="*/ 92122 w 602" name="T38"/>
                <a:gd fmla="*/ 53305 h 573" name="T39"/>
                <a:gd fmla="*/ 107294 w 602" name="T40"/>
                <a:gd fmla="*/ 68792 h 573" name="T41"/>
                <a:gd fmla="*/ 2529 w 602" name="T42"/>
                <a:gd fmla="*/ 129660 h 573" name="T43"/>
                <a:gd fmla="*/ 0 w 602" name="T44"/>
                <a:gd fmla="*/ 94003 h 573" name="T45"/>
                <a:gd fmla="*/ 53828 w 602" name="T46"/>
                <a:gd fmla="*/ 88961 h 573" name="T47"/>
                <a:gd fmla="*/ 2529 w 602" name="T48"/>
                <a:gd fmla="*/ 129660 h 573" name="T49"/>
                <a:gd fmla="*/ 23121 w 602" name="T50"/>
                <a:gd fmla="*/ 173240 h 573" name="T51"/>
                <a:gd fmla="*/ 35765 w 602" name="T52"/>
                <a:gd fmla="*/ 185846 h 573" name="T53"/>
                <a:gd fmla="*/ 15534 w 602" name="T54"/>
                <a:gd fmla="*/ 195930 h 573" name="T55"/>
                <a:gd fmla="*/ 23121 w 602" name="T56"/>
                <a:gd fmla="*/ 173240 h 573" name="T57"/>
                <a:gd fmla="*/ 125357 w 602" name="T58"/>
                <a:gd fmla="*/ 88961 h 573" name="T59"/>
                <a:gd fmla="*/ 81645 w 602" name="T60"/>
                <a:gd fmla="*/ 129660 h 573" name="T61"/>
                <a:gd fmla="*/ 125357 w 602" name="T62"/>
                <a:gd fmla="*/ 88961 h 573" name="T63"/>
                <a:gd fmla="*/ 171238 w 602" name="T64"/>
                <a:gd fmla="*/ 150189 h 573" name="T65"/>
                <a:gd fmla="*/ 186411 w 602" name="T66"/>
                <a:gd fmla="*/ 147668 h 573" name="T67"/>
                <a:gd fmla="*/ 191468 w 602" name="T68"/>
                <a:gd fmla="*/ 167837 h 573" name="T69"/>
                <a:gd fmla="*/ 178824 w 602" name="T70"/>
                <a:gd fmla="*/ 170358 h 573" name="T71"/>
                <a:gd fmla="*/ 171238 w 602" name="T72"/>
                <a:gd fmla="*/ 150189 h 573" name="T73"/>
                <a:gd fmla="*/ 209531 w 602" name="T74"/>
                <a:gd fmla="*/ 206015 h 573" name="T75"/>
                <a:gd fmla="*/ 191468 w 602" name="T76"/>
                <a:gd fmla="*/ 178282 h 573"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573" w="602">
                  <a:moveTo>
                    <a:pt x="587" y="360"/>
                  </a:moveTo>
                  <a:lnTo>
                    <a:pt x="587" y="360"/>
                  </a:lnTo>
                  <a:cubicBezTo>
                    <a:pt x="523" y="360"/>
                    <a:pt x="523" y="360"/>
                    <a:pt x="523" y="360"/>
                  </a:cubicBezTo>
                  <a:cubicBezTo>
                    <a:pt x="516" y="353"/>
                    <a:pt x="516" y="353"/>
                    <a:pt x="516" y="346"/>
                  </a:cubicBezTo>
                  <a:cubicBezTo>
                    <a:pt x="516" y="346"/>
                    <a:pt x="509" y="332"/>
                    <a:pt x="502" y="318"/>
                  </a:cubicBezTo>
                  <a:cubicBezTo>
                    <a:pt x="495" y="304"/>
                    <a:pt x="481" y="275"/>
                    <a:pt x="467" y="247"/>
                  </a:cubicBezTo>
                  <a:cubicBezTo>
                    <a:pt x="587" y="247"/>
                    <a:pt x="587" y="247"/>
                    <a:pt x="587" y="247"/>
                  </a:cubicBezTo>
                  <a:cubicBezTo>
                    <a:pt x="594" y="247"/>
                    <a:pt x="601" y="254"/>
                    <a:pt x="601" y="261"/>
                  </a:cubicBezTo>
                  <a:cubicBezTo>
                    <a:pt x="601" y="346"/>
                    <a:pt x="601" y="346"/>
                    <a:pt x="601" y="346"/>
                  </a:cubicBezTo>
                  <a:cubicBezTo>
                    <a:pt x="601" y="353"/>
                    <a:pt x="594" y="360"/>
                    <a:pt x="587" y="360"/>
                  </a:cubicBezTo>
                  <a:close/>
                  <a:moveTo>
                    <a:pt x="467" y="311"/>
                  </a:moveTo>
                  <a:lnTo>
                    <a:pt x="467" y="311"/>
                  </a:lnTo>
                  <a:cubicBezTo>
                    <a:pt x="474" y="311"/>
                    <a:pt x="474" y="311"/>
                    <a:pt x="474" y="311"/>
                  </a:cubicBezTo>
                  <a:cubicBezTo>
                    <a:pt x="481" y="332"/>
                    <a:pt x="488" y="353"/>
                    <a:pt x="495" y="360"/>
                  </a:cubicBezTo>
                  <a:cubicBezTo>
                    <a:pt x="502" y="375"/>
                    <a:pt x="488" y="389"/>
                    <a:pt x="474" y="396"/>
                  </a:cubicBezTo>
                  <a:cubicBezTo>
                    <a:pt x="467" y="396"/>
                    <a:pt x="460" y="403"/>
                    <a:pt x="446" y="396"/>
                  </a:cubicBezTo>
                  <a:cubicBezTo>
                    <a:pt x="431" y="389"/>
                    <a:pt x="361" y="219"/>
                    <a:pt x="340" y="177"/>
                  </a:cubicBezTo>
                  <a:cubicBezTo>
                    <a:pt x="325" y="127"/>
                    <a:pt x="269" y="14"/>
                    <a:pt x="283" y="7"/>
                  </a:cubicBezTo>
                  <a:cubicBezTo>
                    <a:pt x="297" y="0"/>
                    <a:pt x="347" y="92"/>
                    <a:pt x="375" y="148"/>
                  </a:cubicBezTo>
                  <a:cubicBezTo>
                    <a:pt x="396" y="177"/>
                    <a:pt x="431" y="233"/>
                    <a:pt x="453" y="283"/>
                  </a:cubicBezTo>
                  <a:lnTo>
                    <a:pt x="460" y="290"/>
                  </a:lnTo>
                  <a:cubicBezTo>
                    <a:pt x="460" y="290"/>
                    <a:pt x="460" y="290"/>
                    <a:pt x="460" y="297"/>
                  </a:cubicBezTo>
                  <a:cubicBezTo>
                    <a:pt x="460" y="297"/>
                    <a:pt x="460" y="297"/>
                    <a:pt x="467" y="304"/>
                  </a:cubicBezTo>
                  <a:cubicBezTo>
                    <a:pt x="467" y="304"/>
                    <a:pt x="467" y="304"/>
                    <a:pt x="467" y="311"/>
                  </a:cubicBezTo>
                  <a:close/>
                  <a:moveTo>
                    <a:pt x="297" y="191"/>
                  </a:moveTo>
                  <a:lnTo>
                    <a:pt x="297" y="191"/>
                  </a:lnTo>
                  <a:cubicBezTo>
                    <a:pt x="248" y="275"/>
                    <a:pt x="248" y="275"/>
                    <a:pt x="248" y="275"/>
                  </a:cubicBezTo>
                  <a:cubicBezTo>
                    <a:pt x="198" y="360"/>
                    <a:pt x="198" y="360"/>
                    <a:pt x="198" y="360"/>
                  </a:cubicBezTo>
                  <a:cubicBezTo>
                    <a:pt x="127" y="481"/>
                    <a:pt x="127" y="481"/>
                    <a:pt x="127" y="481"/>
                  </a:cubicBezTo>
                  <a:cubicBezTo>
                    <a:pt x="127" y="488"/>
                    <a:pt x="113" y="488"/>
                    <a:pt x="106" y="488"/>
                  </a:cubicBezTo>
                  <a:cubicBezTo>
                    <a:pt x="71" y="466"/>
                    <a:pt x="71" y="466"/>
                    <a:pt x="71" y="466"/>
                  </a:cubicBezTo>
                  <a:cubicBezTo>
                    <a:pt x="64" y="459"/>
                    <a:pt x="64" y="452"/>
                    <a:pt x="71" y="445"/>
                  </a:cubicBezTo>
                  <a:cubicBezTo>
                    <a:pt x="120" y="360"/>
                    <a:pt x="120" y="360"/>
                    <a:pt x="120" y="360"/>
                  </a:cubicBezTo>
                  <a:cubicBezTo>
                    <a:pt x="184" y="247"/>
                    <a:pt x="184" y="247"/>
                    <a:pt x="184" y="247"/>
                  </a:cubicBezTo>
                  <a:cubicBezTo>
                    <a:pt x="233" y="155"/>
                    <a:pt x="233" y="155"/>
                    <a:pt x="233" y="155"/>
                  </a:cubicBezTo>
                  <a:cubicBezTo>
                    <a:pt x="240" y="148"/>
                    <a:pt x="248" y="141"/>
                    <a:pt x="255" y="148"/>
                  </a:cubicBezTo>
                  <a:cubicBezTo>
                    <a:pt x="290" y="170"/>
                    <a:pt x="290" y="170"/>
                    <a:pt x="290" y="170"/>
                  </a:cubicBezTo>
                  <a:cubicBezTo>
                    <a:pt x="297" y="170"/>
                    <a:pt x="304" y="184"/>
                    <a:pt x="297" y="191"/>
                  </a:cubicBezTo>
                  <a:close/>
                  <a:moveTo>
                    <a:pt x="7" y="360"/>
                  </a:moveTo>
                  <a:lnTo>
                    <a:pt x="7" y="360"/>
                  </a:lnTo>
                  <a:cubicBezTo>
                    <a:pt x="0" y="360"/>
                    <a:pt x="0" y="353"/>
                    <a:pt x="0" y="346"/>
                  </a:cubicBezTo>
                  <a:cubicBezTo>
                    <a:pt x="0" y="261"/>
                    <a:pt x="0" y="261"/>
                    <a:pt x="0" y="261"/>
                  </a:cubicBezTo>
                  <a:cubicBezTo>
                    <a:pt x="0" y="254"/>
                    <a:pt x="0" y="247"/>
                    <a:pt x="7" y="247"/>
                  </a:cubicBezTo>
                  <a:cubicBezTo>
                    <a:pt x="149" y="247"/>
                    <a:pt x="149" y="247"/>
                    <a:pt x="149" y="247"/>
                  </a:cubicBezTo>
                  <a:cubicBezTo>
                    <a:pt x="92" y="360"/>
                    <a:pt x="92" y="360"/>
                    <a:pt x="92" y="360"/>
                  </a:cubicBezTo>
                  <a:lnTo>
                    <a:pt x="7" y="360"/>
                  </a:lnTo>
                  <a:close/>
                  <a:moveTo>
                    <a:pt x="64" y="481"/>
                  </a:moveTo>
                  <a:lnTo>
                    <a:pt x="64" y="481"/>
                  </a:lnTo>
                  <a:cubicBezTo>
                    <a:pt x="99" y="502"/>
                    <a:pt x="99" y="502"/>
                    <a:pt x="99" y="502"/>
                  </a:cubicBezTo>
                  <a:cubicBezTo>
                    <a:pt x="106" y="509"/>
                    <a:pt x="106" y="516"/>
                    <a:pt x="99" y="516"/>
                  </a:cubicBezTo>
                  <a:cubicBezTo>
                    <a:pt x="50" y="551"/>
                    <a:pt x="50" y="551"/>
                    <a:pt x="50" y="551"/>
                  </a:cubicBezTo>
                  <a:cubicBezTo>
                    <a:pt x="43" y="551"/>
                    <a:pt x="43" y="551"/>
                    <a:pt x="43" y="544"/>
                  </a:cubicBezTo>
                  <a:cubicBezTo>
                    <a:pt x="50" y="488"/>
                    <a:pt x="50" y="488"/>
                    <a:pt x="50" y="488"/>
                  </a:cubicBezTo>
                  <a:cubicBezTo>
                    <a:pt x="50" y="481"/>
                    <a:pt x="57" y="481"/>
                    <a:pt x="64" y="481"/>
                  </a:cubicBezTo>
                  <a:close/>
                  <a:moveTo>
                    <a:pt x="347" y="247"/>
                  </a:moveTo>
                  <a:lnTo>
                    <a:pt x="347" y="247"/>
                  </a:lnTo>
                  <a:cubicBezTo>
                    <a:pt x="368" y="297"/>
                    <a:pt x="382" y="332"/>
                    <a:pt x="396" y="360"/>
                  </a:cubicBezTo>
                  <a:cubicBezTo>
                    <a:pt x="226" y="360"/>
                    <a:pt x="226" y="360"/>
                    <a:pt x="226" y="360"/>
                  </a:cubicBezTo>
                  <a:cubicBezTo>
                    <a:pt x="290" y="247"/>
                    <a:pt x="290" y="247"/>
                    <a:pt x="290" y="247"/>
                  </a:cubicBezTo>
                  <a:lnTo>
                    <a:pt x="347" y="247"/>
                  </a:lnTo>
                  <a:close/>
                  <a:moveTo>
                    <a:pt x="474" y="417"/>
                  </a:moveTo>
                  <a:lnTo>
                    <a:pt x="474" y="417"/>
                  </a:lnTo>
                  <a:cubicBezTo>
                    <a:pt x="495" y="403"/>
                    <a:pt x="495" y="403"/>
                    <a:pt x="495" y="403"/>
                  </a:cubicBezTo>
                  <a:cubicBezTo>
                    <a:pt x="502" y="403"/>
                    <a:pt x="516" y="403"/>
                    <a:pt x="516" y="410"/>
                  </a:cubicBezTo>
                  <a:cubicBezTo>
                    <a:pt x="537" y="445"/>
                    <a:pt x="537" y="445"/>
                    <a:pt x="537" y="445"/>
                  </a:cubicBezTo>
                  <a:cubicBezTo>
                    <a:pt x="537" y="452"/>
                    <a:pt x="537" y="459"/>
                    <a:pt x="530" y="466"/>
                  </a:cubicBezTo>
                  <a:cubicBezTo>
                    <a:pt x="516" y="473"/>
                    <a:pt x="516" y="473"/>
                    <a:pt x="516" y="473"/>
                  </a:cubicBezTo>
                  <a:cubicBezTo>
                    <a:pt x="509" y="481"/>
                    <a:pt x="495" y="481"/>
                    <a:pt x="495" y="473"/>
                  </a:cubicBezTo>
                  <a:cubicBezTo>
                    <a:pt x="474" y="438"/>
                    <a:pt x="474" y="438"/>
                    <a:pt x="474" y="438"/>
                  </a:cubicBezTo>
                  <a:cubicBezTo>
                    <a:pt x="467" y="431"/>
                    <a:pt x="467" y="417"/>
                    <a:pt x="474" y="417"/>
                  </a:cubicBezTo>
                  <a:close/>
                  <a:moveTo>
                    <a:pt x="580" y="572"/>
                  </a:moveTo>
                  <a:lnTo>
                    <a:pt x="580" y="572"/>
                  </a:lnTo>
                  <a:cubicBezTo>
                    <a:pt x="580" y="558"/>
                    <a:pt x="544" y="551"/>
                    <a:pt x="530" y="530"/>
                  </a:cubicBezTo>
                  <a:cubicBezTo>
                    <a:pt x="509" y="509"/>
                    <a:pt x="523" y="502"/>
                    <a:pt x="530" y="495"/>
                  </a:cubicBezTo>
                  <a:cubicBezTo>
                    <a:pt x="594" y="459"/>
                    <a:pt x="580" y="572"/>
                    <a:pt x="580" y="572"/>
                  </a:cubicBezTo>
                  <a:close/>
                </a:path>
              </a:pathLst>
            </a:custGeom>
            <a:solidFill>
              <a:srgbClr val="FFFFFF"/>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wrap="none"/>
            <a:lstStyle/>
            <a:p>
              <a:pPr eaLnBrk="1" hangingPunct="1">
                <a:defRPr/>
              </a:pPr>
              <a:endParaRPr altLang="en-US" lang="zh-CN"/>
            </a:p>
          </p:txBody>
        </p:sp>
      </p:grpSp>
      <p:grpSp>
        <p:nvGrpSpPr>
          <p:cNvPr id="6" name="组合 5"/>
          <p:cNvGrpSpPr/>
          <p:nvPr/>
        </p:nvGrpSpPr>
        <p:grpSpPr>
          <a:xfrm>
            <a:off x="7368034" y="4133505"/>
            <a:ext cx="801843" cy="801843"/>
            <a:chOff x="7228334" y="4133505"/>
            <a:chExt cx="801843" cy="801843"/>
          </a:xfrm>
        </p:grpSpPr>
        <p:sp>
          <p:nvSpPr>
            <p:cNvPr id="77" name="橢圓 9"/>
            <p:cNvSpPr/>
            <p:nvPr/>
          </p:nvSpPr>
          <p:spPr>
            <a:xfrm>
              <a:off x="7228334" y="4133505"/>
              <a:ext cx="801843" cy="801843"/>
            </a:xfrm>
            <a:prstGeom prst="ellipse">
              <a:avLst/>
            </a:prstGeom>
            <a:solidFill>
              <a:schemeClr val="accent1"/>
            </a:solidFill>
            <a:ln algn="ctr" cap="flat" cmpd="sng" w="25400">
              <a:noFill/>
              <a:prstDash val="solid"/>
              <a:headEnd len="med" type="none" w="med"/>
              <a:tailEnd len="med" type="none" w="med"/>
            </a:ln>
            <a:effectLst/>
          </p:spPr>
          <p:txBody>
            <a:bodyPr/>
            <a:lstStyle/>
            <a:p>
              <a:pPr eaLnBrk="1" fontAlgn="auto" hangingPunct="1" indent="-233363" marL="233363">
                <a:lnSpc>
                  <a:spcPct val="95000"/>
                </a:lnSpc>
                <a:spcBef>
                  <a:spcPct val="50000"/>
                </a:spcBef>
                <a:spcAft>
                  <a:spcPct val="35000"/>
                </a:spcAft>
                <a:buClr>
                  <a:srgbClr val="678BA8"/>
                </a:buClr>
                <a:buFontTx/>
                <a:buChar char="•"/>
                <a:defRPr/>
              </a:pPr>
              <a:endParaRPr altLang="en-US" kern="0" lang="zh-TW" sz="3200">
                <a:solidFill>
                  <a:schemeClr val="tx1">
                    <a:lumMod val="65000"/>
                    <a:lumOff val="35000"/>
                  </a:schemeClr>
                </a:solidFill>
                <a:latin typeface="Arial"/>
                <a:ea typeface="微軟正黑體"/>
              </a:endParaRPr>
            </a:p>
          </p:txBody>
        </p:sp>
        <p:sp>
          <p:nvSpPr>
            <p:cNvPr id="86" name="Freeform 16"/>
            <p:cNvSpPr>
              <a:spLocks noChangeArrowheads="1"/>
            </p:cNvSpPr>
            <p:nvPr/>
          </p:nvSpPr>
          <p:spPr bwMode="auto">
            <a:xfrm>
              <a:off x="7510231" y="4387789"/>
              <a:ext cx="243581" cy="320133"/>
            </a:xfrm>
            <a:custGeom>
              <a:gdLst>
                <a:gd fmla="*/ 69059 w 461" name="T0"/>
                <a:gd fmla="*/ 142453 h 609" name="T1"/>
                <a:gd fmla="*/ 69059 w 461" name="T2"/>
                <a:gd fmla="*/ 142453 h 609" name="T3"/>
                <a:gd fmla="*/ 63997 w 461" name="T4"/>
                <a:gd fmla="*/ 162598 h 609" name="T5"/>
                <a:gd fmla="*/ 58935 w 461" name="T6"/>
                <a:gd fmla="*/ 183102 h 609" name="T7"/>
                <a:gd fmla="*/ 40857 w 461" name="T8"/>
                <a:gd fmla="*/ 213319 h 609" name="T9"/>
                <a:gd fmla="*/ 35795 w 461" name="T10"/>
                <a:gd fmla="*/ 215837 h 609" name="T11"/>
                <a:gd fmla="*/ 33264 w 461" name="T12"/>
                <a:gd fmla="*/ 213319 h 609" name="T13"/>
                <a:gd fmla="*/ 33264 w 461" name="T14"/>
                <a:gd fmla="*/ 185620 h 609" name="T15"/>
                <a:gd fmla="*/ 38326 w 461" name="T16"/>
                <a:gd fmla="*/ 155043 h 609" name="T17"/>
                <a:gd fmla="*/ 51342 w 461" name="T18"/>
                <a:gd fmla="*/ 103962 h 609" name="T19"/>
                <a:gd fmla="*/ 51342 w 461" name="T20"/>
                <a:gd fmla="*/ 98925 h 609" name="T21"/>
                <a:gd fmla="*/ 48811 w 461" name="T22"/>
                <a:gd fmla="*/ 86335 h 609" name="T23"/>
                <a:gd fmla="*/ 48811 w 461" name="T24"/>
                <a:gd fmla="*/ 68708 h 609" name="T25"/>
                <a:gd fmla="*/ 66528 w 461" name="T26"/>
                <a:gd fmla="*/ 48204 h 609" name="T27"/>
                <a:gd fmla="*/ 79544 w 461" name="T28"/>
                <a:gd fmla="*/ 50722 h 609" name="T29"/>
                <a:gd fmla="*/ 87137 w 461" name="T30"/>
                <a:gd fmla="*/ 60794 h 609" name="T31"/>
                <a:gd fmla="*/ 87137 w 461" name="T32"/>
                <a:gd fmla="*/ 76263 h 609" name="T33"/>
                <a:gd fmla="*/ 79544 w 461" name="T34"/>
                <a:gd fmla="*/ 103962 h 609" name="T35"/>
                <a:gd fmla="*/ 77013 w 461" name="T36"/>
                <a:gd fmla="*/ 119430 h 609" name="T37"/>
                <a:gd fmla="*/ 84606 w 461" name="T38"/>
                <a:gd fmla="*/ 132021 h 609" name="T39"/>
                <a:gd fmla="*/ 97261 w 461" name="T40"/>
                <a:gd fmla="*/ 134539 h 609" name="T41"/>
                <a:gd fmla="*/ 120401 w 461" name="T42"/>
                <a:gd fmla="*/ 121948 h 609" name="T43"/>
                <a:gd fmla="*/ 135586 w 461" name="T44"/>
                <a:gd fmla="*/ 81299 h 609" name="T45"/>
                <a:gd fmla="*/ 135586 w 461" name="T46"/>
                <a:gd fmla="*/ 66190 h 609" name="T47"/>
                <a:gd fmla="*/ 125463 w 461" name="T48"/>
                <a:gd fmla="*/ 38131 h 609" name="T49"/>
                <a:gd fmla="*/ 104854 w 461" name="T50"/>
                <a:gd fmla="*/ 22663 h 609" name="T51"/>
                <a:gd fmla="*/ 74121 w 461" name="T52"/>
                <a:gd fmla="*/ 22663 h 609" name="T53"/>
                <a:gd fmla="*/ 30733 w 461" name="T54"/>
                <a:gd fmla="*/ 50722 h 609" name="T55"/>
                <a:gd fmla="*/ 23140 w 461" name="T56"/>
                <a:gd fmla="*/ 81299 h 609" name="T57"/>
                <a:gd fmla="*/ 30733 w 461" name="T58"/>
                <a:gd fmla="*/ 101444 h 609" name="T59"/>
                <a:gd fmla="*/ 33264 w 461" name="T60"/>
                <a:gd fmla="*/ 106840 h 609" name="T61"/>
                <a:gd fmla="*/ 33264 w 461" name="T62"/>
                <a:gd fmla="*/ 116912 h 609" name="T63"/>
                <a:gd fmla="*/ 28202 w 461" name="T64"/>
                <a:gd fmla="*/ 124466 h 609" name="T65"/>
                <a:gd fmla="*/ 23140 w 461" name="T66"/>
                <a:gd fmla="*/ 124466 h 609" name="T67"/>
                <a:gd fmla="*/ 0 w 461" name="T68"/>
                <a:gd fmla="*/ 91371 h 609" name="T69"/>
                <a:gd fmla="*/ 0 w 461" name="T70"/>
                <a:gd fmla="*/ 63312 h 609" name="T71"/>
                <a:gd fmla="*/ 10485 w 461" name="T72"/>
                <a:gd fmla="*/ 43167 h 609" name="T73"/>
                <a:gd fmla="*/ 38326 w 461" name="T74"/>
                <a:gd fmla="*/ 12591 h 609" name="T75"/>
                <a:gd fmla="*/ 71590 w 461" name="T76"/>
                <a:gd fmla="*/ 0 h 609" name="T77"/>
                <a:gd fmla="*/ 87137 w 461" name="T78"/>
                <a:gd fmla="*/ 0 h 609" name="T79"/>
                <a:gd fmla="*/ 122932 w 461" name="T80"/>
                <a:gd fmla="*/ 7554 h 609" name="T81"/>
                <a:gd fmla="*/ 148241 w 461" name="T82"/>
                <a:gd fmla="*/ 25541 h 609" name="T83"/>
                <a:gd fmla="*/ 163788 w 461" name="T84"/>
                <a:gd fmla="*/ 53240 h 609" name="T85"/>
                <a:gd fmla="*/ 166319 w 461" name="T86"/>
                <a:gd fmla="*/ 73744 h 609" name="T87"/>
                <a:gd fmla="*/ 163788 w 461" name="T88"/>
                <a:gd fmla="*/ 91371 h 609" name="T89"/>
                <a:gd fmla="*/ 130525 w 461" name="T90"/>
                <a:gd fmla="*/ 147489 h 609" name="T91"/>
                <a:gd fmla="*/ 117870 w 461" name="T92"/>
                <a:gd fmla="*/ 155043 h 609" name="T93"/>
                <a:gd fmla="*/ 97261 w 461" name="T94"/>
                <a:gd fmla="*/ 157561 h 609" name="T95"/>
                <a:gd fmla="*/ 82075 w 461" name="T96"/>
                <a:gd fmla="*/ 152525 h 609" name="T97"/>
                <a:gd fmla="*/ 69059 w 461" name="T98"/>
                <a:gd fmla="*/ 142453 h 609"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609" w="461">
                  <a:moveTo>
                    <a:pt x="191" y="396"/>
                  </a:moveTo>
                  <a:lnTo>
                    <a:pt x="191" y="396"/>
                  </a:lnTo>
                  <a:cubicBezTo>
                    <a:pt x="184" y="410"/>
                    <a:pt x="184" y="431"/>
                    <a:pt x="177" y="452"/>
                  </a:cubicBezTo>
                  <a:cubicBezTo>
                    <a:pt x="170" y="473"/>
                    <a:pt x="170" y="495"/>
                    <a:pt x="163" y="509"/>
                  </a:cubicBezTo>
                  <a:cubicBezTo>
                    <a:pt x="149" y="544"/>
                    <a:pt x="135" y="572"/>
                    <a:pt x="113" y="593"/>
                  </a:cubicBezTo>
                  <a:cubicBezTo>
                    <a:pt x="99" y="608"/>
                    <a:pt x="99" y="600"/>
                    <a:pt x="99" y="600"/>
                  </a:cubicBezTo>
                  <a:cubicBezTo>
                    <a:pt x="92" y="600"/>
                    <a:pt x="92" y="600"/>
                    <a:pt x="92" y="593"/>
                  </a:cubicBezTo>
                  <a:cubicBezTo>
                    <a:pt x="92" y="572"/>
                    <a:pt x="92" y="544"/>
                    <a:pt x="92" y="516"/>
                  </a:cubicBezTo>
                  <a:cubicBezTo>
                    <a:pt x="92" y="487"/>
                    <a:pt x="99" y="459"/>
                    <a:pt x="106" y="431"/>
                  </a:cubicBezTo>
                  <a:cubicBezTo>
                    <a:pt x="120" y="389"/>
                    <a:pt x="128" y="339"/>
                    <a:pt x="142" y="289"/>
                  </a:cubicBezTo>
                  <a:cubicBezTo>
                    <a:pt x="142" y="282"/>
                    <a:pt x="142" y="282"/>
                    <a:pt x="142" y="275"/>
                  </a:cubicBezTo>
                  <a:cubicBezTo>
                    <a:pt x="142" y="261"/>
                    <a:pt x="135" y="254"/>
                    <a:pt x="135" y="240"/>
                  </a:cubicBezTo>
                  <a:cubicBezTo>
                    <a:pt x="135" y="219"/>
                    <a:pt x="135" y="205"/>
                    <a:pt x="135" y="191"/>
                  </a:cubicBezTo>
                  <a:cubicBezTo>
                    <a:pt x="142" y="169"/>
                    <a:pt x="156" y="148"/>
                    <a:pt x="184" y="134"/>
                  </a:cubicBezTo>
                  <a:cubicBezTo>
                    <a:pt x="198" y="134"/>
                    <a:pt x="213" y="134"/>
                    <a:pt x="220" y="141"/>
                  </a:cubicBezTo>
                  <a:cubicBezTo>
                    <a:pt x="234" y="148"/>
                    <a:pt x="241" y="155"/>
                    <a:pt x="241" y="169"/>
                  </a:cubicBezTo>
                  <a:cubicBezTo>
                    <a:pt x="248" y="184"/>
                    <a:pt x="241" y="205"/>
                    <a:pt x="241" y="212"/>
                  </a:cubicBezTo>
                  <a:cubicBezTo>
                    <a:pt x="234" y="240"/>
                    <a:pt x="227" y="261"/>
                    <a:pt x="220" y="289"/>
                  </a:cubicBezTo>
                  <a:cubicBezTo>
                    <a:pt x="213" y="304"/>
                    <a:pt x="213" y="318"/>
                    <a:pt x="213" y="332"/>
                  </a:cubicBezTo>
                  <a:cubicBezTo>
                    <a:pt x="220" y="346"/>
                    <a:pt x="227" y="360"/>
                    <a:pt x="234" y="367"/>
                  </a:cubicBezTo>
                  <a:cubicBezTo>
                    <a:pt x="248" y="374"/>
                    <a:pt x="255" y="374"/>
                    <a:pt x="269" y="374"/>
                  </a:cubicBezTo>
                  <a:cubicBezTo>
                    <a:pt x="304" y="374"/>
                    <a:pt x="318" y="353"/>
                    <a:pt x="333" y="339"/>
                  </a:cubicBezTo>
                  <a:cubicBezTo>
                    <a:pt x="354" y="311"/>
                    <a:pt x="368" y="275"/>
                    <a:pt x="375" y="226"/>
                  </a:cubicBezTo>
                  <a:cubicBezTo>
                    <a:pt x="375" y="212"/>
                    <a:pt x="375" y="198"/>
                    <a:pt x="375" y="184"/>
                  </a:cubicBezTo>
                  <a:cubicBezTo>
                    <a:pt x="375" y="148"/>
                    <a:pt x="368" y="127"/>
                    <a:pt x="347" y="106"/>
                  </a:cubicBezTo>
                  <a:cubicBezTo>
                    <a:pt x="333" y="92"/>
                    <a:pt x="318" y="78"/>
                    <a:pt x="290" y="63"/>
                  </a:cubicBezTo>
                  <a:cubicBezTo>
                    <a:pt x="269" y="56"/>
                    <a:pt x="234" y="56"/>
                    <a:pt x="205" y="63"/>
                  </a:cubicBezTo>
                  <a:cubicBezTo>
                    <a:pt x="149" y="71"/>
                    <a:pt x="106" y="99"/>
                    <a:pt x="85" y="141"/>
                  </a:cubicBezTo>
                  <a:cubicBezTo>
                    <a:pt x="71" y="169"/>
                    <a:pt x="64" y="191"/>
                    <a:pt x="64" y="226"/>
                  </a:cubicBezTo>
                  <a:cubicBezTo>
                    <a:pt x="64" y="247"/>
                    <a:pt x="71" y="268"/>
                    <a:pt x="85" y="282"/>
                  </a:cubicBezTo>
                  <a:cubicBezTo>
                    <a:pt x="85" y="289"/>
                    <a:pt x="92" y="289"/>
                    <a:pt x="92" y="297"/>
                  </a:cubicBezTo>
                  <a:cubicBezTo>
                    <a:pt x="99" y="304"/>
                    <a:pt x="92" y="318"/>
                    <a:pt x="92" y="325"/>
                  </a:cubicBezTo>
                  <a:cubicBezTo>
                    <a:pt x="85" y="332"/>
                    <a:pt x="85" y="346"/>
                    <a:pt x="78" y="346"/>
                  </a:cubicBezTo>
                  <a:cubicBezTo>
                    <a:pt x="71" y="346"/>
                    <a:pt x="64" y="346"/>
                    <a:pt x="64" y="346"/>
                  </a:cubicBezTo>
                  <a:cubicBezTo>
                    <a:pt x="29" y="325"/>
                    <a:pt x="15" y="297"/>
                    <a:pt x="0" y="254"/>
                  </a:cubicBezTo>
                  <a:cubicBezTo>
                    <a:pt x="0" y="233"/>
                    <a:pt x="0" y="205"/>
                    <a:pt x="0" y="176"/>
                  </a:cubicBezTo>
                  <a:cubicBezTo>
                    <a:pt x="7" y="155"/>
                    <a:pt x="15" y="134"/>
                    <a:pt x="29" y="120"/>
                  </a:cubicBezTo>
                  <a:cubicBezTo>
                    <a:pt x="43" y="85"/>
                    <a:pt x="71" y="56"/>
                    <a:pt x="106" y="35"/>
                  </a:cubicBezTo>
                  <a:cubicBezTo>
                    <a:pt x="135" y="21"/>
                    <a:pt x="163" y="7"/>
                    <a:pt x="198" y="0"/>
                  </a:cubicBezTo>
                  <a:cubicBezTo>
                    <a:pt x="213" y="0"/>
                    <a:pt x="227" y="0"/>
                    <a:pt x="241" y="0"/>
                  </a:cubicBezTo>
                  <a:cubicBezTo>
                    <a:pt x="276" y="0"/>
                    <a:pt x="311" y="7"/>
                    <a:pt x="340" y="21"/>
                  </a:cubicBezTo>
                  <a:cubicBezTo>
                    <a:pt x="368" y="35"/>
                    <a:pt x="389" y="49"/>
                    <a:pt x="410" y="71"/>
                  </a:cubicBezTo>
                  <a:cubicBezTo>
                    <a:pt x="431" y="92"/>
                    <a:pt x="446" y="113"/>
                    <a:pt x="453" y="148"/>
                  </a:cubicBezTo>
                  <a:cubicBezTo>
                    <a:pt x="460" y="162"/>
                    <a:pt x="460" y="184"/>
                    <a:pt x="460" y="205"/>
                  </a:cubicBezTo>
                  <a:cubicBezTo>
                    <a:pt x="460" y="219"/>
                    <a:pt x="460" y="240"/>
                    <a:pt x="453" y="254"/>
                  </a:cubicBezTo>
                  <a:cubicBezTo>
                    <a:pt x="446" y="325"/>
                    <a:pt x="410" y="382"/>
                    <a:pt x="361" y="410"/>
                  </a:cubicBezTo>
                  <a:cubicBezTo>
                    <a:pt x="354" y="417"/>
                    <a:pt x="340" y="424"/>
                    <a:pt x="326" y="431"/>
                  </a:cubicBezTo>
                  <a:cubicBezTo>
                    <a:pt x="304" y="431"/>
                    <a:pt x="290" y="438"/>
                    <a:pt x="269" y="438"/>
                  </a:cubicBezTo>
                  <a:cubicBezTo>
                    <a:pt x="255" y="431"/>
                    <a:pt x="234" y="431"/>
                    <a:pt x="227" y="424"/>
                  </a:cubicBezTo>
                  <a:cubicBezTo>
                    <a:pt x="213" y="417"/>
                    <a:pt x="198" y="403"/>
                    <a:pt x="191" y="396"/>
                  </a:cubicBezTo>
                </a:path>
              </a:pathLst>
            </a:custGeom>
            <a:solidFill>
              <a:srgbClr val="FFFFFF"/>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wrap="none"/>
            <a:lstStyle/>
            <a:p>
              <a:pPr eaLnBrk="1" hangingPunct="1">
                <a:defRPr/>
              </a:pPr>
              <a:endParaRPr altLang="en-US" lang="zh-CN"/>
            </a:p>
          </p:txBody>
        </p:sp>
      </p:grpSp>
      <p:sp>
        <p:nvSpPr>
          <p:cNvPr id="46" name="橢圓 6"/>
          <p:cNvSpPr/>
          <p:nvPr/>
        </p:nvSpPr>
        <p:spPr>
          <a:xfrm>
            <a:off x="4647013" y="3154955"/>
            <a:ext cx="473634" cy="473634"/>
          </a:xfrm>
          <a:prstGeom prst="ellipse">
            <a:avLst/>
          </a:prstGeom>
          <a:solidFill>
            <a:schemeClr val="accent2"/>
          </a:solidFill>
          <a:ln algn="ctr" cap="flat" cmpd="sng" w="25400">
            <a:noFill/>
            <a:prstDash val="solid"/>
            <a:headEnd len="med" type="none" w="med"/>
            <a:tailEnd len="med" type="none" w="med"/>
          </a:ln>
          <a:effectLst/>
        </p:spPr>
        <p:txBody>
          <a:bodyPr/>
          <a:lstStyle/>
          <a:p>
            <a:pPr eaLnBrk="1" fontAlgn="auto" hangingPunct="1" indent="-233363" marL="233363">
              <a:lnSpc>
                <a:spcPct val="95000"/>
              </a:lnSpc>
              <a:spcBef>
                <a:spcPct val="50000"/>
              </a:spcBef>
              <a:spcAft>
                <a:spcPct val="35000"/>
              </a:spcAft>
              <a:buClr>
                <a:srgbClr val="678BA8"/>
              </a:buClr>
              <a:buFontTx/>
              <a:buChar char="•"/>
              <a:defRPr/>
            </a:pPr>
            <a:endParaRPr altLang="en-US" kern="0" lang="zh-TW" sz="3200">
              <a:solidFill>
                <a:schemeClr val="tx1">
                  <a:lumMod val="65000"/>
                  <a:lumOff val="35000"/>
                </a:schemeClr>
              </a:solidFill>
              <a:latin typeface="Arial"/>
              <a:ea typeface="微軟正黑體"/>
            </a:endParaRPr>
          </a:p>
        </p:txBody>
      </p:sp>
      <p:sp>
        <p:nvSpPr>
          <p:cNvPr id="48" name="橢圓 6"/>
          <p:cNvSpPr/>
          <p:nvPr/>
        </p:nvSpPr>
        <p:spPr>
          <a:xfrm>
            <a:off x="7125526" y="3311947"/>
            <a:ext cx="473634" cy="473634"/>
          </a:xfrm>
          <a:prstGeom prst="ellipse">
            <a:avLst/>
          </a:prstGeom>
          <a:solidFill>
            <a:schemeClr val="accent2"/>
          </a:solidFill>
          <a:ln algn="ctr" cap="flat" cmpd="sng" w="25400">
            <a:noFill/>
            <a:prstDash val="solid"/>
            <a:headEnd len="med" type="none" w="med"/>
            <a:tailEnd len="med" type="none" w="med"/>
          </a:ln>
          <a:effectLst/>
        </p:spPr>
        <p:txBody>
          <a:bodyPr/>
          <a:lstStyle/>
          <a:p>
            <a:pPr eaLnBrk="1" fontAlgn="auto" hangingPunct="1" indent="-233363" marL="233363">
              <a:lnSpc>
                <a:spcPct val="95000"/>
              </a:lnSpc>
              <a:spcBef>
                <a:spcPct val="50000"/>
              </a:spcBef>
              <a:spcAft>
                <a:spcPct val="35000"/>
              </a:spcAft>
              <a:buClr>
                <a:srgbClr val="678BA8"/>
              </a:buClr>
              <a:buFontTx/>
              <a:buChar char="•"/>
              <a:defRPr/>
            </a:pPr>
            <a:endParaRPr altLang="en-US" kern="0" lang="zh-TW" sz="3200">
              <a:solidFill>
                <a:schemeClr val="tx1">
                  <a:lumMod val="65000"/>
                  <a:lumOff val="35000"/>
                </a:schemeClr>
              </a:solidFill>
              <a:latin typeface="Arial"/>
              <a:ea typeface="微軟正黑體"/>
            </a:endParaRPr>
          </a:p>
        </p:txBody>
      </p:sp>
      <p:grpSp>
        <p:nvGrpSpPr>
          <p:cNvPr id="51" name="组合 50"/>
          <p:cNvGrpSpPr/>
          <p:nvPr/>
        </p:nvGrpSpPr>
        <p:grpSpPr>
          <a:xfrm>
            <a:off x="946814" y="4620277"/>
            <a:ext cx="3071263" cy="928168"/>
            <a:chOff x="7483989" y="3339882"/>
            <a:chExt cx="3071263" cy="928168"/>
          </a:xfrm>
        </p:grpSpPr>
        <p:sp>
          <p:nvSpPr>
            <p:cNvPr id="52" name="矩形 51"/>
            <p:cNvSpPr/>
            <p:nvPr/>
          </p:nvSpPr>
          <p:spPr>
            <a:xfrm>
              <a:off x="7483989" y="3732519"/>
              <a:ext cx="3071263" cy="530352"/>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200">
                  <a:solidFill>
                    <a:schemeClr val="tx1">
                      <a:lumMod val="65000"/>
                      <a:lumOff val="35000"/>
                    </a:schemeClr>
                  </a:solidFill>
                  <a:latin typeface="+mn-ea"/>
                </a:rPr>
                <a:t>用户可以在投影仪或者计算机上进行演示也可以将演示文稿打印出来制作成胶片</a:t>
              </a:r>
            </a:p>
          </p:txBody>
        </p:sp>
        <p:sp>
          <p:nvSpPr>
            <p:cNvPr id="53" name="矩形 52"/>
            <p:cNvSpPr/>
            <p:nvPr/>
          </p:nvSpPr>
          <p:spPr>
            <a:xfrm>
              <a:off x="8504700" y="3339882"/>
              <a:ext cx="2050552" cy="457200"/>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z="2000">
                  <a:solidFill>
                    <a:schemeClr val="tx1">
                      <a:lumMod val="65000"/>
                      <a:lumOff val="35000"/>
                    </a:schemeClr>
                  </a:solidFill>
                  <a:latin typeface="+mn-ea"/>
                </a:rPr>
                <a:t>标题文字添加</a:t>
              </a:r>
            </a:p>
          </p:txBody>
        </p:sp>
      </p:grpSp>
      <p:grpSp>
        <p:nvGrpSpPr>
          <p:cNvPr id="54" name="组合 53"/>
          <p:cNvGrpSpPr/>
          <p:nvPr/>
        </p:nvGrpSpPr>
        <p:grpSpPr>
          <a:xfrm>
            <a:off x="8169877" y="4620277"/>
            <a:ext cx="3071263" cy="928168"/>
            <a:chOff x="7483989" y="3339882"/>
            <a:chExt cx="3071263" cy="928168"/>
          </a:xfrm>
        </p:grpSpPr>
        <p:sp>
          <p:nvSpPr>
            <p:cNvPr id="55" name="矩形 54"/>
            <p:cNvSpPr/>
            <p:nvPr/>
          </p:nvSpPr>
          <p:spPr>
            <a:xfrm>
              <a:off x="7483989" y="3732519"/>
              <a:ext cx="3071263"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65000"/>
                      <a:lumOff val="35000"/>
                    </a:schemeClr>
                  </a:solidFill>
                  <a:latin typeface="+mn-ea"/>
                </a:rPr>
                <a:t>用户可以在投影仪或者计算机上进行演示也可以将演示文稿打印出来制作成胶片</a:t>
              </a:r>
            </a:p>
          </p:txBody>
        </p:sp>
        <p:sp>
          <p:nvSpPr>
            <p:cNvPr id="56" name="矩形 55"/>
            <p:cNvSpPr/>
            <p:nvPr/>
          </p:nvSpPr>
          <p:spPr>
            <a:xfrm>
              <a:off x="7483990" y="3339882"/>
              <a:ext cx="2050552" cy="457200"/>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000">
                  <a:solidFill>
                    <a:schemeClr val="tx1">
                      <a:lumMod val="65000"/>
                      <a:lumOff val="35000"/>
                    </a:schemeClr>
                  </a:solidFill>
                  <a:latin typeface="+mn-ea"/>
                </a:rPr>
                <a:t>标题文字添加</a:t>
              </a:r>
            </a:p>
          </p:txBody>
        </p:sp>
      </p:grpSp>
      <p:grpSp>
        <p:nvGrpSpPr>
          <p:cNvPr id="57" name="组合 56"/>
          <p:cNvGrpSpPr/>
          <p:nvPr/>
        </p:nvGrpSpPr>
        <p:grpSpPr>
          <a:xfrm>
            <a:off x="7780170" y="2177016"/>
            <a:ext cx="3071263" cy="928168"/>
            <a:chOff x="7483989" y="3339882"/>
            <a:chExt cx="3071263" cy="928168"/>
          </a:xfrm>
        </p:grpSpPr>
        <p:sp>
          <p:nvSpPr>
            <p:cNvPr id="58" name="矩形 57"/>
            <p:cNvSpPr/>
            <p:nvPr/>
          </p:nvSpPr>
          <p:spPr>
            <a:xfrm>
              <a:off x="7483991" y="3732519"/>
              <a:ext cx="3071263"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65000"/>
                      <a:lumOff val="35000"/>
                    </a:schemeClr>
                  </a:solidFill>
                  <a:latin typeface="+mn-ea"/>
                </a:rPr>
                <a:t>用户可以在投影仪或者计算机上进行演示也可以将演示文稿打印出来制作成胶片</a:t>
              </a:r>
            </a:p>
          </p:txBody>
        </p:sp>
        <p:sp>
          <p:nvSpPr>
            <p:cNvPr id="59" name="矩形 58"/>
            <p:cNvSpPr/>
            <p:nvPr/>
          </p:nvSpPr>
          <p:spPr>
            <a:xfrm>
              <a:off x="7483989" y="3339882"/>
              <a:ext cx="2050552" cy="457200"/>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000">
                  <a:solidFill>
                    <a:schemeClr val="tx1">
                      <a:lumMod val="65000"/>
                      <a:lumOff val="35000"/>
                    </a:schemeClr>
                  </a:solidFill>
                  <a:latin typeface="+mn-ea"/>
                </a:rPr>
                <a:t>标题文字添加</a:t>
              </a:r>
            </a:p>
          </p:txBody>
        </p:sp>
      </p:grpSp>
      <p:grpSp>
        <p:nvGrpSpPr>
          <p:cNvPr id="60" name="组合 59"/>
          <p:cNvGrpSpPr/>
          <p:nvPr/>
        </p:nvGrpSpPr>
        <p:grpSpPr>
          <a:xfrm>
            <a:off x="1481296" y="2177016"/>
            <a:ext cx="3071263" cy="928168"/>
            <a:chOff x="7483989" y="3339882"/>
            <a:chExt cx="3071263" cy="928168"/>
          </a:xfrm>
        </p:grpSpPr>
        <p:sp>
          <p:nvSpPr>
            <p:cNvPr id="61" name="矩形 60"/>
            <p:cNvSpPr/>
            <p:nvPr/>
          </p:nvSpPr>
          <p:spPr>
            <a:xfrm>
              <a:off x="7483988" y="3732519"/>
              <a:ext cx="3071263" cy="530352"/>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200">
                  <a:solidFill>
                    <a:schemeClr val="tx1">
                      <a:lumMod val="65000"/>
                      <a:lumOff val="35000"/>
                    </a:schemeClr>
                  </a:solidFill>
                  <a:latin typeface="+mn-ea"/>
                </a:rPr>
                <a:t>用户可以在投影仪或者计算机上进行演示也可以将演示文稿打印出来制作成胶片</a:t>
              </a:r>
            </a:p>
          </p:txBody>
        </p:sp>
        <p:sp>
          <p:nvSpPr>
            <p:cNvPr id="62" name="矩形 61"/>
            <p:cNvSpPr/>
            <p:nvPr/>
          </p:nvSpPr>
          <p:spPr>
            <a:xfrm>
              <a:off x="8504701" y="3339882"/>
              <a:ext cx="2050552" cy="457200"/>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z="2000">
                  <a:solidFill>
                    <a:schemeClr val="tx1">
                      <a:lumMod val="65000"/>
                      <a:lumOff val="35000"/>
                    </a:schemeClr>
                  </a:solidFill>
                  <a:latin typeface="+mn-ea"/>
                </a:rPr>
                <a:t>标题文字添加</a:t>
              </a:r>
            </a:p>
          </p:txBody>
        </p:sp>
      </p:grpSp>
      <p:grpSp>
        <p:nvGrpSpPr>
          <p:cNvPr id="30" name="组合 29"/>
          <p:cNvGrpSpPr/>
          <p:nvPr/>
        </p:nvGrpSpPr>
        <p:grpSpPr>
          <a:xfrm>
            <a:off x="1740503" y="450599"/>
            <a:ext cx="5061857" cy="698750"/>
            <a:chOff x="6096000" y="2061026"/>
            <a:chExt cx="5061857" cy="698750"/>
          </a:xfrm>
        </p:grpSpPr>
        <p:sp>
          <p:nvSpPr>
            <p:cNvPr id="31" name="文本框 30"/>
            <p:cNvSpPr txBox="1"/>
            <p:nvPr/>
          </p:nvSpPr>
          <p:spPr>
            <a:xfrm>
              <a:off x="6096000" y="2061026"/>
              <a:ext cx="2316480" cy="518160"/>
            </a:xfrm>
            <a:prstGeom prst="rect">
              <a:avLst/>
            </a:prstGeom>
            <a:noFill/>
          </p:spPr>
          <p:txBody>
            <a:bodyPr rtlCol="0" wrap="none">
              <a:spAutoFit/>
              <a:scene3d>
                <a:camera prst="orthographicFront"/>
                <a:lightRig dir="t" rig="threePt"/>
              </a:scene3d>
              <a:sp3d contourW="12700"/>
            </a:bodyPr>
            <a:lstStyle/>
            <a:p>
              <a:r>
                <a:rPr altLang="en-US" b="1" lang="zh-CN" sz="2800">
                  <a:solidFill>
                    <a:schemeClr val="accent2"/>
                  </a:solidFill>
                </a:rPr>
                <a:t>工作存在不足</a:t>
              </a:r>
            </a:p>
          </p:txBody>
        </p:sp>
        <p:sp>
          <p:nvSpPr>
            <p:cNvPr id="32" name="文本框 31"/>
            <p:cNvSpPr txBox="1"/>
            <p:nvPr/>
          </p:nvSpPr>
          <p:spPr>
            <a:xfrm>
              <a:off x="6096000" y="2482777"/>
              <a:ext cx="5061857" cy="27432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lumMod val="65000"/>
                    </a:schemeClr>
                  </a:solidFill>
                </a:rPr>
                <a:t>The user can demonstrate on a projector or computer</a:t>
              </a:r>
            </a:p>
          </p:txBody>
        </p:sp>
      </p:grpSp>
    </p:spTree>
    <p:extLst>
      <p:ext uri="{BB962C8B-B14F-4D97-AF65-F5344CB8AC3E}">
        <p14:creationId val="393015302"/>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4">
                                  <p:stCondLst>
                                    <p:cond delay="0"/>
                                  </p:stCondLst>
                                  <p:childTnLst>
                                    <p:set>
                                      <p:cBhvr>
                                        <p:cTn dur="1" fill="hold" id="6">
                                          <p:stCondLst>
                                            <p:cond delay="0"/>
                                          </p:stCondLst>
                                        </p:cTn>
                                        <p:tgtEl>
                                          <p:spTgt spid="35"/>
                                        </p:tgtEl>
                                        <p:attrNameLst>
                                          <p:attrName>style.visibility</p:attrName>
                                        </p:attrNameLst>
                                      </p:cBhvr>
                                      <p:to>
                                        <p:strVal val="visible"/>
                                      </p:to>
                                    </p:set>
                                    <p:anim calcmode="lin" valueType="num">
                                      <p:cBhvr additive="base">
                                        <p:cTn dur="500" fill="hold" id="7"/>
                                        <p:tgtEl>
                                          <p:spTgt spid="35"/>
                                        </p:tgtEl>
                                        <p:attrNameLst>
                                          <p:attrName>ppt_x</p:attrName>
                                        </p:attrNameLst>
                                      </p:cBhvr>
                                      <p:tavLst>
                                        <p:tav tm="0">
                                          <p:val>
                                            <p:strVal val="#ppt_x"/>
                                          </p:val>
                                        </p:tav>
                                        <p:tav tm="100000">
                                          <p:val>
                                            <p:strVal val="#ppt_x"/>
                                          </p:val>
                                        </p:tav>
                                      </p:tavLst>
                                    </p:anim>
                                    <p:anim calcmode="lin" valueType="num">
                                      <p:cBhvr additive="base">
                                        <p:cTn dur="500" fill="hold" id="8"/>
                                        <p:tgtEl>
                                          <p:spTgt spid="35"/>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37"/>
                                        </p:tgtEl>
                                        <p:attrNameLst>
                                          <p:attrName>style.visibility</p:attrName>
                                        </p:attrNameLst>
                                      </p:cBhvr>
                                      <p:to>
                                        <p:strVal val="visible"/>
                                      </p:to>
                                    </p:set>
                                    <p:anim calcmode="lin" valueType="num">
                                      <p:cBhvr additive="base">
                                        <p:cTn dur="500" fill="hold" id="11"/>
                                        <p:tgtEl>
                                          <p:spTgt spid="37"/>
                                        </p:tgtEl>
                                        <p:attrNameLst>
                                          <p:attrName>ppt_x</p:attrName>
                                        </p:attrNameLst>
                                      </p:cBhvr>
                                      <p:tavLst>
                                        <p:tav tm="0">
                                          <p:val>
                                            <p:strVal val="#ppt_x"/>
                                          </p:val>
                                        </p:tav>
                                        <p:tav tm="100000">
                                          <p:val>
                                            <p:strVal val="#ppt_x"/>
                                          </p:val>
                                        </p:tav>
                                      </p:tavLst>
                                    </p:anim>
                                    <p:anim calcmode="lin" valueType="num">
                                      <p:cBhvr additive="base">
                                        <p:cTn dur="500" fill="hold" id="12"/>
                                        <p:tgtEl>
                                          <p:spTgt spid="37"/>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4">
                                  <p:stCondLst>
                                    <p:cond delay="0"/>
                                  </p:stCondLst>
                                  <p:childTnLst>
                                    <p:set>
                                      <p:cBhvr>
                                        <p:cTn dur="1" fill="hold" id="14">
                                          <p:stCondLst>
                                            <p:cond delay="0"/>
                                          </p:stCondLst>
                                        </p:cTn>
                                        <p:tgtEl>
                                          <p:spTgt spid="5"/>
                                        </p:tgtEl>
                                        <p:attrNameLst>
                                          <p:attrName>style.visibility</p:attrName>
                                        </p:attrNameLst>
                                      </p:cBhvr>
                                      <p:to>
                                        <p:strVal val="visible"/>
                                      </p:to>
                                    </p:set>
                                    <p:anim calcmode="lin" valueType="num">
                                      <p:cBhvr additive="base">
                                        <p:cTn dur="500" fill="hold" id="15"/>
                                        <p:tgtEl>
                                          <p:spTgt spid="5"/>
                                        </p:tgtEl>
                                        <p:attrNameLst>
                                          <p:attrName>ppt_x</p:attrName>
                                        </p:attrNameLst>
                                      </p:cBhvr>
                                      <p:tavLst>
                                        <p:tav tm="0">
                                          <p:val>
                                            <p:strVal val="#ppt_x"/>
                                          </p:val>
                                        </p:tav>
                                        <p:tav tm="100000">
                                          <p:val>
                                            <p:strVal val="#ppt_x"/>
                                          </p:val>
                                        </p:tav>
                                      </p:tavLst>
                                    </p:anim>
                                    <p:anim calcmode="lin" valueType="num">
                                      <p:cBhvr additive="base">
                                        <p:cTn dur="500" fill="hold" id="16"/>
                                        <p:tgtEl>
                                          <p:spTgt spid="5"/>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4">
                                  <p:stCondLst>
                                    <p:cond delay="0"/>
                                  </p:stCondLst>
                                  <p:childTnLst>
                                    <p:set>
                                      <p:cBhvr>
                                        <p:cTn dur="1" fill="hold" id="18">
                                          <p:stCondLst>
                                            <p:cond delay="0"/>
                                          </p:stCondLst>
                                        </p:cTn>
                                        <p:tgtEl>
                                          <p:spTgt spid="7"/>
                                        </p:tgtEl>
                                        <p:attrNameLst>
                                          <p:attrName>style.visibility</p:attrName>
                                        </p:attrNameLst>
                                      </p:cBhvr>
                                      <p:to>
                                        <p:strVal val="visible"/>
                                      </p:to>
                                    </p:set>
                                    <p:anim calcmode="lin" valueType="num">
                                      <p:cBhvr additive="base">
                                        <p:cTn dur="500" fill="hold" id="19"/>
                                        <p:tgtEl>
                                          <p:spTgt spid="7"/>
                                        </p:tgtEl>
                                        <p:attrNameLst>
                                          <p:attrName>ppt_x</p:attrName>
                                        </p:attrNameLst>
                                      </p:cBhvr>
                                      <p:tavLst>
                                        <p:tav tm="0">
                                          <p:val>
                                            <p:strVal val="#ppt_x"/>
                                          </p:val>
                                        </p:tav>
                                        <p:tav tm="100000">
                                          <p:val>
                                            <p:strVal val="#ppt_x"/>
                                          </p:val>
                                        </p:tav>
                                      </p:tavLst>
                                    </p:anim>
                                    <p:anim calcmode="lin" valueType="num">
                                      <p:cBhvr additive="base">
                                        <p:cTn dur="500" fill="hold" id="20"/>
                                        <p:tgtEl>
                                          <p:spTgt spid="7"/>
                                        </p:tgtEl>
                                        <p:attrNameLst>
                                          <p:attrName>ppt_y</p:attrName>
                                        </p:attrNameLst>
                                      </p:cBhvr>
                                      <p:tavLst>
                                        <p:tav tm="0">
                                          <p:val>
                                            <p:strVal val="1+#ppt_h/2"/>
                                          </p:val>
                                        </p:tav>
                                        <p:tav tm="100000">
                                          <p:val>
                                            <p:strVal val="#ppt_y"/>
                                          </p:val>
                                        </p:tav>
                                      </p:tavLst>
                                    </p:anim>
                                  </p:childTnLst>
                                </p:cTn>
                              </p:par>
                              <p:par>
                                <p:cTn fill="hold" id="21" nodeType="withEffect" presetClass="entr" presetID="2" presetSubtype="4">
                                  <p:stCondLst>
                                    <p:cond delay="0"/>
                                  </p:stCondLst>
                                  <p:childTnLst>
                                    <p:set>
                                      <p:cBhvr>
                                        <p:cTn dur="1" fill="hold" id="22">
                                          <p:stCondLst>
                                            <p:cond delay="0"/>
                                          </p:stCondLst>
                                        </p:cTn>
                                        <p:tgtEl>
                                          <p:spTgt spid="4"/>
                                        </p:tgtEl>
                                        <p:attrNameLst>
                                          <p:attrName>style.visibility</p:attrName>
                                        </p:attrNameLst>
                                      </p:cBhvr>
                                      <p:to>
                                        <p:strVal val="visible"/>
                                      </p:to>
                                    </p:set>
                                    <p:anim calcmode="lin" valueType="num">
                                      <p:cBhvr additive="base">
                                        <p:cTn dur="500" fill="hold" id="23"/>
                                        <p:tgtEl>
                                          <p:spTgt spid="4"/>
                                        </p:tgtEl>
                                        <p:attrNameLst>
                                          <p:attrName>ppt_x</p:attrName>
                                        </p:attrNameLst>
                                      </p:cBhvr>
                                      <p:tavLst>
                                        <p:tav tm="0">
                                          <p:val>
                                            <p:strVal val="#ppt_x"/>
                                          </p:val>
                                        </p:tav>
                                        <p:tav tm="100000">
                                          <p:val>
                                            <p:strVal val="#ppt_x"/>
                                          </p:val>
                                        </p:tav>
                                      </p:tavLst>
                                    </p:anim>
                                    <p:anim calcmode="lin" valueType="num">
                                      <p:cBhvr additive="base">
                                        <p:cTn dur="500" fill="hold" id="24"/>
                                        <p:tgtEl>
                                          <p:spTgt spid="4"/>
                                        </p:tgtEl>
                                        <p:attrNameLst>
                                          <p:attrName>ppt_y</p:attrName>
                                        </p:attrNameLst>
                                      </p:cBhvr>
                                      <p:tavLst>
                                        <p:tav tm="0">
                                          <p:val>
                                            <p:strVal val="1+#ppt_h/2"/>
                                          </p:val>
                                        </p:tav>
                                        <p:tav tm="100000">
                                          <p:val>
                                            <p:strVal val="#ppt_y"/>
                                          </p:val>
                                        </p:tav>
                                      </p:tavLst>
                                    </p:anim>
                                  </p:childTnLst>
                                </p:cTn>
                              </p:par>
                              <p:par>
                                <p:cTn fill="hold" id="25" nodeType="withEffect" presetClass="entr" presetID="2" presetSubtype="4">
                                  <p:stCondLst>
                                    <p:cond delay="0"/>
                                  </p:stCondLst>
                                  <p:childTnLst>
                                    <p:set>
                                      <p:cBhvr>
                                        <p:cTn dur="1" fill="hold" id="26">
                                          <p:stCondLst>
                                            <p:cond delay="0"/>
                                          </p:stCondLst>
                                        </p:cTn>
                                        <p:tgtEl>
                                          <p:spTgt spid="6"/>
                                        </p:tgtEl>
                                        <p:attrNameLst>
                                          <p:attrName>style.visibility</p:attrName>
                                        </p:attrNameLst>
                                      </p:cBhvr>
                                      <p:to>
                                        <p:strVal val="visible"/>
                                      </p:to>
                                    </p:set>
                                    <p:anim calcmode="lin" valueType="num">
                                      <p:cBhvr additive="base">
                                        <p:cTn dur="500" fill="hold" id="27"/>
                                        <p:tgtEl>
                                          <p:spTgt spid="6"/>
                                        </p:tgtEl>
                                        <p:attrNameLst>
                                          <p:attrName>ppt_x</p:attrName>
                                        </p:attrNameLst>
                                      </p:cBhvr>
                                      <p:tavLst>
                                        <p:tav tm="0">
                                          <p:val>
                                            <p:strVal val="#ppt_x"/>
                                          </p:val>
                                        </p:tav>
                                        <p:tav tm="100000">
                                          <p:val>
                                            <p:strVal val="#ppt_x"/>
                                          </p:val>
                                        </p:tav>
                                      </p:tavLst>
                                    </p:anim>
                                    <p:anim calcmode="lin" valueType="num">
                                      <p:cBhvr additive="base">
                                        <p:cTn dur="500" fill="hold" id="28"/>
                                        <p:tgtEl>
                                          <p:spTgt spid="6"/>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0"/>
                                  </p:stCondLst>
                                  <p:childTnLst>
                                    <p:set>
                                      <p:cBhvr>
                                        <p:cTn dur="1" fill="hold" id="30">
                                          <p:stCondLst>
                                            <p:cond delay="0"/>
                                          </p:stCondLst>
                                        </p:cTn>
                                        <p:tgtEl>
                                          <p:spTgt spid="46"/>
                                        </p:tgtEl>
                                        <p:attrNameLst>
                                          <p:attrName>style.visibility</p:attrName>
                                        </p:attrNameLst>
                                      </p:cBhvr>
                                      <p:to>
                                        <p:strVal val="visible"/>
                                      </p:to>
                                    </p:set>
                                    <p:anim calcmode="lin" valueType="num">
                                      <p:cBhvr additive="base">
                                        <p:cTn dur="500" fill="hold" id="31"/>
                                        <p:tgtEl>
                                          <p:spTgt spid="46"/>
                                        </p:tgtEl>
                                        <p:attrNameLst>
                                          <p:attrName>ppt_x</p:attrName>
                                        </p:attrNameLst>
                                      </p:cBhvr>
                                      <p:tavLst>
                                        <p:tav tm="0">
                                          <p:val>
                                            <p:strVal val="#ppt_x"/>
                                          </p:val>
                                        </p:tav>
                                        <p:tav tm="100000">
                                          <p:val>
                                            <p:strVal val="#ppt_x"/>
                                          </p:val>
                                        </p:tav>
                                      </p:tavLst>
                                    </p:anim>
                                    <p:anim calcmode="lin" valueType="num">
                                      <p:cBhvr additive="base">
                                        <p:cTn dur="500" fill="hold" id="32"/>
                                        <p:tgtEl>
                                          <p:spTgt spid="46"/>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4">
                                  <p:stCondLst>
                                    <p:cond delay="0"/>
                                  </p:stCondLst>
                                  <p:childTnLst>
                                    <p:set>
                                      <p:cBhvr>
                                        <p:cTn dur="1" fill="hold" id="34">
                                          <p:stCondLst>
                                            <p:cond delay="0"/>
                                          </p:stCondLst>
                                        </p:cTn>
                                        <p:tgtEl>
                                          <p:spTgt spid="48"/>
                                        </p:tgtEl>
                                        <p:attrNameLst>
                                          <p:attrName>style.visibility</p:attrName>
                                        </p:attrNameLst>
                                      </p:cBhvr>
                                      <p:to>
                                        <p:strVal val="visible"/>
                                      </p:to>
                                    </p:set>
                                    <p:anim calcmode="lin" valueType="num">
                                      <p:cBhvr additive="base">
                                        <p:cTn dur="500" fill="hold" id="35"/>
                                        <p:tgtEl>
                                          <p:spTgt spid="48"/>
                                        </p:tgtEl>
                                        <p:attrNameLst>
                                          <p:attrName>ppt_x</p:attrName>
                                        </p:attrNameLst>
                                      </p:cBhvr>
                                      <p:tavLst>
                                        <p:tav tm="0">
                                          <p:val>
                                            <p:strVal val="#ppt_x"/>
                                          </p:val>
                                        </p:tav>
                                        <p:tav tm="100000">
                                          <p:val>
                                            <p:strVal val="#ppt_x"/>
                                          </p:val>
                                        </p:tav>
                                      </p:tavLst>
                                    </p:anim>
                                    <p:anim calcmode="lin" valueType="num">
                                      <p:cBhvr additive="base">
                                        <p:cTn dur="500" fill="hold" id="36"/>
                                        <p:tgtEl>
                                          <p:spTgt spid="48"/>
                                        </p:tgtEl>
                                        <p:attrNameLst>
                                          <p:attrName>ppt_y</p:attrName>
                                        </p:attrNameLst>
                                      </p:cBhvr>
                                      <p:tavLst>
                                        <p:tav tm="0">
                                          <p:val>
                                            <p:strVal val="1+#ppt_h/2"/>
                                          </p:val>
                                        </p:tav>
                                        <p:tav tm="100000">
                                          <p:val>
                                            <p:strVal val="#ppt_y"/>
                                          </p:val>
                                        </p:tav>
                                      </p:tavLst>
                                    </p:anim>
                                  </p:childTnLst>
                                </p:cTn>
                              </p:par>
                            </p:childTnLst>
                          </p:cTn>
                        </p:par>
                        <p:par>
                          <p:cTn fill="hold" id="37" nodeType="afterGroup">
                            <p:stCondLst>
                              <p:cond delay="500"/>
                            </p:stCondLst>
                            <p:childTnLst>
                              <p:par>
                                <p:cTn fill="hold" id="38" nodeType="afterEffect" presetClass="entr" presetID="2" presetSubtype="8">
                                  <p:stCondLst>
                                    <p:cond delay="0"/>
                                  </p:stCondLst>
                                  <p:childTnLst>
                                    <p:set>
                                      <p:cBhvr>
                                        <p:cTn dur="1" fill="hold" id="39">
                                          <p:stCondLst>
                                            <p:cond delay="0"/>
                                          </p:stCondLst>
                                        </p:cTn>
                                        <p:tgtEl>
                                          <p:spTgt spid="60"/>
                                        </p:tgtEl>
                                        <p:attrNameLst>
                                          <p:attrName>style.visibility</p:attrName>
                                        </p:attrNameLst>
                                      </p:cBhvr>
                                      <p:to>
                                        <p:strVal val="visible"/>
                                      </p:to>
                                    </p:set>
                                    <p:anim calcmode="lin" valueType="num">
                                      <p:cBhvr additive="base">
                                        <p:cTn dur="500" fill="hold" id="40"/>
                                        <p:tgtEl>
                                          <p:spTgt spid="60"/>
                                        </p:tgtEl>
                                        <p:attrNameLst>
                                          <p:attrName>ppt_x</p:attrName>
                                        </p:attrNameLst>
                                      </p:cBhvr>
                                      <p:tavLst>
                                        <p:tav tm="0">
                                          <p:val>
                                            <p:strVal val="0-#ppt_w/2"/>
                                          </p:val>
                                        </p:tav>
                                        <p:tav tm="100000">
                                          <p:val>
                                            <p:strVal val="#ppt_x"/>
                                          </p:val>
                                        </p:tav>
                                      </p:tavLst>
                                    </p:anim>
                                    <p:anim calcmode="lin" valueType="num">
                                      <p:cBhvr additive="base">
                                        <p:cTn dur="500" fill="hold" id="41"/>
                                        <p:tgtEl>
                                          <p:spTgt spid="60"/>
                                        </p:tgtEl>
                                        <p:attrNameLst>
                                          <p:attrName>ppt_y</p:attrName>
                                        </p:attrNameLst>
                                      </p:cBhvr>
                                      <p:tavLst>
                                        <p:tav tm="0">
                                          <p:val>
                                            <p:strVal val="#ppt_y"/>
                                          </p:val>
                                        </p:tav>
                                        <p:tav tm="100000">
                                          <p:val>
                                            <p:strVal val="#ppt_y"/>
                                          </p:val>
                                        </p:tav>
                                      </p:tavLst>
                                    </p:anim>
                                  </p:childTnLst>
                                </p:cTn>
                              </p:par>
                              <p:par>
                                <p:cTn fill="hold" id="42" nodeType="withEffect" presetClass="entr" presetID="2" presetSubtype="8">
                                  <p:stCondLst>
                                    <p:cond delay="0"/>
                                  </p:stCondLst>
                                  <p:childTnLst>
                                    <p:set>
                                      <p:cBhvr>
                                        <p:cTn dur="1" fill="hold" id="43">
                                          <p:stCondLst>
                                            <p:cond delay="0"/>
                                          </p:stCondLst>
                                        </p:cTn>
                                        <p:tgtEl>
                                          <p:spTgt spid="51"/>
                                        </p:tgtEl>
                                        <p:attrNameLst>
                                          <p:attrName>style.visibility</p:attrName>
                                        </p:attrNameLst>
                                      </p:cBhvr>
                                      <p:to>
                                        <p:strVal val="visible"/>
                                      </p:to>
                                    </p:set>
                                    <p:anim calcmode="lin" valueType="num">
                                      <p:cBhvr additive="base">
                                        <p:cTn dur="500" fill="hold" id="44"/>
                                        <p:tgtEl>
                                          <p:spTgt spid="51"/>
                                        </p:tgtEl>
                                        <p:attrNameLst>
                                          <p:attrName>ppt_x</p:attrName>
                                        </p:attrNameLst>
                                      </p:cBhvr>
                                      <p:tavLst>
                                        <p:tav tm="0">
                                          <p:val>
                                            <p:strVal val="0-#ppt_w/2"/>
                                          </p:val>
                                        </p:tav>
                                        <p:tav tm="100000">
                                          <p:val>
                                            <p:strVal val="#ppt_x"/>
                                          </p:val>
                                        </p:tav>
                                      </p:tavLst>
                                    </p:anim>
                                    <p:anim calcmode="lin" valueType="num">
                                      <p:cBhvr additive="base">
                                        <p:cTn dur="500" fill="hold" id="45"/>
                                        <p:tgtEl>
                                          <p:spTgt spid="51"/>
                                        </p:tgtEl>
                                        <p:attrNameLst>
                                          <p:attrName>ppt_y</p:attrName>
                                        </p:attrNameLst>
                                      </p:cBhvr>
                                      <p:tavLst>
                                        <p:tav tm="0">
                                          <p:val>
                                            <p:strVal val="#ppt_y"/>
                                          </p:val>
                                        </p:tav>
                                        <p:tav tm="100000">
                                          <p:val>
                                            <p:strVal val="#ppt_y"/>
                                          </p:val>
                                        </p:tav>
                                      </p:tavLst>
                                    </p:anim>
                                  </p:childTnLst>
                                </p:cTn>
                              </p:par>
                              <p:par>
                                <p:cTn fill="hold" id="46" nodeType="withEffect" presetClass="entr" presetID="2" presetSubtype="2">
                                  <p:stCondLst>
                                    <p:cond delay="0"/>
                                  </p:stCondLst>
                                  <p:childTnLst>
                                    <p:set>
                                      <p:cBhvr>
                                        <p:cTn dur="1" fill="hold" id="47">
                                          <p:stCondLst>
                                            <p:cond delay="0"/>
                                          </p:stCondLst>
                                        </p:cTn>
                                        <p:tgtEl>
                                          <p:spTgt spid="57"/>
                                        </p:tgtEl>
                                        <p:attrNameLst>
                                          <p:attrName>style.visibility</p:attrName>
                                        </p:attrNameLst>
                                      </p:cBhvr>
                                      <p:to>
                                        <p:strVal val="visible"/>
                                      </p:to>
                                    </p:set>
                                    <p:anim calcmode="lin" valueType="num">
                                      <p:cBhvr additive="base">
                                        <p:cTn dur="500" fill="hold" id="48"/>
                                        <p:tgtEl>
                                          <p:spTgt spid="57"/>
                                        </p:tgtEl>
                                        <p:attrNameLst>
                                          <p:attrName>ppt_x</p:attrName>
                                        </p:attrNameLst>
                                      </p:cBhvr>
                                      <p:tavLst>
                                        <p:tav tm="0">
                                          <p:val>
                                            <p:strVal val="1+#ppt_w/2"/>
                                          </p:val>
                                        </p:tav>
                                        <p:tav tm="100000">
                                          <p:val>
                                            <p:strVal val="#ppt_x"/>
                                          </p:val>
                                        </p:tav>
                                      </p:tavLst>
                                    </p:anim>
                                    <p:anim calcmode="lin" valueType="num">
                                      <p:cBhvr additive="base">
                                        <p:cTn dur="500" fill="hold" id="49"/>
                                        <p:tgtEl>
                                          <p:spTgt spid="57"/>
                                        </p:tgtEl>
                                        <p:attrNameLst>
                                          <p:attrName>ppt_y</p:attrName>
                                        </p:attrNameLst>
                                      </p:cBhvr>
                                      <p:tavLst>
                                        <p:tav tm="0">
                                          <p:val>
                                            <p:strVal val="#ppt_y"/>
                                          </p:val>
                                        </p:tav>
                                        <p:tav tm="100000">
                                          <p:val>
                                            <p:strVal val="#ppt_y"/>
                                          </p:val>
                                        </p:tav>
                                      </p:tavLst>
                                    </p:anim>
                                  </p:childTnLst>
                                </p:cTn>
                              </p:par>
                              <p:par>
                                <p:cTn fill="hold" id="50" nodeType="withEffect" presetClass="entr" presetID="2" presetSubtype="2">
                                  <p:stCondLst>
                                    <p:cond delay="0"/>
                                  </p:stCondLst>
                                  <p:childTnLst>
                                    <p:set>
                                      <p:cBhvr>
                                        <p:cTn dur="1" fill="hold" id="51">
                                          <p:stCondLst>
                                            <p:cond delay="0"/>
                                          </p:stCondLst>
                                        </p:cTn>
                                        <p:tgtEl>
                                          <p:spTgt spid="54"/>
                                        </p:tgtEl>
                                        <p:attrNameLst>
                                          <p:attrName>style.visibility</p:attrName>
                                        </p:attrNameLst>
                                      </p:cBhvr>
                                      <p:to>
                                        <p:strVal val="visible"/>
                                      </p:to>
                                    </p:set>
                                    <p:anim calcmode="lin" valueType="num">
                                      <p:cBhvr additive="base">
                                        <p:cTn dur="500" fill="hold" id="52"/>
                                        <p:tgtEl>
                                          <p:spTgt spid="54"/>
                                        </p:tgtEl>
                                        <p:attrNameLst>
                                          <p:attrName>ppt_x</p:attrName>
                                        </p:attrNameLst>
                                      </p:cBhvr>
                                      <p:tavLst>
                                        <p:tav tm="0">
                                          <p:val>
                                            <p:strVal val="1+#ppt_w/2"/>
                                          </p:val>
                                        </p:tav>
                                        <p:tav tm="100000">
                                          <p:val>
                                            <p:strVal val="#ppt_x"/>
                                          </p:val>
                                        </p:tav>
                                      </p:tavLst>
                                    </p:anim>
                                    <p:anim calcmode="lin" valueType="num">
                                      <p:cBhvr additive="base">
                                        <p:cTn dur="500" fill="hold" id="53"/>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7"/>
      <p:bldP grpId="0" spid="46"/>
      <p:bldP grpId="0" spid="48"/>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AA228536-E06C-4246-9921-5981D42A0643}"/>
              </a:ext>
            </a:extLst>
          </p:cNvPr>
          <p:cNvSpPr txBox="1"/>
          <p:nvPr/>
        </p:nvSpPr>
        <p:spPr>
          <a:xfrm>
            <a:off x="874713" y="3398462"/>
            <a:ext cx="2926080" cy="640080"/>
          </a:xfrm>
          <a:prstGeom prst="rect">
            <a:avLst/>
          </a:prstGeom>
          <a:noFill/>
        </p:spPr>
        <p:txBody>
          <a:bodyPr rtlCol="0" wrap="none">
            <a:spAutoFit/>
            <a:scene3d>
              <a:camera prst="orthographicFront"/>
              <a:lightRig dir="t" rig="threePt"/>
            </a:scene3d>
            <a:sp3d contourW="12700"/>
          </a:bodyPr>
          <a:lstStyle/>
          <a:p>
            <a:r>
              <a:rPr altLang="en-US" b="1" lang="zh-CN" smtClean="0" sz="3600">
                <a:solidFill>
                  <a:schemeClr val="tx1">
                    <a:lumMod val="75000"/>
                    <a:lumOff val="25000"/>
                  </a:schemeClr>
                </a:solidFill>
                <a:latin typeface="+mn-ea"/>
              </a:rPr>
              <a:t>明年工作计划</a:t>
            </a:r>
          </a:p>
        </p:txBody>
      </p:sp>
      <p:sp>
        <p:nvSpPr>
          <p:cNvPr id="3" name="文本框 2">
            <a:extLst>
              <a:ext uri="{FF2B5EF4-FFF2-40B4-BE49-F238E27FC236}">
                <a16:creationId xmlns:a16="http://schemas.microsoft.com/office/drawing/2014/main" id="{5D6626E2-178C-4D68-965A-3C6116D39E80}"/>
              </a:ext>
            </a:extLst>
          </p:cNvPr>
          <p:cNvSpPr txBox="1"/>
          <p:nvPr/>
        </p:nvSpPr>
        <p:spPr>
          <a:xfrm>
            <a:off x="874713" y="4079067"/>
            <a:ext cx="4535487" cy="731520"/>
          </a:xfrm>
          <a:prstGeom prst="rect">
            <a:avLst/>
          </a:prstGeom>
          <a:noFill/>
        </p:spPr>
        <p:txBody>
          <a:bodyPr rtlCol="0" wrap="square">
            <a:spAutoFit/>
            <a:scene3d>
              <a:camera prst="orthographicFront"/>
              <a:lightRig dir="t" rig="threePt"/>
            </a:scene3d>
            <a:sp3d contourW="12700"/>
          </a:bodyPr>
          <a:lstStyle/>
          <a:p>
            <a:r>
              <a:rPr altLang="zh-CN" lang="en-US" sz="1400">
                <a:solidFill>
                  <a:schemeClr val="bg1">
                    <a:lumMod val="65000"/>
                  </a:schemeClr>
                </a:solidFill>
                <a:ea charset="-122" panose="01010104010101010101" pitchFamily="2" typeface="时尚中黑简体"/>
              </a:rPr>
              <a:t>The user can demonstrate on a projector or computer, or print the presentation and make it into a film to be used in a wider field</a:t>
            </a:r>
          </a:p>
        </p:txBody>
      </p:sp>
      <p:sp>
        <p:nvSpPr>
          <p:cNvPr id="4" name="文本框 3">
            <a:extLst>
              <a:ext uri="{FF2B5EF4-FFF2-40B4-BE49-F238E27FC236}">
                <a16:creationId xmlns:a16="http://schemas.microsoft.com/office/drawing/2014/main" id="{241B40FC-AF12-4F69-9B18-F1E03889576A}"/>
              </a:ext>
            </a:extLst>
          </p:cNvPr>
          <p:cNvSpPr txBox="1"/>
          <p:nvPr/>
        </p:nvSpPr>
        <p:spPr>
          <a:xfrm>
            <a:off x="874713" y="2482009"/>
            <a:ext cx="2232739" cy="701040"/>
          </a:xfrm>
          <a:prstGeom prst="rect">
            <a:avLst/>
          </a:prstGeom>
          <a:noFill/>
        </p:spPr>
        <p:txBody>
          <a:bodyPr rtlCol="0" wrap="none">
            <a:spAutoFit/>
            <a:scene3d>
              <a:camera prst="orthographicFront"/>
              <a:lightRig dir="t" rig="threePt"/>
            </a:scene3d>
            <a:sp3d contourW="12700"/>
          </a:bodyPr>
          <a:lstStyle/>
          <a:p>
            <a:r>
              <a:rPr altLang="zh-CN" b="1" lang="en-US" sz="4000">
                <a:solidFill>
                  <a:schemeClr val="accent1"/>
                </a:solidFill>
                <a:ea charset="-122" panose="01010104010101010101" pitchFamily="2" typeface="时尚中黑简体"/>
              </a:rPr>
              <a:t>PART 04</a:t>
            </a:r>
          </a:p>
        </p:txBody>
      </p:sp>
      <p:cxnSp>
        <p:nvCxnSpPr>
          <p:cNvPr id="5" name="直接连接符 4">
            <a:extLst>
              <a:ext uri="{FF2B5EF4-FFF2-40B4-BE49-F238E27FC236}">
                <a16:creationId xmlns:a16="http://schemas.microsoft.com/office/drawing/2014/main" id="{172E9323-792A-4A30-8917-B3C88FBE79C9}"/>
              </a:ext>
            </a:extLst>
          </p:cNvPr>
          <p:cNvCxnSpPr/>
          <p:nvPr/>
        </p:nvCxnSpPr>
        <p:spPr>
          <a:xfrm>
            <a:off x="1014413" y="3294178"/>
            <a:ext cx="709987" cy="0"/>
          </a:xfrm>
          <a:prstGeom prst="line">
            <a:avLst/>
          </a:prstGeom>
          <a:ln cap="rnd" w="28575">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521944261"/>
      </p:ext>
    </p:extLst>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2">
                                  <p:stCondLst>
                                    <p:cond delay="0"/>
                                  </p:stCondLst>
                                  <p:childTnLst>
                                    <p:set>
                                      <p:cBhvr>
                                        <p:cTn dur="1" fill="hold" id="12">
                                          <p:stCondLst>
                                            <p:cond delay="0"/>
                                          </p:stCondLst>
                                        </p:cTn>
                                        <p:tgtEl>
                                          <p:spTgt spid="5"/>
                                        </p:tgtEl>
                                        <p:attrNameLst>
                                          <p:attrName>style.visibility</p:attrName>
                                        </p:attrNameLst>
                                      </p:cBhvr>
                                      <p:to>
                                        <p:strVal val="visible"/>
                                      </p:to>
                                    </p:set>
                                    <p:animEffect filter="wipe(right)" transition="in">
                                      <p:cBhvr>
                                        <p:cTn dur="500" id="13"/>
                                        <p:tgtEl>
                                          <p:spTgt spid="5"/>
                                        </p:tgtEl>
                                      </p:cBhvr>
                                    </p:animEffect>
                                  </p:childTnLst>
                                </p:cTn>
                              </p:par>
                            </p:childTnLst>
                          </p:cTn>
                        </p:par>
                        <p:par>
                          <p:cTn fill="hold" id="14" nodeType="afterGroup">
                            <p:stCondLst>
                              <p:cond delay="1500"/>
                            </p:stCondLst>
                            <p:childTnLst>
                              <p:par>
                                <p:cTn fill="hold" grpId="0" id="15" nodeType="afterEffect" presetClass="entr" presetID="12" presetSubtype="1">
                                  <p:stCondLst>
                                    <p:cond delay="0"/>
                                  </p:stCondLst>
                                  <p:childTnLst>
                                    <p:set>
                                      <p:cBhvr>
                                        <p:cTn dur="1" fill="hold" id="16">
                                          <p:stCondLst>
                                            <p:cond delay="0"/>
                                          </p:stCondLst>
                                        </p:cTn>
                                        <p:tgtEl>
                                          <p:spTgt spid="2"/>
                                        </p:tgtEl>
                                        <p:attrNameLst>
                                          <p:attrName>style.visibility</p:attrName>
                                        </p:attrNameLst>
                                      </p:cBhvr>
                                      <p:to>
                                        <p:strVal val="visible"/>
                                      </p:to>
                                    </p:set>
                                    <p:anim calcmode="lin" valueType="num">
                                      <p:cBhvr additive="base">
                                        <p:cTn dur="500" id="17"/>
                                        <p:tgtEl>
                                          <p:spTgt spid="2"/>
                                        </p:tgtEl>
                                        <p:attrNameLst>
                                          <p:attrName>ppt_y</p:attrName>
                                        </p:attrNameLst>
                                      </p:cBhvr>
                                      <p:tavLst>
                                        <p:tav tm="0">
                                          <p:val>
                                            <p:strVal val="#ppt_y-#ppt_h*1.125000"/>
                                          </p:val>
                                        </p:tav>
                                        <p:tav tm="100000">
                                          <p:val>
                                            <p:strVal val="#ppt_y"/>
                                          </p:val>
                                        </p:tav>
                                      </p:tavLst>
                                    </p:anim>
                                    <p:animEffect filter="wipe(down)" transition="in">
                                      <p:cBhvr>
                                        <p:cTn dur="500" id="18"/>
                                        <p:tgtEl>
                                          <p:spTgt spid="2"/>
                                        </p:tgtEl>
                                      </p:cBhvr>
                                    </p:animEffect>
                                  </p:childTnLst>
                                </p:cTn>
                              </p:par>
                            </p:childTnLst>
                          </p:cTn>
                        </p:par>
                        <p:par>
                          <p:cTn fill="hold" id="19" nodeType="afterGroup">
                            <p:stCondLst>
                              <p:cond delay="2000"/>
                            </p:stCondLst>
                            <p:childTnLst>
                              <p:par>
                                <p:cTn fill="hold" grpId="0" id="20" nodeType="afterEffect" presetClass="entr" presetID="14" presetSubtype="10">
                                  <p:stCondLst>
                                    <p:cond delay="0"/>
                                  </p:stCondLst>
                                  <p:childTnLst>
                                    <p:set>
                                      <p:cBhvr>
                                        <p:cTn dur="1" fill="hold" id="21">
                                          <p:stCondLst>
                                            <p:cond delay="0"/>
                                          </p:stCondLst>
                                        </p:cTn>
                                        <p:tgtEl>
                                          <p:spTgt spid="3"/>
                                        </p:tgtEl>
                                        <p:attrNameLst>
                                          <p:attrName>style.visibility</p:attrName>
                                        </p:attrNameLst>
                                      </p:cBhvr>
                                      <p:to>
                                        <p:strVal val="visible"/>
                                      </p:to>
                                    </p:set>
                                    <p:animEffect filter="randombar(horizontal)" transition="in">
                                      <p:cBhvr>
                                        <p:cTn dur="500" id="22"/>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2540173" y="1815756"/>
            <a:ext cx="1583055" cy="822960"/>
          </a:xfrm>
          <a:prstGeom prst="rect">
            <a:avLst/>
          </a:prstGeom>
          <a:noFill/>
        </p:spPr>
        <p:txBody>
          <a:bodyPr rtlCol="0" wrap="none">
            <a:spAutoFit/>
            <a:scene3d>
              <a:camera prst="orthographicFront"/>
              <a:lightRig dir="t" rig="threePt"/>
            </a:scene3d>
            <a:sp3d contourW="12700"/>
          </a:bodyPr>
          <a:lstStyle/>
          <a:p>
            <a:pPr algn="ctr"/>
            <a:r>
              <a:rPr altLang="en-US" b="1" lang="zh-CN" smtClean="0" sz="4800">
                <a:solidFill>
                  <a:schemeClr val="accent1"/>
                </a:solidFill>
                <a:latin typeface="+mj-ea"/>
                <a:ea typeface="+mj-ea"/>
                <a:cs charset="-122" panose="02010609000101010101" pitchFamily="49" typeface="经典综艺体简"/>
              </a:rPr>
              <a:t>目 录</a:t>
            </a:r>
          </a:p>
        </p:txBody>
      </p:sp>
      <p:sp>
        <p:nvSpPr>
          <p:cNvPr id="3" name="文本框 2"/>
          <p:cNvSpPr txBox="1"/>
          <p:nvPr/>
        </p:nvSpPr>
        <p:spPr>
          <a:xfrm>
            <a:off x="2540174" y="2648530"/>
            <a:ext cx="1583055" cy="396240"/>
          </a:xfrm>
          <a:prstGeom prst="rect">
            <a:avLst/>
          </a:prstGeom>
          <a:noFill/>
        </p:spPr>
        <p:txBody>
          <a:bodyPr rtlCol="0" wrap="none">
            <a:spAutoFit/>
            <a:scene3d>
              <a:camera prst="orthographicFront"/>
              <a:lightRig dir="t" rig="threePt"/>
            </a:scene3d>
            <a:sp3d contourW="12700"/>
          </a:bodyPr>
          <a:lstStyle/>
          <a:p>
            <a:pPr algn="ctr"/>
            <a:r>
              <a:rPr altLang="zh-CN" lang="en-US" sz="2000">
                <a:solidFill>
                  <a:schemeClr val="accent2"/>
                </a:solidFill>
              </a:rPr>
              <a:t>CONTENTS</a:t>
            </a:r>
          </a:p>
        </p:txBody>
      </p:sp>
      <p:grpSp>
        <p:nvGrpSpPr>
          <p:cNvPr id="4" name="组合 3"/>
          <p:cNvGrpSpPr/>
          <p:nvPr/>
        </p:nvGrpSpPr>
        <p:grpSpPr>
          <a:xfrm>
            <a:off x="6352704" y="1595223"/>
            <a:ext cx="5061857" cy="724150"/>
            <a:chOff x="6096000" y="2061026"/>
            <a:chExt cx="5061857" cy="724150"/>
          </a:xfrm>
        </p:grpSpPr>
        <p:sp>
          <p:nvSpPr>
            <p:cNvPr id="5" name="文本框 4"/>
            <p:cNvSpPr txBox="1"/>
            <p:nvPr/>
          </p:nvSpPr>
          <p:spPr>
            <a:xfrm>
              <a:off x="6096000" y="2061026"/>
              <a:ext cx="2011680" cy="457200"/>
            </a:xfrm>
            <a:prstGeom prst="rect">
              <a:avLst/>
            </a:prstGeom>
            <a:noFill/>
          </p:spPr>
          <p:txBody>
            <a:bodyPr rtlCol="0" wrap="none">
              <a:spAutoFit/>
              <a:scene3d>
                <a:camera prst="orthographicFront"/>
                <a:lightRig dir="t" rig="threePt"/>
              </a:scene3d>
              <a:sp3d contourW="12700"/>
            </a:bodyPr>
            <a:lstStyle/>
            <a:p>
              <a:r>
                <a:rPr altLang="en-US" lang="zh-CN" smtClean="0" sz="2400">
                  <a:solidFill>
                    <a:schemeClr val="accent2"/>
                  </a:solidFill>
                </a:rPr>
                <a:t>年度工作概述</a:t>
              </a:r>
            </a:p>
          </p:txBody>
        </p:sp>
        <p:sp>
          <p:nvSpPr>
            <p:cNvPr id="6" name="文本框 5"/>
            <p:cNvSpPr txBox="1"/>
            <p:nvPr/>
          </p:nvSpPr>
          <p:spPr>
            <a:xfrm>
              <a:off x="6095999" y="2508177"/>
              <a:ext cx="5061857" cy="27432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accent2"/>
                  </a:solidFill>
                </a:rPr>
                <a:t>The user can demonstrate on a projector or computer</a:t>
              </a:r>
            </a:p>
          </p:txBody>
        </p:sp>
      </p:grpSp>
      <p:grpSp>
        <p:nvGrpSpPr>
          <p:cNvPr id="7" name="组合 6"/>
          <p:cNvGrpSpPr/>
          <p:nvPr/>
        </p:nvGrpSpPr>
        <p:grpSpPr>
          <a:xfrm>
            <a:off x="6352704" y="2630448"/>
            <a:ext cx="5061857" cy="724150"/>
            <a:chOff x="6096000" y="2061026"/>
            <a:chExt cx="5061857" cy="724150"/>
          </a:xfrm>
        </p:grpSpPr>
        <p:sp>
          <p:nvSpPr>
            <p:cNvPr id="8" name="文本框 7"/>
            <p:cNvSpPr txBox="1"/>
            <p:nvPr/>
          </p:nvSpPr>
          <p:spPr>
            <a:xfrm>
              <a:off x="6096000" y="2061026"/>
              <a:ext cx="2011680" cy="457200"/>
            </a:xfrm>
            <a:prstGeom prst="rect">
              <a:avLst/>
            </a:prstGeom>
            <a:noFill/>
          </p:spPr>
          <p:txBody>
            <a:bodyPr rtlCol="0" wrap="none">
              <a:spAutoFit/>
              <a:scene3d>
                <a:camera prst="orthographicFront"/>
                <a:lightRig dir="t" rig="threePt"/>
              </a:scene3d>
              <a:sp3d contourW="12700"/>
            </a:bodyPr>
            <a:lstStyle/>
            <a:p>
              <a:r>
                <a:rPr altLang="en-US" lang="zh-CN" smtClean="0" sz="2400">
                  <a:solidFill>
                    <a:schemeClr val="accent2"/>
                  </a:solidFill>
                </a:rPr>
                <a:t>工作完成情况</a:t>
              </a:r>
            </a:p>
          </p:txBody>
        </p:sp>
        <p:sp>
          <p:nvSpPr>
            <p:cNvPr id="9" name="文本框 8"/>
            <p:cNvSpPr txBox="1"/>
            <p:nvPr/>
          </p:nvSpPr>
          <p:spPr>
            <a:xfrm>
              <a:off x="6095999" y="2508177"/>
              <a:ext cx="5061857" cy="27432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accent2"/>
                  </a:solidFill>
                </a:rPr>
                <a:t>The user can demonstrate on a projector or computer,</a:t>
              </a:r>
            </a:p>
          </p:txBody>
        </p:sp>
      </p:grpSp>
      <p:grpSp>
        <p:nvGrpSpPr>
          <p:cNvPr id="10" name="组合 9"/>
          <p:cNvGrpSpPr/>
          <p:nvPr/>
        </p:nvGrpSpPr>
        <p:grpSpPr>
          <a:xfrm>
            <a:off x="6352704" y="3665673"/>
            <a:ext cx="5061857" cy="724150"/>
            <a:chOff x="6096000" y="2061026"/>
            <a:chExt cx="5061857" cy="724150"/>
          </a:xfrm>
        </p:grpSpPr>
        <p:sp>
          <p:nvSpPr>
            <p:cNvPr id="11" name="文本框 10"/>
            <p:cNvSpPr txBox="1"/>
            <p:nvPr/>
          </p:nvSpPr>
          <p:spPr>
            <a:xfrm>
              <a:off x="6096000" y="2061026"/>
              <a:ext cx="2011680" cy="457200"/>
            </a:xfrm>
            <a:prstGeom prst="rect">
              <a:avLst/>
            </a:prstGeom>
            <a:noFill/>
          </p:spPr>
          <p:txBody>
            <a:bodyPr rtlCol="0" wrap="none">
              <a:spAutoFit/>
              <a:scene3d>
                <a:camera prst="orthographicFront"/>
                <a:lightRig dir="t" rig="threePt"/>
              </a:scene3d>
              <a:sp3d contourW="12700"/>
            </a:bodyPr>
            <a:lstStyle/>
            <a:p>
              <a:r>
                <a:rPr altLang="en-US" lang="zh-CN" smtClean="0" sz="2400">
                  <a:solidFill>
                    <a:schemeClr val="accent2"/>
                  </a:solidFill>
                </a:rPr>
                <a:t>工作存在不足</a:t>
              </a:r>
            </a:p>
          </p:txBody>
        </p:sp>
        <p:sp>
          <p:nvSpPr>
            <p:cNvPr id="12" name="文本框 11"/>
            <p:cNvSpPr txBox="1"/>
            <p:nvPr/>
          </p:nvSpPr>
          <p:spPr>
            <a:xfrm>
              <a:off x="6095999" y="2508177"/>
              <a:ext cx="5061857" cy="27432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accent2"/>
                  </a:solidFill>
                </a:rPr>
                <a:t>The user can demonstrate on a projector or computer,</a:t>
              </a:r>
            </a:p>
          </p:txBody>
        </p:sp>
      </p:grpSp>
      <p:grpSp>
        <p:nvGrpSpPr>
          <p:cNvPr id="13" name="组合 12"/>
          <p:cNvGrpSpPr/>
          <p:nvPr/>
        </p:nvGrpSpPr>
        <p:grpSpPr>
          <a:xfrm>
            <a:off x="6352704" y="4700899"/>
            <a:ext cx="5061857" cy="724150"/>
            <a:chOff x="6096000" y="2061026"/>
            <a:chExt cx="5061857" cy="724150"/>
          </a:xfrm>
        </p:grpSpPr>
        <p:sp>
          <p:nvSpPr>
            <p:cNvPr id="14" name="文本框 13"/>
            <p:cNvSpPr txBox="1"/>
            <p:nvPr/>
          </p:nvSpPr>
          <p:spPr>
            <a:xfrm>
              <a:off x="6096000" y="2061026"/>
              <a:ext cx="2011680" cy="457200"/>
            </a:xfrm>
            <a:prstGeom prst="rect">
              <a:avLst/>
            </a:prstGeom>
            <a:noFill/>
          </p:spPr>
          <p:txBody>
            <a:bodyPr rtlCol="0" wrap="none">
              <a:spAutoFit/>
              <a:scene3d>
                <a:camera prst="orthographicFront"/>
                <a:lightRig dir="t" rig="threePt"/>
              </a:scene3d>
              <a:sp3d contourW="12700"/>
            </a:bodyPr>
            <a:lstStyle/>
            <a:p>
              <a:r>
                <a:rPr altLang="en-US" lang="zh-CN" sz="2400">
                  <a:solidFill>
                    <a:schemeClr val="accent2"/>
                  </a:solidFill>
                </a:rPr>
                <a:t>明年工作计划</a:t>
              </a:r>
            </a:p>
          </p:txBody>
        </p:sp>
        <p:sp>
          <p:nvSpPr>
            <p:cNvPr id="15" name="文本框 14"/>
            <p:cNvSpPr txBox="1"/>
            <p:nvPr/>
          </p:nvSpPr>
          <p:spPr>
            <a:xfrm>
              <a:off x="6095999" y="2508177"/>
              <a:ext cx="5061857" cy="27432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accent2"/>
                  </a:solidFill>
                </a:rPr>
                <a:t>The user can demonstrate on a projector or computer,</a:t>
              </a:r>
            </a:p>
          </p:txBody>
        </p:sp>
      </p:grpSp>
      <p:sp>
        <p:nvSpPr>
          <p:cNvPr id="16" name="文本框 15"/>
          <p:cNvSpPr txBox="1"/>
          <p:nvPr/>
        </p:nvSpPr>
        <p:spPr>
          <a:xfrm>
            <a:off x="5487735" y="1643444"/>
            <a:ext cx="748030" cy="701040"/>
          </a:xfrm>
          <a:prstGeom prst="rect">
            <a:avLst/>
          </a:prstGeom>
          <a:noFill/>
        </p:spPr>
        <p:txBody>
          <a:bodyPr rtlCol="0" wrap="none">
            <a:spAutoFit/>
            <a:scene3d>
              <a:camera prst="orthographicFront"/>
              <a:lightRig dir="t" rig="threePt"/>
            </a:scene3d>
            <a:sp3d contourW="12700"/>
          </a:bodyPr>
          <a:lstStyle/>
          <a:p>
            <a:r>
              <a:rPr altLang="zh-CN" b="1" i="1" lang="en-US" sz="4000">
                <a:solidFill>
                  <a:schemeClr val="accent1"/>
                </a:solidFill>
              </a:rPr>
              <a:t>01.</a:t>
            </a:r>
          </a:p>
        </p:txBody>
      </p:sp>
      <p:sp>
        <p:nvSpPr>
          <p:cNvPr id="17" name="文本框 16"/>
          <p:cNvSpPr txBox="1"/>
          <p:nvPr/>
        </p:nvSpPr>
        <p:spPr>
          <a:xfrm>
            <a:off x="5487735" y="2657376"/>
            <a:ext cx="748030" cy="701040"/>
          </a:xfrm>
          <a:prstGeom prst="rect">
            <a:avLst/>
          </a:prstGeom>
          <a:noFill/>
        </p:spPr>
        <p:txBody>
          <a:bodyPr rtlCol="0" wrap="none">
            <a:spAutoFit/>
            <a:scene3d>
              <a:camera prst="orthographicFront"/>
              <a:lightRig dir="t" rig="threePt"/>
            </a:scene3d>
            <a:sp3d contourW="12700"/>
          </a:bodyPr>
          <a:lstStyle/>
          <a:p>
            <a:r>
              <a:rPr altLang="zh-CN" b="1" i="1" lang="en-US" sz="4000">
                <a:solidFill>
                  <a:schemeClr val="accent1"/>
                </a:solidFill>
              </a:rPr>
              <a:t>02.</a:t>
            </a:r>
          </a:p>
        </p:txBody>
      </p:sp>
      <p:sp>
        <p:nvSpPr>
          <p:cNvPr id="18" name="文本框 17"/>
          <p:cNvSpPr txBox="1"/>
          <p:nvPr/>
        </p:nvSpPr>
        <p:spPr>
          <a:xfrm>
            <a:off x="5487735" y="3671308"/>
            <a:ext cx="748030" cy="701040"/>
          </a:xfrm>
          <a:prstGeom prst="rect">
            <a:avLst/>
          </a:prstGeom>
          <a:noFill/>
        </p:spPr>
        <p:txBody>
          <a:bodyPr rtlCol="0" wrap="none">
            <a:spAutoFit/>
            <a:scene3d>
              <a:camera prst="orthographicFront"/>
              <a:lightRig dir="t" rig="threePt"/>
            </a:scene3d>
            <a:sp3d contourW="12700"/>
          </a:bodyPr>
          <a:lstStyle/>
          <a:p>
            <a:r>
              <a:rPr altLang="zh-CN" b="1" i="1" lang="en-US" sz="4000">
                <a:solidFill>
                  <a:schemeClr val="accent1"/>
                </a:solidFill>
              </a:rPr>
              <a:t>03.</a:t>
            </a:r>
          </a:p>
        </p:txBody>
      </p:sp>
      <p:sp>
        <p:nvSpPr>
          <p:cNvPr id="19" name="文本框 18"/>
          <p:cNvSpPr txBox="1"/>
          <p:nvPr/>
        </p:nvSpPr>
        <p:spPr>
          <a:xfrm>
            <a:off x="5487735" y="4685238"/>
            <a:ext cx="748030" cy="701040"/>
          </a:xfrm>
          <a:prstGeom prst="rect">
            <a:avLst/>
          </a:prstGeom>
          <a:noFill/>
        </p:spPr>
        <p:txBody>
          <a:bodyPr rtlCol="0" wrap="none">
            <a:spAutoFit/>
            <a:scene3d>
              <a:camera prst="orthographicFront"/>
              <a:lightRig dir="t" rig="threePt"/>
            </a:scene3d>
            <a:sp3d contourW="12700"/>
          </a:bodyPr>
          <a:lstStyle/>
          <a:p>
            <a:r>
              <a:rPr altLang="zh-CN" b="1" i="1" lang="en-US" sz="4000">
                <a:solidFill>
                  <a:schemeClr val="accent1"/>
                </a:solidFill>
              </a:rPr>
              <a:t>04.</a:t>
            </a:r>
          </a:p>
        </p:txBody>
      </p:sp>
    </p:spTree>
    <p:extLst>
      <p:ext uri="{BB962C8B-B14F-4D97-AF65-F5344CB8AC3E}">
        <p14:creationId val="336915856"/>
      </p:ext>
    </p:extLst>
  </p:cSld>
  <p:clrMapOvr>
    <a:masterClrMapping/>
  </p:clrMapOvr>
  <mc:AlternateContent>
    <mc:Choice Requires="p15">
      <p:transition p14:dur="6000" spd="slow">
        <p15:prstTrans prst="curtains"/>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1000" id="12"/>
                                        <p:tgtEl>
                                          <p:spTgt spid="3"/>
                                        </p:tgtEl>
                                      </p:cBhvr>
                                    </p:animEffect>
                                    <p:anim calcmode="lin" valueType="num">
                                      <p:cBhvr>
                                        <p:cTn dur="1000" fill="hold" id="13"/>
                                        <p:tgtEl>
                                          <p:spTgt spid="3"/>
                                        </p:tgtEl>
                                        <p:attrNameLst>
                                          <p:attrName>ppt_x</p:attrName>
                                        </p:attrNameLst>
                                      </p:cBhvr>
                                      <p:tavLst>
                                        <p:tav tm="0">
                                          <p:val>
                                            <p:strVal val="#ppt_x"/>
                                          </p:val>
                                        </p:tav>
                                        <p:tav tm="100000">
                                          <p:val>
                                            <p:strVal val="#ppt_x"/>
                                          </p:val>
                                        </p:tav>
                                      </p:tavLst>
                                    </p:anim>
                                    <p:anim calcmode="lin" valueType="num">
                                      <p:cBhvr>
                                        <p:cTn dur="1000" fill="hold" id="14"/>
                                        <p:tgtEl>
                                          <p:spTgt spid="3"/>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53" presetSubtype="0">
                                  <p:stCondLst>
                                    <p:cond delay="0"/>
                                  </p:stCondLst>
                                  <p:childTnLst>
                                    <p:set>
                                      <p:cBhvr>
                                        <p:cTn dur="1" fill="hold" id="17">
                                          <p:stCondLst>
                                            <p:cond delay="0"/>
                                          </p:stCondLst>
                                        </p:cTn>
                                        <p:tgtEl>
                                          <p:spTgt spid="16"/>
                                        </p:tgtEl>
                                        <p:attrNameLst>
                                          <p:attrName>style.visibility</p:attrName>
                                        </p:attrNameLst>
                                      </p:cBhvr>
                                      <p:to>
                                        <p:strVal val="visible"/>
                                      </p:to>
                                    </p:set>
                                    <p:anim calcmode="lin" valueType="num">
                                      <p:cBhvr>
                                        <p:cTn dur="500" fill="hold" id="18"/>
                                        <p:tgtEl>
                                          <p:spTgt spid="16"/>
                                        </p:tgtEl>
                                        <p:attrNameLst>
                                          <p:attrName>ppt_w</p:attrName>
                                        </p:attrNameLst>
                                      </p:cBhvr>
                                      <p:tavLst>
                                        <p:tav tm="0">
                                          <p:val>
                                            <p:fltVal val="0"/>
                                          </p:val>
                                        </p:tav>
                                        <p:tav tm="100000">
                                          <p:val>
                                            <p:strVal val="#ppt_w"/>
                                          </p:val>
                                        </p:tav>
                                      </p:tavLst>
                                    </p:anim>
                                    <p:anim calcmode="lin" valueType="num">
                                      <p:cBhvr>
                                        <p:cTn dur="500" fill="hold" id="19"/>
                                        <p:tgtEl>
                                          <p:spTgt spid="16"/>
                                        </p:tgtEl>
                                        <p:attrNameLst>
                                          <p:attrName>ppt_h</p:attrName>
                                        </p:attrNameLst>
                                      </p:cBhvr>
                                      <p:tavLst>
                                        <p:tav tm="0">
                                          <p:val>
                                            <p:fltVal val="0"/>
                                          </p:val>
                                        </p:tav>
                                        <p:tav tm="100000">
                                          <p:val>
                                            <p:strVal val="#ppt_h"/>
                                          </p:val>
                                        </p:tav>
                                      </p:tavLst>
                                    </p:anim>
                                    <p:animEffect filter="fade" transition="in">
                                      <p:cBhvr>
                                        <p:cTn dur="500" id="20"/>
                                        <p:tgtEl>
                                          <p:spTgt spid="16"/>
                                        </p:tgtEl>
                                      </p:cBhvr>
                                    </p:animEffect>
                                  </p:childTnLst>
                                </p:cTn>
                              </p:par>
                            </p:childTnLst>
                          </p:cTn>
                        </p:par>
                        <p:par>
                          <p:cTn fill="hold" id="21" nodeType="afterGroup">
                            <p:stCondLst>
                              <p:cond delay="1500"/>
                            </p:stCondLst>
                            <p:childTnLst>
                              <p:par>
                                <p:cTn fill="hold" id="22" nodeType="afterEffect" presetClass="entr" presetID="2" presetSubtype="2">
                                  <p:stCondLst>
                                    <p:cond delay="0"/>
                                  </p:stCondLst>
                                  <p:childTnLst>
                                    <p:set>
                                      <p:cBhvr>
                                        <p:cTn dur="1" fill="hold" id="23">
                                          <p:stCondLst>
                                            <p:cond delay="0"/>
                                          </p:stCondLst>
                                        </p:cTn>
                                        <p:tgtEl>
                                          <p:spTgt spid="4"/>
                                        </p:tgtEl>
                                        <p:attrNameLst>
                                          <p:attrName>style.visibility</p:attrName>
                                        </p:attrNameLst>
                                      </p:cBhvr>
                                      <p:to>
                                        <p:strVal val="visible"/>
                                      </p:to>
                                    </p:set>
                                    <p:anim calcmode="lin" valueType="num">
                                      <p:cBhvr additive="base">
                                        <p:cTn dur="500" fill="hold" id="24"/>
                                        <p:tgtEl>
                                          <p:spTgt spid="4"/>
                                        </p:tgtEl>
                                        <p:attrNameLst>
                                          <p:attrName>ppt_x</p:attrName>
                                        </p:attrNameLst>
                                      </p:cBhvr>
                                      <p:tavLst>
                                        <p:tav tm="0">
                                          <p:val>
                                            <p:strVal val="1+#ppt_w/2"/>
                                          </p:val>
                                        </p:tav>
                                        <p:tav tm="100000">
                                          <p:val>
                                            <p:strVal val="#ppt_x"/>
                                          </p:val>
                                        </p:tav>
                                      </p:tavLst>
                                    </p:anim>
                                    <p:anim calcmode="lin" valueType="num">
                                      <p:cBhvr additive="base">
                                        <p:cTn dur="500" fill="hold" id="25"/>
                                        <p:tgtEl>
                                          <p:spTgt spid="4"/>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2000"/>
                            </p:stCondLst>
                            <p:childTnLst>
                              <p:par>
                                <p:cTn fill="hold" grpId="0" id="27" nodeType="afterEffect" presetClass="entr" presetID="53" presetSubtype="0">
                                  <p:stCondLst>
                                    <p:cond delay="0"/>
                                  </p:stCondLst>
                                  <p:childTnLst>
                                    <p:set>
                                      <p:cBhvr>
                                        <p:cTn dur="1" fill="hold" id="28">
                                          <p:stCondLst>
                                            <p:cond delay="0"/>
                                          </p:stCondLst>
                                        </p:cTn>
                                        <p:tgtEl>
                                          <p:spTgt spid="17"/>
                                        </p:tgtEl>
                                        <p:attrNameLst>
                                          <p:attrName>style.visibility</p:attrName>
                                        </p:attrNameLst>
                                      </p:cBhvr>
                                      <p:to>
                                        <p:strVal val="visible"/>
                                      </p:to>
                                    </p:set>
                                    <p:anim calcmode="lin" valueType="num">
                                      <p:cBhvr>
                                        <p:cTn dur="500" fill="hold" id="29"/>
                                        <p:tgtEl>
                                          <p:spTgt spid="17"/>
                                        </p:tgtEl>
                                        <p:attrNameLst>
                                          <p:attrName>ppt_w</p:attrName>
                                        </p:attrNameLst>
                                      </p:cBhvr>
                                      <p:tavLst>
                                        <p:tav tm="0">
                                          <p:val>
                                            <p:fltVal val="0"/>
                                          </p:val>
                                        </p:tav>
                                        <p:tav tm="100000">
                                          <p:val>
                                            <p:strVal val="#ppt_w"/>
                                          </p:val>
                                        </p:tav>
                                      </p:tavLst>
                                    </p:anim>
                                    <p:anim calcmode="lin" valueType="num">
                                      <p:cBhvr>
                                        <p:cTn dur="500" fill="hold" id="30"/>
                                        <p:tgtEl>
                                          <p:spTgt spid="17"/>
                                        </p:tgtEl>
                                        <p:attrNameLst>
                                          <p:attrName>ppt_h</p:attrName>
                                        </p:attrNameLst>
                                      </p:cBhvr>
                                      <p:tavLst>
                                        <p:tav tm="0">
                                          <p:val>
                                            <p:fltVal val="0"/>
                                          </p:val>
                                        </p:tav>
                                        <p:tav tm="100000">
                                          <p:val>
                                            <p:strVal val="#ppt_h"/>
                                          </p:val>
                                        </p:tav>
                                      </p:tavLst>
                                    </p:anim>
                                    <p:animEffect filter="fade" transition="in">
                                      <p:cBhvr>
                                        <p:cTn dur="500" id="31"/>
                                        <p:tgtEl>
                                          <p:spTgt spid="17"/>
                                        </p:tgtEl>
                                      </p:cBhvr>
                                    </p:animEffect>
                                  </p:childTnLst>
                                </p:cTn>
                              </p:par>
                            </p:childTnLst>
                          </p:cTn>
                        </p:par>
                        <p:par>
                          <p:cTn fill="hold" id="32" nodeType="afterGroup">
                            <p:stCondLst>
                              <p:cond delay="2500"/>
                            </p:stCondLst>
                            <p:childTnLst>
                              <p:par>
                                <p:cTn fill="hold" id="33" nodeType="afterEffect" presetClass="entr" presetID="2" presetSubtype="2">
                                  <p:stCondLst>
                                    <p:cond delay="0"/>
                                  </p:stCondLst>
                                  <p:childTnLst>
                                    <p:set>
                                      <p:cBhvr>
                                        <p:cTn dur="1" fill="hold" id="34">
                                          <p:stCondLst>
                                            <p:cond delay="0"/>
                                          </p:stCondLst>
                                        </p:cTn>
                                        <p:tgtEl>
                                          <p:spTgt spid="7"/>
                                        </p:tgtEl>
                                        <p:attrNameLst>
                                          <p:attrName>style.visibility</p:attrName>
                                        </p:attrNameLst>
                                      </p:cBhvr>
                                      <p:to>
                                        <p:strVal val="visible"/>
                                      </p:to>
                                    </p:set>
                                    <p:anim calcmode="lin" valueType="num">
                                      <p:cBhvr additive="base">
                                        <p:cTn dur="500" fill="hold" id="35"/>
                                        <p:tgtEl>
                                          <p:spTgt spid="7"/>
                                        </p:tgtEl>
                                        <p:attrNameLst>
                                          <p:attrName>ppt_x</p:attrName>
                                        </p:attrNameLst>
                                      </p:cBhvr>
                                      <p:tavLst>
                                        <p:tav tm="0">
                                          <p:val>
                                            <p:strVal val="1+#ppt_w/2"/>
                                          </p:val>
                                        </p:tav>
                                        <p:tav tm="100000">
                                          <p:val>
                                            <p:strVal val="#ppt_x"/>
                                          </p:val>
                                        </p:tav>
                                      </p:tavLst>
                                    </p:anim>
                                    <p:anim calcmode="lin" valueType="num">
                                      <p:cBhvr additive="base">
                                        <p:cTn dur="500" fill="hold" id="36"/>
                                        <p:tgtEl>
                                          <p:spTgt spid="7"/>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3000"/>
                            </p:stCondLst>
                            <p:childTnLst>
                              <p:par>
                                <p:cTn fill="hold" grpId="0" id="38" nodeType="afterEffect" presetClass="entr" presetID="53" presetSubtype="0">
                                  <p:stCondLst>
                                    <p:cond delay="0"/>
                                  </p:stCondLst>
                                  <p:childTnLst>
                                    <p:set>
                                      <p:cBhvr>
                                        <p:cTn dur="1" fill="hold" id="39">
                                          <p:stCondLst>
                                            <p:cond delay="0"/>
                                          </p:stCondLst>
                                        </p:cTn>
                                        <p:tgtEl>
                                          <p:spTgt spid="18"/>
                                        </p:tgtEl>
                                        <p:attrNameLst>
                                          <p:attrName>style.visibility</p:attrName>
                                        </p:attrNameLst>
                                      </p:cBhvr>
                                      <p:to>
                                        <p:strVal val="visible"/>
                                      </p:to>
                                    </p:set>
                                    <p:anim calcmode="lin" valueType="num">
                                      <p:cBhvr>
                                        <p:cTn dur="500" fill="hold" id="40"/>
                                        <p:tgtEl>
                                          <p:spTgt spid="18"/>
                                        </p:tgtEl>
                                        <p:attrNameLst>
                                          <p:attrName>ppt_w</p:attrName>
                                        </p:attrNameLst>
                                      </p:cBhvr>
                                      <p:tavLst>
                                        <p:tav tm="0">
                                          <p:val>
                                            <p:fltVal val="0"/>
                                          </p:val>
                                        </p:tav>
                                        <p:tav tm="100000">
                                          <p:val>
                                            <p:strVal val="#ppt_w"/>
                                          </p:val>
                                        </p:tav>
                                      </p:tavLst>
                                    </p:anim>
                                    <p:anim calcmode="lin" valueType="num">
                                      <p:cBhvr>
                                        <p:cTn dur="500" fill="hold" id="41"/>
                                        <p:tgtEl>
                                          <p:spTgt spid="18"/>
                                        </p:tgtEl>
                                        <p:attrNameLst>
                                          <p:attrName>ppt_h</p:attrName>
                                        </p:attrNameLst>
                                      </p:cBhvr>
                                      <p:tavLst>
                                        <p:tav tm="0">
                                          <p:val>
                                            <p:fltVal val="0"/>
                                          </p:val>
                                        </p:tav>
                                        <p:tav tm="100000">
                                          <p:val>
                                            <p:strVal val="#ppt_h"/>
                                          </p:val>
                                        </p:tav>
                                      </p:tavLst>
                                    </p:anim>
                                    <p:animEffect filter="fade" transition="in">
                                      <p:cBhvr>
                                        <p:cTn dur="500" id="42"/>
                                        <p:tgtEl>
                                          <p:spTgt spid="18"/>
                                        </p:tgtEl>
                                      </p:cBhvr>
                                    </p:animEffect>
                                  </p:childTnLst>
                                </p:cTn>
                              </p:par>
                            </p:childTnLst>
                          </p:cTn>
                        </p:par>
                        <p:par>
                          <p:cTn fill="hold" id="43" nodeType="afterGroup">
                            <p:stCondLst>
                              <p:cond delay="3500"/>
                            </p:stCondLst>
                            <p:childTnLst>
                              <p:par>
                                <p:cTn fill="hold" id="44" nodeType="afterEffect" presetClass="entr" presetID="2" presetSubtype="2">
                                  <p:stCondLst>
                                    <p:cond delay="0"/>
                                  </p:stCondLst>
                                  <p:childTnLst>
                                    <p:set>
                                      <p:cBhvr>
                                        <p:cTn dur="1" fill="hold" id="45">
                                          <p:stCondLst>
                                            <p:cond delay="0"/>
                                          </p:stCondLst>
                                        </p:cTn>
                                        <p:tgtEl>
                                          <p:spTgt spid="10"/>
                                        </p:tgtEl>
                                        <p:attrNameLst>
                                          <p:attrName>style.visibility</p:attrName>
                                        </p:attrNameLst>
                                      </p:cBhvr>
                                      <p:to>
                                        <p:strVal val="visible"/>
                                      </p:to>
                                    </p:set>
                                    <p:anim calcmode="lin" valueType="num">
                                      <p:cBhvr additive="base">
                                        <p:cTn dur="500" fill="hold" id="46"/>
                                        <p:tgtEl>
                                          <p:spTgt spid="10"/>
                                        </p:tgtEl>
                                        <p:attrNameLst>
                                          <p:attrName>ppt_x</p:attrName>
                                        </p:attrNameLst>
                                      </p:cBhvr>
                                      <p:tavLst>
                                        <p:tav tm="0">
                                          <p:val>
                                            <p:strVal val="1+#ppt_w/2"/>
                                          </p:val>
                                        </p:tav>
                                        <p:tav tm="100000">
                                          <p:val>
                                            <p:strVal val="#ppt_x"/>
                                          </p:val>
                                        </p:tav>
                                      </p:tavLst>
                                    </p:anim>
                                    <p:anim calcmode="lin" valueType="num">
                                      <p:cBhvr additive="base">
                                        <p:cTn dur="500" fill="hold" id="47"/>
                                        <p:tgtEl>
                                          <p:spTgt spid="10"/>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4000"/>
                            </p:stCondLst>
                            <p:childTnLst>
                              <p:par>
                                <p:cTn fill="hold" grpId="0" id="49" nodeType="afterEffect" presetClass="entr" presetID="53" presetSubtype="0">
                                  <p:stCondLst>
                                    <p:cond delay="0"/>
                                  </p:stCondLst>
                                  <p:childTnLst>
                                    <p:set>
                                      <p:cBhvr>
                                        <p:cTn dur="1" fill="hold" id="50">
                                          <p:stCondLst>
                                            <p:cond delay="0"/>
                                          </p:stCondLst>
                                        </p:cTn>
                                        <p:tgtEl>
                                          <p:spTgt spid="19"/>
                                        </p:tgtEl>
                                        <p:attrNameLst>
                                          <p:attrName>style.visibility</p:attrName>
                                        </p:attrNameLst>
                                      </p:cBhvr>
                                      <p:to>
                                        <p:strVal val="visible"/>
                                      </p:to>
                                    </p:set>
                                    <p:anim calcmode="lin" valueType="num">
                                      <p:cBhvr>
                                        <p:cTn dur="500" fill="hold" id="51"/>
                                        <p:tgtEl>
                                          <p:spTgt spid="19"/>
                                        </p:tgtEl>
                                        <p:attrNameLst>
                                          <p:attrName>ppt_w</p:attrName>
                                        </p:attrNameLst>
                                      </p:cBhvr>
                                      <p:tavLst>
                                        <p:tav tm="0">
                                          <p:val>
                                            <p:fltVal val="0"/>
                                          </p:val>
                                        </p:tav>
                                        <p:tav tm="100000">
                                          <p:val>
                                            <p:strVal val="#ppt_w"/>
                                          </p:val>
                                        </p:tav>
                                      </p:tavLst>
                                    </p:anim>
                                    <p:anim calcmode="lin" valueType="num">
                                      <p:cBhvr>
                                        <p:cTn dur="500" fill="hold" id="52"/>
                                        <p:tgtEl>
                                          <p:spTgt spid="19"/>
                                        </p:tgtEl>
                                        <p:attrNameLst>
                                          <p:attrName>ppt_h</p:attrName>
                                        </p:attrNameLst>
                                      </p:cBhvr>
                                      <p:tavLst>
                                        <p:tav tm="0">
                                          <p:val>
                                            <p:fltVal val="0"/>
                                          </p:val>
                                        </p:tav>
                                        <p:tav tm="100000">
                                          <p:val>
                                            <p:strVal val="#ppt_h"/>
                                          </p:val>
                                        </p:tav>
                                      </p:tavLst>
                                    </p:anim>
                                    <p:animEffect filter="fade" transition="in">
                                      <p:cBhvr>
                                        <p:cTn dur="500" id="53"/>
                                        <p:tgtEl>
                                          <p:spTgt spid="19"/>
                                        </p:tgtEl>
                                      </p:cBhvr>
                                    </p:animEffect>
                                  </p:childTnLst>
                                </p:cTn>
                              </p:par>
                            </p:childTnLst>
                          </p:cTn>
                        </p:par>
                        <p:par>
                          <p:cTn fill="hold" id="54" nodeType="afterGroup">
                            <p:stCondLst>
                              <p:cond delay="4500"/>
                            </p:stCondLst>
                            <p:childTnLst>
                              <p:par>
                                <p:cTn fill="hold" id="55" nodeType="afterEffect" presetClass="entr" presetID="2" presetSubtype="2">
                                  <p:stCondLst>
                                    <p:cond delay="0"/>
                                  </p:stCondLst>
                                  <p:childTnLst>
                                    <p:set>
                                      <p:cBhvr>
                                        <p:cTn dur="1" fill="hold" id="56">
                                          <p:stCondLst>
                                            <p:cond delay="0"/>
                                          </p:stCondLst>
                                        </p:cTn>
                                        <p:tgtEl>
                                          <p:spTgt spid="13"/>
                                        </p:tgtEl>
                                        <p:attrNameLst>
                                          <p:attrName>style.visibility</p:attrName>
                                        </p:attrNameLst>
                                      </p:cBhvr>
                                      <p:to>
                                        <p:strVal val="visible"/>
                                      </p:to>
                                    </p:set>
                                    <p:anim calcmode="lin" valueType="num">
                                      <p:cBhvr additive="base">
                                        <p:cTn dur="500" fill="hold" id="57"/>
                                        <p:tgtEl>
                                          <p:spTgt spid="13"/>
                                        </p:tgtEl>
                                        <p:attrNameLst>
                                          <p:attrName>ppt_x</p:attrName>
                                        </p:attrNameLst>
                                      </p:cBhvr>
                                      <p:tavLst>
                                        <p:tav tm="0">
                                          <p:val>
                                            <p:strVal val="1+#ppt_w/2"/>
                                          </p:val>
                                        </p:tav>
                                        <p:tav tm="100000">
                                          <p:val>
                                            <p:strVal val="#ppt_x"/>
                                          </p:val>
                                        </p:tav>
                                      </p:tavLst>
                                    </p:anim>
                                    <p:anim calcmode="lin" valueType="num">
                                      <p:cBhvr additive="base">
                                        <p:cTn dur="500" fill="hold" id="58"/>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16"/>
      <p:bldP grpId="0" spid="17"/>
      <p:bldP grpId="0" spid="18"/>
      <p:bldP grpId="0" spid="19"/>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0" name="组合 29"/>
          <p:cNvGrpSpPr/>
          <p:nvPr/>
        </p:nvGrpSpPr>
        <p:grpSpPr>
          <a:xfrm>
            <a:off x="8064751" y="2102277"/>
            <a:ext cx="3081083" cy="834815"/>
            <a:chOff x="7483989" y="3433235"/>
            <a:chExt cx="3081083" cy="834815"/>
          </a:xfrm>
        </p:grpSpPr>
        <p:sp>
          <p:nvSpPr>
            <p:cNvPr id="31" name="矩形 30"/>
            <p:cNvSpPr/>
            <p:nvPr/>
          </p:nvSpPr>
          <p:spPr>
            <a:xfrm>
              <a:off x="7483990" y="3732519"/>
              <a:ext cx="3081082" cy="530352"/>
            </a:xfrm>
            <a:prstGeom prst="rect">
              <a:avLst/>
            </a:prstGeom>
            <a:ln>
              <a:noFill/>
            </a:ln>
          </p:spPr>
          <p:txBody>
            <a:bodyPr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r>
                <a:rPr altLang="en-US" lang="zh-CN" sz="1200">
                  <a:solidFill>
                    <a:schemeClr val="tx1">
                      <a:lumMod val="65000"/>
                      <a:lumOff val="35000"/>
                    </a:schemeClr>
                  </a:solidFill>
                  <a:latin typeface="+mn-ea"/>
                </a:rPr>
                <a:t>用户可以在投影仪或者计算机上进行演示也可以将演示文稿打印出来制作成胶片</a:t>
              </a:r>
            </a:p>
          </p:txBody>
        </p:sp>
        <p:sp>
          <p:nvSpPr>
            <p:cNvPr id="33" name="矩形 32"/>
            <p:cNvSpPr/>
            <p:nvPr/>
          </p:nvSpPr>
          <p:spPr>
            <a:xfrm>
              <a:off x="7483990" y="3433235"/>
              <a:ext cx="2050552" cy="384048"/>
            </a:xfrm>
            <a:prstGeom prst="rect">
              <a:avLst/>
            </a:prstGeom>
            <a:ln>
              <a:noFill/>
            </a:ln>
          </p:spPr>
          <p:txBody>
            <a:bodyPr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r>
                <a:rPr altLang="en-US" b="1" lang="zh-CN" sz="1600">
                  <a:solidFill>
                    <a:schemeClr val="tx1">
                      <a:lumMod val="65000"/>
                      <a:lumOff val="35000"/>
                    </a:schemeClr>
                  </a:solidFill>
                  <a:latin typeface="+mn-ea"/>
                </a:rPr>
                <a:t>阶段计划</a:t>
              </a:r>
            </a:p>
          </p:txBody>
        </p:sp>
      </p:grpSp>
      <p:grpSp>
        <p:nvGrpSpPr>
          <p:cNvPr id="34" name="组合 33"/>
          <p:cNvGrpSpPr/>
          <p:nvPr/>
        </p:nvGrpSpPr>
        <p:grpSpPr>
          <a:xfrm>
            <a:off x="8064751" y="4355306"/>
            <a:ext cx="3081083" cy="834815"/>
            <a:chOff x="7483989" y="3433235"/>
            <a:chExt cx="3081083" cy="834815"/>
          </a:xfrm>
        </p:grpSpPr>
        <p:sp>
          <p:nvSpPr>
            <p:cNvPr id="36" name="矩形 35"/>
            <p:cNvSpPr/>
            <p:nvPr/>
          </p:nvSpPr>
          <p:spPr>
            <a:xfrm>
              <a:off x="7483990" y="3732519"/>
              <a:ext cx="3081082" cy="530352"/>
            </a:xfrm>
            <a:prstGeom prst="rect">
              <a:avLst/>
            </a:prstGeom>
            <a:ln>
              <a:noFill/>
            </a:ln>
          </p:spPr>
          <p:txBody>
            <a:bodyPr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r>
                <a:rPr altLang="en-US" lang="zh-CN" sz="1200">
                  <a:solidFill>
                    <a:schemeClr val="tx1">
                      <a:lumMod val="65000"/>
                      <a:lumOff val="35000"/>
                    </a:schemeClr>
                  </a:solidFill>
                  <a:latin typeface="+mn-ea"/>
                </a:rPr>
                <a:t>用户可以在投影仪或者计算机上进行演示也可以将演示文稿打印出来制作成胶片</a:t>
              </a:r>
            </a:p>
          </p:txBody>
        </p:sp>
        <p:sp>
          <p:nvSpPr>
            <p:cNvPr id="37" name="矩形 36"/>
            <p:cNvSpPr/>
            <p:nvPr/>
          </p:nvSpPr>
          <p:spPr>
            <a:xfrm>
              <a:off x="7483990" y="3433235"/>
              <a:ext cx="2050552" cy="384048"/>
            </a:xfrm>
            <a:prstGeom prst="rect">
              <a:avLst/>
            </a:prstGeom>
            <a:ln>
              <a:noFill/>
            </a:ln>
          </p:spPr>
          <p:txBody>
            <a:bodyPr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r>
                <a:rPr altLang="en-US" b="1" lang="zh-CN" sz="1600">
                  <a:solidFill>
                    <a:schemeClr val="tx1">
                      <a:lumMod val="65000"/>
                      <a:lumOff val="35000"/>
                    </a:schemeClr>
                  </a:solidFill>
                  <a:latin typeface="+mn-ea"/>
                </a:rPr>
                <a:t>阶段计划</a:t>
              </a:r>
            </a:p>
          </p:txBody>
        </p:sp>
      </p:grpSp>
      <p:grpSp>
        <p:nvGrpSpPr>
          <p:cNvPr id="38" name="组合 37"/>
          <p:cNvGrpSpPr/>
          <p:nvPr/>
        </p:nvGrpSpPr>
        <p:grpSpPr>
          <a:xfrm>
            <a:off x="1023937" y="2102277"/>
            <a:ext cx="3081082" cy="834815"/>
            <a:chOff x="7483990" y="3433235"/>
            <a:chExt cx="3081082" cy="834815"/>
          </a:xfrm>
        </p:grpSpPr>
        <p:sp>
          <p:nvSpPr>
            <p:cNvPr id="39" name="矩形 38"/>
            <p:cNvSpPr/>
            <p:nvPr/>
          </p:nvSpPr>
          <p:spPr>
            <a:xfrm>
              <a:off x="7483990" y="3732519"/>
              <a:ext cx="3081082" cy="530352"/>
            </a:xfrm>
            <a:prstGeom prst="rect">
              <a:avLst/>
            </a:prstGeom>
            <a:ln>
              <a:noFill/>
            </a:ln>
          </p:spPr>
          <p:txBody>
            <a:bodyPr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a:lnSpc>
                  <a:spcPct val="120000"/>
                </a:lnSpc>
              </a:pPr>
              <a:r>
                <a:rPr altLang="en-US" lang="zh-CN" sz="1200">
                  <a:solidFill>
                    <a:schemeClr val="tx1">
                      <a:lumMod val="65000"/>
                      <a:lumOff val="35000"/>
                    </a:schemeClr>
                  </a:solidFill>
                  <a:latin typeface="+mn-ea"/>
                </a:rPr>
                <a:t>用户可以在投影仪或者计算机上进行演示也可以将演示文稿打印出来制作成胶片</a:t>
              </a:r>
            </a:p>
          </p:txBody>
        </p:sp>
        <p:sp>
          <p:nvSpPr>
            <p:cNvPr id="40" name="矩形 39"/>
            <p:cNvSpPr/>
            <p:nvPr/>
          </p:nvSpPr>
          <p:spPr>
            <a:xfrm>
              <a:off x="8514520" y="3433235"/>
              <a:ext cx="2050552" cy="384048"/>
            </a:xfrm>
            <a:prstGeom prst="rect">
              <a:avLst/>
            </a:prstGeom>
            <a:ln>
              <a:noFill/>
            </a:ln>
          </p:spPr>
          <p:txBody>
            <a:bodyPr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a:lnSpc>
                  <a:spcPct val="120000"/>
                </a:lnSpc>
              </a:pPr>
              <a:r>
                <a:rPr altLang="en-US" b="1" lang="zh-CN" sz="1600">
                  <a:solidFill>
                    <a:schemeClr val="tx1">
                      <a:lumMod val="65000"/>
                      <a:lumOff val="35000"/>
                    </a:schemeClr>
                  </a:solidFill>
                  <a:latin typeface="+mn-ea"/>
                </a:rPr>
                <a:t>阶段计划</a:t>
              </a:r>
            </a:p>
          </p:txBody>
        </p:sp>
      </p:grpSp>
      <p:grpSp>
        <p:nvGrpSpPr>
          <p:cNvPr id="42" name="组合 41"/>
          <p:cNvGrpSpPr/>
          <p:nvPr/>
        </p:nvGrpSpPr>
        <p:grpSpPr>
          <a:xfrm>
            <a:off x="1023937" y="4355306"/>
            <a:ext cx="3081082" cy="834815"/>
            <a:chOff x="7483990" y="3433235"/>
            <a:chExt cx="3081082" cy="834815"/>
          </a:xfrm>
        </p:grpSpPr>
        <p:sp>
          <p:nvSpPr>
            <p:cNvPr id="43" name="矩形 42"/>
            <p:cNvSpPr/>
            <p:nvPr/>
          </p:nvSpPr>
          <p:spPr>
            <a:xfrm>
              <a:off x="7483990" y="3732519"/>
              <a:ext cx="3081082" cy="530352"/>
            </a:xfrm>
            <a:prstGeom prst="rect">
              <a:avLst/>
            </a:prstGeom>
            <a:ln>
              <a:noFill/>
            </a:ln>
          </p:spPr>
          <p:txBody>
            <a:bodyPr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a:lnSpc>
                  <a:spcPct val="120000"/>
                </a:lnSpc>
              </a:pPr>
              <a:r>
                <a:rPr altLang="en-US" lang="zh-CN" sz="1200">
                  <a:solidFill>
                    <a:schemeClr val="tx1">
                      <a:lumMod val="65000"/>
                      <a:lumOff val="35000"/>
                    </a:schemeClr>
                  </a:solidFill>
                  <a:latin typeface="+mn-ea"/>
                </a:rPr>
                <a:t>用户可以在投影仪或者计算机上进行演示也可以将演示文稿打印出来制作成胶片</a:t>
              </a:r>
            </a:p>
          </p:txBody>
        </p:sp>
        <p:sp>
          <p:nvSpPr>
            <p:cNvPr id="44" name="矩形 43"/>
            <p:cNvSpPr/>
            <p:nvPr/>
          </p:nvSpPr>
          <p:spPr>
            <a:xfrm>
              <a:off x="8514520" y="3433235"/>
              <a:ext cx="2050552" cy="384048"/>
            </a:xfrm>
            <a:prstGeom prst="rect">
              <a:avLst/>
            </a:prstGeom>
            <a:ln>
              <a:noFill/>
            </a:ln>
          </p:spPr>
          <p:txBody>
            <a:bodyPr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a:lnSpc>
                  <a:spcPct val="120000"/>
                </a:lnSpc>
              </a:pPr>
              <a:r>
                <a:rPr altLang="en-US" b="1" lang="zh-CN" sz="1600">
                  <a:solidFill>
                    <a:schemeClr val="tx1">
                      <a:lumMod val="65000"/>
                      <a:lumOff val="35000"/>
                    </a:schemeClr>
                  </a:solidFill>
                  <a:latin typeface="+mn-ea"/>
                </a:rPr>
                <a:t>阶段计划</a:t>
              </a:r>
            </a:p>
          </p:txBody>
        </p:sp>
      </p:grpSp>
      <p:grpSp>
        <p:nvGrpSpPr>
          <p:cNvPr id="6" name="组合 5"/>
          <p:cNvGrpSpPr/>
          <p:nvPr/>
        </p:nvGrpSpPr>
        <p:grpSpPr>
          <a:xfrm>
            <a:off x="4167190" y="1901576"/>
            <a:ext cx="4214810" cy="3775574"/>
            <a:chOff x="4167190" y="1901576"/>
            <a:chExt cx="4214810" cy="3775574"/>
          </a:xfrm>
        </p:grpSpPr>
        <p:grpSp>
          <p:nvGrpSpPr>
            <p:cNvPr id="2" name="组合 1"/>
            <p:cNvGrpSpPr/>
            <p:nvPr/>
          </p:nvGrpSpPr>
          <p:grpSpPr>
            <a:xfrm>
              <a:off x="4167190" y="1901576"/>
              <a:ext cx="4214810" cy="3775574"/>
              <a:chOff x="4548189" y="2398713"/>
              <a:chExt cx="3579812" cy="3206750"/>
            </a:xfrm>
          </p:grpSpPr>
          <p:sp>
            <p:nvSpPr>
              <p:cNvPr id="41" name="MH_SubTitle_3"/>
              <p:cNvSpPr/>
              <p:nvPr>
                <p:custDataLst>
                  <p:tags r:id="rId3"/>
                </p:custDataLst>
              </p:nvPr>
            </p:nvSpPr>
            <p:spPr>
              <a:xfrm flipH="1" rot="19680808">
                <a:off x="6194425" y="3962400"/>
                <a:ext cx="990600" cy="1639888"/>
              </a:xfrm>
              <a:custGeom>
                <a:gdLst>
                  <a:gd fmla="*/ 552558 w 990635" name="connsiteX0"/>
                  <a:gd fmla="*/ 0 h 1639846" name="connsiteY0"/>
                  <a:gd fmla="*/ 550395 w 990635" name="connsiteX1"/>
                  <a:gd fmla="*/ 1954 h 1639846" name="connsiteY1"/>
                  <a:gd fmla="*/ 544002 w 990635" name="connsiteX2"/>
                  <a:gd fmla="*/ 6422 h 1639846" name="connsiteY2"/>
                  <a:gd fmla="*/ 534053 w 990635" name="connsiteX3"/>
                  <a:gd fmla="*/ 13452 h 1639846" name="connsiteY3"/>
                  <a:gd fmla="*/ 519152 w 990635" name="connsiteX4"/>
                  <a:gd fmla="*/ 23645 h 1639846" name="connsiteY4"/>
                  <a:gd fmla="*/ 502761 w 990635" name="connsiteX5"/>
                  <a:gd fmla="*/ 35841 h 1639846" name="connsiteY5"/>
                  <a:gd fmla="*/ 482090 w 990635" name="connsiteX6"/>
                  <a:gd fmla="*/ 51250 h 1639846" name="connsiteY6"/>
                  <a:gd fmla="*/ 459257 w 990635" name="connsiteX7"/>
                  <a:gd fmla="*/ 68614 h 1639846" name="connsiteY7"/>
                  <a:gd fmla="*/ 434835 w 990635" name="connsiteX8"/>
                  <a:gd fmla="*/ 89378 h 1639846" name="connsiteY8"/>
                  <a:gd fmla="*/ 407674 w 990635" name="connsiteX9"/>
                  <a:gd fmla="*/ 110653 h 1639846" name="connsiteY9"/>
                  <a:gd fmla="*/ 379498 w 990635" name="connsiteX10"/>
                  <a:gd fmla="*/ 136773 h 1639846" name="connsiteY10"/>
                  <a:gd fmla="*/ 349976 w 990635" name="connsiteX11"/>
                  <a:gd fmla="*/ 162800 h 1639846" name="connsiteY11"/>
                  <a:gd fmla="*/ 319588 w 990635" name="connsiteX12"/>
                  <a:gd fmla="*/ 191575 h 1639846" name="connsiteY12"/>
                  <a:gd fmla="*/ 288331 w 990635" name="connsiteX13"/>
                  <a:gd fmla="*/ 223099 h 1639846" name="connsiteY13"/>
                  <a:gd fmla="*/ 257648 w 990635" name="connsiteX14"/>
                  <a:gd fmla="*/ 256068 h 1639846" name="connsiteY14"/>
                  <a:gd fmla="*/ 227440 w 990635" name="connsiteX15"/>
                  <a:gd fmla="*/ 291880 h 1639846" name="connsiteY15"/>
                  <a:gd fmla="*/ 197185 w 990635" name="connsiteX16"/>
                  <a:gd fmla="*/ 328391 h 1639846" name="connsiteY16"/>
                  <a:gd fmla="*/ 168077 w 990635" name="connsiteX17"/>
                  <a:gd fmla="*/ 367793 h 1639846" name="connsiteY17"/>
                  <a:gd fmla="*/ 139592 w 990635" name="connsiteX18"/>
                  <a:gd fmla="*/ 407940 h 1639846" name="connsiteY18"/>
                  <a:gd fmla="*/ 113026 w 990635" name="connsiteX19"/>
                  <a:gd fmla="*/ 449628 h 1639846" name="connsiteY19"/>
                  <a:gd fmla="*/ 88952 w 990635" name="connsiteX20"/>
                  <a:gd fmla="*/ 494300 h 1639846" name="connsiteY20"/>
                  <a:gd fmla="*/ 66174 w 990635" name="connsiteX21"/>
                  <a:gd fmla="*/ 539765 h 1639846" name="connsiteY21"/>
                  <a:gd fmla="*/ 47427 w 990635" name="connsiteX22"/>
                  <a:gd fmla="*/ 585513 h 1639846" name="connsiteY22"/>
                  <a:gd fmla="*/ 29780 w 990635" name="connsiteX23"/>
                  <a:gd fmla="*/ 634850 h 1639846" name="connsiteY23"/>
                  <a:gd fmla="*/ 16888 w 990635" name="connsiteX24"/>
                  <a:gd fmla="*/ 683819 h 1639846" name="connsiteY24"/>
                  <a:gd fmla="*/ 7258 w 990635" name="connsiteX25"/>
                  <a:gd fmla="*/ 734421 h 1639846" name="connsiteY25"/>
                  <a:gd fmla="*/ 990 w 990635" name="connsiteX26"/>
                  <a:gd fmla="*/ 785259 h 1639846" name="connsiteY26"/>
                  <a:gd fmla="*/ 0 w 990635" name="connsiteX27"/>
                  <a:gd fmla="*/ 837873 h 1639846" name="connsiteY27"/>
                  <a:gd fmla="*/ 2470 w 990635" name="connsiteX28"/>
                  <a:gd fmla="*/ 889324 h 1639846" name="connsiteY28"/>
                  <a:gd fmla="*/ 8397 w 990635" name="connsiteX29"/>
                  <a:gd fmla="*/ 939613 h 1639846" name="connsiteY29"/>
                  <a:gd fmla="*/ 19080 w 990635" name="connsiteX30"/>
                  <a:gd fmla="*/ 989533 h 1639846" name="connsiteY30"/>
                  <a:gd fmla="*/ 31156 w 990635" name="connsiteX31"/>
                  <a:gd fmla="*/ 1038848 h 1639846" name="connsiteY31"/>
                  <a:gd fmla="*/ 47363 w 990635" name="connsiteX32"/>
                  <a:gd fmla="*/ 1087049 h 1639846" name="connsiteY32"/>
                  <a:gd fmla="*/ 65061 w 990635" name="connsiteX33"/>
                  <a:gd fmla="*/ 1133247 h 1639846" name="connsiteY33"/>
                  <a:gd fmla="*/ 85497 w 990635" name="connsiteX34"/>
                  <a:gd fmla="*/ 1178934 h 1639846" name="connsiteY34"/>
                  <a:gd fmla="*/ 108048 w 990635" name="connsiteX35"/>
                  <a:gd fmla="*/ 1223365 h 1639846" name="connsiteY35"/>
                  <a:gd fmla="*/ 131417 w 990635" name="connsiteX36"/>
                  <a:gd fmla="*/ 1265746 h 1639846" name="connsiteY36"/>
                  <a:gd fmla="*/ 156229 w 990635" name="connsiteX37"/>
                  <a:gd fmla="*/ 1306824 h 1639846" name="connsiteY37"/>
                  <a:gd fmla="*/ 181239 w 990635" name="connsiteX38"/>
                  <a:gd fmla="*/ 1345105 h 1639846" name="connsiteY38"/>
                  <a:gd fmla="*/ 206968 w 990635" name="connsiteX39"/>
                  <a:gd fmla="*/ 1382735 h 1639846" name="connsiteY39"/>
                  <a:gd fmla="*/ 233468 w 990635" name="connsiteX40"/>
                  <a:gd fmla="*/ 1419014 h 1639846" name="connsiteY40"/>
                  <a:gd fmla="*/ 259590 w 990635" name="connsiteX41"/>
                  <a:gd fmla="*/ 1451051 h 1639846" name="connsiteY41"/>
                  <a:gd fmla="*/ 285138 w 990635" name="connsiteX42"/>
                  <a:gd fmla="*/ 1481643 h 1639846" name="connsiteY42"/>
                  <a:gd fmla="*/ 309390 w 990635" name="connsiteX43"/>
                  <a:gd fmla="*/ 1511443 h 1639846" name="connsiteY43"/>
                  <a:gd fmla="*/ 333314 w 990635" name="connsiteX44"/>
                  <a:gd fmla="*/ 1536302 h 1639846" name="connsiteY44"/>
                  <a:gd fmla="*/ 354599 w 990635" name="connsiteX45"/>
                  <a:gd fmla="*/ 1560272 h 1639846" name="connsiteY45"/>
                  <a:gd fmla="*/ 374833 w 990635" name="connsiteX46"/>
                  <a:gd fmla="*/ 1579956 h 1639846" name="connsiteY46"/>
                  <a:gd fmla="*/ 393148 w 990635" name="connsiteX47"/>
                  <a:gd fmla="*/ 1598099 h 1639846" name="connsiteY47"/>
                  <a:gd fmla="*/ 407627 w 990635" name="connsiteX48"/>
                  <a:gd fmla="*/ 1613164 h 1639846" name="connsiteY48"/>
                  <a:gd fmla="*/ 420958 w 990635" name="connsiteX49"/>
                  <a:gd fmla="*/ 1625338 h 1639846" name="connsiteY49"/>
                  <a:gd fmla="*/ 429878 w 990635" name="connsiteX50"/>
                  <a:gd fmla="*/ 1632989 h 1639846" name="connsiteY50"/>
                  <a:gd fmla="*/ 435535 w 990635" name="connsiteX51"/>
                  <a:gd fmla="*/ 1639005 h 1639846" name="connsiteY51"/>
                  <a:gd fmla="*/ 437502 w 990635" name="connsiteX52"/>
                  <a:gd fmla="*/ 1639846 h 1639846" name="connsiteY52"/>
                  <a:gd fmla="*/ 440240 w 990635" name="connsiteX53"/>
                  <a:gd fmla="*/ 1639336 h 1639846" name="connsiteY53"/>
                  <a:gd fmla="*/ 446682 w 990635" name="connsiteX54"/>
                  <a:gd fmla="*/ 1634169 h 1639846" name="connsiteY54"/>
                  <a:gd fmla="*/ 457256 w 990635" name="connsiteX55"/>
                  <a:gd fmla="*/ 1627886 h 1639846" name="connsiteY55"/>
                  <a:gd fmla="*/ 471483 w 990635" name="connsiteX56"/>
                  <a:gd fmla="*/ 1617645 h 1639846" name="connsiteY56"/>
                  <a:gd fmla="*/ 487924 w 990635" name="connsiteX57"/>
                  <a:gd fmla="*/ 1604750 h 1639846" name="connsiteY57"/>
                  <a:gd fmla="*/ 508593 w 990635" name="connsiteX58"/>
                  <a:gd fmla="*/ 1589341 h 1639846" name="connsiteY58"/>
                  <a:gd fmla="*/ 530706 w 990635" name="connsiteX59"/>
                  <a:gd fmla="*/ 1572630 h 1639846" name="connsiteY59"/>
                  <a:gd fmla="*/ 555801 w 990635" name="connsiteX60"/>
                  <a:gd fmla="*/ 1551912 h 1639846" name="connsiteY60"/>
                  <a:gd fmla="*/ 582961 w 990635" name="connsiteX61"/>
                  <a:gd fmla="*/ 1530637 h 1639846" name="connsiteY61"/>
                  <a:gd fmla="*/ 611138 w 990635" name="connsiteX62"/>
                  <a:gd fmla="*/ 1504517 h 1639846" name="connsiteY62"/>
                  <a:gd fmla="*/ 640707 w 990635" name="connsiteX63"/>
                  <a:gd fmla="*/ 1477791 h 1639846" name="connsiteY63"/>
                  <a:gd fmla="*/ 670375 w 990635" name="connsiteX64"/>
                  <a:gd fmla="*/ 1449668 h 1639846" name="connsiteY64"/>
                  <a:gd fmla="*/ 701009 w 990635" name="connsiteX65"/>
                  <a:gd fmla="*/ 1417398 h 1639846" name="connsiteY65"/>
                  <a:gd fmla="*/ 732413 w 990635" name="connsiteX66"/>
                  <a:gd fmla="*/ 1383777 h 1639846" name="connsiteY66"/>
                  <a:gd fmla="*/ 763195 w 990635" name="connsiteX67"/>
                  <a:gd fmla="*/ 1349410 h 1639846" name="connsiteY67"/>
                  <a:gd fmla="*/ 793499 w 990635" name="connsiteX68"/>
                  <a:gd fmla="*/ 1312200 h 1639846" name="connsiteY68"/>
                  <a:gd fmla="*/ 822559 w 990635" name="connsiteX69"/>
                  <a:gd fmla="*/ 1273497 h 1639846" name="connsiteY69"/>
                  <a:gd fmla="*/ 851093 w 990635" name="connsiteX70"/>
                  <a:gd fmla="*/ 1232651 h 1639846" name="connsiteY70"/>
                  <a:gd fmla="*/ 877036 w 990635" name="connsiteX71"/>
                  <a:gd fmla="*/ 1190217 h 1639846" name="connsiteY71"/>
                  <a:gd fmla="*/ 901684 w 990635" name="connsiteX72"/>
                  <a:gd fmla="*/ 1146991 h 1639846" name="connsiteY72"/>
                  <a:gd fmla="*/ 924462 w 990635" name="connsiteX73"/>
                  <a:gd fmla="*/ 1101525 h 1639846" name="connsiteY73"/>
                  <a:gd fmla="*/ 943306 w 990635" name="connsiteX74"/>
                  <a:gd fmla="*/ 1054380 h 1639846" name="connsiteY74"/>
                  <a:gd fmla="*/ 960854 w 990635" name="connsiteX75"/>
                  <a:gd fmla="*/ 1006440 h 1639846" name="connsiteY75"/>
                  <a:gd fmla="*/ 973747 w 990635" name="connsiteX76"/>
                  <a:gd fmla="*/ 957472 h 1639846" name="connsiteY76"/>
                  <a:gd fmla="*/ 983377 w 990635" name="connsiteX77"/>
                  <a:gd fmla="*/ 906869 h 1639846" name="connsiteY77"/>
                  <a:gd fmla="*/ 989072 w 990635" name="connsiteX78"/>
                  <a:gd fmla="*/ 854586 h 1639846" name="connsiteY78"/>
                  <a:gd fmla="*/ 990635 w 990635" name="connsiteX79"/>
                  <a:gd fmla="*/ 803417 h 1639846" name="connsiteY79"/>
                  <a:gd fmla="*/ 988166 w 990635" name="connsiteX80"/>
                  <a:gd fmla="*/ 751966 h 1639846" name="connsiteY80"/>
                  <a:gd fmla="*/ 982238 w 990635" name="connsiteX81"/>
                  <a:gd fmla="*/ 701678 h 1639846" name="connsiteY81"/>
                  <a:gd fmla="*/ 971654 w 990635" name="connsiteX82"/>
                  <a:gd fmla="*/ 650359 h 1639846" name="connsiteY82"/>
                  <a:gd fmla="*/ 959480 w 990635" name="connsiteX83"/>
                  <a:gd fmla="*/ 602441 h 1639846" name="connsiteY83"/>
                  <a:gd fmla="*/ 943273 w 990635" name="connsiteX84"/>
                  <a:gd fmla="*/ 554241 h 1639846" name="connsiteY84"/>
                  <a:gd fmla="*/ 925000 w 990635" name="connsiteX85"/>
                  <a:gd fmla="*/ 506598 h 1639846" name="connsiteY85"/>
                  <a:gd fmla="*/ 905188 w 990635" name="connsiteX86"/>
                  <a:gd fmla="*/ 461656 h 1639846" name="connsiteY86"/>
                  <a:gd fmla="*/ 882588 w 990635" name="connsiteX87"/>
                  <a:gd fmla="*/ 417925 h 1639846" name="connsiteY87"/>
                  <a:gd fmla="*/ 859268 w 990635" name="connsiteX88"/>
                  <a:gd fmla="*/ 374845 h 1639846" name="connsiteY88"/>
                  <a:gd fmla="*/ 834405 w 990635" name="connsiteX89"/>
                  <a:gd fmla="*/ 334466 h 1639846" name="connsiteY89"/>
                  <a:gd fmla="*/ 808823 w 990635" name="connsiteX90"/>
                  <a:gd fmla="*/ 294740 h 1639846" name="connsiteY90"/>
                  <a:gd fmla="*/ 782373 w 990635" name="connsiteX91"/>
                  <a:gd fmla="*/ 257761 h 1639846" name="connsiteY91"/>
                  <a:gd fmla="*/ 756495 w 990635" name="connsiteX92"/>
                  <a:gd fmla="*/ 222230 h 1639846" name="connsiteY92"/>
                  <a:gd fmla="*/ 731094 w 990635" name="connsiteX93"/>
                  <a:gd fmla="*/ 189540 h 1639846" name="connsiteY93"/>
                  <a:gd fmla="*/ 705497 w 990635" name="connsiteX94"/>
                  <a:gd fmla="*/ 159646 h 1639846" name="connsiteY94"/>
                  <a:gd fmla="*/ 681245 w 990635" name="connsiteX95"/>
                  <a:gd fmla="*/ 129847 h 1639846" name="connsiteY95"/>
                  <a:gd fmla="*/ 657321 w 990635" name="connsiteX96"/>
                  <a:gd fmla="*/ 104989 h 1639846" name="connsiteY96"/>
                  <a:gd fmla="*/ 635364 w 990635" name="connsiteX97"/>
                  <a:gd fmla="*/ 80970 h 1639846" name="connsiteY97"/>
                  <a:gd fmla="*/ 615852 w 990635" name="connsiteX98"/>
                  <a:gd fmla="*/ 60634 h 1639846" name="connsiteY98"/>
                  <a:gd fmla="*/ 597536 w 990635" name="connsiteX99"/>
                  <a:gd fmla="*/ 42491 h 1639846" name="connsiteY99"/>
                  <a:gd fmla="*/ 583008 w 990635" name="connsiteX100"/>
                  <a:gd fmla="*/ 28125 h 1639846" name="connsiteY100"/>
                  <a:gd fmla="*/ 570350 w 990635" name="connsiteX101"/>
                  <a:gd fmla="*/ 15999 h 1639846" name="connsiteY101"/>
                  <a:gd fmla="*/ 560807 w 990635" name="connsiteX102"/>
                  <a:gd fmla="*/ 7602 h 1639846" name="connsiteY102"/>
                  <a:gd fmla="*/ 555101 w 990635" name="connsiteX103"/>
                  <a:gd fmla="*/ 2284 h 1639846" name="connsiteY10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b="b" l="l" r="r" t="t"/>
                <a:pathLst>
                  <a:path h="1639845" w="990634">
                    <a:moveTo>
                      <a:pt x="552558" y="0"/>
                    </a:moveTo>
                    <a:lnTo>
                      <a:pt x="550395" y="1954"/>
                    </a:lnTo>
                    <a:lnTo>
                      <a:pt x="544002" y="6422"/>
                    </a:lnTo>
                    <a:lnTo>
                      <a:pt x="534053" y="13452"/>
                    </a:lnTo>
                    <a:lnTo>
                      <a:pt x="519152" y="23645"/>
                    </a:lnTo>
                    <a:lnTo>
                      <a:pt x="502761" y="35841"/>
                    </a:lnTo>
                    <a:lnTo>
                      <a:pt x="482090" y="51250"/>
                    </a:lnTo>
                    <a:lnTo>
                      <a:pt x="459257" y="68614"/>
                    </a:lnTo>
                    <a:lnTo>
                      <a:pt x="434835" y="89378"/>
                    </a:lnTo>
                    <a:lnTo>
                      <a:pt x="407674" y="110653"/>
                    </a:lnTo>
                    <a:lnTo>
                      <a:pt x="379498" y="136773"/>
                    </a:lnTo>
                    <a:lnTo>
                      <a:pt x="349976" y="162800"/>
                    </a:lnTo>
                    <a:lnTo>
                      <a:pt x="319588" y="191575"/>
                    </a:lnTo>
                    <a:lnTo>
                      <a:pt x="288331" y="223099"/>
                    </a:lnTo>
                    <a:lnTo>
                      <a:pt x="257648" y="256068"/>
                    </a:lnTo>
                    <a:lnTo>
                      <a:pt x="227440" y="291880"/>
                    </a:lnTo>
                    <a:lnTo>
                      <a:pt x="197185" y="328391"/>
                    </a:lnTo>
                    <a:lnTo>
                      <a:pt x="168077" y="367793"/>
                    </a:lnTo>
                    <a:lnTo>
                      <a:pt x="139592" y="407940"/>
                    </a:lnTo>
                    <a:lnTo>
                      <a:pt x="113026" y="449628"/>
                    </a:lnTo>
                    <a:lnTo>
                      <a:pt x="88952" y="494300"/>
                    </a:lnTo>
                    <a:lnTo>
                      <a:pt x="66174" y="539765"/>
                    </a:lnTo>
                    <a:lnTo>
                      <a:pt x="47427" y="585513"/>
                    </a:lnTo>
                    <a:lnTo>
                      <a:pt x="29780" y="634850"/>
                    </a:lnTo>
                    <a:lnTo>
                      <a:pt x="16888" y="683819"/>
                    </a:lnTo>
                    <a:lnTo>
                      <a:pt x="7258" y="734421"/>
                    </a:lnTo>
                    <a:lnTo>
                      <a:pt x="990" y="785259"/>
                    </a:lnTo>
                    <a:lnTo>
                      <a:pt x="0" y="837873"/>
                    </a:lnTo>
                    <a:lnTo>
                      <a:pt x="2470" y="889324"/>
                    </a:lnTo>
                    <a:lnTo>
                      <a:pt x="8397" y="939613"/>
                    </a:lnTo>
                    <a:lnTo>
                      <a:pt x="19080" y="989533"/>
                    </a:lnTo>
                    <a:lnTo>
                      <a:pt x="31156" y="1038848"/>
                    </a:lnTo>
                    <a:lnTo>
                      <a:pt x="47363" y="1087049"/>
                    </a:lnTo>
                    <a:lnTo>
                      <a:pt x="65061" y="1133247"/>
                    </a:lnTo>
                    <a:lnTo>
                      <a:pt x="85497" y="1178934"/>
                    </a:lnTo>
                    <a:lnTo>
                      <a:pt x="108048" y="1223365"/>
                    </a:lnTo>
                    <a:lnTo>
                      <a:pt x="131417" y="1265746"/>
                    </a:lnTo>
                    <a:lnTo>
                      <a:pt x="156229" y="1306824"/>
                    </a:lnTo>
                    <a:lnTo>
                      <a:pt x="181239" y="1345105"/>
                    </a:lnTo>
                    <a:lnTo>
                      <a:pt x="206968" y="1382735"/>
                    </a:lnTo>
                    <a:lnTo>
                      <a:pt x="233468" y="1419014"/>
                    </a:lnTo>
                    <a:lnTo>
                      <a:pt x="259590" y="1451051"/>
                    </a:lnTo>
                    <a:lnTo>
                      <a:pt x="285138" y="1481643"/>
                    </a:lnTo>
                    <a:lnTo>
                      <a:pt x="309390" y="1511443"/>
                    </a:lnTo>
                    <a:lnTo>
                      <a:pt x="333314" y="1536302"/>
                    </a:lnTo>
                    <a:lnTo>
                      <a:pt x="354599" y="1560272"/>
                    </a:lnTo>
                    <a:lnTo>
                      <a:pt x="374833" y="1579956"/>
                    </a:lnTo>
                    <a:lnTo>
                      <a:pt x="393148" y="1598099"/>
                    </a:lnTo>
                    <a:lnTo>
                      <a:pt x="407627" y="1613164"/>
                    </a:lnTo>
                    <a:lnTo>
                      <a:pt x="420958" y="1625338"/>
                    </a:lnTo>
                    <a:lnTo>
                      <a:pt x="429878" y="1632989"/>
                    </a:lnTo>
                    <a:lnTo>
                      <a:pt x="435535" y="1639005"/>
                    </a:lnTo>
                    <a:lnTo>
                      <a:pt x="437502" y="1639846"/>
                    </a:lnTo>
                    <a:lnTo>
                      <a:pt x="440240" y="1639336"/>
                    </a:lnTo>
                    <a:lnTo>
                      <a:pt x="446682" y="1634169"/>
                    </a:lnTo>
                    <a:lnTo>
                      <a:pt x="457256" y="1627886"/>
                    </a:lnTo>
                    <a:lnTo>
                      <a:pt x="471483" y="1617645"/>
                    </a:lnTo>
                    <a:lnTo>
                      <a:pt x="487924" y="1604750"/>
                    </a:lnTo>
                    <a:lnTo>
                      <a:pt x="508593" y="1589341"/>
                    </a:lnTo>
                    <a:lnTo>
                      <a:pt x="530706" y="1572630"/>
                    </a:lnTo>
                    <a:lnTo>
                      <a:pt x="555801" y="1551912"/>
                    </a:lnTo>
                    <a:lnTo>
                      <a:pt x="582961" y="1530637"/>
                    </a:lnTo>
                    <a:lnTo>
                      <a:pt x="611138" y="1504517"/>
                    </a:lnTo>
                    <a:lnTo>
                      <a:pt x="640707" y="1477791"/>
                    </a:lnTo>
                    <a:lnTo>
                      <a:pt x="670375" y="1449668"/>
                    </a:lnTo>
                    <a:lnTo>
                      <a:pt x="701009" y="1417398"/>
                    </a:lnTo>
                    <a:lnTo>
                      <a:pt x="732413" y="1383777"/>
                    </a:lnTo>
                    <a:lnTo>
                      <a:pt x="763195" y="1349410"/>
                    </a:lnTo>
                    <a:lnTo>
                      <a:pt x="793499" y="1312200"/>
                    </a:lnTo>
                    <a:lnTo>
                      <a:pt x="822559" y="1273497"/>
                    </a:lnTo>
                    <a:lnTo>
                      <a:pt x="851093" y="1232651"/>
                    </a:lnTo>
                    <a:lnTo>
                      <a:pt x="877036" y="1190217"/>
                    </a:lnTo>
                    <a:lnTo>
                      <a:pt x="901684" y="1146991"/>
                    </a:lnTo>
                    <a:lnTo>
                      <a:pt x="924462" y="1101525"/>
                    </a:lnTo>
                    <a:lnTo>
                      <a:pt x="943306" y="1054380"/>
                    </a:lnTo>
                    <a:lnTo>
                      <a:pt x="960854" y="1006440"/>
                    </a:lnTo>
                    <a:lnTo>
                      <a:pt x="973747" y="957472"/>
                    </a:lnTo>
                    <a:lnTo>
                      <a:pt x="983377" y="906869"/>
                    </a:lnTo>
                    <a:lnTo>
                      <a:pt x="989072" y="854586"/>
                    </a:lnTo>
                    <a:lnTo>
                      <a:pt x="990635" y="803417"/>
                    </a:lnTo>
                    <a:lnTo>
                      <a:pt x="988166" y="751966"/>
                    </a:lnTo>
                    <a:lnTo>
                      <a:pt x="982238" y="701678"/>
                    </a:lnTo>
                    <a:lnTo>
                      <a:pt x="971654" y="650359"/>
                    </a:lnTo>
                    <a:lnTo>
                      <a:pt x="959480" y="602441"/>
                    </a:lnTo>
                    <a:lnTo>
                      <a:pt x="943273" y="554241"/>
                    </a:lnTo>
                    <a:lnTo>
                      <a:pt x="925000" y="506598"/>
                    </a:lnTo>
                    <a:lnTo>
                      <a:pt x="905188" y="461656"/>
                    </a:lnTo>
                    <a:lnTo>
                      <a:pt x="882588" y="417925"/>
                    </a:lnTo>
                    <a:lnTo>
                      <a:pt x="859268" y="374845"/>
                    </a:lnTo>
                    <a:lnTo>
                      <a:pt x="834405" y="334466"/>
                    </a:lnTo>
                    <a:lnTo>
                      <a:pt x="808823" y="294740"/>
                    </a:lnTo>
                    <a:lnTo>
                      <a:pt x="782373" y="257761"/>
                    </a:lnTo>
                    <a:lnTo>
                      <a:pt x="756495" y="222230"/>
                    </a:lnTo>
                    <a:lnTo>
                      <a:pt x="731094" y="189540"/>
                    </a:lnTo>
                    <a:lnTo>
                      <a:pt x="705497" y="159646"/>
                    </a:lnTo>
                    <a:lnTo>
                      <a:pt x="681245" y="129847"/>
                    </a:lnTo>
                    <a:lnTo>
                      <a:pt x="657321" y="104989"/>
                    </a:lnTo>
                    <a:lnTo>
                      <a:pt x="635364" y="80970"/>
                    </a:lnTo>
                    <a:lnTo>
                      <a:pt x="615852" y="60634"/>
                    </a:lnTo>
                    <a:lnTo>
                      <a:pt x="597536" y="42491"/>
                    </a:lnTo>
                    <a:lnTo>
                      <a:pt x="583008" y="28125"/>
                    </a:lnTo>
                    <a:lnTo>
                      <a:pt x="570350" y="15999"/>
                    </a:lnTo>
                    <a:lnTo>
                      <a:pt x="560807" y="7602"/>
                    </a:lnTo>
                    <a:lnTo>
                      <a:pt x="555101" y="2284"/>
                    </a:lnTo>
                    <a:close/>
                  </a:path>
                </a:pathLst>
              </a:custGeom>
              <a:solidFill>
                <a:schemeClr val="accent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72000"/>
              <a:lstStyle/>
              <a:p>
                <a:pPr algn="ctr">
                  <a:lnSpc>
                    <a:spcPct val="120000"/>
                  </a:lnSpc>
                  <a:defRPr/>
                </a:pPr>
                <a:endParaRPr altLang="zh-CN" lang="en-US" sz="1600">
                  <a:solidFill>
                    <a:schemeClr val="tx1">
                      <a:lumMod val="65000"/>
                      <a:lumOff val="35000"/>
                    </a:schemeClr>
                  </a:solidFill>
                </a:endParaRPr>
              </a:p>
            </p:txBody>
          </p:sp>
          <p:sp>
            <p:nvSpPr>
              <p:cNvPr id="4" name="MH_SubTitle_1"/>
              <p:cNvSpPr/>
              <p:nvPr>
                <p:custDataLst>
                  <p:tags r:id="rId4"/>
                </p:custDataLst>
              </p:nvPr>
            </p:nvSpPr>
            <p:spPr bwMode="gray">
              <a:xfrm>
                <a:off x="5688013" y="2398713"/>
                <a:ext cx="990600" cy="1644650"/>
              </a:xfrm>
              <a:custGeom>
                <a:gdLst>
                  <a:gd fmla="*/ 1467 w 1470" name="T0"/>
                  <a:gd fmla="*/ 1246 h 2346" name="T1"/>
                  <a:gd fmla="*/ 1444 w 1470" name="T2"/>
                  <a:gd fmla="*/ 1390 h 2346" name="T3"/>
                  <a:gd fmla="*/ 1400 w 1470" name="T4"/>
                  <a:gd fmla="*/ 1529 h 2346" name="T5"/>
                  <a:gd fmla="*/ 1339 w 1470" name="T6"/>
                  <a:gd fmla="*/ 1662 h 2346" name="T7"/>
                  <a:gd fmla="*/ 1267 w 1470" name="T8"/>
                  <a:gd fmla="*/ 1784 h 2346" name="T9"/>
                  <a:gd fmla="*/ 1187 w 1470" name="T10"/>
                  <a:gd fmla="*/ 1898 h 2346" name="T11"/>
                  <a:gd fmla="*/ 1102 w 1470" name="T12"/>
                  <a:gd fmla="*/ 2002 h 2346" name="T13"/>
                  <a:gd fmla="*/ 1019 w 1470" name="T14"/>
                  <a:gd fmla="*/ 2094 h 2346" name="T15"/>
                  <a:gd fmla="*/ 939 w 1470" name="T16"/>
                  <a:gd fmla="*/ 2174 h 2346" name="T17"/>
                  <a:gd fmla="*/ 866 w 1470" name="T18"/>
                  <a:gd fmla="*/ 2239 h 2346" name="T19"/>
                  <a:gd fmla="*/ 806 w 1470" name="T20"/>
                  <a:gd fmla="*/ 2290 h 2346" name="T21"/>
                  <a:gd fmla="*/ 763 w 1470" name="T22"/>
                  <a:gd fmla="*/ 2325 h 2346" name="T23"/>
                  <a:gd fmla="*/ 739 w 1470" name="T24"/>
                  <a:gd fmla="*/ 2343 h 2346" name="T25"/>
                  <a:gd fmla="*/ 732 w 1470" name="T26"/>
                  <a:gd fmla="*/ 2343 h 2346" name="T27"/>
                  <a:gd fmla="*/ 709 w 1470" name="T28"/>
                  <a:gd fmla="*/ 2325 h 2346" name="T29"/>
                  <a:gd fmla="*/ 665 w 1470" name="T30"/>
                  <a:gd fmla="*/ 2290 h 2346" name="T31"/>
                  <a:gd fmla="*/ 604 w 1470" name="T32"/>
                  <a:gd fmla="*/ 2239 h 2346" name="T33"/>
                  <a:gd fmla="*/ 532 w 1470" name="T34"/>
                  <a:gd fmla="*/ 2174 h 2346" name="T35"/>
                  <a:gd fmla="*/ 452 w 1470" name="T36"/>
                  <a:gd fmla="*/ 2094 h 2346" name="T37"/>
                  <a:gd fmla="*/ 367 w 1470" name="T38"/>
                  <a:gd fmla="*/ 2002 h 2346" name="T39"/>
                  <a:gd fmla="*/ 284 w 1470" name="T40"/>
                  <a:gd fmla="*/ 1898 h 2346" name="T41"/>
                  <a:gd fmla="*/ 204 w 1470" name="T42"/>
                  <a:gd fmla="*/ 1784 h 2346" name="T43"/>
                  <a:gd fmla="*/ 131 w 1470" name="T44"/>
                  <a:gd fmla="*/ 1662 h 2346" name="T45"/>
                  <a:gd fmla="*/ 71 w 1470" name="T46"/>
                  <a:gd fmla="*/ 1529 h 2346" name="T47"/>
                  <a:gd fmla="*/ 27 w 1470" name="T48"/>
                  <a:gd fmla="*/ 1390 h 2346" name="T49"/>
                  <a:gd fmla="*/ 4 w 1470" name="T50"/>
                  <a:gd fmla="*/ 1246 h 2346" name="T51"/>
                  <a:gd fmla="*/ 4 w 1470" name="T52"/>
                  <a:gd fmla="*/ 1098 h 2346" name="T53"/>
                  <a:gd fmla="*/ 27 w 1470" name="T54"/>
                  <a:gd fmla="*/ 954 h 2346" name="T55"/>
                  <a:gd fmla="*/ 71 w 1470" name="T56"/>
                  <a:gd fmla="*/ 815 h 2346" name="T57"/>
                  <a:gd fmla="*/ 131 w 1470" name="T58"/>
                  <a:gd fmla="*/ 684 h 2346" name="T59"/>
                  <a:gd fmla="*/ 204 w 1470" name="T60"/>
                  <a:gd fmla="*/ 560 h 2346" name="T61"/>
                  <a:gd fmla="*/ 284 w 1470" name="T62"/>
                  <a:gd fmla="*/ 446 h 2346" name="T63"/>
                  <a:gd fmla="*/ 367 w 1470" name="T64"/>
                  <a:gd fmla="*/ 343 h 2346" name="T65"/>
                  <a:gd fmla="*/ 452 w 1470" name="T66"/>
                  <a:gd fmla="*/ 251 h 2346" name="T67"/>
                  <a:gd fmla="*/ 532 w 1470" name="T68"/>
                  <a:gd fmla="*/ 170 h 2346" name="T69"/>
                  <a:gd fmla="*/ 604 w 1470" name="T70"/>
                  <a:gd fmla="*/ 105 h 2346" name="T71"/>
                  <a:gd fmla="*/ 665 w 1470" name="T72"/>
                  <a:gd fmla="*/ 55 h 2346" name="T73"/>
                  <a:gd fmla="*/ 709 w 1470" name="T74"/>
                  <a:gd fmla="*/ 19 h 2346" name="T75"/>
                  <a:gd fmla="*/ 732 w 1470" name="T76"/>
                  <a:gd fmla="*/ 1 h 2346" name="T77"/>
                  <a:gd fmla="*/ 739 w 1470" name="T78"/>
                  <a:gd fmla="*/ 1 h 2346" name="T79"/>
                  <a:gd fmla="*/ 763 w 1470" name="T80"/>
                  <a:gd fmla="*/ 19 h 2346" name="T81"/>
                  <a:gd fmla="*/ 806 w 1470" name="T82"/>
                  <a:gd fmla="*/ 55 h 2346" name="T83"/>
                  <a:gd fmla="*/ 866 w 1470" name="T84"/>
                  <a:gd fmla="*/ 105 h 2346" name="T85"/>
                  <a:gd fmla="*/ 939 w 1470" name="T86"/>
                  <a:gd fmla="*/ 170 h 2346" name="T87"/>
                  <a:gd fmla="*/ 1019 w 1470" name="T88"/>
                  <a:gd fmla="*/ 251 h 2346" name="T89"/>
                  <a:gd fmla="*/ 1102 w 1470" name="T90"/>
                  <a:gd fmla="*/ 343 h 2346" name="T91"/>
                  <a:gd fmla="*/ 1187 w 1470" name="T92"/>
                  <a:gd fmla="*/ 446 h 2346" name="T93"/>
                  <a:gd fmla="*/ 1267 w 1470" name="T94"/>
                  <a:gd fmla="*/ 560 h 2346" name="T95"/>
                  <a:gd fmla="*/ 1339 w 1470" name="T96"/>
                  <a:gd fmla="*/ 684 h 2346" name="T97"/>
                  <a:gd fmla="*/ 1400 w 1470" name="T98"/>
                  <a:gd fmla="*/ 815 h 2346" name="T99"/>
                  <a:gd fmla="*/ 1444 w 1470" name="T100"/>
                  <a:gd fmla="*/ 954 h 2346" name="T101"/>
                  <a:gd fmla="*/ 1467 w 1470" name="T102"/>
                  <a:gd fmla="*/ 1098 h 234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346" w="1470">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chemeClr val="accent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180000" lIns="0" rIns="0" tIns="0"/>
              <a:lstStyle/>
              <a:p>
                <a:pPr algn="ctr">
                  <a:lnSpc>
                    <a:spcPct val="120000"/>
                  </a:lnSpc>
                  <a:defRPr/>
                </a:pPr>
                <a:endParaRPr altLang="zh-CN" lang="en-US" sz="1600">
                  <a:solidFill>
                    <a:schemeClr val="tx1">
                      <a:lumMod val="65000"/>
                      <a:lumOff val="35000"/>
                    </a:schemeClr>
                  </a:solidFill>
                </a:endParaRPr>
              </a:p>
            </p:txBody>
          </p:sp>
          <p:sp>
            <p:nvSpPr>
              <p:cNvPr id="35" name="MH_SubTitle_4"/>
              <p:cNvSpPr/>
              <p:nvPr>
                <p:custDataLst>
                  <p:tags r:id="rId5"/>
                </p:custDataLst>
              </p:nvPr>
            </p:nvSpPr>
            <p:spPr bwMode="gray">
              <a:xfrm rot="2160000">
                <a:off x="5180013" y="3960813"/>
                <a:ext cx="990600" cy="1644650"/>
              </a:xfrm>
              <a:custGeom>
                <a:gdLst>
                  <a:gd fmla="*/ 495256 w 990511" name="connsiteX0"/>
                  <a:gd fmla="*/ 1643878 h 1643878" name="connsiteY0"/>
                  <a:gd fmla="*/ 493234 w 990511" name="connsiteX1"/>
                  <a:gd fmla="*/ 1641776 h 1643878" name="connsiteY1"/>
                  <a:gd fmla="*/ 487170 w 990511" name="connsiteX2"/>
                  <a:gd fmla="*/ 1636871 h 1643878" name="connsiteY2"/>
                  <a:gd fmla="*/ 477737 w 990511" name="connsiteX3"/>
                  <a:gd fmla="*/ 1629163 h 1643878" name="connsiteY3"/>
                  <a:gd fmla="*/ 463586 w 990511" name="connsiteX4"/>
                  <a:gd fmla="*/ 1617951 h 1643878" name="connsiteY4"/>
                  <a:gd fmla="*/ 448088 w 990511" name="connsiteX5"/>
                  <a:gd fmla="*/ 1604638 h 1643878" name="connsiteY5"/>
                  <a:gd fmla="*/ 428548 w 990511" name="connsiteX6"/>
                  <a:gd fmla="*/ 1587821 h 1643878" name="connsiteY6"/>
                  <a:gd fmla="*/ 406985 w 990511" name="connsiteX7"/>
                  <a:gd fmla="*/ 1568902 h 1643878" name="connsiteY7"/>
                  <a:gd fmla="*/ 384076 w 990511" name="connsiteX8"/>
                  <a:gd fmla="*/ 1546479 h 1643878" name="connsiteY8"/>
                  <a:gd fmla="*/ 358471 w 990511" name="connsiteX9"/>
                  <a:gd fmla="*/ 1523355 h 1643878" name="connsiteY9"/>
                  <a:gd fmla="*/ 332192 w 990511" name="connsiteX10"/>
                  <a:gd fmla="*/ 1495327 h 1643878" name="connsiteY10"/>
                  <a:gd fmla="*/ 304565 w 990511" name="connsiteX11"/>
                  <a:gd fmla="*/ 1467298 h 1643878" name="connsiteY11"/>
                  <a:gd fmla="*/ 276265 w 990511" name="connsiteX12"/>
                  <a:gd fmla="*/ 1436466 h 1643878" name="connsiteY12"/>
                  <a:gd fmla="*/ 247291 w 990511" name="connsiteX13"/>
                  <a:gd fmla="*/ 1402832 h 1643878" name="connsiteY13"/>
                  <a:gd fmla="*/ 218991 w 990511" name="connsiteX14"/>
                  <a:gd fmla="*/ 1367797 h 1643878" name="connsiteY14"/>
                  <a:gd fmla="*/ 191364 w 990511" name="connsiteX15"/>
                  <a:gd fmla="*/ 1329958 h 1643878" name="connsiteY15"/>
                  <a:gd fmla="*/ 163738 w 990511" name="connsiteX16"/>
                  <a:gd fmla="*/ 1291418 h 1643878" name="connsiteY16"/>
                  <a:gd fmla="*/ 137459 w 990511" name="connsiteX17"/>
                  <a:gd fmla="*/ 1250076 h 1643878" name="connsiteY17"/>
                  <a:gd fmla="*/ 111854 w 990511" name="connsiteX18"/>
                  <a:gd fmla="*/ 1208033 h 1643878" name="connsiteY18"/>
                  <a:gd fmla="*/ 88270 w 990511" name="connsiteX19"/>
                  <a:gd fmla="*/ 1164589 h 1643878" name="connsiteY19"/>
                  <a:gd fmla="*/ 67382 w 990511" name="connsiteX20"/>
                  <a:gd fmla="*/ 1118342 h 1643878" name="connsiteY20"/>
                  <a:gd fmla="*/ 47841 w 990511" name="connsiteX21"/>
                  <a:gd fmla="*/ 1071394 h 1643878" name="connsiteY21"/>
                  <a:gd fmla="*/ 32343 w 990511" name="connsiteX22"/>
                  <a:gd fmla="*/ 1024446 h 1643878" name="connsiteY22"/>
                  <a:gd fmla="*/ 18193 w 990511" name="connsiteX23"/>
                  <a:gd fmla="*/ 973994 h 1643878" name="connsiteY23"/>
                  <a:gd fmla="*/ 8760 w 990511" name="connsiteX24"/>
                  <a:gd fmla="*/ 924244 h 1643878" name="connsiteY24"/>
                  <a:gd fmla="*/ 2695 w 990511" name="connsiteX25"/>
                  <a:gd fmla="*/ 873091 h 1643878" name="connsiteY25"/>
                  <a:gd fmla="*/ 0 w 990511" name="connsiteX26"/>
                  <a:gd fmla="*/ 821939 h 1643878" name="connsiteY26"/>
                  <a:gd fmla="*/ 2695 w 990511" name="connsiteX27"/>
                  <a:gd fmla="*/ 769385 h 1643878" name="connsiteY27"/>
                  <a:gd fmla="*/ 8760 w 990511" name="connsiteX28"/>
                  <a:gd fmla="*/ 718233 h 1643878" name="connsiteY28"/>
                  <a:gd fmla="*/ 18193 w 990511" name="connsiteX29"/>
                  <a:gd fmla="*/ 668482 h 1643878" name="connsiteY29"/>
                  <a:gd fmla="*/ 32343 w 990511" name="connsiteX30"/>
                  <a:gd fmla="*/ 619432 h 1643878" name="connsiteY30"/>
                  <a:gd fmla="*/ 47841 w 990511" name="connsiteX31"/>
                  <a:gd fmla="*/ 571083 h 1643878" name="connsiteY31"/>
                  <a:gd fmla="*/ 67382 w 990511" name="connsiteX32"/>
                  <a:gd fmla="*/ 524135 h 1643878" name="connsiteY32"/>
                  <a:gd fmla="*/ 88270 w 990511" name="connsiteX33"/>
                  <a:gd fmla="*/ 479289 h 1643878" name="connsiteY33"/>
                  <a:gd fmla="*/ 111854 w 990511" name="connsiteX34"/>
                  <a:gd fmla="*/ 435144 h 1643878" name="connsiteY34"/>
                  <a:gd fmla="*/ 137459 w 990511" name="connsiteX35"/>
                  <a:gd fmla="*/ 392401 h 1643878" name="connsiteY35"/>
                  <a:gd fmla="*/ 163738 w 990511" name="connsiteX36"/>
                  <a:gd fmla="*/ 351759 h 1643878" name="connsiteY36"/>
                  <a:gd fmla="*/ 191364 w 990511" name="connsiteX37"/>
                  <a:gd fmla="*/ 312519 h 1643878" name="connsiteY37"/>
                  <a:gd fmla="*/ 218991 w 990511" name="connsiteX38"/>
                  <a:gd fmla="*/ 276082 h 1643878" name="connsiteY38"/>
                  <a:gd fmla="*/ 247291 w 990511" name="connsiteX39"/>
                  <a:gd fmla="*/ 240345 h 1643878" name="connsiteY39"/>
                  <a:gd fmla="*/ 276265 w 990511" name="connsiteX40"/>
                  <a:gd fmla="*/ 206010 h 1643878" name="connsiteY40"/>
                  <a:gd fmla="*/ 304565 w 990511" name="connsiteX41"/>
                  <a:gd fmla="*/ 175880 h 1643878" name="connsiteY41"/>
                  <a:gd fmla="*/ 332192 w 990511" name="connsiteX42"/>
                  <a:gd fmla="*/ 147150 h 1643878" name="connsiteY42"/>
                  <a:gd fmla="*/ 358471 w 990511" name="connsiteX43"/>
                  <a:gd fmla="*/ 119121 h 1643878" name="connsiteY43"/>
                  <a:gd fmla="*/ 384076 w 990511" name="connsiteX44"/>
                  <a:gd fmla="*/ 95998 h 1643878" name="connsiteY44"/>
                  <a:gd fmla="*/ 406985 w 990511" name="connsiteX45"/>
                  <a:gd fmla="*/ 73575 h 1643878" name="connsiteY45"/>
                  <a:gd fmla="*/ 428548 w 990511" name="connsiteX46"/>
                  <a:gd fmla="*/ 55357 h 1643878" name="connsiteY46"/>
                  <a:gd fmla="*/ 448088 w 990511" name="connsiteX47"/>
                  <a:gd fmla="*/ 38539 h 1643878" name="connsiteY47"/>
                  <a:gd fmla="*/ 463586 w 990511" name="connsiteX48"/>
                  <a:gd fmla="*/ 24525 h 1643878" name="connsiteY48"/>
                  <a:gd fmla="*/ 477736 w 990511" name="connsiteX49"/>
                  <a:gd fmla="*/ 13313 h 1643878" name="connsiteY49"/>
                  <a:gd fmla="*/ 487170 w 990511" name="connsiteX50"/>
                  <a:gd fmla="*/ 6306 h 1643878" name="connsiteY50"/>
                  <a:gd fmla="*/ 493234 w 990511" name="connsiteX51"/>
                  <a:gd fmla="*/ 701 h 1643878" name="connsiteY51"/>
                  <a:gd fmla="*/ 495255 w 990511" name="connsiteX52"/>
                  <a:gd fmla="*/ 0 h 1643878" name="connsiteY52"/>
                  <a:gd fmla="*/ 497951 w 990511" name="connsiteX53"/>
                  <a:gd fmla="*/ 701 h 1643878" name="connsiteY53"/>
                  <a:gd fmla="*/ 504015 w 990511" name="connsiteX54"/>
                  <a:gd fmla="*/ 6306 h 1643878" name="connsiteY54"/>
                  <a:gd fmla="*/ 514122 w 990511" name="connsiteX55"/>
                  <a:gd fmla="*/ 13314 h 1643878" name="connsiteY55"/>
                  <a:gd fmla="*/ 527599 w 990511" name="connsiteX56"/>
                  <a:gd fmla="*/ 24525 h 1643878" name="connsiteY56"/>
                  <a:gd fmla="*/ 543097 w 990511" name="connsiteX57"/>
                  <a:gd fmla="*/ 38539 h 1643878" name="connsiteY57"/>
                  <a:gd fmla="*/ 562637 w 990511" name="connsiteX58"/>
                  <a:gd fmla="*/ 55356 h 1643878" name="connsiteY58"/>
                  <a:gd fmla="*/ 583525 w 990511" name="connsiteX59"/>
                  <a:gd fmla="*/ 73575 h 1643878" name="connsiteY59"/>
                  <a:gd fmla="*/ 607109 w 990511" name="connsiteX60"/>
                  <a:gd fmla="*/ 95998 h 1643878" name="connsiteY60"/>
                  <a:gd fmla="*/ 632714 w 990511" name="connsiteX61"/>
                  <a:gd fmla="*/ 119122 h 1643878" name="connsiteY61"/>
                  <a:gd fmla="*/ 658993 w 990511" name="connsiteX62"/>
                  <a:gd fmla="*/ 147150 h 1643878" name="connsiteY62"/>
                  <a:gd fmla="*/ 686620 w 990511" name="connsiteX63"/>
                  <a:gd fmla="*/ 175880 h 1643878" name="connsiteY63"/>
                  <a:gd fmla="*/ 714246 w 990511" name="connsiteX64"/>
                  <a:gd fmla="*/ 206010 h 1643878" name="connsiteY64"/>
                  <a:gd fmla="*/ 742546 w 990511" name="connsiteX65"/>
                  <a:gd fmla="*/ 240345 h 1643878" name="connsiteY65"/>
                  <a:gd fmla="*/ 771521 w 990511" name="connsiteX66"/>
                  <a:gd fmla="*/ 276082 h 1643878" name="connsiteY66"/>
                  <a:gd fmla="*/ 799821 w 990511" name="connsiteX67"/>
                  <a:gd fmla="*/ 312519 h 1643878" name="connsiteY67"/>
                  <a:gd fmla="*/ 827447 w 990511" name="connsiteX68"/>
                  <a:gd fmla="*/ 351759 h 1643878" name="connsiteY68"/>
                  <a:gd fmla="*/ 853726 w 990511" name="connsiteX69"/>
                  <a:gd fmla="*/ 392401 h 1643878" name="connsiteY69"/>
                  <a:gd fmla="*/ 879331 w 990511" name="connsiteX70"/>
                  <a:gd fmla="*/ 435144 h 1643878" name="connsiteY70"/>
                  <a:gd fmla="*/ 902241 w 990511" name="connsiteX71"/>
                  <a:gd fmla="*/ 479289 h 1643878" name="connsiteY71"/>
                  <a:gd fmla="*/ 923803 w 990511" name="connsiteX72"/>
                  <a:gd fmla="*/ 524135 h 1643878" name="connsiteY72"/>
                  <a:gd fmla="*/ 943344 w 990511" name="connsiteX73"/>
                  <a:gd fmla="*/ 571083 h 1643878" name="connsiteY73"/>
                  <a:gd fmla="*/ 958842 w 990511" name="connsiteX74"/>
                  <a:gd fmla="*/ 619432 h 1643878" name="connsiteY74"/>
                  <a:gd fmla="*/ 972992 w 990511" name="connsiteX75"/>
                  <a:gd fmla="*/ 668483 h 1643878" name="connsiteY75"/>
                  <a:gd fmla="*/ 982425 w 990511" name="connsiteX76"/>
                  <a:gd fmla="*/ 718233 h 1643878" name="connsiteY76"/>
                  <a:gd fmla="*/ 988490 w 990511" name="connsiteX77"/>
                  <a:gd fmla="*/ 769385 h 1643878" name="connsiteY77"/>
                  <a:gd fmla="*/ 990511 w 990511" name="connsiteX78"/>
                  <a:gd fmla="*/ 821939 h 1643878" name="connsiteY78"/>
                  <a:gd fmla="*/ 988489 w 990511" name="connsiteX79"/>
                  <a:gd fmla="*/ 873091 h 1643878" name="connsiteY79"/>
                  <a:gd fmla="*/ 982425 w 990511" name="connsiteX80"/>
                  <a:gd fmla="*/ 924243 h 1643878" name="connsiteY80"/>
                  <a:gd fmla="*/ 972992 w 990511" name="connsiteX81"/>
                  <a:gd fmla="*/ 973994 h 1643878" name="connsiteY81"/>
                  <a:gd fmla="*/ 958842 w 990511" name="connsiteX82"/>
                  <a:gd fmla="*/ 1024446 h 1643878" name="connsiteY82"/>
                  <a:gd fmla="*/ 943344 w 990511" name="connsiteX83"/>
                  <a:gd fmla="*/ 1071394 h 1643878" name="connsiteY83"/>
                  <a:gd fmla="*/ 923803 w 990511" name="connsiteX84"/>
                  <a:gd fmla="*/ 1118341 h 1643878" name="connsiteY84"/>
                  <a:gd fmla="*/ 902241 w 990511" name="connsiteX85"/>
                  <a:gd fmla="*/ 1164589 h 1643878" name="connsiteY85"/>
                  <a:gd fmla="*/ 879331 w 990511" name="connsiteX86"/>
                  <a:gd fmla="*/ 1208033 h 1643878" name="connsiteY86"/>
                  <a:gd fmla="*/ 853726 w 990511" name="connsiteX87"/>
                  <a:gd fmla="*/ 1250076 h 1643878" name="connsiteY87"/>
                  <a:gd fmla="*/ 827447 w 990511" name="connsiteX88"/>
                  <a:gd fmla="*/ 1291418 h 1643878" name="connsiteY88"/>
                  <a:gd fmla="*/ 799821 w 990511" name="connsiteX89"/>
                  <a:gd fmla="*/ 1329958 h 1643878" name="connsiteY89"/>
                  <a:gd fmla="*/ 771520 w 990511" name="connsiteX90"/>
                  <a:gd fmla="*/ 1367796 h 1643878" name="connsiteY90"/>
                  <a:gd fmla="*/ 742546 w 990511" name="connsiteX91"/>
                  <a:gd fmla="*/ 1402832 h 1643878" name="connsiteY91"/>
                  <a:gd fmla="*/ 714246 w 990511" name="connsiteX92"/>
                  <a:gd fmla="*/ 1436466 h 1643878" name="connsiteY92"/>
                  <a:gd fmla="*/ 686620 w 990511" name="connsiteX93"/>
                  <a:gd fmla="*/ 1467298 h 1643878" name="connsiteY93"/>
                  <a:gd fmla="*/ 658993 w 990511" name="connsiteX94"/>
                  <a:gd fmla="*/ 1495326 h 1643878" name="connsiteY94"/>
                  <a:gd fmla="*/ 632714 w 990511" name="connsiteX95"/>
                  <a:gd fmla="*/ 1523355 h 1643878" name="connsiteY95"/>
                  <a:gd fmla="*/ 607109 w 990511" name="connsiteX96"/>
                  <a:gd fmla="*/ 1546479 h 1643878" name="connsiteY96"/>
                  <a:gd fmla="*/ 583526 w 990511" name="connsiteX97"/>
                  <a:gd fmla="*/ 1568902 h 1643878" name="connsiteY97"/>
                  <a:gd fmla="*/ 562637 w 990511" name="connsiteX98"/>
                  <a:gd fmla="*/ 1587821 h 1643878" name="connsiteY98"/>
                  <a:gd fmla="*/ 543097 w 990511" name="connsiteX99"/>
                  <a:gd fmla="*/ 1604638 h 1643878" name="connsiteY99"/>
                  <a:gd fmla="*/ 527599 w 990511" name="connsiteX100"/>
                  <a:gd fmla="*/ 1617951 h 1643878" name="connsiteY100"/>
                  <a:gd fmla="*/ 514123 w 990511" name="connsiteX101"/>
                  <a:gd fmla="*/ 1629163 h 1643878" name="connsiteY101"/>
                  <a:gd fmla="*/ 504015 w 990511" name="connsiteX102"/>
                  <a:gd fmla="*/ 1636871 h 1643878" name="connsiteY102"/>
                  <a:gd fmla="*/ 497951 w 990511" name="connsiteX103"/>
                  <a:gd fmla="*/ 1641776 h 1643878" name="connsiteY10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b="b" l="l" r="r" t="t"/>
                <a:pathLst>
                  <a:path h="1643878" w="990511">
                    <a:moveTo>
                      <a:pt x="495256" y="1643878"/>
                    </a:moveTo>
                    <a:lnTo>
                      <a:pt x="493234" y="1641776"/>
                    </a:lnTo>
                    <a:lnTo>
                      <a:pt x="487170" y="1636871"/>
                    </a:lnTo>
                    <a:lnTo>
                      <a:pt x="477737" y="1629163"/>
                    </a:lnTo>
                    <a:lnTo>
                      <a:pt x="463586" y="1617951"/>
                    </a:lnTo>
                    <a:lnTo>
                      <a:pt x="448088" y="1604638"/>
                    </a:lnTo>
                    <a:lnTo>
                      <a:pt x="428548" y="1587821"/>
                    </a:lnTo>
                    <a:lnTo>
                      <a:pt x="406985" y="1568902"/>
                    </a:lnTo>
                    <a:lnTo>
                      <a:pt x="384076" y="1546479"/>
                    </a:lnTo>
                    <a:lnTo>
                      <a:pt x="358471" y="1523355"/>
                    </a:lnTo>
                    <a:lnTo>
                      <a:pt x="332192" y="1495327"/>
                    </a:lnTo>
                    <a:lnTo>
                      <a:pt x="304565" y="1467298"/>
                    </a:lnTo>
                    <a:lnTo>
                      <a:pt x="276265" y="1436466"/>
                    </a:lnTo>
                    <a:lnTo>
                      <a:pt x="247291" y="1402832"/>
                    </a:lnTo>
                    <a:lnTo>
                      <a:pt x="218991" y="1367797"/>
                    </a:lnTo>
                    <a:lnTo>
                      <a:pt x="191364" y="1329958"/>
                    </a:lnTo>
                    <a:lnTo>
                      <a:pt x="163738" y="1291418"/>
                    </a:lnTo>
                    <a:lnTo>
                      <a:pt x="137459" y="1250076"/>
                    </a:lnTo>
                    <a:lnTo>
                      <a:pt x="111854" y="1208033"/>
                    </a:lnTo>
                    <a:lnTo>
                      <a:pt x="88270" y="1164589"/>
                    </a:lnTo>
                    <a:lnTo>
                      <a:pt x="67382" y="1118342"/>
                    </a:lnTo>
                    <a:lnTo>
                      <a:pt x="47841" y="1071394"/>
                    </a:lnTo>
                    <a:lnTo>
                      <a:pt x="32343" y="1024446"/>
                    </a:lnTo>
                    <a:lnTo>
                      <a:pt x="18193" y="973994"/>
                    </a:lnTo>
                    <a:lnTo>
                      <a:pt x="8760" y="924244"/>
                    </a:lnTo>
                    <a:lnTo>
                      <a:pt x="2695" y="873091"/>
                    </a:lnTo>
                    <a:lnTo>
                      <a:pt x="0" y="821939"/>
                    </a:lnTo>
                    <a:lnTo>
                      <a:pt x="2695" y="769385"/>
                    </a:lnTo>
                    <a:lnTo>
                      <a:pt x="8760" y="718233"/>
                    </a:lnTo>
                    <a:lnTo>
                      <a:pt x="18193" y="668482"/>
                    </a:lnTo>
                    <a:lnTo>
                      <a:pt x="32343" y="619432"/>
                    </a:lnTo>
                    <a:lnTo>
                      <a:pt x="47841" y="571083"/>
                    </a:lnTo>
                    <a:lnTo>
                      <a:pt x="67382" y="524135"/>
                    </a:lnTo>
                    <a:lnTo>
                      <a:pt x="88270" y="479289"/>
                    </a:lnTo>
                    <a:lnTo>
                      <a:pt x="111854" y="435144"/>
                    </a:lnTo>
                    <a:lnTo>
                      <a:pt x="137459" y="392401"/>
                    </a:lnTo>
                    <a:lnTo>
                      <a:pt x="163738" y="351759"/>
                    </a:lnTo>
                    <a:lnTo>
                      <a:pt x="191364" y="312519"/>
                    </a:lnTo>
                    <a:lnTo>
                      <a:pt x="218991" y="276082"/>
                    </a:lnTo>
                    <a:lnTo>
                      <a:pt x="247291" y="240345"/>
                    </a:lnTo>
                    <a:lnTo>
                      <a:pt x="276265" y="206010"/>
                    </a:lnTo>
                    <a:lnTo>
                      <a:pt x="304565" y="175880"/>
                    </a:lnTo>
                    <a:lnTo>
                      <a:pt x="332192" y="147150"/>
                    </a:lnTo>
                    <a:lnTo>
                      <a:pt x="358471" y="119121"/>
                    </a:lnTo>
                    <a:lnTo>
                      <a:pt x="384076" y="95998"/>
                    </a:lnTo>
                    <a:lnTo>
                      <a:pt x="406985" y="73575"/>
                    </a:lnTo>
                    <a:lnTo>
                      <a:pt x="428548" y="55357"/>
                    </a:lnTo>
                    <a:lnTo>
                      <a:pt x="448088" y="38539"/>
                    </a:lnTo>
                    <a:lnTo>
                      <a:pt x="463586" y="24525"/>
                    </a:lnTo>
                    <a:lnTo>
                      <a:pt x="477736" y="13313"/>
                    </a:lnTo>
                    <a:lnTo>
                      <a:pt x="487170" y="6306"/>
                    </a:lnTo>
                    <a:lnTo>
                      <a:pt x="493234" y="701"/>
                    </a:lnTo>
                    <a:lnTo>
                      <a:pt x="495255" y="0"/>
                    </a:lnTo>
                    <a:lnTo>
                      <a:pt x="497951" y="701"/>
                    </a:lnTo>
                    <a:lnTo>
                      <a:pt x="504015" y="6306"/>
                    </a:lnTo>
                    <a:lnTo>
                      <a:pt x="514122" y="13314"/>
                    </a:lnTo>
                    <a:lnTo>
                      <a:pt x="527599" y="24525"/>
                    </a:lnTo>
                    <a:lnTo>
                      <a:pt x="543097" y="38539"/>
                    </a:lnTo>
                    <a:lnTo>
                      <a:pt x="562637" y="55356"/>
                    </a:lnTo>
                    <a:lnTo>
                      <a:pt x="583525" y="73575"/>
                    </a:lnTo>
                    <a:lnTo>
                      <a:pt x="607109" y="95998"/>
                    </a:lnTo>
                    <a:lnTo>
                      <a:pt x="632714" y="119122"/>
                    </a:lnTo>
                    <a:lnTo>
                      <a:pt x="658993" y="147150"/>
                    </a:lnTo>
                    <a:lnTo>
                      <a:pt x="686620" y="175880"/>
                    </a:lnTo>
                    <a:lnTo>
                      <a:pt x="714246" y="206010"/>
                    </a:lnTo>
                    <a:lnTo>
                      <a:pt x="742546" y="240345"/>
                    </a:lnTo>
                    <a:lnTo>
                      <a:pt x="771521" y="276082"/>
                    </a:lnTo>
                    <a:lnTo>
                      <a:pt x="799821" y="312519"/>
                    </a:lnTo>
                    <a:lnTo>
                      <a:pt x="827447" y="351759"/>
                    </a:lnTo>
                    <a:lnTo>
                      <a:pt x="853726" y="392401"/>
                    </a:lnTo>
                    <a:lnTo>
                      <a:pt x="879331" y="435144"/>
                    </a:lnTo>
                    <a:lnTo>
                      <a:pt x="902241" y="479289"/>
                    </a:lnTo>
                    <a:lnTo>
                      <a:pt x="923803" y="524135"/>
                    </a:lnTo>
                    <a:lnTo>
                      <a:pt x="943344" y="571083"/>
                    </a:lnTo>
                    <a:lnTo>
                      <a:pt x="958842" y="619432"/>
                    </a:lnTo>
                    <a:lnTo>
                      <a:pt x="972992" y="668483"/>
                    </a:lnTo>
                    <a:lnTo>
                      <a:pt x="982425" y="718233"/>
                    </a:lnTo>
                    <a:lnTo>
                      <a:pt x="988490" y="769385"/>
                    </a:lnTo>
                    <a:lnTo>
                      <a:pt x="990511" y="821939"/>
                    </a:lnTo>
                    <a:lnTo>
                      <a:pt x="988489" y="873091"/>
                    </a:lnTo>
                    <a:lnTo>
                      <a:pt x="982425" y="924243"/>
                    </a:lnTo>
                    <a:lnTo>
                      <a:pt x="972992" y="973994"/>
                    </a:lnTo>
                    <a:lnTo>
                      <a:pt x="958842" y="1024446"/>
                    </a:lnTo>
                    <a:lnTo>
                      <a:pt x="943344" y="1071394"/>
                    </a:lnTo>
                    <a:lnTo>
                      <a:pt x="923803" y="1118341"/>
                    </a:lnTo>
                    <a:lnTo>
                      <a:pt x="902241" y="1164589"/>
                    </a:lnTo>
                    <a:lnTo>
                      <a:pt x="879331" y="1208033"/>
                    </a:lnTo>
                    <a:lnTo>
                      <a:pt x="853726" y="1250076"/>
                    </a:lnTo>
                    <a:lnTo>
                      <a:pt x="827447" y="1291418"/>
                    </a:lnTo>
                    <a:lnTo>
                      <a:pt x="799821" y="1329958"/>
                    </a:lnTo>
                    <a:lnTo>
                      <a:pt x="771520" y="1367796"/>
                    </a:lnTo>
                    <a:lnTo>
                      <a:pt x="742546" y="1402832"/>
                    </a:lnTo>
                    <a:lnTo>
                      <a:pt x="714246" y="1436466"/>
                    </a:lnTo>
                    <a:lnTo>
                      <a:pt x="686620" y="1467298"/>
                    </a:lnTo>
                    <a:lnTo>
                      <a:pt x="658993" y="1495326"/>
                    </a:lnTo>
                    <a:lnTo>
                      <a:pt x="632714" y="1523355"/>
                    </a:lnTo>
                    <a:lnTo>
                      <a:pt x="607109" y="1546479"/>
                    </a:lnTo>
                    <a:lnTo>
                      <a:pt x="583526" y="1568902"/>
                    </a:lnTo>
                    <a:lnTo>
                      <a:pt x="562637" y="1587821"/>
                    </a:lnTo>
                    <a:lnTo>
                      <a:pt x="543097" y="1604638"/>
                    </a:lnTo>
                    <a:lnTo>
                      <a:pt x="527599" y="1617951"/>
                    </a:lnTo>
                    <a:lnTo>
                      <a:pt x="514123" y="1629163"/>
                    </a:lnTo>
                    <a:lnTo>
                      <a:pt x="504015" y="1636871"/>
                    </a:lnTo>
                    <a:lnTo>
                      <a:pt x="497951" y="1641776"/>
                    </a:lnTo>
                    <a:close/>
                  </a:path>
                </a:pathLst>
              </a:custGeom>
              <a:solidFill>
                <a:schemeClr val="accent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72000"/>
              <a:lstStyle/>
              <a:p>
                <a:pPr algn="ctr">
                  <a:lnSpc>
                    <a:spcPct val="120000"/>
                  </a:lnSpc>
                  <a:defRPr/>
                </a:pPr>
                <a:endParaRPr altLang="zh-CN" lang="en-US" sz="1600">
                  <a:solidFill>
                    <a:schemeClr val="tx1">
                      <a:lumMod val="65000"/>
                      <a:lumOff val="35000"/>
                    </a:schemeClr>
                  </a:solidFill>
                </a:endParaRPr>
              </a:p>
            </p:txBody>
          </p:sp>
          <p:sp>
            <p:nvSpPr>
              <p:cNvPr id="29" name="MH_SubTitle_2"/>
              <p:cNvSpPr/>
              <p:nvPr>
                <p:custDataLst>
                  <p:tags r:id="rId6"/>
                </p:custDataLst>
              </p:nvPr>
            </p:nvSpPr>
            <p:spPr>
              <a:xfrm rot="20544648">
                <a:off x="6175376" y="3275013"/>
                <a:ext cx="1952625" cy="990600"/>
              </a:xfrm>
              <a:custGeom>
                <a:gdLst>
                  <a:gd fmla="*/ 1069560 w 1953336" name="connsiteX0"/>
                  <a:gd fmla="*/ 46042 h 990486" name="connsiteY0"/>
                  <a:gd fmla="*/ 1116647 w 1953336" name="connsiteX1"/>
                  <a:gd fmla="*/ 65245 h 990486" name="connsiteY1"/>
                  <a:gd fmla="*/ 1161642 w 1953336" name="connsiteX2"/>
                  <a:gd fmla="*/ 85812 h 990486" name="connsiteY2"/>
                  <a:gd fmla="*/ 1205954 w 1953336" name="connsiteX3"/>
                  <a:gd fmla="*/ 109078 h 990486" name="connsiteY3"/>
                  <a:gd fmla="*/ 1248881 w 1953336" name="connsiteX4"/>
                  <a:gd fmla="*/ 134376 h 990486" name="connsiteY4"/>
                  <a:gd fmla="*/ 1289709 w 1953336" name="connsiteX5"/>
                  <a:gd fmla="*/ 160363 h 990486" name="connsiteY5"/>
                  <a:gd fmla="*/ 1329147 w 1953336" name="connsiteX6"/>
                  <a:gd fmla="*/ 187707 h 990486" name="connsiteY6"/>
                  <a:gd fmla="*/ 1365781 w 1953336" name="connsiteX7"/>
                  <a:gd fmla="*/ 215072 h 990486" name="connsiteY7"/>
                  <a:gd fmla="*/ 1401719 w 1953336" name="connsiteX8"/>
                  <a:gd fmla="*/ 243115 h 990486" name="connsiteY8"/>
                  <a:gd fmla="*/ 1436261 w 1953336" name="connsiteX9"/>
                  <a:gd fmla="*/ 271842 h 990486" name="connsiteY9"/>
                  <a:gd fmla="*/ 1466594 w 1953336" name="connsiteX10"/>
                  <a:gd fmla="*/ 299926 h 990486" name="connsiteY10"/>
                  <a:gd fmla="*/ 1495521 w 1953336" name="connsiteX11"/>
                  <a:gd fmla="*/ 327346 h 990486" name="connsiteY11"/>
                  <a:gd fmla="*/ 1523737 w 1953336" name="connsiteX12"/>
                  <a:gd fmla="*/ 353423 h 990486" name="connsiteY12"/>
                  <a:gd fmla="*/ 1547044 w 1953336" name="connsiteX13"/>
                  <a:gd fmla="*/ 378862 h 990486" name="connsiteY13"/>
                  <a:gd fmla="*/ 1569630 w 1953336" name="connsiteX14"/>
                  <a:gd fmla="*/ 401610 h 990486" name="connsiteY14"/>
                  <a:gd fmla="*/ 1588003 w 1953336" name="connsiteX15"/>
                  <a:gd fmla="*/ 423041 h 990486" name="connsiteY15"/>
                  <a:gd fmla="*/ 1604960 w 1953336" name="connsiteX16"/>
                  <a:gd fmla="*/ 442461 h 990486" name="connsiteY16"/>
                  <a:gd fmla="*/ 1619085 w 1953336" name="connsiteX17"/>
                  <a:gd fmla="*/ 457858 h 990486" name="connsiteY17"/>
                  <a:gd fmla="*/ 1630397 w 1953336" name="connsiteX18"/>
                  <a:gd fmla="*/ 471927 h 990486" name="connsiteY18"/>
                  <a:gd fmla="*/ 1637472 w 1953336" name="connsiteX19"/>
                  <a:gd fmla="*/ 481310 h 990486" name="connsiteY19"/>
                  <a:gd fmla="*/ 1643121 w 1953336" name="connsiteX20"/>
                  <a:gd fmla="*/ 487334 h 990486" name="connsiteY20"/>
                  <a:gd fmla="*/ 1643836 w 1953336" name="connsiteX21"/>
                  <a:gd fmla="*/ 489351 h 990486" name="connsiteY21"/>
                  <a:gd fmla="*/ 1643155 w 1953336" name="connsiteX22"/>
                  <a:gd fmla="*/ 492051 h 990486" name="connsiteY22"/>
                  <a:gd fmla="*/ 1637593 w 1953336" name="connsiteX23"/>
                  <a:gd fmla="*/ 498155 h 990486" name="connsiteY23"/>
                  <a:gd fmla="*/ 1630658 w 1953336" name="connsiteX24"/>
                  <a:gd fmla="*/ 508312 h 990486" name="connsiteY24"/>
                  <a:gd fmla="*/ 1619544 w 1953336" name="connsiteX25"/>
                  <a:gd fmla="*/ 521869 h 990486" name="connsiteY25"/>
                  <a:gd fmla="*/ 1605641 w 1953336" name="connsiteX26"/>
                  <a:gd fmla="*/ 537467 h 990486" name="connsiteY26"/>
                  <a:gd fmla="*/ 1588964 w 1953336" name="connsiteX27"/>
                  <a:gd fmla="*/ 557127 h 990486" name="connsiteY27"/>
                  <a:gd fmla="*/ 1570896 w 1953336" name="connsiteX28"/>
                  <a:gd fmla="*/ 578146 h 990486" name="connsiteY28"/>
                  <a:gd fmla="*/ 1548643 w 1953336" name="connsiteX29"/>
                  <a:gd fmla="*/ 601889 h 990486" name="connsiteY29"/>
                  <a:gd fmla="*/ 1525703 w 1953336" name="connsiteX30"/>
                  <a:gd fmla="*/ 627660 h 990486" name="connsiteY30"/>
                  <a:gd fmla="*/ 1497864 w 1953336" name="connsiteX31"/>
                  <a:gd fmla="*/ 654139 h 990486" name="connsiteY31"/>
                  <a:gd fmla="*/ 1469333 w 1953336" name="connsiteX32"/>
                  <a:gd fmla="*/ 681970 h 990486" name="connsiteY32"/>
                  <a:gd fmla="*/ 1439401 w 1953336" name="connsiteX33"/>
                  <a:gd fmla="*/ 709812 h 990486" name="connsiteY33"/>
                  <a:gd fmla="*/ 1405270 w 1953336" name="connsiteX34"/>
                  <a:gd fmla="*/ 738358 h 990486" name="connsiteY34"/>
                  <a:gd fmla="*/ 1369742 w 1953336" name="connsiteX35"/>
                  <a:gd fmla="*/ 767588 h 990486" name="connsiteY35"/>
                  <a:gd fmla="*/ 1333509 w 1953336" name="connsiteX36"/>
                  <a:gd fmla="*/ 796149 h 990486" name="connsiteY36"/>
                  <a:gd fmla="*/ 1294468 w 1953336" name="connsiteX37"/>
                  <a:gd fmla="*/ 824056 h 990486" name="connsiteY37"/>
                  <a:gd fmla="*/ 1254016 w 1953336" name="connsiteX38"/>
                  <a:gd fmla="*/ 850625 h 990486" name="connsiteY38"/>
                  <a:gd fmla="*/ 1211457 w 1953336" name="connsiteX39"/>
                  <a:gd fmla="*/ 876536 h 990486" name="connsiteY39"/>
                  <a:gd fmla="*/ 1167477 w 1953336" name="connsiteX40"/>
                  <a:gd fmla="*/ 899762 h 990486" name="connsiteY40"/>
                  <a:gd fmla="*/ 1122787 w 1953336" name="connsiteX41"/>
                  <a:gd fmla="*/ 921645 h 990486" name="connsiteY41"/>
                  <a:gd fmla="*/ 1075980 w 1953336" name="connsiteX42"/>
                  <a:gd fmla="*/ 941522 h 990486" name="connsiteY42"/>
                  <a:gd fmla="*/ 1027744 w 1953336" name="connsiteX43"/>
                  <a:gd fmla="*/ 957366 h 990486" name="connsiteY43"/>
                  <a:gd fmla="*/ 978796 w 1953336" name="connsiteX44"/>
                  <a:gd fmla="*/ 971867 h 990486" name="connsiteY44"/>
                  <a:gd fmla="*/ 929114 w 1953336" name="connsiteX45"/>
                  <a:gd fmla="*/ 981657 h 990486" name="connsiteY45"/>
                  <a:gd fmla="*/ 878007 w 1953336" name="connsiteX46"/>
                  <a:gd fmla="*/ 988088 h 990486" name="connsiteY46"/>
                  <a:gd fmla="*/ 825469 w 1953336" name="connsiteX47"/>
                  <a:gd fmla="*/ 990486 h 990486" name="connsiteY47"/>
                  <a:gd fmla="*/ 774304 w 1953336" name="connsiteX48"/>
                  <a:gd fmla="*/ 988832 h 990486" name="connsiteY48"/>
                  <a:gd fmla="*/ 723109 w 1953336" name="connsiteX49"/>
                  <a:gd fmla="*/ 983134 h 990486" name="connsiteY49"/>
                  <a:gd fmla="*/ 673292 w 1953336" name="connsiteX50"/>
                  <a:gd fmla="*/ 974058 h 990486" name="connsiteY50"/>
                  <a:gd fmla="*/ 622740 w 1953336" name="connsiteX51"/>
                  <a:gd fmla="*/ 960269 h 990486" name="connsiteY51"/>
                  <a:gd fmla="*/ 575683 w 1953336" name="connsiteX52"/>
                  <a:gd fmla="*/ 945109 h 990486" name="connsiteY52"/>
                  <a:gd fmla="*/ 528596 w 1953336" name="connsiteX53"/>
                  <a:gd fmla="*/ 925905 h 990486" name="connsiteY53"/>
                  <a:gd fmla="*/ 482195 w 1953336" name="connsiteX54"/>
                  <a:gd fmla="*/ 904675 h 990486" name="connsiteY54"/>
                  <a:gd fmla="*/ 438588 w 1953336" name="connsiteX55"/>
                  <a:gd fmla="*/ 882077 h 990486" name="connsiteY55"/>
                  <a:gd fmla="*/ 396362 w 1953336" name="connsiteX56"/>
                  <a:gd fmla="*/ 856774 h 990486" name="connsiteY56"/>
                  <a:gd fmla="*/ 354833 w 1953336" name="connsiteX57"/>
                  <a:gd fmla="*/ 830793 h 990486" name="connsiteY57"/>
                  <a:gd fmla="*/ 316096 w 1953336" name="connsiteX58"/>
                  <a:gd fmla="*/ 803443 h 990486" name="connsiteY58"/>
                  <a:gd fmla="*/ 278056 w 1953336" name="connsiteX59"/>
                  <a:gd fmla="*/ 775415 h 990486" name="connsiteY59"/>
                  <a:gd fmla="*/ 242813 w 1953336" name="connsiteX60"/>
                  <a:gd fmla="*/ 746693 h 990486" name="connsiteY60"/>
                  <a:gd fmla="*/ 208977 w 1953336" name="connsiteX61"/>
                  <a:gd fmla="*/ 718634 h 990486" name="connsiteY61"/>
                  <a:gd fmla="*/ 177948 w 1953336" name="connsiteX62"/>
                  <a:gd fmla="*/ 691229 h 990486" name="connsiteY62"/>
                  <a:gd fmla="*/ 149722 w 1953336" name="connsiteX63"/>
                  <a:gd fmla="*/ 663804 h 990486" name="connsiteY63"/>
                  <a:gd fmla="*/ 121506 w 1953336" name="connsiteX64"/>
                  <a:gd fmla="*/ 637727 h 990486" name="connsiteY64"/>
                  <a:gd fmla="*/ 98199 w 1953336" name="connsiteX65"/>
                  <a:gd fmla="*/ 612289 h 990486" name="connsiteY65"/>
                  <a:gd fmla="*/ 75608 w 1953336" name="connsiteX66"/>
                  <a:gd fmla="*/ 588866 h 990486" name="connsiteY66"/>
                  <a:gd fmla="*/ 56540 w 1953336" name="connsiteX67"/>
                  <a:gd fmla="*/ 568114 h 990486" name="connsiteY67"/>
                  <a:gd fmla="*/ 39582 w 1953336" name="connsiteX68"/>
                  <a:gd fmla="*/ 548695 h 990486" name="connsiteY68"/>
                  <a:gd fmla="*/ 26158 w 1953336" name="connsiteX69"/>
                  <a:gd fmla="*/ 533292 h 990486" name="connsiteY69"/>
                  <a:gd fmla="*/ 14850 w 1953336" name="connsiteX70"/>
                  <a:gd fmla="*/ 519897 h 990486" name="connsiteY70"/>
                  <a:gd fmla="*/ 7070 w 1953336" name="connsiteX71"/>
                  <a:gd fmla="*/ 509845 h 990486" name="connsiteY71"/>
                  <a:gd fmla="*/ 2122 w 1953336" name="connsiteX72"/>
                  <a:gd fmla="*/ 503816 h 990486" name="connsiteY72"/>
                  <a:gd fmla="*/ 0 w 1953336" name="connsiteX73"/>
                  <a:gd fmla="*/ 501136 h 990486" name="connsiteY73"/>
                  <a:gd fmla="*/ 2088 w 1953336" name="connsiteX74"/>
                  <a:gd fmla="*/ 499100 h 990486" name="connsiteY74"/>
                  <a:gd fmla="*/ 6949 w 1953336" name="connsiteX75"/>
                  <a:gd fmla="*/ 493000 h 990486" name="connsiteY75"/>
                  <a:gd fmla="*/ 14589 w 1953336" name="connsiteX76"/>
                  <a:gd fmla="*/ 483512 h 990486" name="connsiteY76"/>
                  <a:gd fmla="*/ 25699 w 1953336" name="connsiteX77"/>
                  <a:gd fmla="*/ 469282 h 990486" name="connsiteY77"/>
                  <a:gd fmla="*/ 38901 w 1953336" name="connsiteX78"/>
                  <a:gd fmla="*/ 453689 h 990486" name="connsiteY78"/>
                  <a:gd fmla="*/ 55578 w 1953336" name="connsiteX79"/>
                  <a:gd fmla="*/ 434028 h 990486" name="connsiteY79"/>
                  <a:gd fmla="*/ 74342 w 1953336" name="connsiteX80"/>
                  <a:gd fmla="*/ 412331 h 990486" name="connsiteY80"/>
                  <a:gd fmla="*/ 96600 w 1953336" name="connsiteX81"/>
                  <a:gd fmla="*/ 389261 h 990486" name="connsiteY81"/>
                  <a:gd fmla="*/ 119540 w 1953336" name="connsiteX82"/>
                  <a:gd fmla="*/ 363491 h 990486" name="connsiteY82"/>
                  <a:gd fmla="*/ 147379 w 1953336" name="connsiteX83"/>
                  <a:gd fmla="*/ 337011 h 990486" name="connsiteY83"/>
                  <a:gd fmla="*/ 175209 w 1953336" name="connsiteX84"/>
                  <a:gd fmla="*/ 309185 h 990486" name="connsiteY84"/>
                  <a:gd fmla="*/ 205837 w 1953336" name="connsiteX85"/>
                  <a:gd fmla="*/ 280664 h 990486" name="connsiteY85"/>
                  <a:gd fmla="*/ 239262 w 1953336" name="connsiteX86"/>
                  <a:gd fmla="*/ 251450 h 990486" name="connsiteY86"/>
                  <a:gd fmla="*/ 274095 w 1953336" name="connsiteX87"/>
                  <a:gd fmla="*/ 222899 h 990486" name="connsiteY87"/>
                  <a:gd fmla="*/ 311734 w 1953336" name="connsiteX88"/>
                  <a:gd fmla="*/ 195002 h 990486" name="connsiteY88"/>
                  <a:gd fmla="*/ 350074 w 1953336" name="connsiteX89"/>
                  <a:gd fmla="*/ 167100 h 990486" name="connsiteY89"/>
                  <a:gd fmla="*/ 391227 w 1953336" name="connsiteX90"/>
                  <a:gd fmla="*/ 140525 h 990486" name="connsiteY90"/>
                  <a:gd fmla="*/ 433085 w 1953336" name="connsiteX91"/>
                  <a:gd fmla="*/ 114619 h 990486" name="connsiteY91"/>
                  <a:gd fmla="*/ 476360 w 1953336" name="connsiteX92"/>
                  <a:gd fmla="*/ 90725 h 990486" name="connsiteY92"/>
                  <a:gd fmla="*/ 522456 w 1953336" name="connsiteX93"/>
                  <a:gd fmla="*/ 69505 h 990486" name="connsiteY93"/>
                  <a:gd fmla="*/ 569263 w 1953336" name="connsiteX94"/>
                  <a:gd fmla="*/ 49629 h 990486" name="connsiteY94"/>
                  <a:gd fmla="*/ 616098 w 1953336" name="connsiteX95"/>
                  <a:gd fmla="*/ 33795 h 990486" name="connsiteY95"/>
                  <a:gd fmla="*/ 666447 w 1953336" name="connsiteX96"/>
                  <a:gd fmla="*/ 19283 h 990486" name="connsiteY96"/>
                  <a:gd fmla="*/ 716128 w 1953336" name="connsiteX97"/>
                  <a:gd fmla="*/ 9493 h 990486" name="connsiteY97"/>
                  <a:gd fmla="*/ 767236 w 1953336" name="connsiteX98"/>
                  <a:gd fmla="*/ 3062 h 990486" name="connsiteY98"/>
                  <a:gd fmla="*/ 818368 w 1953336" name="connsiteX99"/>
                  <a:gd fmla="*/ 0 h 990486" name="connsiteY99"/>
                  <a:gd fmla="*/ 870939 w 1953336" name="connsiteX100"/>
                  <a:gd fmla="*/ 2319 h 990486" name="connsiteY100"/>
                  <a:gd fmla="*/ 922134 w 1953336" name="connsiteX101"/>
                  <a:gd fmla="*/ 8016 h 990486" name="connsiteY101"/>
                  <a:gd fmla="*/ 971951 w 1953336" name="connsiteX102"/>
                  <a:gd fmla="*/ 17093 h 990486" name="connsiteY102"/>
                  <a:gd fmla="*/ 1021101 w 1953336" name="connsiteX103"/>
                  <a:gd fmla="*/ 30891 h 990486" name="connsiteY103"/>
                  <a:gd fmla="*/ 1953336 w 1953336" name="connsiteX104"/>
                  <a:gd fmla="*/ 19499 h 990486" name="connsiteY104"/>
                  <a:gd fmla="*/ 1953333 w 1953336" name="connsiteX105"/>
                  <a:gd fmla="*/ 19507 h 990486" name="connsiteY105"/>
                  <a:gd fmla="*/ 1953333 w 1953336" name="connsiteX106"/>
                  <a:gd fmla="*/ 19499 h 990486" name="connsiteY10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b="b" l="l" r="r" t="t"/>
                <a:pathLst>
                  <a:path h="990485" w="1953336">
                    <a:moveTo>
                      <a:pt x="1069560" y="46042"/>
                    </a:moveTo>
                    <a:lnTo>
                      <a:pt x="1116647" y="65245"/>
                    </a:lnTo>
                    <a:lnTo>
                      <a:pt x="1161642" y="85812"/>
                    </a:lnTo>
                    <a:lnTo>
                      <a:pt x="1205954" y="109078"/>
                    </a:lnTo>
                    <a:lnTo>
                      <a:pt x="1248881" y="134376"/>
                    </a:lnTo>
                    <a:lnTo>
                      <a:pt x="1289709" y="160363"/>
                    </a:lnTo>
                    <a:lnTo>
                      <a:pt x="1329147" y="187707"/>
                    </a:lnTo>
                    <a:lnTo>
                      <a:pt x="1365781" y="215072"/>
                    </a:lnTo>
                    <a:lnTo>
                      <a:pt x="1401719" y="243115"/>
                    </a:lnTo>
                    <a:lnTo>
                      <a:pt x="1436261" y="271842"/>
                    </a:lnTo>
                    <a:lnTo>
                      <a:pt x="1466594" y="299926"/>
                    </a:lnTo>
                    <a:lnTo>
                      <a:pt x="1495521" y="327346"/>
                    </a:lnTo>
                    <a:lnTo>
                      <a:pt x="1523737" y="353423"/>
                    </a:lnTo>
                    <a:lnTo>
                      <a:pt x="1547044" y="378862"/>
                    </a:lnTo>
                    <a:lnTo>
                      <a:pt x="1569630" y="401610"/>
                    </a:lnTo>
                    <a:lnTo>
                      <a:pt x="1588003" y="423041"/>
                    </a:lnTo>
                    <a:lnTo>
                      <a:pt x="1604960" y="442461"/>
                    </a:lnTo>
                    <a:lnTo>
                      <a:pt x="1619085" y="457858"/>
                    </a:lnTo>
                    <a:lnTo>
                      <a:pt x="1630397" y="471927"/>
                    </a:lnTo>
                    <a:lnTo>
                      <a:pt x="1637472" y="481310"/>
                    </a:lnTo>
                    <a:lnTo>
                      <a:pt x="1643121" y="487334"/>
                    </a:lnTo>
                    <a:lnTo>
                      <a:pt x="1643836" y="489351"/>
                    </a:lnTo>
                    <a:lnTo>
                      <a:pt x="1643155" y="492051"/>
                    </a:lnTo>
                    <a:lnTo>
                      <a:pt x="1637593" y="498155"/>
                    </a:lnTo>
                    <a:lnTo>
                      <a:pt x="1630658" y="508312"/>
                    </a:lnTo>
                    <a:lnTo>
                      <a:pt x="1619544" y="521869"/>
                    </a:lnTo>
                    <a:lnTo>
                      <a:pt x="1605641" y="537467"/>
                    </a:lnTo>
                    <a:lnTo>
                      <a:pt x="1588964" y="557127"/>
                    </a:lnTo>
                    <a:lnTo>
                      <a:pt x="1570896" y="578146"/>
                    </a:lnTo>
                    <a:lnTo>
                      <a:pt x="1548643" y="601889"/>
                    </a:lnTo>
                    <a:lnTo>
                      <a:pt x="1525703" y="627660"/>
                    </a:lnTo>
                    <a:lnTo>
                      <a:pt x="1497864" y="654139"/>
                    </a:lnTo>
                    <a:lnTo>
                      <a:pt x="1469333" y="681970"/>
                    </a:lnTo>
                    <a:lnTo>
                      <a:pt x="1439401" y="709812"/>
                    </a:lnTo>
                    <a:lnTo>
                      <a:pt x="1405270" y="738358"/>
                    </a:lnTo>
                    <a:lnTo>
                      <a:pt x="1369742" y="767588"/>
                    </a:lnTo>
                    <a:lnTo>
                      <a:pt x="1333509" y="796149"/>
                    </a:lnTo>
                    <a:lnTo>
                      <a:pt x="1294468" y="824056"/>
                    </a:lnTo>
                    <a:lnTo>
                      <a:pt x="1254016" y="850625"/>
                    </a:lnTo>
                    <a:lnTo>
                      <a:pt x="1211457" y="876536"/>
                    </a:lnTo>
                    <a:lnTo>
                      <a:pt x="1167477" y="899762"/>
                    </a:lnTo>
                    <a:lnTo>
                      <a:pt x="1122787" y="921645"/>
                    </a:lnTo>
                    <a:lnTo>
                      <a:pt x="1075980" y="941522"/>
                    </a:lnTo>
                    <a:lnTo>
                      <a:pt x="1027744" y="957366"/>
                    </a:lnTo>
                    <a:lnTo>
                      <a:pt x="978796" y="971867"/>
                    </a:lnTo>
                    <a:lnTo>
                      <a:pt x="929114" y="981657"/>
                    </a:lnTo>
                    <a:lnTo>
                      <a:pt x="878007" y="988088"/>
                    </a:lnTo>
                    <a:lnTo>
                      <a:pt x="825469" y="990486"/>
                    </a:lnTo>
                    <a:lnTo>
                      <a:pt x="774304" y="988832"/>
                    </a:lnTo>
                    <a:lnTo>
                      <a:pt x="723109" y="983134"/>
                    </a:lnTo>
                    <a:lnTo>
                      <a:pt x="673292" y="974058"/>
                    </a:lnTo>
                    <a:lnTo>
                      <a:pt x="622740" y="960269"/>
                    </a:lnTo>
                    <a:lnTo>
                      <a:pt x="575683" y="945109"/>
                    </a:lnTo>
                    <a:lnTo>
                      <a:pt x="528596" y="925905"/>
                    </a:lnTo>
                    <a:lnTo>
                      <a:pt x="482195" y="904675"/>
                    </a:lnTo>
                    <a:lnTo>
                      <a:pt x="438588" y="882077"/>
                    </a:lnTo>
                    <a:lnTo>
                      <a:pt x="396362" y="856774"/>
                    </a:lnTo>
                    <a:lnTo>
                      <a:pt x="354833" y="830793"/>
                    </a:lnTo>
                    <a:lnTo>
                      <a:pt x="316096" y="803443"/>
                    </a:lnTo>
                    <a:lnTo>
                      <a:pt x="278056" y="775415"/>
                    </a:lnTo>
                    <a:lnTo>
                      <a:pt x="242813" y="746693"/>
                    </a:lnTo>
                    <a:lnTo>
                      <a:pt x="208977" y="718634"/>
                    </a:lnTo>
                    <a:lnTo>
                      <a:pt x="177948" y="691229"/>
                    </a:lnTo>
                    <a:lnTo>
                      <a:pt x="149722" y="663804"/>
                    </a:lnTo>
                    <a:lnTo>
                      <a:pt x="121506" y="637727"/>
                    </a:lnTo>
                    <a:lnTo>
                      <a:pt x="98199" y="612289"/>
                    </a:lnTo>
                    <a:lnTo>
                      <a:pt x="75608" y="588866"/>
                    </a:lnTo>
                    <a:lnTo>
                      <a:pt x="56540" y="568114"/>
                    </a:lnTo>
                    <a:lnTo>
                      <a:pt x="39582" y="548695"/>
                    </a:lnTo>
                    <a:lnTo>
                      <a:pt x="26158" y="533292"/>
                    </a:lnTo>
                    <a:lnTo>
                      <a:pt x="14850" y="519897"/>
                    </a:lnTo>
                    <a:lnTo>
                      <a:pt x="7070" y="509845"/>
                    </a:lnTo>
                    <a:lnTo>
                      <a:pt x="2122" y="503816"/>
                    </a:lnTo>
                    <a:lnTo>
                      <a:pt x="0" y="501136"/>
                    </a:lnTo>
                    <a:lnTo>
                      <a:pt x="2088" y="499100"/>
                    </a:lnTo>
                    <a:lnTo>
                      <a:pt x="6949" y="493000"/>
                    </a:lnTo>
                    <a:lnTo>
                      <a:pt x="14589" y="483512"/>
                    </a:lnTo>
                    <a:lnTo>
                      <a:pt x="25699" y="469282"/>
                    </a:lnTo>
                    <a:lnTo>
                      <a:pt x="38901" y="453689"/>
                    </a:lnTo>
                    <a:lnTo>
                      <a:pt x="55578" y="434028"/>
                    </a:lnTo>
                    <a:lnTo>
                      <a:pt x="74342" y="412331"/>
                    </a:lnTo>
                    <a:lnTo>
                      <a:pt x="96600" y="389261"/>
                    </a:lnTo>
                    <a:lnTo>
                      <a:pt x="119540" y="363491"/>
                    </a:lnTo>
                    <a:lnTo>
                      <a:pt x="147379" y="337011"/>
                    </a:lnTo>
                    <a:lnTo>
                      <a:pt x="175209" y="309185"/>
                    </a:lnTo>
                    <a:lnTo>
                      <a:pt x="205837" y="280664"/>
                    </a:lnTo>
                    <a:lnTo>
                      <a:pt x="239262" y="251450"/>
                    </a:lnTo>
                    <a:lnTo>
                      <a:pt x="274095" y="222899"/>
                    </a:lnTo>
                    <a:lnTo>
                      <a:pt x="311734" y="195002"/>
                    </a:lnTo>
                    <a:lnTo>
                      <a:pt x="350074" y="167100"/>
                    </a:lnTo>
                    <a:lnTo>
                      <a:pt x="391227" y="140525"/>
                    </a:lnTo>
                    <a:lnTo>
                      <a:pt x="433085" y="114619"/>
                    </a:lnTo>
                    <a:lnTo>
                      <a:pt x="476360" y="90725"/>
                    </a:lnTo>
                    <a:lnTo>
                      <a:pt x="522456" y="69505"/>
                    </a:lnTo>
                    <a:lnTo>
                      <a:pt x="569263" y="49629"/>
                    </a:lnTo>
                    <a:lnTo>
                      <a:pt x="616098" y="33795"/>
                    </a:lnTo>
                    <a:lnTo>
                      <a:pt x="666447" y="19283"/>
                    </a:lnTo>
                    <a:lnTo>
                      <a:pt x="716128" y="9493"/>
                    </a:lnTo>
                    <a:lnTo>
                      <a:pt x="767236" y="3062"/>
                    </a:lnTo>
                    <a:lnTo>
                      <a:pt x="818368" y="0"/>
                    </a:lnTo>
                    <a:lnTo>
                      <a:pt x="870939" y="2319"/>
                    </a:lnTo>
                    <a:lnTo>
                      <a:pt x="922134" y="8016"/>
                    </a:lnTo>
                    <a:lnTo>
                      <a:pt x="971951" y="17093"/>
                    </a:lnTo>
                    <a:lnTo>
                      <a:pt x="1021101" y="30891"/>
                    </a:lnTo>
                    <a:close/>
                    <a:moveTo>
                      <a:pt x="1953336" y="19499"/>
                    </a:moveTo>
                    <a:lnTo>
                      <a:pt x="1953333" y="19507"/>
                    </a:lnTo>
                    <a:lnTo>
                      <a:pt x="1953333" y="19499"/>
                    </a:lnTo>
                    <a:close/>
                  </a:path>
                </a:pathLst>
              </a:custGeom>
              <a:solidFill>
                <a:schemeClr val="accent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36000" lIns="0" rIns="108000" tIns="0"/>
              <a:lstStyle/>
              <a:p>
                <a:pPr algn="ctr">
                  <a:lnSpc>
                    <a:spcPct val="120000"/>
                  </a:lnSpc>
                  <a:defRPr/>
                </a:pPr>
                <a:endParaRPr altLang="zh-CN" lang="en-US" sz="1600">
                  <a:solidFill>
                    <a:schemeClr val="tx1">
                      <a:lumMod val="65000"/>
                      <a:lumOff val="35000"/>
                    </a:schemeClr>
                  </a:solidFill>
                </a:endParaRPr>
              </a:p>
            </p:txBody>
          </p:sp>
          <p:sp>
            <p:nvSpPr>
              <p:cNvPr id="32" name="MH_SubTitle_5"/>
              <p:cNvSpPr/>
              <p:nvPr>
                <p:custDataLst>
                  <p:tags r:id="rId7"/>
                </p:custDataLst>
              </p:nvPr>
            </p:nvSpPr>
            <p:spPr>
              <a:xfrm rot="603049">
                <a:off x="4548189" y="3321050"/>
                <a:ext cx="1627187" cy="992188"/>
              </a:xfrm>
              <a:custGeom>
                <a:gdLst>
                  <a:gd fmla="*/ 627564 w 1628083" name="connsiteX0"/>
                  <a:gd fmla="*/ 18356 h 992800" name="connsiteY0"/>
                  <a:gd fmla="*/ 677592 w 1628083" name="connsiteX1"/>
                  <a:gd fmla="*/ 9694 h 992800" name="connsiteY1"/>
                  <a:gd fmla="*/ 728128 w 1628083" name="connsiteX2"/>
                  <a:gd fmla="*/ 2463 h 992800" name="connsiteY2"/>
                  <a:gd fmla="*/ 778705 w 1628083" name="connsiteX3"/>
                  <a:gd fmla="*/ 0 h 992800" name="connsiteY3"/>
                  <a:gd fmla="*/ 830205 w 1628083" name="connsiteX4"/>
                  <a:gd fmla="*/ 1068 h 992800" name="connsiteY4"/>
                  <a:gd fmla="*/ 882533 w 1628083" name="connsiteX5"/>
                  <a:gd fmla="*/ 6334 h 992800" name="connsiteY5"/>
                  <a:gd fmla="*/ 932914 w 1628083" name="connsiteX6"/>
                  <a:gd fmla="*/ 15410 h 992800" name="connsiteY6"/>
                  <a:gd fmla="*/ 982736 w 1628083" name="connsiteX7"/>
                  <a:gd fmla="*/ 28491 h 992800" name="connsiteY7"/>
                  <a:gd fmla="*/ 1030704 w 1628083" name="connsiteX8"/>
                  <a:gd fmla="*/ 44714 h 992800" name="connsiteY8"/>
                  <a:gd fmla="*/ 1078714 w 1628083" name="connsiteX9"/>
                  <a:gd fmla="*/ 65705 h 992800" name="connsiteY9"/>
                  <a:gd fmla="*/ 1123068 w 1628083" name="connsiteX10"/>
                  <a:gd fmla="*/ 87547 h 992800" name="connsiteY10"/>
                  <a:gd fmla="*/ 1166862 w 1628083" name="connsiteX11"/>
                  <a:gd fmla="*/ 113392 h 992800" name="connsiteY11"/>
                  <a:gd fmla="*/ 1209683 w 1628083" name="connsiteX12"/>
                  <a:gd fmla="*/ 141143 h 992800" name="connsiteY12"/>
                  <a:gd fmla="*/ 1249541 w 1628083" name="connsiteX13"/>
                  <a:gd fmla="*/ 169841 h 992800" name="connsiteY13"/>
                  <a:gd fmla="*/ 1287639 w 1628083" name="connsiteX14"/>
                  <a:gd fmla="*/ 201014 h 992800" name="connsiteY14"/>
                  <a:gd fmla="*/ 1324950 w 1628083" name="connsiteX15"/>
                  <a:gd fmla="*/ 232758 h 992800" name="connsiteY15"/>
                  <a:gd fmla="*/ 1359299 w 1628083" name="connsiteX16"/>
                  <a:gd fmla="*/ 265448 h 992800" name="connsiteY16"/>
                  <a:gd fmla="*/ 1392860 w 1628083" name="connsiteX17"/>
                  <a:gd fmla="*/ 298710 h 992800" name="connsiteY17"/>
                  <a:gd fmla="*/ 1423552 w 1628083" name="connsiteX18"/>
                  <a:gd fmla="*/ 332251 h 992800" name="connsiteY18"/>
                  <a:gd fmla="*/ 1452949 w 1628083" name="connsiteX19"/>
                  <a:gd fmla="*/ 364931 h 992800" name="connsiteY19"/>
                  <a:gd fmla="*/ 1479664 w 1628083" name="connsiteX20"/>
                  <a:gd fmla="*/ 396555 h 992800" name="connsiteY20"/>
                  <a:gd fmla="*/ 1503602 w 1628083" name="connsiteX21"/>
                  <a:gd fmla="*/ 427793 h 992800" name="connsiteY21"/>
                  <a:gd fmla="*/ 1527728 w 1628083" name="connsiteX22"/>
                  <a:gd fmla="*/ 457695 h 992800" name="connsiteY22"/>
                  <a:gd fmla="*/ 1547088 w 1628083" name="connsiteX23"/>
                  <a:gd fmla="*/ 486252 h 992800" name="connsiteY23"/>
                  <a:gd fmla="*/ 1566034 w 1628083" name="connsiteX24"/>
                  <a:gd fmla="*/ 512710 h 992800" name="connsiteY24"/>
                  <a:gd fmla="*/ 1581883 w 1628083" name="connsiteX25"/>
                  <a:gd fmla="*/ 536014 h 992800" name="connsiteY25"/>
                  <a:gd fmla="*/ 1595836 w 1628083" name="connsiteX26"/>
                  <a:gd fmla="*/ 557693 h 992800" name="connsiteY26"/>
                  <a:gd fmla="*/ 1606878 w 1628083" name="connsiteX27"/>
                  <a:gd fmla="*/ 574883 h 992800" name="connsiteY27"/>
                  <a:gd fmla="*/ 1616118 w 1628083" name="connsiteX28"/>
                  <a:gd fmla="*/ 589780 h 992800" name="connsiteY28"/>
                  <a:gd fmla="*/ 1622354 w 1628083" name="connsiteX29"/>
                  <a:gd fmla="*/ 600856 h 992800" name="connsiteY29"/>
                  <a:gd fmla="*/ 1626373 w 1628083" name="connsiteX30"/>
                  <a:gd fmla="*/ 607541 h 992800" name="connsiteY30"/>
                  <a:gd fmla="*/ 1628083 w 1628083" name="connsiteX31"/>
                  <a:gd fmla="*/ 610501 h 992800" name="connsiteY31"/>
                  <a:gd fmla="*/ 1625721 w 1628083" name="connsiteX32"/>
                  <a:gd fmla="*/ 612212 h 992800" name="connsiteY32"/>
                  <a:gd fmla="*/ 1620025 w 1628083" name="connsiteX33"/>
                  <a:gd fmla="*/ 617540 h 992800" name="connsiteY33"/>
                  <a:gd fmla="*/ 1611086 w 1628083" name="connsiteX34"/>
                  <a:gd fmla="*/ 625817 h 992800" name="connsiteY34"/>
                  <a:gd fmla="*/ 1598026 w 1628083" name="connsiteX35"/>
                  <a:gd fmla="*/ 638280 h 992800" name="connsiteY35"/>
                  <a:gd fmla="*/ 1582697 w 1628083" name="connsiteX36"/>
                  <a:gd fmla="*/ 651788 h 992800" name="connsiteY36"/>
                  <a:gd fmla="*/ 1563339 w 1628083" name="connsiteX37"/>
                  <a:gd fmla="*/ 668815 h 992800" name="connsiteY37"/>
                  <a:gd fmla="*/ 1541619 w 1628083" name="connsiteX38"/>
                  <a:gd fmla="*/ 687554 h 992800" name="connsiteY38"/>
                  <a:gd fmla="*/ 1516243 w 1628083" name="connsiteX39"/>
                  <a:gd fmla="*/ 707142 h 992800" name="connsiteY39"/>
                  <a:gd fmla="*/ 1489801 w 1628083" name="connsiteX40"/>
                  <a:gd fmla="*/ 729304 h 992800" name="connsiteY40"/>
                  <a:gd fmla="*/ 1458408 w 1628083" name="connsiteX41"/>
                  <a:gd fmla="*/ 751454 h 992800" name="connsiteY41"/>
                  <a:gd fmla="*/ 1426828 w 1628083" name="connsiteX42"/>
                  <a:gd fmla="*/ 774939 h 992800" name="connsiteY42"/>
                  <a:gd fmla="*/ 1392379 w 1628083" name="connsiteX43"/>
                  <a:gd fmla="*/ 798703 h 992800" name="connsiteY43"/>
                  <a:gd fmla="*/ 1355061 w 1628083" name="connsiteX44"/>
                  <a:gd fmla="*/ 822747 h 992800" name="connsiteY44"/>
                  <a:gd fmla="*/ 1316448 w 1628083" name="connsiteX45"/>
                  <a:gd fmla="*/ 845931 h 992800" name="connsiteY45"/>
                  <a:gd fmla="*/ 1275152 w 1628083" name="connsiteX46"/>
                  <a:gd fmla="*/ 868059 h 992800" name="connsiteY46"/>
                  <a:gd fmla="*/ 1233162 w 1628083" name="connsiteX47"/>
                  <a:gd fmla="*/ 890090 h 992800" name="connsiteY47"/>
                  <a:gd fmla="*/ 1188583 w 1628083" name="connsiteX48"/>
                  <a:gd fmla="*/ 910399 h 992800" name="connsiteY48"/>
                  <a:gd fmla="*/ 1143403 w 1628083" name="connsiteX49"/>
                  <a:gd fmla="*/ 929944 h 992800" name="connsiteY49"/>
                  <a:gd fmla="*/ 1097115 w 1628083" name="connsiteX50"/>
                  <a:gd fmla="*/ 947293 h 992800" name="connsiteY50"/>
                  <a:gd fmla="*/ 1048423 w 1628083" name="connsiteX51"/>
                  <a:gd fmla="*/ 961584 h 992800" name="connsiteY51"/>
                  <a:gd fmla="*/ 999224 w 1628083" name="connsiteX52"/>
                  <a:gd fmla="*/ 974444 h 992800" name="connsiteY52"/>
                  <a:gd fmla="*/ 950584 w 1628083" name="connsiteX53"/>
                  <a:gd fmla="*/ 983301 h 992800" name="connsiteY53"/>
                  <a:gd fmla="*/ 898661 w 1628083" name="connsiteX54"/>
                  <a:gd fmla="*/ 990338 h 992800" name="connsiteY54"/>
                  <a:gd fmla="*/ 848083 w 1628083" name="connsiteX55"/>
                  <a:gd fmla="*/ 992800 h 992800" name="connsiteY55"/>
                  <a:gd fmla="*/ 796584 w 1628083" name="connsiteX56"/>
                  <a:gd fmla="*/ 991732 h 992800" name="connsiteY56"/>
                  <a:gd fmla="*/ 745550 w 1628083" name="connsiteX57"/>
                  <a:gd fmla="*/ 987328 h 992800" name="connsiteY57"/>
                  <a:gd fmla="*/ 693874 w 1628083" name="connsiteX58"/>
                  <a:gd fmla="*/ 977390 h 992800" name="connsiteY58"/>
                  <a:gd fmla="*/ 644052 w 1628083" name="connsiteX59"/>
                  <a:gd fmla="*/ 964310 h 992800" name="connsiteY59"/>
                  <a:gd fmla="*/ 596084 w 1628083" name="connsiteX60"/>
                  <a:gd fmla="*/ 948087 h 992800" name="connsiteY60"/>
                  <a:gd fmla="*/ 549462 w 1628083" name="connsiteX61"/>
                  <a:gd fmla="*/ 927289 h 992800" name="connsiteY61"/>
                  <a:gd fmla="*/ 503721 w 1628083" name="connsiteX62"/>
                  <a:gd fmla="*/ 905254 h 992800" name="connsiteY62"/>
                  <a:gd fmla="*/ 459926 w 1628083" name="connsiteX63"/>
                  <a:gd fmla="*/ 879409 h 992800" name="connsiteY63"/>
                  <a:gd fmla="*/ 418400 w 1628083" name="connsiteX64"/>
                  <a:gd fmla="*/ 852519 h 992800" name="connsiteY64"/>
                  <a:gd fmla="*/ 377941 w 1628083" name="connsiteX65"/>
                  <a:gd fmla="*/ 823057 h 992800" name="connsiteY65"/>
                  <a:gd fmla="*/ 339149 w 1628083" name="connsiteX66"/>
                  <a:gd fmla="*/ 791787 h 992800" name="connsiteY66"/>
                  <a:gd fmla="*/ 302532 w 1628083" name="connsiteX67"/>
                  <a:gd fmla="*/ 760140 h 992800" name="connsiteY67"/>
                  <a:gd fmla="*/ 267490 w 1628083" name="connsiteX68"/>
                  <a:gd fmla="*/ 727352 h 992800" name="connsiteY68"/>
                  <a:gd fmla="*/ 235224 w 1628083" name="connsiteX69"/>
                  <a:gd fmla="*/ 694952 h 992800" name="connsiteY69"/>
                  <a:gd fmla="*/ 203744 w 1628083" name="connsiteX70"/>
                  <a:gd fmla="*/ 661982 h 992800" name="connsiteY70"/>
                  <a:gd fmla="*/ 173746 w 1628083" name="connsiteX71"/>
                  <a:gd fmla="*/ 628538 h 992800" name="connsiteY71"/>
                  <a:gd fmla="*/ 147819 w 1628083" name="connsiteX72"/>
                  <a:gd fmla="*/ 596342 h 992800" name="connsiteY72"/>
                  <a:gd fmla="*/ 123186 w 1628083" name="connsiteX73"/>
                  <a:gd fmla="*/ 565008 h 992800" name="connsiteY73"/>
                  <a:gd fmla="*/ 99061 w 1628083" name="connsiteX74"/>
                  <a:gd fmla="*/ 535105 h 992800" name="connsiteY74"/>
                  <a:gd fmla="*/ 79700 w 1628083" name="connsiteX75"/>
                  <a:gd fmla="*/ 506549 h 992800" name="connsiteY75"/>
                  <a:gd fmla="*/ 60661 w 1628083" name="connsiteX76"/>
                  <a:gd fmla="*/ 480758 h 992800" name="connsiteY76"/>
                  <a:gd fmla="*/ 45600 w 1628083" name="connsiteX77"/>
                  <a:gd fmla="*/ 456884 h 992800" name="connsiteY77"/>
                  <a:gd fmla="*/ 31647 w 1628083" name="connsiteX78"/>
                  <a:gd fmla="*/ 435205 h 992800" name="connsiteY78"/>
                  <a:gd fmla="*/ 19910 w 1628083" name="connsiteX79"/>
                  <a:gd fmla="*/ 417918 h 992800" name="connsiteY79"/>
                  <a:gd fmla="*/ 10763 w 1628083" name="connsiteX80"/>
                  <a:gd fmla="*/ 402353 h 992800" name="connsiteY80"/>
                  <a:gd fmla="*/ 5128 w 1628083" name="connsiteX81"/>
                  <a:gd fmla="*/ 392041 h 992800" name="connsiteY81"/>
                  <a:gd fmla="*/ 415 w 1628083" name="connsiteX82"/>
                  <a:gd fmla="*/ 385260 h 992800" name="connsiteY82"/>
                  <a:gd fmla="*/ 0 w 1628083" name="connsiteX83"/>
                  <a:gd fmla="*/ 383161 h 992800" name="connsiteY83"/>
                  <a:gd fmla="*/ 1067 w 1628083" name="connsiteX84"/>
                  <a:gd fmla="*/ 380589 h 992800" name="connsiteY84"/>
                  <a:gd fmla="*/ 7458 w 1628083" name="connsiteX85"/>
                  <a:gd fmla="*/ 375358 h 992800" name="connsiteY85"/>
                  <a:gd fmla="*/ 15795 w 1628083" name="connsiteX86"/>
                  <a:gd fmla="*/ 366317 h 992800" name="connsiteY86"/>
                  <a:gd fmla="*/ 28763 w 1628083" name="connsiteX87"/>
                  <a:gd fmla="*/ 354520 h 992800" name="connsiteY87"/>
                  <a:gd fmla="*/ 44786 w 1628083" name="connsiteX88"/>
                  <a:gd fmla="*/ 341110 h 992800" name="connsiteY88"/>
                  <a:gd fmla="*/ 64144 w 1628083" name="connsiteX89"/>
                  <a:gd fmla="*/ 324082 h 992800" name="connsiteY89"/>
                  <a:gd fmla="*/ 85076 w 1628083" name="connsiteX90"/>
                  <a:gd fmla="*/ 305914 h 992800" name="connsiteY90"/>
                  <a:gd fmla="*/ 110545 w 1628083" name="connsiteX91"/>
                  <a:gd fmla="*/ 285658 h 992800" name="connsiteY91"/>
                  <a:gd fmla="*/ 136987 w 1628083" name="connsiteX92"/>
                  <a:gd fmla="*/ 263497 h 992800" name="connsiteY92"/>
                  <a:gd fmla="*/ 168381 w 1628083" name="connsiteX93"/>
                  <a:gd fmla="*/ 241347 h 992800" name="connsiteY93"/>
                  <a:gd fmla="*/ 200655 w 1628083" name="connsiteX94"/>
                  <a:gd fmla="*/ 217959 h 992800" name="connsiteY94"/>
                  <a:gd fmla="*/ 234316 w 1628083" name="connsiteX95"/>
                  <a:gd fmla="*/ 194765 h 992800" name="connsiteY95"/>
                  <a:gd fmla="*/ 272235 w 1628083" name="connsiteX96"/>
                  <a:gd fmla="*/ 171485 h 992800" name="connsiteY96"/>
                  <a:gd fmla="*/ 311635 w 1628083" name="connsiteX97"/>
                  <a:gd fmla="*/ 147731 h 992800" name="connsiteY97"/>
                  <a:gd fmla="*/ 351636 w 1628083" name="connsiteX98"/>
                  <a:gd fmla="*/ 124742 h 992800" name="connsiteY98"/>
                  <a:gd fmla="*/ 394320 w 1628083" name="connsiteX99"/>
                  <a:gd fmla="*/ 102808 h 992800" name="connsiteY99"/>
                  <a:gd fmla="*/ 438205 w 1628083" name="connsiteX100"/>
                  <a:gd fmla="*/ 82402 h 992800" name="connsiteY100"/>
                  <a:gd fmla="*/ 484079 w 1628083" name="connsiteX101"/>
                  <a:gd fmla="*/ 62954 h 992800" name="connsiteY101"/>
                  <a:gd fmla="*/ 530968 w 1628083" name="connsiteX102"/>
                  <a:gd fmla="*/ 46369 h 992800" name="connsiteY102"/>
                  <a:gd fmla="*/ 578365 w 1628083" name="connsiteX103"/>
                  <a:gd fmla="*/ 31216 h 992800" name="connsiteY10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b="b" l="l" r="r" t="t"/>
                <a:pathLst>
                  <a:path h="992800" w="1628083">
                    <a:moveTo>
                      <a:pt x="627564" y="18356"/>
                    </a:moveTo>
                    <a:lnTo>
                      <a:pt x="677592" y="9694"/>
                    </a:lnTo>
                    <a:lnTo>
                      <a:pt x="728128" y="2463"/>
                    </a:lnTo>
                    <a:lnTo>
                      <a:pt x="778705" y="0"/>
                    </a:lnTo>
                    <a:lnTo>
                      <a:pt x="830205" y="1068"/>
                    </a:lnTo>
                    <a:lnTo>
                      <a:pt x="882533" y="6334"/>
                    </a:lnTo>
                    <a:lnTo>
                      <a:pt x="932914" y="15410"/>
                    </a:lnTo>
                    <a:lnTo>
                      <a:pt x="982736" y="28491"/>
                    </a:lnTo>
                    <a:lnTo>
                      <a:pt x="1030704" y="44714"/>
                    </a:lnTo>
                    <a:lnTo>
                      <a:pt x="1078714" y="65705"/>
                    </a:lnTo>
                    <a:lnTo>
                      <a:pt x="1123068" y="87547"/>
                    </a:lnTo>
                    <a:lnTo>
                      <a:pt x="1166862" y="113392"/>
                    </a:lnTo>
                    <a:lnTo>
                      <a:pt x="1209683" y="141143"/>
                    </a:lnTo>
                    <a:lnTo>
                      <a:pt x="1249541" y="169841"/>
                    </a:lnTo>
                    <a:lnTo>
                      <a:pt x="1287639" y="201014"/>
                    </a:lnTo>
                    <a:lnTo>
                      <a:pt x="1324950" y="232758"/>
                    </a:lnTo>
                    <a:lnTo>
                      <a:pt x="1359299" y="265448"/>
                    </a:lnTo>
                    <a:lnTo>
                      <a:pt x="1392860" y="298710"/>
                    </a:lnTo>
                    <a:lnTo>
                      <a:pt x="1423552" y="332251"/>
                    </a:lnTo>
                    <a:lnTo>
                      <a:pt x="1452949" y="364931"/>
                    </a:lnTo>
                    <a:lnTo>
                      <a:pt x="1479664" y="396555"/>
                    </a:lnTo>
                    <a:lnTo>
                      <a:pt x="1503602" y="427793"/>
                    </a:lnTo>
                    <a:lnTo>
                      <a:pt x="1527728" y="457695"/>
                    </a:lnTo>
                    <a:lnTo>
                      <a:pt x="1547088" y="486252"/>
                    </a:lnTo>
                    <a:lnTo>
                      <a:pt x="1566034" y="512710"/>
                    </a:lnTo>
                    <a:lnTo>
                      <a:pt x="1581883" y="536014"/>
                    </a:lnTo>
                    <a:lnTo>
                      <a:pt x="1595836" y="557693"/>
                    </a:lnTo>
                    <a:lnTo>
                      <a:pt x="1606878" y="574883"/>
                    </a:lnTo>
                    <a:lnTo>
                      <a:pt x="1616118" y="589780"/>
                    </a:lnTo>
                    <a:lnTo>
                      <a:pt x="1622354" y="600856"/>
                    </a:lnTo>
                    <a:lnTo>
                      <a:pt x="1626373" y="607541"/>
                    </a:lnTo>
                    <a:lnTo>
                      <a:pt x="1628083" y="610501"/>
                    </a:lnTo>
                    <a:lnTo>
                      <a:pt x="1625721" y="612212"/>
                    </a:lnTo>
                    <a:lnTo>
                      <a:pt x="1620025" y="617540"/>
                    </a:lnTo>
                    <a:lnTo>
                      <a:pt x="1611086" y="625817"/>
                    </a:lnTo>
                    <a:lnTo>
                      <a:pt x="1598026" y="638280"/>
                    </a:lnTo>
                    <a:lnTo>
                      <a:pt x="1582697" y="651788"/>
                    </a:lnTo>
                    <a:lnTo>
                      <a:pt x="1563339" y="668815"/>
                    </a:lnTo>
                    <a:lnTo>
                      <a:pt x="1541619" y="687554"/>
                    </a:lnTo>
                    <a:lnTo>
                      <a:pt x="1516243" y="707142"/>
                    </a:lnTo>
                    <a:lnTo>
                      <a:pt x="1489801" y="729304"/>
                    </a:lnTo>
                    <a:lnTo>
                      <a:pt x="1458408" y="751454"/>
                    </a:lnTo>
                    <a:lnTo>
                      <a:pt x="1426828" y="774939"/>
                    </a:lnTo>
                    <a:lnTo>
                      <a:pt x="1392379" y="798703"/>
                    </a:lnTo>
                    <a:lnTo>
                      <a:pt x="1355061" y="822747"/>
                    </a:lnTo>
                    <a:lnTo>
                      <a:pt x="1316448" y="845931"/>
                    </a:lnTo>
                    <a:lnTo>
                      <a:pt x="1275152" y="868059"/>
                    </a:lnTo>
                    <a:lnTo>
                      <a:pt x="1233162" y="890090"/>
                    </a:lnTo>
                    <a:lnTo>
                      <a:pt x="1188583" y="910399"/>
                    </a:lnTo>
                    <a:lnTo>
                      <a:pt x="1143403" y="929944"/>
                    </a:lnTo>
                    <a:lnTo>
                      <a:pt x="1097115" y="947293"/>
                    </a:lnTo>
                    <a:lnTo>
                      <a:pt x="1048423" y="961584"/>
                    </a:lnTo>
                    <a:lnTo>
                      <a:pt x="999224" y="974444"/>
                    </a:lnTo>
                    <a:lnTo>
                      <a:pt x="950584" y="983301"/>
                    </a:lnTo>
                    <a:lnTo>
                      <a:pt x="898661" y="990338"/>
                    </a:lnTo>
                    <a:lnTo>
                      <a:pt x="848083" y="992800"/>
                    </a:lnTo>
                    <a:lnTo>
                      <a:pt x="796584" y="991732"/>
                    </a:lnTo>
                    <a:lnTo>
                      <a:pt x="745550" y="987328"/>
                    </a:lnTo>
                    <a:lnTo>
                      <a:pt x="693874" y="977390"/>
                    </a:lnTo>
                    <a:lnTo>
                      <a:pt x="644052" y="964310"/>
                    </a:lnTo>
                    <a:lnTo>
                      <a:pt x="596084" y="948087"/>
                    </a:lnTo>
                    <a:lnTo>
                      <a:pt x="549462" y="927289"/>
                    </a:lnTo>
                    <a:lnTo>
                      <a:pt x="503721" y="905254"/>
                    </a:lnTo>
                    <a:lnTo>
                      <a:pt x="459926" y="879409"/>
                    </a:lnTo>
                    <a:lnTo>
                      <a:pt x="418400" y="852519"/>
                    </a:lnTo>
                    <a:lnTo>
                      <a:pt x="377941" y="823057"/>
                    </a:lnTo>
                    <a:lnTo>
                      <a:pt x="339149" y="791787"/>
                    </a:lnTo>
                    <a:lnTo>
                      <a:pt x="302532" y="760140"/>
                    </a:lnTo>
                    <a:lnTo>
                      <a:pt x="267490" y="727352"/>
                    </a:lnTo>
                    <a:lnTo>
                      <a:pt x="235224" y="694952"/>
                    </a:lnTo>
                    <a:lnTo>
                      <a:pt x="203744" y="661982"/>
                    </a:lnTo>
                    <a:lnTo>
                      <a:pt x="173746" y="628538"/>
                    </a:lnTo>
                    <a:lnTo>
                      <a:pt x="147819" y="596342"/>
                    </a:lnTo>
                    <a:lnTo>
                      <a:pt x="123186" y="565008"/>
                    </a:lnTo>
                    <a:lnTo>
                      <a:pt x="99061" y="535105"/>
                    </a:lnTo>
                    <a:lnTo>
                      <a:pt x="79700" y="506549"/>
                    </a:lnTo>
                    <a:lnTo>
                      <a:pt x="60661" y="480758"/>
                    </a:lnTo>
                    <a:lnTo>
                      <a:pt x="45600" y="456884"/>
                    </a:lnTo>
                    <a:lnTo>
                      <a:pt x="31647" y="435205"/>
                    </a:lnTo>
                    <a:lnTo>
                      <a:pt x="19910" y="417918"/>
                    </a:lnTo>
                    <a:lnTo>
                      <a:pt x="10763" y="402353"/>
                    </a:lnTo>
                    <a:lnTo>
                      <a:pt x="5128" y="392041"/>
                    </a:lnTo>
                    <a:lnTo>
                      <a:pt x="415" y="385260"/>
                    </a:lnTo>
                    <a:lnTo>
                      <a:pt x="0" y="383161"/>
                    </a:lnTo>
                    <a:lnTo>
                      <a:pt x="1067" y="380589"/>
                    </a:lnTo>
                    <a:lnTo>
                      <a:pt x="7458" y="375358"/>
                    </a:lnTo>
                    <a:lnTo>
                      <a:pt x="15795" y="366317"/>
                    </a:lnTo>
                    <a:lnTo>
                      <a:pt x="28763" y="354520"/>
                    </a:lnTo>
                    <a:lnTo>
                      <a:pt x="44786" y="341110"/>
                    </a:lnTo>
                    <a:lnTo>
                      <a:pt x="64144" y="324082"/>
                    </a:lnTo>
                    <a:lnTo>
                      <a:pt x="85076" y="305914"/>
                    </a:lnTo>
                    <a:lnTo>
                      <a:pt x="110545" y="285658"/>
                    </a:lnTo>
                    <a:lnTo>
                      <a:pt x="136987" y="263497"/>
                    </a:lnTo>
                    <a:lnTo>
                      <a:pt x="168381" y="241347"/>
                    </a:lnTo>
                    <a:lnTo>
                      <a:pt x="200655" y="217959"/>
                    </a:lnTo>
                    <a:lnTo>
                      <a:pt x="234316" y="194765"/>
                    </a:lnTo>
                    <a:lnTo>
                      <a:pt x="272235" y="171485"/>
                    </a:lnTo>
                    <a:lnTo>
                      <a:pt x="311635" y="147731"/>
                    </a:lnTo>
                    <a:lnTo>
                      <a:pt x="351636" y="124742"/>
                    </a:lnTo>
                    <a:lnTo>
                      <a:pt x="394320" y="102808"/>
                    </a:lnTo>
                    <a:lnTo>
                      <a:pt x="438205" y="82402"/>
                    </a:lnTo>
                    <a:lnTo>
                      <a:pt x="484079" y="62954"/>
                    </a:lnTo>
                    <a:lnTo>
                      <a:pt x="530968" y="46369"/>
                    </a:lnTo>
                    <a:lnTo>
                      <a:pt x="578365" y="31216"/>
                    </a:lnTo>
                    <a:close/>
                  </a:path>
                </a:pathLst>
              </a:custGeom>
              <a:solidFill>
                <a:schemeClr val="accent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36000" lIns="0" rIns="72000" tIns="0"/>
              <a:lstStyle/>
              <a:p>
                <a:pPr algn="ctr">
                  <a:lnSpc>
                    <a:spcPct val="120000"/>
                  </a:lnSpc>
                  <a:defRPr/>
                </a:pPr>
                <a:endParaRPr altLang="zh-CN" lang="en-US" sz="1600">
                  <a:solidFill>
                    <a:schemeClr val="tx1">
                      <a:lumMod val="65000"/>
                      <a:lumOff val="35000"/>
                    </a:schemeClr>
                  </a:solidFill>
                </a:endParaRPr>
              </a:p>
            </p:txBody>
          </p:sp>
          <p:sp>
            <p:nvSpPr>
              <p:cNvPr id="16" name="MH_Title_1"/>
              <p:cNvSpPr>
                <a:spLocks noChangeArrowheads="1"/>
              </p:cNvSpPr>
              <p:nvPr>
                <p:custDataLst>
                  <p:tags r:id="rId8"/>
                </p:custDataLst>
              </p:nvPr>
            </p:nvSpPr>
            <p:spPr bwMode="gray">
              <a:xfrm>
                <a:off x="5711825" y="3602038"/>
                <a:ext cx="922338" cy="920750"/>
              </a:xfrm>
              <a:prstGeom prst="ellipse">
                <a:avLst/>
              </a:prstGeom>
              <a:solidFill>
                <a:srgbClr val="FFFFFF"/>
              </a:solidFill>
              <a:ln w="317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lnSpc>
                    <a:spcPct val="120000"/>
                  </a:lnSpc>
                  <a:defRPr/>
                </a:pPr>
                <a:endParaRPr altLang="zh-CN" b="1" lang="en-US" sz="1600">
                  <a:solidFill>
                    <a:schemeClr val="tx1">
                      <a:lumMod val="65000"/>
                      <a:lumOff val="35000"/>
                    </a:schemeClr>
                  </a:solidFill>
                </a:endParaRPr>
              </a:p>
            </p:txBody>
          </p:sp>
        </p:grpSp>
        <p:sp>
          <p:nvSpPr>
            <p:cNvPr id="49" name="椭圆 4"/>
            <p:cNvSpPr/>
            <p:nvPr/>
          </p:nvSpPr>
          <p:spPr>
            <a:xfrm>
              <a:off x="5876675" y="2450401"/>
              <a:ext cx="460649" cy="474840"/>
            </a:xfrm>
            <a:custGeom>
              <a:gdLst>
                <a:gd fmla="*/ 157951 w 327026" name="connsiteX0"/>
                <a:gd fmla="*/ 134938 h 337100" name="connsiteY0"/>
                <a:gd fmla="*/ 327026 w 327026" name="connsiteX1"/>
                <a:gd fmla="*/ 239958 h 337100" name="connsiteY1"/>
                <a:gd fmla="*/ 259660 w 327026" name="connsiteX2"/>
                <a:gd fmla="*/ 254398 h 337100" name="connsiteY2"/>
                <a:gd fmla="*/ 295325 w 327026" name="connsiteX3"/>
                <a:gd fmla="*/ 305595 h 337100" name="connsiteY3"/>
                <a:gd fmla="*/ 292683 w 327026" name="connsiteX4"/>
                <a:gd fmla="*/ 334475 h 337100" name="connsiteY4"/>
                <a:gd fmla="*/ 263623 w 327026" name="connsiteX5"/>
                <a:gd fmla="*/ 326599 h 337100" name="connsiteY5"/>
                <a:gd fmla="*/ 227959 w 327026" name="connsiteX6"/>
                <a:gd fmla="*/ 275402 h 337100" name="connsiteY6"/>
                <a:gd fmla="*/ 192294 w 327026" name="connsiteX7"/>
                <a:gd fmla="*/ 333162 h 337100" name="connsiteY7"/>
                <a:gd fmla="*/ 153988 w 327026" name="connsiteX8"/>
                <a:gd fmla="*/ 137564 h 337100" name="connsiteY8"/>
                <a:gd fmla="*/ 157951 w 327026" name="connsiteX9"/>
                <a:gd fmla="*/ 134938 h 337100" name="connsiteY9"/>
                <a:gd fmla="*/ 287448 w 327026" name="connsiteX10"/>
                <a:gd fmla="*/ 96838 h 337100" name="connsiteY10"/>
                <a:gd fmla="*/ 270368 w 327026" name="connsiteX11"/>
                <a:gd fmla="*/ 108528 h 337100" name="connsiteY11"/>
                <a:gd fmla="*/ 280879 w 327026" name="connsiteX12"/>
                <a:gd fmla="*/ 150092 h 337100" name="connsiteY12"/>
                <a:gd fmla="*/ 301899 w 327026" name="connsiteX13"/>
                <a:gd fmla="*/ 182563 h 337100" name="connsiteY13"/>
                <a:gd fmla="*/ 303213 w 327026" name="connsiteX14"/>
                <a:gd fmla="*/ 161781 h 337100" name="connsiteY14"/>
                <a:gd fmla="*/ 287448 w 327026" name="connsiteX15"/>
                <a:gd fmla="*/ 96838 h 337100" name="connsiteY15"/>
                <a:gd fmla="*/ 160474 w 327026" name="connsiteX16"/>
                <a:gd fmla="*/ 0 h 337100" name="connsiteY16"/>
                <a:gd fmla="*/ 322263 w 327026" name="connsiteX17"/>
                <a:gd fmla="*/ 161925 h 337100" name="connsiteY17"/>
                <a:gd fmla="*/ 314371 w 327026" name="connsiteX18"/>
                <a:gd fmla="*/ 211951 h 337100" name="connsiteY18"/>
                <a:gd fmla="*/ 242026 w 327026" name="connsiteX19"/>
                <a:gd fmla="*/ 165875 h 337100" name="connsiteY19"/>
                <a:gd fmla="*/ 259126 w 327026" name="connsiteX20"/>
                <a:gd fmla="*/ 139545 h 337100" name="connsiteY20"/>
                <a:gd fmla="*/ 244657 w 327026" name="connsiteX21"/>
                <a:gd fmla="*/ 94785 h 337100" name="connsiteY21"/>
                <a:gd fmla="*/ 203881 w 327026" name="connsiteX22"/>
                <a:gd fmla="*/ 63190 h 337100" name="connsiteY22"/>
                <a:gd fmla="*/ 186781 w 327026" name="connsiteX23"/>
                <a:gd fmla="*/ 22380 h 337100" name="connsiteY23"/>
                <a:gd fmla="*/ 160474 w 327026" name="connsiteX24"/>
                <a:gd fmla="*/ 19747 h 337100" name="connsiteY24"/>
                <a:gd fmla="*/ 74975 w 327026" name="connsiteX25"/>
                <a:gd fmla="*/ 48709 h 337100" name="connsiteY25"/>
                <a:gd fmla="*/ 86814 w 327026" name="connsiteX26"/>
                <a:gd fmla="*/ 86886 h 337100" name="connsiteY26"/>
                <a:gd fmla="*/ 53930 w 327026" name="connsiteX27"/>
                <a:gd fmla="*/ 111899 h 337100" name="connsiteY27"/>
                <a:gd fmla="*/ 53930 w 327026" name="connsiteX28"/>
                <a:gd fmla="*/ 140862 h 337100" name="connsiteY28"/>
                <a:gd fmla="*/ 59191 w 327026" name="connsiteX29"/>
                <a:gd fmla="*/ 157976 h 337100" name="connsiteY29"/>
                <a:gd fmla="*/ 21046 w 327026" name="connsiteX30"/>
                <a:gd fmla="*/ 181672 h 337100" name="connsiteY30"/>
                <a:gd fmla="*/ 35515 w 327026" name="connsiteX31"/>
                <a:gd fmla="*/ 227748 h 337100" name="connsiteY31"/>
                <a:gd fmla="*/ 59191 w 327026" name="connsiteX32"/>
                <a:gd fmla="*/ 190887 h 337100" name="connsiteY32"/>
                <a:gd fmla="*/ 89444 w 327026" name="connsiteX33"/>
                <a:gd fmla="*/ 198786 h 337100" name="connsiteY33"/>
                <a:gd fmla="*/ 122328 w 327026" name="connsiteX34"/>
                <a:gd fmla="*/ 215900 h 337100" name="connsiteY34"/>
                <a:gd fmla="*/ 96021 w 327026" name="connsiteX35"/>
                <a:gd fmla="*/ 248812 h 337100" name="connsiteY35"/>
                <a:gd fmla="*/ 86814 w 327026" name="connsiteX36"/>
                <a:gd fmla="*/ 283040 h 337100" name="connsiteY36"/>
                <a:gd fmla="*/ 160474 w 327026" name="connsiteX37"/>
                <a:gd fmla="*/ 304103 h 337100" name="connsiteY37"/>
                <a:gd fmla="*/ 167051 w 327026" name="connsiteX38"/>
                <a:gd fmla="*/ 302787 h 337100" name="connsiteY38"/>
                <a:gd fmla="*/ 170997 w 327026" name="connsiteX39"/>
                <a:gd fmla="*/ 322534 h 337100" name="connsiteY39"/>
                <a:gd fmla="*/ 160474 w 327026" name="connsiteX40"/>
                <a:gd fmla="*/ 323850 h 337100" name="connsiteY40"/>
                <a:gd fmla="*/ 0 w 327026" name="connsiteX41"/>
                <a:gd fmla="*/ 161925 h 337100" name="connsiteY41"/>
                <a:gd fmla="*/ 160474 w 327026" name="connsiteX42"/>
                <a:gd fmla="*/ 0 h 337100" name="connsiteY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b="b" l="l" r="r" t="t"/>
              <a:pathLst>
                <a:path h="337100" w="327026">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endParaRPr>
            </a:p>
          </p:txBody>
        </p:sp>
        <p:sp>
          <p:nvSpPr>
            <p:cNvPr id="50" name="椭圆 44"/>
            <p:cNvSpPr/>
            <p:nvPr/>
          </p:nvSpPr>
          <p:spPr>
            <a:xfrm>
              <a:off x="6947639" y="3363791"/>
              <a:ext cx="474840" cy="383960"/>
            </a:xfrm>
            <a:custGeom>
              <a:gdLst>
                <a:gd fmla="*/ 0 w 331788" name="connsiteX0"/>
                <a:gd fmla="*/ 255587 h 268287" name="connsiteY0"/>
                <a:gd fmla="*/ 331788 w 331788" name="connsiteX1"/>
                <a:gd fmla="*/ 255587 h 268287" name="connsiteY1"/>
                <a:gd fmla="*/ 331788 w 331788" name="connsiteX2"/>
                <a:gd fmla="*/ 268287 h 268287" name="connsiteY2"/>
                <a:gd fmla="*/ 0 w 331788" name="connsiteX3"/>
                <a:gd fmla="*/ 268287 h 268287" name="connsiteY3"/>
                <a:gd fmla="*/ 76201 w 331788" name="connsiteX4"/>
                <a:gd fmla="*/ 207962 h 268287" name="connsiteY4"/>
                <a:gd fmla="*/ 82551 w 331788" name="connsiteX5"/>
                <a:gd fmla="*/ 207962 h 268287" name="connsiteY5"/>
                <a:gd fmla="*/ 82551 w 331788" name="connsiteX6"/>
                <a:gd fmla="*/ 247650 h 268287" name="connsiteY6"/>
                <a:gd fmla="*/ 55563 w 331788" name="connsiteX7"/>
                <a:gd fmla="*/ 247650 h 268287" name="connsiteY7"/>
                <a:gd fmla="*/ 55563 w 331788" name="connsiteX8"/>
                <a:gd fmla="*/ 227012 h 268287" name="connsiteY8"/>
                <a:gd fmla="*/ 115888 w 331788" name="connsiteX9"/>
                <a:gd fmla="*/ 168275 h 268287" name="connsiteY9"/>
                <a:gd fmla="*/ 127168 w 331788" name="connsiteX10"/>
                <a:gd fmla="*/ 168275 h 268287" name="connsiteY10"/>
                <a:gd fmla="*/ 139701 w 331788" name="connsiteX11"/>
                <a:gd fmla="*/ 170835 h 268287" name="connsiteY11"/>
                <a:gd fmla="*/ 139701 w 331788" name="connsiteX12"/>
                <a:gd fmla="*/ 247650 h 268287" name="connsiteY12"/>
                <a:gd fmla="*/ 115888 w 331788" name="connsiteX13"/>
                <a:gd fmla="*/ 247650 h 268287" name="connsiteY13"/>
                <a:gd fmla="*/ 198438 w 331788" name="connsiteX14"/>
                <a:gd fmla="*/ 155575 h 268287" name="connsiteY14"/>
                <a:gd fmla="*/ 198438 w 331788" name="connsiteX15"/>
                <a:gd fmla="*/ 247650 h 268287" name="connsiteY15"/>
                <a:gd fmla="*/ 173038 w 331788" name="connsiteX16"/>
                <a:gd fmla="*/ 247650 h 268287" name="connsiteY16"/>
                <a:gd fmla="*/ 173038 w 331788" name="connsiteX17"/>
                <a:gd fmla="*/ 168363 h 268287" name="connsiteY17"/>
                <a:gd fmla="*/ 198438 w 331788" name="connsiteX18"/>
                <a:gd fmla="*/ 155575 h 268287" name="connsiteY18"/>
                <a:gd fmla="*/ 149226 w 331788" name="connsiteX19"/>
                <a:gd fmla="*/ 41376 h 268287" name="connsiteY19"/>
                <a:gd fmla="*/ 114947 w 331788" name="connsiteX20"/>
                <a:gd fmla="*/ 55968 h 268287" name="connsiteY20"/>
                <a:gd fmla="*/ 114947 w 331788" name="connsiteX21"/>
                <a:gd fmla="*/ 123418 h 268287" name="connsiteY21"/>
                <a:gd fmla="*/ 183504 w 331788" name="connsiteX22"/>
                <a:gd fmla="*/ 123418 h 268287" name="connsiteY22"/>
                <a:gd fmla="*/ 183504 w 331788" name="connsiteX23"/>
                <a:gd fmla="*/ 55968 h 268287" name="connsiteY23"/>
                <a:gd fmla="*/ 149226 w 331788" name="connsiteX24"/>
                <a:gd fmla="*/ 41376 h 268287" name="connsiteY24"/>
                <a:gd fmla="*/ 228600 w 331788" name="connsiteX25"/>
                <a:gd fmla="*/ 39687 h 268287" name="connsiteY25"/>
                <a:gd fmla="*/ 254000 w 331788" name="connsiteX26"/>
                <a:gd fmla="*/ 39687 h 268287" name="connsiteY26"/>
                <a:gd fmla="*/ 254000 w 331788" name="connsiteX27"/>
                <a:gd fmla="*/ 247650 h 268287" name="connsiteY27"/>
                <a:gd fmla="*/ 228600 w 331788" name="connsiteX28"/>
                <a:gd fmla="*/ 247650 h 268287" name="connsiteY28"/>
                <a:gd fmla="*/ 228600 w 331788" name="connsiteX29"/>
                <a:gd fmla="*/ 110730 h 268287" name="connsiteY29"/>
                <a:gd fmla="*/ 231140 w 331788" name="connsiteX30"/>
                <a:gd fmla="*/ 90063 h 268287" name="connsiteY30"/>
                <a:gd fmla="*/ 228600 w 331788" name="connsiteX31"/>
                <a:gd fmla="*/ 69396 h 268287" name="connsiteY31"/>
                <a:gd fmla="*/ 228600 w 331788" name="connsiteX32"/>
                <a:gd fmla="*/ 39687 h 268287" name="connsiteY32"/>
                <a:gd fmla="*/ 149707 w 331788" name="connsiteX33"/>
                <a:gd fmla="*/ 22312 h 268287" name="connsiteY33"/>
                <a:gd fmla="*/ 196764 w 331788" name="connsiteX34"/>
                <a:gd fmla="*/ 41623 h 268287" name="connsiteY34"/>
                <a:gd fmla="*/ 196764 w 331788" name="connsiteX35"/>
                <a:gd fmla="*/ 136893 h 268287" name="connsiteY35"/>
                <a:gd fmla="*/ 109096 w 331788" name="connsiteX36"/>
                <a:gd fmla="*/ 143330 h 268287" name="connsiteY36"/>
                <a:gd fmla="*/ 97492 w 331788" name="connsiteX37"/>
                <a:gd fmla="*/ 154917 h 268287" name="connsiteY37"/>
                <a:gd fmla="*/ 93625 w 331788" name="connsiteX38"/>
                <a:gd fmla="*/ 170366 h 268287" name="connsiteY38"/>
                <a:gd fmla="*/ 43344 w 331788" name="connsiteX39"/>
                <a:gd fmla="*/ 220576 h 268287" name="connsiteY39"/>
                <a:gd fmla="*/ 18848 w 331788" name="connsiteX40"/>
                <a:gd fmla="*/ 220576 h 268287" name="connsiteY40"/>
                <a:gd fmla="*/ 18848 w 331788" name="connsiteX41"/>
                <a:gd fmla="*/ 196115 h 268287" name="connsiteY41"/>
                <a:gd fmla="*/ 67840 w 331788" name="connsiteX42"/>
                <a:gd fmla="*/ 145905 h 268287" name="connsiteY42"/>
                <a:gd fmla="*/ 84600 w 331788" name="connsiteX43"/>
                <a:gd fmla="*/ 140755 h 268287" name="connsiteY43"/>
                <a:gd fmla="*/ 96203 w 331788" name="connsiteX44"/>
                <a:gd fmla="*/ 129168 h 268287" name="connsiteY44"/>
                <a:gd fmla="*/ 102649 w 331788" name="connsiteX45"/>
                <a:gd fmla="*/ 41623 h 268287" name="connsiteY45"/>
                <a:gd fmla="*/ 149707 w 331788" name="connsiteX46"/>
                <a:gd fmla="*/ 22312 h 268287" name="connsiteY46"/>
                <a:gd fmla="*/ 280988 w 331788" name="connsiteX47"/>
                <a:gd fmla="*/ 0 h 268287" name="connsiteY47"/>
                <a:gd fmla="*/ 306388 w 331788" name="connsiteX48"/>
                <a:gd fmla="*/ 0 h 268287" name="connsiteY48"/>
                <a:gd fmla="*/ 306388 w 331788" name="connsiteX49"/>
                <a:gd fmla="*/ 247650 h 268287" name="connsiteY49"/>
                <a:gd fmla="*/ 280988 w 331788" name="connsiteX50"/>
                <a:gd fmla="*/ 247650 h 268287" name="connsiteY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b="b" l="l" r="r" t="t"/>
              <a:pathLst>
                <a:path h="268287" w="331788">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endParaRPr>
            </a:p>
          </p:txBody>
        </p:sp>
        <p:sp>
          <p:nvSpPr>
            <p:cNvPr id="53" name="椭圆 45"/>
            <p:cNvSpPr/>
            <p:nvPr/>
          </p:nvSpPr>
          <p:spPr>
            <a:xfrm>
              <a:off x="4809009" y="3318351"/>
              <a:ext cx="458915" cy="474840"/>
            </a:xfrm>
            <a:custGeom>
              <a:gdLst>
                <a:gd fmla="*/ 94055 w 317452" name="connsiteX0"/>
                <a:gd fmla="*/ 135965 h 328468" name="connsiteY0"/>
                <a:gd fmla="*/ 94407 w 317452" name="connsiteX1"/>
                <a:gd fmla="*/ 136055 h 328468" name="connsiteY1"/>
                <a:gd fmla="*/ 104825 w 317452" name="connsiteX2"/>
                <a:gd fmla="*/ 158537 h 328468" name="connsiteY2"/>
                <a:gd fmla="*/ 106109 w 317452" name="connsiteX3"/>
                <a:gd fmla="*/ 161308 h 328468" name="connsiteY3"/>
                <a:gd fmla="*/ 98162 w 317452" name="connsiteX4"/>
                <a:gd fmla="*/ 160053 h 328468" name="connsiteY4"/>
                <a:gd fmla="*/ 96849 w 317452" name="connsiteX5"/>
                <a:gd fmla="*/ 160053 h 328468" name="connsiteY5"/>
                <a:gd fmla="*/ 92911 w 317452" name="connsiteX6"/>
                <a:gd fmla="*/ 137630 h 328468" name="connsiteY6"/>
                <a:gd fmla="*/ 93506 w 317452" name="connsiteX7"/>
                <a:gd fmla="*/ 136765 h 328468" name="connsiteY7"/>
                <a:gd fmla="*/ 39496 w 317452" name="connsiteX8"/>
                <a:gd fmla="*/ 115887 h 328468" name="connsiteY8"/>
                <a:gd fmla="*/ 51437 w 317452" name="connsiteX9"/>
                <a:gd fmla="*/ 165488 h 328468" name="connsiteY9"/>
                <a:gd fmla="*/ 48784 w 317452" name="connsiteX10"/>
                <a:gd fmla="*/ 166793 h 328468" name="connsiteY10"/>
                <a:gd fmla="*/ 47457 w 317452" name="connsiteX11"/>
                <a:gd fmla="*/ 170709 h 328468" name="connsiteY11"/>
                <a:gd fmla="*/ 48784 w 317452" name="connsiteX12"/>
                <a:gd fmla="*/ 173319 h 328468" name="connsiteY12"/>
                <a:gd fmla="*/ 52764 w 317452" name="connsiteX13"/>
                <a:gd fmla="*/ 175930 h 328468" name="connsiteY13"/>
                <a:gd fmla="*/ 55418 w 317452" name="connsiteX14"/>
                <a:gd fmla="*/ 174625 h 328468" name="connsiteY14"/>
                <a:gd fmla="*/ 87263 w 317452" name="connsiteX15"/>
                <a:gd fmla="*/ 216393 h 328468" name="connsiteY15"/>
                <a:gd fmla="*/ 55418 w 317452" name="connsiteX16"/>
                <a:gd fmla="*/ 230752 h 328468" name="connsiteY16"/>
                <a:gd fmla="*/ 38169 w 317452" name="connsiteX17"/>
                <a:gd fmla="*/ 224225 h 328468" name="connsiteY17"/>
                <a:gd fmla="*/ 1017 w 317452" name="connsiteX18"/>
                <a:gd fmla="*/ 147214 h 328468" name="connsiteY18"/>
                <a:gd fmla="*/ 7651 w 317452" name="connsiteX19"/>
                <a:gd fmla="*/ 128940 h 328468" name="connsiteY19"/>
                <a:gd fmla="*/ 39496 w 317452" name="connsiteX20"/>
                <a:gd fmla="*/ 115887 h 328468" name="connsiteY20"/>
                <a:gd fmla="*/ 63900 w 317452" name="connsiteX21"/>
                <a:gd fmla="*/ 106627 h 328468" name="connsiteY21"/>
                <a:gd fmla="*/ 71807 w 317452" name="connsiteX22"/>
                <a:gd fmla="*/ 114982 h 328468" name="connsiteY22"/>
                <a:gd fmla="*/ 81033 w 317452" name="connsiteX23"/>
                <a:gd fmla="*/ 133331 h 328468" name="connsiteY23"/>
                <a:gd fmla="*/ 87623 w 317452" name="connsiteX24"/>
                <a:gd fmla="*/ 130710 h 328468" name="connsiteY24"/>
                <a:gd fmla="*/ 95803 w 317452" name="connsiteX25"/>
                <a:gd fmla="*/ 133422 h 328468" name="connsiteY25"/>
                <a:gd fmla="*/ 94055 w 317452" name="connsiteX26"/>
                <a:gd fmla="*/ 135965 h 328468" name="connsiteY26"/>
                <a:gd fmla="*/ 89115 w 317452" name="connsiteX27"/>
                <a:gd fmla="*/ 134702 h 328468" name="connsiteY27"/>
                <a:gd fmla="*/ 83823 w 317452" name="connsiteX28"/>
                <a:gd fmla="*/ 137407 h 328468" name="connsiteY28"/>
                <a:gd fmla="*/ 82500 w 317452" name="connsiteX29"/>
                <a:gd fmla="*/ 137407 h 328468" name="connsiteY29"/>
                <a:gd fmla="*/ 97053 w 317452" name="connsiteX30"/>
                <a:gd fmla="*/ 169863 h 328468" name="connsiteY30"/>
                <a:gd fmla="*/ 98375 w 317452" name="connsiteX31"/>
                <a:gd fmla="*/ 169863 h 328468" name="connsiteY31"/>
                <a:gd fmla="*/ 103667 w 317452" name="connsiteX32"/>
                <a:gd fmla="*/ 167158 h 328468" name="connsiteY32"/>
                <a:gd fmla="*/ 106313 w 317452" name="connsiteX33"/>
                <a:gd fmla="*/ 161749 h 328468" name="connsiteY33"/>
                <a:gd fmla="*/ 106109 w 317452" name="connsiteX34"/>
                <a:gd fmla="*/ 161308 h 328468" name="connsiteY34"/>
                <a:gd fmla="*/ 109648 w 317452" name="connsiteX35"/>
                <a:gd fmla="*/ 161866 h 328468" name="connsiteY35"/>
                <a:gd fmla="*/ 110272 w 317452" name="connsiteX36"/>
                <a:gd fmla="*/ 161402 h 328468" name="connsiteY36"/>
                <a:gd fmla="*/ 110522 w 317452" name="connsiteX37"/>
                <a:gd fmla="*/ 164622 h 328468" name="connsiteY37"/>
                <a:gd fmla="*/ 106074 w 317452" name="connsiteX38"/>
                <a:gd fmla="*/ 170028 h 328468" name="connsiteY38"/>
                <a:gd fmla="*/ 99484 w 317452" name="connsiteX39"/>
                <a:gd fmla="*/ 172650 h 328468" name="connsiteY39"/>
                <a:gd fmla="*/ 107391 w 317452" name="connsiteX40"/>
                <a:gd fmla="*/ 192309 h 328468" name="connsiteY40"/>
                <a:gd fmla="*/ 100802 w 317452" name="connsiteX41"/>
                <a:gd fmla="*/ 211968 h 328468" name="connsiteY41"/>
                <a:gd fmla="*/ 91576 w 317452" name="connsiteX42"/>
                <a:gd fmla="*/ 215900 h 328468" name="connsiteY42"/>
                <a:gd fmla="*/ 59946 w 317452" name="connsiteX43"/>
                <a:gd fmla="*/ 172650 h 328468" name="connsiteY43"/>
                <a:gd fmla="*/ 62582 w 317452" name="connsiteX44"/>
                <a:gd fmla="*/ 171339 h 328468" name="connsiteY44"/>
                <a:gd fmla="*/ 63900 w 317452" name="connsiteX45"/>
                <a:gd fmla="*/ 166097 h 328468" name="connsiteY45"/>
                <a:gd fmla="*/ 62582 w 317452" name="connsiteX46"/>
                <a:gd fmla="*/ 163475 h 328468" name="connsiteY46"/>
                <a:gd fmla="*/ 58628 w 317452" name="connsiteX47"/>
                <a:gd fmla="*/ 162165 h 328468" name="connsiteY47"/>
                <a:gd fmla="*/ 54674 w 317452" name="connsiteX48"/>
                <a:gd fmla="*/ 163475 h 328468" name="connsiteY48"/>
                <a:gd fmla="*/ 42813 w 317452" name="connsiteX49"/>
                <a:gd fmla="*/ 111051 h 328468" name="connsiteY49"/>
                <a:gd fmla="*/ 52038 w 317452" name="connsiteX50"/>
                <a:gd fmla="*/ 107119 h 328468" name="connsiteY50"/>
                <a:gd fmla="*/ 63900 w 317452" name="connsiteX51"/>
                <a:gd fmla="*/ 106627 h 328468" name="connsiteY51"/>
                <a:gd fmla="*/ 221560 w 317452" name="connsiteX52"/>
                <a:gd fmla="*/ 67725 h 328468" name="connsiteY52"/>
                <a:gd fmla="*/ 239938 w 317452" name="connsiteX53"/>
                <a:gd fmla="*/ 67725 h 328468" name="connsiteY53"/>
                <a:gd fmla="*/ 249127 w 317452" name="connsiteX54"/>
                <a:gd fmla="*/ 90147 h 328468" name="connsiteY54"/>
                <a:gd fmla="*/ 249127 w 317452" name="connsiteX55"/>
                <a:gd fmla="*/ 99380 h 328468" name="connsiteY55"/>
                <a:gd fmla="*/ 259629 w 317452" name="connsiteX56"/>
                <a:gd fmla="*/ 162691 h 328468" name="connsiteY56"/>
                <a:gd fmla="*/ 300324 w 317452" name="connsiteX57"/>
                <a:gd fmla="*/ 193027 h 328468" name="connsiteY57"/>
                <a:gd fmla="*/ 304262 w 317452" name="connsiteX58"/>
                <a:gd fmla="*/ 215450 h 328468" name="connsiteY58"/>
                <a:gd fmla="*/ 283258 w 317452" name="connsiteX59"/>
                <a:gd fmla="*/ 219407 h 328468" name="connsiteY59"/>
                <a:gd fmla="*/ 281946 w 317452" name="connsiteX60"/>
                <a:gd fmla="*/ 218088 h 328468" name="connsiteY60"/>
                <a:gd fmla="*/ 236000 w 317452" name="connsiteX61"/>
                <a:gd fmla="*/ 185113 h 328468" name="connsiteY61"/>
                <a:gd fmla="*/ 229436 w 317452" name="connsiteX62"/>
                <a:gd fmla="*/ 174562 h 328468" name="connsiteY62"/>
                <a:gd fmla="*/ 224185 w 317452" name="connsiteX63"/>
                <a:gd fmla="*/ 145544 h 328468" name="connsiteY63"/>
                <a:gd fmla="*/ 196617 w 317452" name="connsiteX64"/>
                <a:gd fmla="*/ 194346 h 328468" name="connsiteY64"/>
                <a:gd fmla="*/ 229436 w 317452" name="connsiteX65"/>
                <a:gd fmla="*/ 243148 h 328468" name="connsiteY65"/>
                <a:gd fmla="*/ 230749 w 317452" name="connsiteX66"/>
                <a:gd fmla="*/ 265571 h 328468" name="connsiteY66"/>
                <a:gd fmla="*/ 195305 w 317452" name="connsiteX67"/>
                <a:gd fmla="*/ 318329 h 328468" name="connsiteY67"/>
                <a:gd fmla="*/ 169050 w 317452" name="connsiteX68"/>
                <a:gd fmla="*/ 323605 h 328468" name="connsiteY68"/>
                <a:gd fmla="*/ 167737 w 317452" name="connsiteX69"/>
                <a:gd fmla="*/ 323605 h 328468" name="connsiteY69"/>
                <a:gd fmla="*/ 162486 w 317452" name="connsiteX70"/>
                <a:gd fmla="*/ 297226 h 328468" name="connsiteY70"/>
                <a:gd fmla="*/ 191366 w 317452" name="connsiteX71"/>
                <a:gd fmla="*/ 255019 h 328468" name="connsiteY71"/>
                <a:gd fmla="*/ 167737 w 317452" name="connsiteX72"/>
                <a:gd fmla="*/ 220726 h 328468" name="connsiteY72"/>
                <a:gd fmla="*/ 70594 w 317452" name="connsiteX73"/>
                <a:gd fmla="*/ 322286 h 328468" name="connsiteY73"/>
                <a:gd fmla="*/ 46965 w 317452" name="connsiteX74"/>
                <a:gd fmla="*/ 326243 h 328468" name="connsiteY74"/>
                <a:gd fmla="*/ 44339 w 317452" name="connsiteX75"/>
                <a:gd fmla="*/ 322286 h 328468" name="connsiteY75"/>
                <a:gd fmla="*/ 43027 w 317452" name="connsiteX76"/>
                <a:gd fmla="*/ 295907 h 328468" name="connsiteY76"/>
                <a:gd fmla="*/ 144108 w 317452" name="connsiteX77"/>
                <a:gd fmla="*/ 189070 h 328468" name="connsiteY77"/>
                <a:gd fmla="*/ 148046 w 317452" name="connsiteX78"/>
                <a:gd fmla="*/ 177200 h 328468" name="connsiteY78"/>
                <a:gd fmla="*/ 190054 w 317452" name="connsiteX79"/>
                <a:gd fmla="*/ 103337 h 328468" name="connsiteY79"/>
                <a:gd fmla="*/ 151984 w 317452" name="connsiteX80"/>
                <a:gd fmla="*/ 107294 h 328468" name="connsiteY80"/>
                <a:gd fmla="*/ 119166 w 317452" name="connsiteX81"/>
                <a:gd fmla="*/ 154777 h 328468" name="connsiteY81"/>
                <a:gd fmla="*/ 110272 w 317452" name="connsiteX82"/>
                <a:gd fmla="*/ 161402 h 328468" name="connsiteY82"/>
                <a:gd fmla="*/ 110027 w 317452" name="connsiteX83"/>
                <a:gd fmla="*/ 158233 h 328468" name="connsiteY83"/>
                <a:gd fmla="*/ 99484 w 317452" name="connsiteX84"/>
                <a:gd fmla="*/ 134642 h 328468" name="connsiteY84"/>
                <a:gd fmla="*/ 95803 w 317452" name="connsiteX85"/>
                <a:gd fmla="*/ 133422 h 328468" name="connsiteY85"/>
                <a:gd fmla="*/ 97670 w 317452" name="connsiteX86"/>
                <a:gd fmla="*/ 130706 h 328468" name="connsiteY86"/>
                <a:gd fmla="*/ 130980 w 317452" name="connsiteX87"/>
                <a:gd fmla="*/ 82234 h 328468" name="connsiteY87"/>
                <a:gd fmla="*/ 141482 w 317452" name="connsiteX88"/>
                <a:gd fmla="*/ 75639 h 328468" name="connsiteY88"/>
                <a:gd fmla="*/ 221560 w 317452" name="connsiteX89"/>
                <a:gd fmla="*/ 67725 h 328468" name="connsiteY89"/>
                <a:gd fmla="*/ 276970 w 317452" name="connsiteX90"/>
                <a:gd fmla="*/ 0 h 328468" name="connsiteY90"/>
                <a:gd fmla="*/ 317452 w 317452" name="connsiteX91"/>
                <a:gd fmla="*/ 39688 h 328468" name="connsiteY91"/>
                <a:gd fmla="*/ 276970 w 317452" name="connsiteX92"/>
                <a:gd fmla="*/ 79376 h 328468" name="connsiteY92"/>
                <a:gd fmla="*/ 236488 w 317452" name="connsiteX93"/>
                <a:gd fmla="*/ 39688 h 328468" name="connsiteY93"/>
                <a:gd fmla="*/ 276970 w 317452" name="connsiteX94"/>
                <a:gd fmla="*/ 0 h 328468" name="connsiteY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b="b" l="l" r="r" t="t"/>
              <a:pathLst>
                <a:path h="328468" w="317452">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endParaRPr>
            </a:p>
          </p:txBody>
        </p:sp>
        <p:sp>
          <p:nvSpPr>
            <p:cNvPr id="51" name="椭圆 46"/>
            <p:cNvSpPr/>
            <p:nvPr/>
          </p:nvSpPr>
          <p:spPr>
            <a:xfrm>
              <a:off x="6451178" y="4498927"/>
              <a:ext cx="474840" cy="448088"/>
            </a:xfrm>
            <a:custGeom>
              <a:gdLst>
                <a:gd fmla="*/ 255815 w 338138" name="connsiteX0"/>
                <a:gd fmla="*/ 276225 h 319088" name="connsiteY0"/>
                <a:gd fmla="*/ 267653 w 338138" name="connsiteX1"/>
                <a:gd fmla="*/ 282720 h 319088" name="connsiteY1"/>
                <a:gd fmla="*/ 275546 w 338138" name="connsiteX2"/>
                <a:gd fmla="*/ 282720 h 319088" name="connsiteY2"/>
                <a:gd fmla="*/ 287384 w 338138" name="connsiteX3"/>
                <a:gd fmla="*/ 276225 h 319088" name="connsiteY3"/>
                <a:gd fmla="*/ 290015 w 338138" name="connsiteX4"/>
                <a:gd fmla="*/ 277524 h 319088" name="connsiteY4"/>
                <a:gd fmla="*/ 295276 w 338138" name="connsiteX5"/>
                <a:gd fmla="*/ 284018 h 319088" name="connsiteY5"/>
                <a:gd fmla="*/ 295276 w 338138" name="connsiteX6"/>
                <a:gd fmla="*/ 315191 h 319088" name="connsiteY6"/>
                <a:gd fmla="*/ 271600 w 338138" name="connsiteX7"/>
                <a:gd fmla="*/ 319088 h 319088" name="connsiteY7"/>
                <a:gd fmla="*/ 249238 w 338138" name="connsiteX8"/>
                <a:gd fmla="*/ 315191 h 319088" name="connsiteY8"/>
                <a:gd fmla="*/ 249238 w 338138" name="connsiteX9"/>
                <a:gd fmla="*/ 284018 h 319088" name="connsiteY9"/>
                <a:gd fmla="*/ 253184 w 338138" name="connsiteX10"/>
                <a:gd fmla="*/ 277524 h 319088" name="connsiteY10"/>
                <a:gd fmla="*/ 255815 w 338138" name="connsiteX11"/>
                <a:gd fmla="*/ 276225 h 319088" name="connsiteY11"/>
                <a:gd fmla="*/ 50755 w 338138" name="connsiteX12"/>
                <a:gd fmla="*/ 276225 h 319088" name="connsiteY12"/>
                <a:gd fmla="*/ 62593 w 338138" name="connsiteX13"/>
                <a:gd fmla="*/ 282720 h 319088" name="connsiteY13"/>
                <a:gd fmla="*/ 70486 w 338138" name="connsiteX14"/>
                <a:gd fmla="*/ 282720 h 319088" name="connsiteY14"/>
                <a:gd fmla="*/ 82324 w 338138" name="connsiteX15"/>
                <a:gd fmla="*/ 276225 h 319088" name="connsiteY15"/>
                <a:gd fmla="*/ 84955 w 338138" name="connsiteX16"/>
                <a:gd fmla="*/ 277524 h 319088" name="connsiteY16"/>
                <a:gd fmla="*/ 88901 w 338138" name="connsiteX17"/>
                <a:gd fmla="*/ 284018 h 319088" name="connsiteY17"/>
                <a:gd fmla="*/ 88901 w 338138" name="connsiteX18"/>
                <a:gd fmla="*/ 315191 h 319088" name="connsiteY18"/>
                <a:gd fmla="*/ 66539 w 338138" name="connsiteX19"/>
                <a:gd fmla="*/ 319088 h 319088" name="connsiteY19"/>
                <a:gd fmla="*/ 42863 w 338138" name="connsiteX20"/>
                <a:gd fmla="*/ 315191 h 319088" name="connsiteY20"/>
                <a:gd fmla="*/ 42863 w 338138" name="connsiteX21"/>
                <a:gd fmla="*/ 284018 h 319088" name="connsiteY21"/>
                <a:gd fmla="*/ 48124 w 338138" name="connsiteX22"/>
                <a:gd fmla="*/ 277524 h 319088" name="connsiteY22"/>
                <a:gd fmla="*/ 50755 w 338138" name="connsiteX23"/>
                <a:gd fmla="*/ 276225 h 319088" name="connsiteY23"/>
                <a:gd fmla="*/ 273050 w 338138" name="connsiteX24"/>
                <a:gd fmla="*/ 214313 h 319088" name="connsiteY24"/>
                <a:gd fmla="*/ 282575 w 338138" name="connsiteX25"/>
                <a:gd fmla="*/ 224632 h 319088" name="connsiteY25"/>
                <a:gd fmla="*/ 273050 w 338138" name="connsiteX26"/>
                <a:gd fmla="*/ 234951 h 319088" name="connsiteY26"/>
                <a:gd fmla="*/ 263525 w 338138" name="connsiteX27"/>
                <a:gd fmla="*/ 224632 h 319088" name="connsiteY27"/>
                <a:gd fmla="*/ 273050 w 338138" name="connsiteX28"/>
                <a:gd fmla="*/ 214313 h 319088" name="connsiteY28"/>
                <a:gd fmla="*/ 65882 w 338138" name="connsiteX29"/>
                <a:gd fmla="*/ 214313 h 319088" name="connsiteY29"/>
                <a:gd fmla="*/ 76201 w 338138" name="connsiteX30"/>
                <a:gd fmla="*/ 224632 h 319088" name="connsiteY30"/>
                <a:gd fmla="*/ 65882 w 338138" name="connsiteX31"/>
                <a:gd fmla="*/ 234951 h 319088" name="connsiteY31"/>
                <a:gd fmla="*/ 55563 w 338138" name="connsiteX32"/>
                <a:gd fmla="*/ 224632 h 319088" name="connsiteY32"/>
                <a:gd fmla="*/ 65882 w 338138" name="connsiteX33"/>
                <a:gd fmla="*/ 214313 h 319088" name="connsiteY33"/>
                <a:gd fmla="*/ 272257 w 338138" name="connsiteX34"/>
                <a:gd fmla="*/ 196850 h 319088" name="connsiteY34"/>
                <a:gd fmla="*/ 244475 w 338138" name="connsiteX35"/>
                <a:gd fmla="*/ 224632 h 319088" name="connsiteY35"/>
                <a:gd fmla="*/ 272257 w 338138" name="connsiteX36"/>
                <a:gd fmla="*/ 252414 h 319088" name="connsiteY36"/>
                <a:gd fmla="*/ 300039 w 338138" name="connsiteX37"/>
                <a:gd fmla="*/ 224632 h 319088" name="connsiteY37"/>
                <a:gd fmla="*/ 272257 w 338138" name="connsiteX38"/>
                <a:gd fmla="*/ 196850 h 319088" name="connsiteY38"/>
                <a:gd fmla="*/ 65882 w 338138" name="connsiteX39"/>
                <a:gd fmla="*/ 196850 h 319088" name="connsiteY39"/>
                <a:gd fmla="*/ 38100 w 338138" name="connsiteX40"/>
                <a:gd fmla="*/ 224632 h 319088" name="connsiteY40"/>
                <a:gd fmla="*/ 65882 w 338138" name="connsiteX41"/>
                <a:gd fmla="*/ 252414 h 319088" name="connsiteY41"/>
                <a:gd fmla="*/ 93664 w 338138" name="connsiteX42"/>
                <a:gd fmla="*/ 224632 h 319088" name="connsiteY42"/>
                <a:gd fmla="*/ 65882 w 338138" name="connsiteX43"/>
                <a:gd fmla="*/ 196850 h 319088" name="connsiteY43"/>
                <a:gd fmla="*/ 272257 w 338138" name="connsiteX44"/>
                <a:gd fmla="*/ 187325 h 319088" name="connsiteY44"/>
                <a:gd fmla="*/ 338138 w 338138" name="connsiteX45"/>
                <a:gd fmla="*/ 253322 h 319088" name="connsiteY45"/>
                <a:gd fmla="*/ 313103 w 338138" name="connsiteX46"/>
                <a:gd fmla="*/ 304800 h 319088" name="connsiteY46"/>
                <a:gd fmla="*/ 313103 w 338138" name="connsiteX47"/>
                <a:gd fmla="*/ 283681 h 319088" name="connsiteY47"/>
                <a:gd fmla="*/ 295974 w 338138" name="connsiteX48"/>
                <a:gd fmla="*/ 259922 h 319088" name="connsiteY48"/>
                <a:gd fmla="*/ 290704 w 338138" name="connsiteX49"/>
                <a:gd fmla="*/ 258602 h 319088" name="connsiteY49"/>
                <a:gd fmla="*/ 284115 w 338138" name="connsiteX50"/>
                <a:gd fmla="*/ 258602 h 319088" name="connsiteY50"/>
                <a:gd fmla="*/ 272257 w 338138" name="connsiteX51"/>
                <a:gd fmla="*/ 265202 h 319088" name="connsiteY51"/>
                <a:gd fmla="*/ 260398 w 338138" name="connsiteX52"/>
                <a:gd fmla="*/ 258602 h 319088" name="connsiteY52"/>
                <a:gd fmla="*/ 255128 w 338138" name="connsiteX53"/>
                <a:gd fmla="*/ 258602 h 319088" name="connsiteY53"/>
                <a:gd fmla="*/ 248539 w 338138" name="connsiteX54"/>
                <a:gd fmla="*/ 259922 h 319088" name="connsiteY54"/>
                <a:gd fmla="*/ 232728 w 338138" name="connsiteX55"/>
                <a:gd fmla="*/ 283681 h 319088" name="connsiteY55"/>
                <a:gd fmla="*/ 232728 w 338138" name="connsiteX56"/>
                <a:gd fmla="*/ 304800 h 319088" name="connsiteY56"/>
                <a:gd fmla="*/ 206375 w 338138" name="connsiteX57"/>
                <a:gd fmla="*/ 253322 h 319088" name="connsiteY57"/>
                <a:gd fmla="*/ 272257 w 338138" name="connsiteX58"/>
                <a:gd fmla="*/ 187325 h 319088" name="connsiteY58"/>
                <a:gd fmla="*/ 65881 w 338138" name="connsiteX59"/>
                <a:gd fmla="*/ 187325 h 319088" name="connsiteY59"/>
                <a:gd fmla="*/ 131763 w 338138" name="connsiteX60"/>
                <a:gd fmla="*/ 253322 h 319088" name="connsiteY60"/>
                <a:gd fmla="*/ 105410 w 338138" name="connsiteX61"/>
                <a:gd fmla="*/ 304800 h 319088" name="connsiteY61"/>
                <a:gd fmla="*/ 105410 w 338138" name="connsiteX62"/>
                <a:gd fmla="*/ 283681 h 319088" name="connsiteY62"/>
                <a:gd fmla="*/ 89599 w 338138" name="connsiteX63"/>
                <a:gd fmla="*/ 259922 h 319088" name="connsiteY63"/>
                <a:gd fmla="*/ 83010 w 338138" name="connsiteX64"/>
                <a:gd fmla="*/ 258602 h 319088" name="connsiteY64"/>
                <a:gd fmla="*/ 77740 w 338138" name="connsiteX65"/>
                <a:gd fmla="*/ 258602 h 319088" name="connsiteY65"/>
                <a:gd fmla="*/ 65881 w 338138" name="connsiteX66"/>
                <a:gd fmla="*/ 265202 h 319088" name="connsiteY66"/>
                <a:gd fmla="*/ 54023 w 338138" name="connsiteX67"/>
                <a:gd fmla="*/ 258602 h 319088" name="connsiteY67"/>
                <a:gd fmla="*/ 47434 w 338138" name="connsiteX68"/>
                <a:gd fmla="*/ 258602 h 319088" name="connsiteY68"/>
                <a:gd fmla="*/ 42164 w 338138" name="connsiteX69"/>
                <a:gd fmla="*/ 259922 h 319088" name="connsiteY69"/>
                <a:gd fmla="*/ 25035 w 338138" name="connsiteX70"/>
                <a:gd fmla="*/ 283681 h 319088" name="connsiteY70"/>
                <a:gd fmla="*/ 25035 w 338138" name="connsiteX71"/>
                <a:gd fmla="*/ 304800 h 319088" name="connsiteY71"/>
                <a:gd fmla="*/ 0 w 338138" name="connsiteX72"/>
                <a:gd fmla="*/ 253322 h 319088" name="connsiteY72"/>
                <a:gd fmla="*/ 65881 w 338138" name="connsiteX73"/>
                <a:gd fmla="*/ 187325 h 319088" name="connsiteY73"/>
                <a:gd fmla="*/ 159754 w 338138" name="connsiteX74"/>
                <a:gd fmla="*/ 149225 h 319088" name="connsiteY74"/>
                <a:gd fmla="*/ 169069 w 338138" name="connsiteX75"/>
                <a:gd fmla="*/ 149225 h 319088" name="connsiteY75"/>
                <a:gd fmla="*/ 178384 w 338138" name="connsiteX76"/>
                <a:gd fmla="*/ 149225 h 319088" name="connsiteY76"/>
                <a:gd fmla="*/ 178384 w 338138" name="connsiteX77"/>
                <a:gd fmla="*/ 175331 h 319088" name="connsiteY77"/>
                <a:gd fmla="*/ 214313 w 338138" name="connsiteX78"/>
                <a:gd fmla="*/ 193605 h 319088" name="connsiteY78"/>
                <a:gd fmla="*/ 202337 w 338138" name="connsiteX79"/>
                <a:gd fmla="*/ 207963 h 319088" name="connsiteY79"/>
                <a:gd fmla="*/ 169069 w 338138" name="connsiteX80"/>
                <a:gd fmla="*/ 190994 h 319088" name="connsiteY80"/>
                <a:gd fmla="*/ 135802 w 338138" name="connsiteX81"/>
                <a:gd fmla="*/ 207963 h 319088" name="connsiteY81"/>
                <a:gd fmla="*/ 123825 w 338138" name="connsiteX82"/>
                <a:gd fmla="*/ 193605 h 319088" name="connsiteY82"/>
                <a:gd fmla="*/ 159754 w 338138" name="connsiteX83"/>
                <a:gd fmla="*/ 175331 h 319088" name="connsiteY83"/>
                <a:gd fmla="*/ 159754 w 338138" name="connsiteX84"/>
                <a:gd fmla="*/ 149225 h 319088" name="connsiteY84"/>
                <a:gd fmla="*/ 154175 w 338138" name="connsiteX85"/>
                <a:gd fmla="*/ 88900 h 319088" name="connsiteY85"/>
                <a:gd fmla="*/ 165941 w 338138" name="connsiteX86"/>
                <a:gd fmla="*/ 95394 h 319088" name="connsiteY86"/>
                <a:gd fmla="*/ 173785 w 338138" name="connsiteX87"/>
                <a:gd fmla="*/ 95394 h 319088" name="connsiteY87"/>
                <a:gd fmla="*/ 185551 w 338138" name="connsiteX88"/>
                <a:gd fmla="*/ 88900 h 319088" name="connsiteY88"/>
                <a:gd fmla="*/ 188166 w 338138" name="connsiteX89"/>
                <a:gd fmla="*/ 90199 h 319088" name="connsiteY89"/>
                <a:gd fmla="*/ 192088 w 338138" name="connsiteX90"/>
                <a:gd fmla="*/ 96693 h 319088" name="connsiteY90"/>
                <a:gd fmla="*/ 192088 w 338138" name="connsiteX91"/>
                <a:gd fmla="*/ 126567 h 319088" name="connsiteY91"/>
                <a:gd fmla="*/ 169863 w 338138" name="connsiteX92"/>
                <a:gd fmla="*/ 131763 h 319088" name="connsiteY92"/>
                <a:gd fmla="*/ 147638 w 338138" name="connsiteX93"/>
                <a:gd fmla="*/ 126567 h 319088" name="connsiteY93"/>
                <a:gd fmla="*/ 147638 w 338138" name="connsiteX94"/>
                <a:gd fmla="*/ 96693 h 319088" name="connsiteY94"/>
                <a:gd fmla="*/ 151560 w 338138" name="connsiteX95"/>
                <a:gd fmla="*/ 90199 h 319088" name="connsiteY95"/>
                <a:gd fmla="*/ 154175 w 338138" name="connsiteX96"/>
                <a:gd fmla="*/ 88900 h 319088" name="connsiteY96"/>
                <a:gd fmla="*/ 169069 w 338138" name="connsiteX97"/>
                <a:gd fmla="*/ 26988 h 319088" name="connsiteY97"/>
                <a:gd fmla="*/ 179388 w 338138" name="connsiteX98"/>
                <a:gd fmla="*/ 36513 h 319088" name="connsiteY98"/>
                <a:gd fmla="*/ 169069 w 338138" name="connsiteX99"/>
                <a:gd fmla="*/ 46038 h 319088" name="connsiteY99"/>
                <a:gd fmla="*/ 158750 w 338138" name="connsiteX100"/>
                <a:gd fmla="*/ 36513 h 319088" name="connsiteY100"/>
                <a:gd fmla="*/ 169069 w 338138" name="connsiteX101"/>
                <a:gd fmla="*/ 26988 h 319088" name="connsiteY101"/>
                <a:gd fmla="*/ 169070 w 338138" name="connsiteX102"/>
                <a:gd fmla="*/ 9525 h 319088" name="connsiteY102"/>
                <a:gd fmla="*/ 141288 w 338138" name="connsiteX103"/>
                <a:gd fmla="*/ 37307 h 319088" name="connsiteY103"/>
                <a:gd fmla="*/ 169070 w 338138" name="connsiteX104"/>
                <a:gd fmla="*/ 65089 h 319088" name="connsiteY104"/>
                <a:gd fmla="*/ 196852 w 338138" name="connsiteX105"/>
                <a:gd fmla="*/ 37307 h 319088" name="connsiteY105"/>
                <a:gd fmla="*/ 169070 w 338138" name="connsiteX106"/>
                <a:gd fmla="*/ 9525 h 319088" name="connsiteY106"/>
                <a:gd fmla="*/ 169070 w 338138" name="connsiteX107"/>
                <a:gd fmla="*/ 0 h 319088" name="connsiteY107"/>
                <a:gd fmla="*/ 234951 w 338138" name="connsiteX108"/>
                <a:gd fmla="*/ 65997 h 319088" name="connsiteY108"/>
                <a:gd fmla="*/ 209916 w 338138" name="connsiteX109"/>
                <a:gd fmla="*/ 117475 h 319088" name="connsiteY109"/>
                <a:gd fmla="*/ 209916 w 338138" name="connsiteX110"/>
                <a:gd fmla="*/ 96356 h 319088" name="connsiteY110"/>
                <a:gd fmla="*/ 192787 w 338138" name="connsiteX111"/>
                <a:gd fmla="*/ 72597 h 319088" name="connsiteY111"/>
                <a:gd fmla="*/ 187517 w 338138" name="connsiteX112"/>
                <a:gd fmla="*/ 71277 h 319088" name="connsiteY112"/>
                <a:gd fmla="*/ 180928 w 338138" name="connsiteX113"/>
                <a:gd fmla="*/ 71277 h 319088" name="connsiteY113"/>
                <a:gd fmla="*/ 169070 w 338138" name="connsiteX114"/>
                <a:gd fmla="*/ 76557 h 319088" name="connsiteY114"/>
                <a:gd fmla="*/ 157211 w 338138" name="connsiteX115"/>
                <a:gd fmla="*/ 71277 h 319088" name="connsiteY115"/>
                <a:gd fmla="*/ 150623 w 338138" name="connsiteX116"/>
                <a:gd fmla="*/ 71277 h 319088" name="connsiteY116"/>
                <a:gd fmla="*/ 145352 w 338138" name="connsiteX117"/>
                <a:gd fmla="*/ 72597 h 319088" name="connsiteY117"/>
                <a:gd fmla="*/ 128223 w 338138" name="connsiteX118"/>
                <a:gd fmla="*/ 96356 h 319088" name="connsiteY118"/>
                <a:gd fmla="*/ 128223 w 338138" name="connsiteX119"/>
                <a:gd fmla="*/ 117475 h 319088" name="connsiteY119"/>
                <a:gd fmla="*/ 103188 w 338138" name="connsiteX120"/>
                <a:gd fmla="*/ 65997 h 319088" name="connsiteY120"/>
                <a:gd fmla="*/ 169070 w 338138" name="connsiteX121"/>
                <a:gd fmla="*/ 0 h 319088" name="connsiteY1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b="b" l="l" r="r" t="t"/>
              <a:pathLst>
                <a:path h="319088" w="338138">
                  <a:moveTo>
                    <a:pt x="255815" y="276225"/>
                  </a:moveTo>
                  <a:cubicBezTo>
                    <a:pt x="255815" y="276225"/>
                    <a:pt x="255815" y="276225"/>
                    <a:pt x="267653" y="282720"/>
                  </a:cubicBezTo>
                  <a:cubicBezTo>
                    <a:pt x="270284" y="284018"/>
                    <a:pt x="272915" y="284018"/>
                    <a:pt x="275546" y="282720"/>
                  </a:cubicBezTo>
                  <a:cubicBezTo>
                    <a:pt x="275546" y="282720"/>
                    <a:pt x="275546" y="282720"/>
                    <a:pt x="287384" y="276225"/>
                  </a:cubicBezTo>
                  <a:cubicBezTo>
                    <a:pt x="287384" y="276225"/>
                    <a:pt x="287384" y="276225"/>
                    <a:pt x="290015" y="277524"/>
                  </a:cubicBezTo>
                  <a:cubicBezTo>
                    <a:pt x="292646" y="278823"/>
                    <a:pt x="295276" y="281421"/>
                    <a:pt x="295276" y="284018"/>
                  </a:cubicBezTo>
                  <a:cubicBezTo>
                    <a:pt x="295276" y="284018"/>
                    <a:pt x="295276" y="284018"/>
                    <a:pt x="295276" y="315191"/>
                  </a:cubicBezTo>
                  <a:cubicBezTo>
                    <a:pt x="287384" y="317789"/>
                    <a:pt x="279492" y="319088"/>
                    <a:pt x="271600" y="319088"/>
                  </a:cubicBezTo>
                  <a:cubicBezTo>
                    <a:pt x="263707" y="319088"/>
                    <a:pt x="255815" y="317789"/>
                    <a:pt x="249238" y="315191"/>
                  </a:cubicBezTo>
                  <a:cubicBezTo>
                    <a:pt x="249238" y="315191"/>
                    <a:pt x="249238" y="315191"/>
                    <a:pt x="249238" y="284018"/>
                  </a:cubicBezTo>
                  <a:cubicBezTo>
                    <a:pt x="249238" y="281421"/>
                    <a:pt x="250554" y="278823"/>
                    <a:pt x="253184" y="277524"/>
                  </a:cubicBezTo>
                  <a:cubicBezTo>
                    <a:pt x="253184" y="277524"/>
                    <a:pt x="253184" y="277524"/>
                    <a:pt x="255815" y="276225"/>
                  </a:cubicBezTo>
                  <a:close/>
                  <a:moveTo>
                    <a:pt x="50755" y="276225"/>
                  </a:moveTo>
                  <a:cubicBezTo>
                    <a:pt x="50755" y="276225"/>
                    <a:pt x="50755" y="276225"/>
                    <a:pt x="62593" y="282720"/>
                  </a:cubicBezTo>
                  <a:cubicBezTo>
                    <a:pt x="65224" y="284018"/>
                    <a:pt x="67855" y="284018"/>
                    <a:pt x="70486" y="282720"/>
                  </a:cubicBezTo>
                  <a:cubicBezTo>
                    <a:pt x="70486" y="282720"/>
                    <a:pt x="70486" y="282720"/>
                    <a:pt x="82324" y="276225"/>
                  </a:cubicBezTo>
                  <a:cubicBezTo>
                    <a:pt x="82324" y="276225"/>
                    <a:pt x="82324" y="276225"/>
                    <a:pt x="84955" y="277524"/>
                  </a:cubicBezTo>
                  <a:cubicBezTo>
                    <a:pt x="87585" y="278823"/>
                    <a:pt x="88901" y="281421"/>
                    <a:pt x="88901" y="284018"/>
                  </a:cubicBezTo>
                  <a:cubicBezTo>
                    <a:pt x="88901" y="284018"/>
                    <a:pt x="88901" y="284018"/>
                    <a:pt x="88901" y="315191"/>
                  </a:cubicBezTo>
                  <a:cubicBezTo>
                    <a:pt x="82324" y="317789"/>
                    <a:pt x="74432" y="319088"/>
                    <a:pt x="66539" y="319088"/>
                  </a:cubicBezTo>
                  <a:cubicBezTo>
                    <a:pt x="58647" y="319088"/>
                    <a:pt x="50755" y="317789"/>
                    <a:pt x="42863" y="315191"/>
                  </a:cubicBezTo>
                  <a:cubicBezTo>
                    <a:pt x="42863" y="315191"/>
                    <a:pt x="42863" y="315191"/>
                    <a:pt x="42863" y="284018"/>
                  </a:cubicBezTo>
                  <a:cubicBezTo>
                    <a:pt x="42863" y="281421"/>
                    <a:pt x="45493" y="278823"/>
                    <a:pt x="48124" y="277524"/>
                  </a:cubicBezTo>
                  <a:cubicBezTo>
                    <a:pt x="48124" y="277524"/>
                    <a:pt x="48124" y="277524"/>
                    <a:pt x="50755" y="276225"/>
                  </a:cubicBezTo>
                  <a:close/>
                  <a:moveTo>
                    <a:pt x="273050" y="214313"/>
                  </a:moveTo>
                  <a:cubicBezTo>
                    <a:pt x="278311" y="214313"/>
                    <a:pt x="282575" y="218933"/>
                    <a:pt x="282575" y="224632"/>
                  </a:cubicBezTo>
                  <a:cubicBezTo>
                    <a:pt x="282575" y="230331"/>
                    <a:pt x="278311" y="234951"/>
                    <a:pt x="273050" y="234951"/>
                  </a:cubicBezTo>
                  <a:cubicBezTo>
                    <a:pt x="267789" y="234951"/>
                    <a:pt x="263525" y="230331"/>
                    <a:pt x="263525" y="224632"/>
                  </a:cubicBezTo>
                  <a:cubicBezTo>
                    <a:pt x="263525" y="218933"/>
                    <a:pt x="267789" y="214313"/>
                    <a:pt x="273050" y="214313"/>
                  </a:cubicBezTo>
                  <a:close/>
                  <a:moveTo>
                    <a:pt x="65882" y="214313"/>
                  </a:moveTo>
                  <a:cubicBezTo>
                    <a:pt x="71581" y="214313"/>
                    <a:pt x="76201" y="218933"/>
                    <a:pt x="76201" y="224632"/>
                  </a:cubicBezTo>
                  <a:cubicBezTo>
                    <a:pt x="76201" y="230331"/>
                    <a:pt x="71581" y="234951"/>
                    <a:pt x="65882" y="234951"/>
                  </a:cubicBezTo>
                  <a:cubicBezTo>
                    <a:pt x="60183" y="234951"/>
                    <a:pt x="55563" y="230331"/>
                    <a:pt x="55563" y="224632"/>
                  </a:cubicBezTo>
                  <a:cubicBezTo>
                    <a:pt x="55563" y="218933"/>
                    <a:pt x="60183" y="214313"/>
                    <a:pt x="65882" y="214313"/>
                  </a:cubicBezTo>
                  <a:close/>
                  <a:moveTo>
                    <a:pt x="272257" y="196850"/>
                  </a:moveTo>
                  <a:cubicBezTo>
                    <a:pt x="256913" y="196850"/>
                    <a:pt x="244475" y="209288"/>
                    <a:pt x="244475" y="224632"/>
                  </a:cubicBezTo>
                  <a:cubicBezTo>
                    <a:pt x="244475" y="239976"/>
                    <a:pt x="256913" y="252414"/>
                    <a:pt x="272257" y="252414"/>
                  </a:cubicBezTo>
                  <a:cubicBezTo>
                    <a:pt x="287601" y="252414"/>
                    <a:pt x="300039" y="239976"/>
                    <a:pt x="300039" y="224632"/>
                  </a:cubicBezTo>
                  <a:cubicBezTo>
                    <a:pt x="300039" y="209288"/>
                    <a:pt x="287601" y="196850"/>
                    <a:pt x="272257" y="196850"/>
                  </a:cubicBezTo>
                  <a:close/>
                  <a:moveTo>
                    <a:pt x="65882" y="196850"/>
                  </a:moveTo>
                  <a:cubicBezTo>
                    <a:pt x="50538" y="196850"/>
                    <a:pt x="38100" y="209288"/>
                    <a:pt x="38100" y="224632"/>
                  </a:cubicBezTo>
                  <a:cubicBezTo>
                    <a:pt x="38100" y="239976"/>
                    <a:pt x="50538" y="252414"/>
                    <a:pt x="65882" y="252414"/>
                  </a:cubicBezTo>
                  <a:cubicBezTo>
                    <a:pt x="81226" y="252414"/>
                    <a:pt x="93664" y="239976"/>
                    <a:pt x="93664" y="224632"/>
                  </a:cubicBezTo>
                  <a:cubicBezTo>
                    <a:pt x="93664" y="209288"/>
                    <a:pt x="81226" y="196850"/>
                    <a:pt x="65882" y="196850"/>
                  </a:cubicBezTo>
                  <a:close/>
                  <a:moveTo>
                    <a:pt x="272257" y="187325"/>
                  </a:moveTo>
                  <a:cubicBezTo>
                    <a:pt x="309150" y="187325"/>
                    <a:pt x="338138" y="217684"/>
                    <a:pt x="338138" y="253322"/>
                  </a:cubicBezTo>
                  <a:cubicBezTo>
                    <a:pt x="338138" y="274441"/>
                    <a:pt x="328915" y="292921"/>
                    <a:pt x="313103" y="304800"/>
                  </a:cubicBezTo>
                  <a:cubicBezTo>
                    <a:pt x="313103" y="304800"/>
                    <a:pt x="313103" y="304800"/>
                    <a:pt x="313103" y="283681"/>
                  </a:cubicBezTo>
                  <a:cubicBezTo>
                    <a:pt x="313103" y="273121"/>
                    <a:pt x="306515" y="263882"/>
                    <a:pt x="295974" y="259922"/>
                  </a:cubicBezTo>
                  <a:cubicBezTo>
                    <a:pt x="295974" y="259922"/>
                    <a:pt x="290704" y="258602"/>
                    <a:pt x="290704" y="258602"/>
                  </a:cubicBezTo>
                  <a:cubicBezTo>
                    <a:pt x="288068" y="257282"/>
                    <a:pt x="286751" y="258602"/>
                    <a:pt x="284115" y="258602"/>
                  </a:cubicBezTo>
                  <a:cubicBezTo>
                    <a:pt x="284115" y="258602"/>
                    <a:pt x="284115" y="258602"/>
                    <a:pt x="272257" y="265202"/>
                  </a:cubicBezTo>
                  <a:cubicBezTo>
                    <a:pt x="272257" y="265202"/>
                    <a:pt x="272257" y="265202"/>
                    <a:pt x="260398" y="258602"/>
                  </a:cubicBezTo>
                  <a:cubicBezTo>
                    <a:pt x="259080" y="258602"/>
                    <a:pt x="256445" y="257282"/>
                    <a:pt x="255128" y="258602"/>
                  </a:cubicBezTo>
                  <a:cubicBezTo>
                    <a:pt x="255128" y="258602"/>
                    <a:pt x="248539" y="259922"/>
                    <a:pt x="248539" y="259922"/>
                  </a:cubicBezTo>
                  <a:cubicBezTo>
                    <a:pt x="239316" y="263882"/>
                    <a:pt x="232728" y="273121"/>
                    <a:pt x="232728" y="283681"/>
                  </a:cubicBezTo>
                  <a:cubicBezTo>
                    <a:pt x="232728" y="283681"/>
                    <a:pt x="232728" y="283681"/>
                    <a:pt x="232728" y="304800"/>
                  </a:cubicBezTo>
                  <a:cubicBezTo>
                    <a:pt x="216916" y="292921"/>
                    <a:pt x="206375" y="274441"/>
                    <a:pt x="206375" y="253322"/>
                  </a:cubicBezTo>
                  <a:cubicBezTo>
                    <a:pt x="206375" y="217684"/>
                    <a:pt x="236681" y="187325"/>
                    <a:pt x="272257" y="187325"/>
                  </a:cubicBezTo>
                  <a:close/>
                  <a:moveTo>
                    <a:pt x="65881" y="187325"/>
                  </a:moveTo>
                  <a:cubicBezTo>
                    <a:pt x="101457" y="187325"/>
                    <a:pt x="131763" y="217684"/>
                    <a:pt x="131763" y="253322"/>
                  </a:cubicBezTo>
                  <a:cubicBezTo>
                    <a:pt x="131763" y="274441"/>
                    <a:pt x="121222" y="292921"/>
                    <a:pt x="105410" y="304800"/>
                  </a:cubicBezTo>
                  <a:cubicBezTo>
                    <a:pt x="105410" y="304800"/>
                    <a:pt x="105410" y="304800"/>
                    <a:pt x="105410" y="283681"/>
                  </a:cubicBezTo>
                  <a:cubicBezTo>
                    <a:pt x="105410" y="273121"/>
                    <a:pt x="98822" y="263882"/>
                    <a:pt x="89599" y="259922"/>
                  </a:cubicBezTo>
                  <a:cubicBezTo>
                    <a:pt x="89599" y="259922"/>
                    <a:pt x="83010" y="258602"/>
                    <a:pt x="83010" y="258602"/>
                  </a:cubicBezTo>
                  <a:cubicBezTo>
                    <a:pt x="81693" y="257282"/>
                    <a:pt x="79058" y="258602"/>
                    <a:pt x="77740" y="258602"/>
                  </a:cubicBezTo>
                  <a:cubicBezTo>
                    <a:pt x="77740" y="258602"/>
                    <a:pt x="77740" y="258602"/>
                    <a:pt x="65881" y="265202"/>
                  </a:cubicBezTo>
                  <a:cubicBezTo>
                    <a:pt x="65881" y="265202"/>
                    <a:pt x="65881" y="265202"/>
                    <a:pt x="54023" y="258602"/>
                  </a:cubicBezTo>
                  <a:cubicBezTo>
                    <a:pt x="51387" y="258602"/>
                    <a:pt x="50070" y="257282"/>
                    <a:pt x="47434" y="258602"/>
                  </a:cubicBezTo>
                  <a:cubicBezTo>
                    <a:pt x="47434" y="258602"/>
                    <a:pt x="42164" y="259922"/>
                    <a:pt x="42164" y="259922"/>
                  </a:cubicBezTo>
                  <a:cubicBezTo>
                    <a:pt x="31623" y="263882"/>
                    <a:pt x="25035" y="273121"/>
                    <a:pt x="25035" y="283681"/>
                  </a:cubicBezTo>
                  <a:cubicBezTo>
                    <a:pt x="25035" y="283681"/>
                    <a:pt x="25035" y="283681"/>
                    <a:pt x="25035" y="304800"/>
                  </a:cubicBezTo>
                  <a:cubicBezTo>
                    <a:pt x="9223" y="292921"/>
                    <a:pt x="0" y="274441"/>
                    <a:pt x="0" y="253322"/>
                  </a:cubicBezTo>
                  <a:cubicBezTo>
                    <a:pt x="0" y="217684"/>
                    <a:pt x="28988" y="187325"/>
                    <a:pt x="65881" y="187325"/>
                  </a:cubicBezTo>
                  <a:close/>
                  <a:moveTo>
                    <a:pt x="159754" y="149225"/>
                  </a:moveTo>
                  <a:cubicBezTo>
                    <a:pt x="163746" y="149225"/>
                    <a:pt x="166408" y="149225"/>
                    <a:pt x="169069" y="149225"/>
                  </a:cubicBezTo>
                  <a:cubicBezTo>
                    <a:pt x="171731" y="149225"/>
                    <a:pt x="174392" y="149225"/>
                    <a:pt x="178384" y="149225"/>
                  </a:cubicBezTo>
                  <a:cubicBezTo>
                    <a:pt x="178384" y="149225"/>
                    <a:pt x="178384" y="149225"/>
                    <a:pt x="178384" y="175331"/>
                  </a:cubicBezTo>
                  <a:lnTo>
                    <a:pt x="214313" y="193605"/>
                  </a:lnTo>
                  <a:cubicBezTo>
                    <a:pt x="210321" y="197521"/>
                    <a:pt x="206329" y="202742"/>
                    <a:pt x="202337" y="207963"/>
                  </a:cubicBezTo>
                  <a:cubicBezTo>
                    <a:pt x="202337" y="207963"/>
                    <a:pt x="202337" y="207963"/>
                    <a:pt x="169069" y="190994"/>
                  </a:cubicBezTo>
                  <a:cubicBezTo>
                    <a:pt x="169069" y="190994"/>
                    <a:pt x="169069" y="190994"/>
                    <a:pt x="135802" y="207963"/>
                  </a:cubicBezTo>
                  <a:cubicBezTo>
                    <a:pt x="131809" y="202742"/>
                    <a:pt x="127817" y="197521"/>
                    <a:pt x="123825" y="193605"/>
                  </a:cubicBezTo>
                  <a:cubicBezTo>
                    <a:pt x="123825" y="193605"/>
                    <a:pt x="123825" y="193605"/>
                    <a:pt x="159754" y="175331"/>
                  </a:cubicBezTo>
                  <a:cubicBezTo>
                    <a:pt x="159754" y="175331"/>
                    <a:pt x="159754" y="175331"/>
                    <a:pt x="159754" y="149225"/>
                  </a:cubicBezTo>
                  <a:close/>
                  <a:moveTo>
                    <a:pt x="154175" y="88900"/>
                  </a:moveTo>
                  <a:cubicBezTo>
                    <a:pt x="154175" y="88900"/>
                    <a:pt x="154175" y="88900"/>
                    <a:pt x="165941" y="95394"/>
                  </a:cubicBezTo>
                  <a:cubicBezTo>
                    <a:pt x="168556" y="95394"/>
                    <a:pt x="171171" y="95394"/>
                    <a:pt x="173785" y="95394"/>
                  </a:cubicBezTo>
                  <a:cubicBezTo>
                    <a:pt x="173785" y="95394"/>
                    <a:pt x="173785" y="95394"/>
                    <a:pt x="185551" y="88900"/>
                  </a:cubicBezTo>
                  <a:lnTo>
                    <a:pt x="188166" y="90199"/>
                  </a:lnTo>
                  <a:cubicBezTo>
                    <a:pt x="190781" y="90199"/>
                    <a:pt x="192088" y="92797"/>
                    <a:pt x="192088" y="96693"/>
                  </a:cubicBezTo>
                  <a:cubicBezTo>
                    <a:pt x="192088" y="96693"/>
                    <a:pt x="192088" y="96693"/>
                    <a:pt x="192088" y="126567"/>
                  </a:cubicBezTo>
                  <a:cubicBezTo>
                    <a:pt x="185551" y="129165"/>
                    <a:pt x="177707" y="131763"/>
                    <a:pt x="169863" y="131763"/>
                  </a:cubicBezTo>
                  <a:cubicBezTo>
                    <a:pt x="162019" y="131763"/>
                    <a:pt x="154175" y="129165"/>
                    <a:pt x="147638" y="126567"/>
                  </a:cubicBezTo>
                  <a:cubicBezTo>
                    <a:pt x="147638" y="126567"/>
                    <a:pt x="147638" y="126567"/>
                    <a:pt x="147638" y="96693"/>
                  </a:cubicBezTo>
                  <a:cubicBezTo>
                    <a:pt x="147638" y="92797"/>
                    <a:pt x="148946" y="90199"/>
                    <a:pt x="151560" y="90199"/>
                  </a:cubicBezTo>
                  <a:cubicBezTo>
                    <a:pt x="151560" y="90199"/>
                    <a:pt x="151560" y="90199"/>
                    <a:pt x="154175" y="88900"/>
                  </a:cubicBezTo>
                  <a:close/>
                  <a:moveTo>
                    <a:pt x="169069" y="26988"/>
                  </a:moveTo>
                  <a:cubicBezTo>
                    <a:pt x="174768" y="26988"/>
                    <a:pt x="179388" y="31252"/>
                    <a:pt x="179388" y="36513"/>
                  </a:cubicBezTo>
                  <a:cubicBezTo>
                    <a:pt x="179388" y="41774"/>
                    <a:pt x="174768" y="46038"/>
                    <a:pt x="169069" y="46038"/>
                  </a:cubicBezTo>
                  <a:cubicBezTo>
                    <a:pt x="163370" y="46038"/>
                    <a:pt x="158750" y="41774"/>
                    <a:pt x="158750" y="36513"/>
                  </a:cubicBezTo>
                  <a:cubicBezTo>
                    <a:pt x="158750" y="31252"/>
                    <a:pt x="163370" y="26988"/>
                    <a:pt x="169069" y="26988"/>
                  </a:cubicBezTo>
                  <a:close/>
                  <a:moveTo>
                    <a:pt x="169070" y="9525"/>
                  </a:moveTo>
                  <a:cubicBezTo>
                    <a:pt x="153726" y="9525"/>
                    <a:pt x="141288" y="21963"/>
                    <a:pt x="141288" y="37307"/>
                  </a:cubicBezTo>
                  <a:cubicBezTo>
                    <a:pt x="141288" y="52651"/>
                    <a:pt x="153726" y="65089"/>
                    <a:pt x="169070" y="65089"/>
                  </a:cubicBezTo>
                  <a:cubicBezTo>
                    <a:pt x="184414" y="65089"/>
                    <a:pt x="196852" y="52651"/>
                    <a:pt x="196852" y="37307"/>
                  </a:cubicBezTo>
                  <a:cubicBezTo>
                    <a:pt x="196852" y="21963"/>
                    <a:pt x="184414" y="9525"/>
                    <a:pt x="169070" y="9525"/>
                  </a:cubicBezTo>
                  <a:close/>
                  <a:moveTo>
                    <a:pt x="169070" y="0"/>
                  </a:moveTo>
                  <a:cubicBezTo>
                    <a:pt x="204646" y="0"/>
                    <a:pt x="234951" y="29039"/>
                    <a:pt x="234951" y="65997"/>
                  </a:cubicBezTo>
                  <a:cubicBezTo>
                    <a:pt x="234951" y="87116"/>
                    <a:pt x="224410" y="105595"/>
                    <a:pt x="209916" y="117475"/>
                  </a:cubicBezTo>
                  <a:cubicBezTo>
                    <a:pt x="209916" y="117475"/>
                    <a:pt x="209916" y="117475"/>
                    <a:pt x="209916" y="96356"/>
                  </a:cubicBezTo>
                  <a:cubicBezTo>
                    <a:pt x="209916" y="85796"/>
                    <a:pt x="203328" y="75237"/>
                    <a:pt x="192787" y="72597"/>
                  </a:cubicBezTo>
                  <a:cubicBezTo>
                    <a:pt x="192787" y="72597"/>
                    <a:pt x="187517" y="71277"/>
                    <a:pt x="187517" y="71277"/>
                  </a:cubicBezTo>
                  <a:cubicBezTo>
                    <a:pt x="184881" y="69957"/>
                    <a:pt x="182246" y="69957"/>
                    <a:pt x="180928" y="71277"/>
                  </a:cubicBezTo>
                  <a:cubicBezTo>
                    <a:pt x="180928" y="71277"/>
                    <a:pt x="180928" y="71277"/>
                    <a:pt x="169070" y="76557"/>
                  </a:cubicBezTo>
                  <a:cubicBezTo>
                    <a:pt x="169070" y="76557"/>
                    <a:pt x="169070" y="76557"/>
                    <a:pt x="157211" y="71277"/>
                  </a:cubicBezTo>
                  <a:cubicBezTo>
                    <a:pt x="155893" y="69957"/>
                    <a:pt x="153258" y="69957"/>
                    <a:pt x="150623" y="71277"/>
                  </a:cubicBezTo>
                  <a:cubicBezTo>
                    <a:pt x="150623" y="71277"/>
                    <a:pt x="145352" y="72597"/>
                    <a:pt x="145352" y="72597"/>
                  </a:cubicBezTo>
                  <a:cubicBezTo>
                    <a:pt x="134811" y="75237"/>
                    <a:pt x="128223" y="85796"/>
                    <a:pt x="128223" y="96356"/>
                  </a:cubicBezTo>
                  <a:cubicBezTo>
                    <a:pt x="128223" y="96356"/>
                    <a:pt x="128223" y="96356"/>
                    <a:pt x="128223" y="117475"/>
                  </a:cubicBezTo>
                  <a:cubicBezTo>
                    <a:pt x="113729" y="105595"/>
                    <a:pt x="103188" y="87116"/>
                    <a:pt x="103188" y="65997"/>
                  </a:cubicBezTo>
                  <a:cubicBezTo>
                    <a:pt x="103188" y="29039"/>
                    <a:pt x="133494" y="0"/>
                    <a:pt x="1690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endParaRPr>
            </a:p>
          </p:txBody>
        </p:sp>
        <p:sp>
          <p:nvSpPr>
            <p:cNvPr id="52" name="椭圆 47"/>
            <p:cNvSpPr/>
            <p:nvPr/>
          </p:nvSpPr>
          <p:spPr>
            <a:xfrm>
              <a:off x="5275886" y="4485551"/>
              <a:ext cx="474840" cy="474840"/>
            </a:xfrm>
            <a:custGeom>
              <a:gdLst>
                <a:gd fmla="*/ 157638 w 338138" name="connsiteX0"/>
                <a:gd fmla="*/ 144463 h 338138" name="connsiteY0"/>
                <a:gd fmla="*/ 165544 w 338138" name="connsiteX1"/>
                <a:gd fmla="*/ 148443 h 338138" name="connsiteY1"/>
                <a:gd fmla="*/ 249865 w 338138" name="connsiteX2"/>
                <a:gd fmla="*/ 233341 h 338138" name="connsiteY2"/>
                <a:gd fmla="*/ 280167 w 338138" name="connsiteX3"/>
                <a:gd fmla="*/ 232015 h 338138" name="connsiteY3"/>
                <a:gd fmla="*/ 286755 w 338138" name="connsiteX4"/>
                <a:gd fmla="*/ 234668 h 338138" name="connsiteY4"/>
                <a:gd fmla="*/ 335503 w 338138" name="connsiteX5"/>
                <a:gd fmla="*/ 283750 h 338138" name="connsiteY5"/>
                <a:gd fmla="*/ 338138 w 338138" name="connsiteX6"/>
                <a:gd fmla="*/ 293036 h 338138" name="connsiteY6"/>
                <a:gd fmla="*/ 330233 w 338138" name="connsiteX7"/>
                <a:gd fmla="*/ 298342 h 338138" name="connsiteY7"/>
                <a:gd fmla="*/ 311788 w 338138" name="connsiteX8"/>
                <a:gd fmla="*/ 303648 h 338138" name="connsiteY8"/>
                <a:gd fmla="*/ 303883 w 338138" name="connsiteX9"/>
                <a:gd fmla="*/ 310281 h 338138" name="connsiteY9"/>
                <a:gd fmla="*/ 299930 w 338138" name="connsiteX10"/>
                <a:gd fmla="*/ 331505 h 338138" name="connsiteY10"/>
                <a:gd fmla="*/ 293343 w 338138" name="connsiteX11"/>
                <a:gd fmla="*/ 338138 h 338138" name="connsiteY11"/>
                <a:gd fmla="*/ 290708 w 338138" name="connsiteX12"/>
                <a:gd fmla="*/ 338138 h 338138" name="connsiteY12"/>
                <a:gd fmla="*/ 284120 w 338138" name="connsiteX13"/>
                <a:gd fmla="*/ 335485 h 338138" name="connsiteY13"/>
                <a:gd fmla="*/ 235372 w 338138" name="connsiteX14"/>
                <a:gd fmla="*/ 286403 h 338138" name="connsiteY14"/>
                <a:gd fmla="*/ 232737 w 338138" name="connsiteX15"/>
                <a:gd fmla="*/ 279770 h 338138" name="connsiteY15"/>
                <a:gd fmla="*/ 234054 w 338138" name="connsiteX16"/>
                <a:gd fmla="*/ 249260 h 338138" name="connsiteY16"/>
                <a:gd fmla="*/ 149733 w 338138" name="connsiteX17"/>
                <a:gd fmla="*/ 164361 h 338138" name="connsiteY17"/>
                <a:gd fmla="*/ 149733 w 338138" name="connsiteX18"/>
                <a:gd fmla="*/ 148443 h 338138" name="connsiteY18"/>
                <a:gd fmla="*/ 157638 w 338138" name="connsiteX19"/>
                <a:gd fmla="*/ 144463 h 338138" name="connsiteY19"/>
                <a:gd fmla="*/ 145922 w 338138" name="connsiteX20"/>
                <a:gd fmla="*/ 120650 h 338138" name="connsiteY20"/>
                <a:gd fmla="*/ 169863 w 338138" name="connsiteX21"/>
                <a:gd fmla="*/ 137383 h 338138" name="connsiteY21"/>
                <a:gd fmla="*/ 157893 w 338138" name="connsiteX22"/>
                <a:gd fmla="*/ 133522 h 338138" name="connsiteY22"/>
                <a:gd fmla="*/ 141931 w 338138" name="connsiteX23"/>
                <a:gd fmla="*/ 141245 h 338138" name="connsiteY23"/>
                <a:gd fmla="*/ 137941 w 338138" name="connsiteX24"/>
                <a:gd fmla="*/ 168275 h 338138" name="connsiteY24"/>
                <a:gd fmla="*/ 120650 w 338138" name="connsiteX25"/>
                <a:gd fmla="*/ 145106 h 338138" name="connsiteY25"/>
                <a:gd fmla="*/ 145922 w 338138" name="connsiteX26"/>
                <a:gd fmla="*/ 120650 h 338138" name="connsiteY26"/>
                <a:gd fmla="*/ 146051 w 338138" name="connsiteX27"/>
                <a:gd fmla="*/ 60325 h 338138" name="connsiteY27"/>
                <a:gd fmla="*/ 230188 w 338138" name="connsiteX28"/>
                <a:gd fmla="*/ 145257 h 338138" name="connsiteY28"/>
                <a:gd fmla="*/ 219671 w 338138" name="connsiteX29"/>
                <a:gd fmla="*/ 186395 h 338138" name="connsiteY29"/>
                <a:gd fmla="*/ 193378 w 338138" name="connsiteX30"/>
                <a:gd fmla="*/ 161181 h 338138" name="connsiteY30"/>
                <a:gd fmla="*/ 196007 w 338138" name="connsiteX31"/>
                <a:gd fmla="*/ 145257 h 338138" name="connsiteY31"/>
                <a:gd fmla="*/ 146051 w 338138" name="connsiteX32"/>
                <a:gd fmla="*/ 94828 h 338138" name="connsiteY32"/>
                <a:gd fmla="*/ 96094 w 338138" name="connsiteX33"/>
                <a:gd fmla="*/ 145257 h 338138" name="connsiteY33"/>
                <a:gd fmla="*/ 146051 w 338138" name="connsiteX34"/>
                <a:gd fmla="*/ 195685 h 338138" name="connsiteY34"/>
                <a:gd fmla="*/ 161827 w 338138" name="connsiteX35"/>
                <a:gd fmla="*/ 193031 h 338138" name="connsiteY35"/>
                <a:gd fmla="*/ 188119 w 338138" name="connsiteX36"/>
                <a:gd fmla="*/ 219572 h 338138" name="connsiteY36"/>
                <a:gd fmla="*/ 146051 w 338138" name="connsiteX37"/>
                <a:gd fmla="*/ 230188 h 338138" name="connsiteY37"/>
                <a:gd fmla="*/ 61913 w 338138" name="connsiteX38"/>
                <a:gd fmla="*/ 145257 h 338138" name="connsiteY38"/>
                <a:gd fmla="*/ 146051 w 338138" name="connsiteX39"/>
                <a:gd fmla="*/ 60325 h 338138" name="connsiteY39"/>
                <a:gd fmla="*/ 145257 w 338138" name="connsiteX40"/>
                <a:gd fmla="*/ 0 h 338138" name="connsiteY40"/>
                <a:gd fmla="*/ 290513 w 338138" name="connsiteX41"/>
                <a:gd fmla="*/ 145257 h 338138" name="connsiteY41"/>
                <a:gd fmla="*/ 269385 w 338138" name="connsiteX42"/>
                <a:gd fmla="*/ 221846 h 338138" name="connsiteY42"/>
                <a:gd fmla="*/ 254859 w 338138" name="connsiteX43"/>
                <a:gd fmla="*/ 221846 h 338138" name="connsiteY43"/>
                <a:gd fmla="*/ 239013 w 338138" name="connsiteX44"/>
                <a:gd fmla="*/ 206000 h 338138" name="connsiteY44"/>
                <a:gd fmla="*/ 256180 w 338138" name="connsiteX45"/>
                <a:gd fmla="*/ 145257 h 338138" name="connsiteY45"/>
                <a:gd fmla="*/ 145257 w 338138" name="connsiteX46"/>
                <a:gd fmla="*/ 34333 h 338138" name="connsiteY46"/>
                <a:gd fmla="*/ 34333 w 338138" name="connsiteX47"/>
                <a:gd fmla="*/ 145257 h 338138" name="connsiteY47"/>
                <a:gd fmla="*/ 145257 w 338138" name="connsiteX48"/>
                <a:gd fmla="*/ 256180 h 338138" name="connsiteY48"/>
                <a:gd fmla="*/ 206000 w 338138" name="connsiteX49"/>
                <a:gd fmla="*/ 239013 h 338138" name="connsiteY49"/>
                <a:gd fmla="*/ 221847 w 338138" name="connsiteX50"/>
                <a:gd fmla="*/ 254859 h 338138" name="connsiteY50"/>
                <a:gd fmla="*/ 221847 w 338138" name="connsiteX51"/>
                <a:gd fmla="*/ 269385 h 338138" name="connsiteY51"/>
                <a:gd fmla="*/ 145257 w 338138" name="connsiteX52"/>
                <a:gd fmla="*/ 290513 h 338138" name="connsiteY52"/>
                <a:gd fmla="*/ 0 w 338138" name="connsiteX53"/>
                <a:gd fmla="*/ 145257 h 338138" name="connsiteY53"/>
                <a:gd fmla="*/ 145257 w 338138" name="connsiteX54"/>
                <a:gd fmla="*/ 0 h 338138" name="connsiteY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b="b" l="l" r="r" t="t"/>
              <a:pathLst>
                <a:path h="338138" w="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endParaRPr>
            </a:p>
          </p:txBody>
        </p:sp>
      </p:grpSp>
      <p:grpSp>
        <p:nvGrpSpPr>
          <p:cNvPr id="27" name="组合 26"/>
          <p:cNvGrpSpPr/>
          <p:nvPr/>
        </p:nvGrpSpPr>
        <p:grpSpPr>
          <a:xfrm>
            <a:off x="1740503" y="450599"/>
            <a:ext cx="5061857" cy="698750"/>
            <a:chOff x="6096000" y="2061026"/>
            <a:chExt cx="5061857" cy="698750"/>
          </a:xfrm>
        </p:grpSpPr>
        <p:sp>
          <p:nvSpPr>
            <p:cNvPr id="28" name="文本框 27"/>
            <p:cNvSpPr txBox="1"/>
            <p:nvPr/>
          </p:nvSpPr>
          <p:spPr>
            <a:xfrm>
              <a:off x="6096000" y="2061026"/>
              <a:ext cx="2316480" cy="518160"/>
            </a:xfrm>
            <a:prstGeom prst="rect">
              <a:avLst/>
            </a:prstGeom>
            <a:noFill/>
          </p:spPr>
          <p:txBody>
            <a:bodyPr rtlCol="0" wrap="none">
              <a:spAutoFit/>
              <a:scene3d>
                <a:camera prst="orthographicFront"/>
                <a:lightRig dir="t" rig="threePt"/>
              </a:scene3d>
              <a:sp3d contourW="12700"/>
            </a:bodyPr>
            <a:lstStyle/>
            <a:p>
              <a:r>
                <a:rPr altLang="en-US" b="1" lang="zh-CN" sz="2800">
                  <a:solidFill>
                    <a:schemeClr val="accent2"/>
                  </a:solidFill>
                </a:rPr>
                <a:t>明年工作计划</a:t>
              </a:r>
            </a:p>
          </p:txBody>
        </p:sp>
        <p:sp>
          <p:nvSpPr>
            <p:cNvPr id="45" name="文本框 44"/>
            <p:cNvSpPr txBox="1"/>
            <p:nvPr/>
          </p:nvSpPr>
          <p:spPr>
            <a:xfrm>
              <a:off x="6096000" y="2482777"/>
              <a:ext cx="5061857" cy="27432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lumMod val="65000"/>
                    </a:schemeClr>
                  </a:solidFill>
                </a:rPr>
                <a:t>The user can demonstrate on a projector or computer</a:t>
              </a:r>
            </a:p>
          </p:txBody>
        </p:sp>
      </p:grpSp>
    </p:spTree>
    <p:custDataLst>
      <p:tags r:id="rId9"/>
    </p:custDataLst>
    <p:extLst>
      <p:ext uri="{BB962C8B-B14F-4D97-AF65-F5344CB8AC3E}">
        <p14:creationId val="3729704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1000" fill="hold" id="7"/>
                                        <p:tgtEl>
                                          <p:spTgt spid="6"/>
                                        </p:tgtEl>
                                        <p:attrNameLst>
                                          <p:attrName>ppt_w</p:attrName>
                                        </p:attrNameLst>
                                      </p:cBhvr>
                                      <p:tavLst>
                                        <p:tav tm="0">
                                          <p:val>
                                            <p:fltVal val="0"/>
                                          </p:val>
                                        </p:tav>
                                        <p:tav tm="100000">
                                          <p:val>
                                            <p:strVal val="#ppt_w"/>
                                          </p:val>
                                        </p:tav>
                                      </p:tavLst>
                                    </p:anim>
                                    <p:anim calcmode="lin" valueType="num">
                                      <p:cBhvr>
                                        <p:cTn dur="1000" fill="hold" id="8"/>
                                        <p:tgtEl>
                                          <p:spTgt spid="6"/>
                                        </p:tgtEl>
                                        <p:attrNameLst>
                                          <p:attrName>ppt_h</p:attrName>
                                        </p:attrNameLst>
                                      </p:cBhvr>
                                      <p:tavLst>
                                        <p:tav tm="0">
                                          <p:val>
                                            <p:fltVal val="0"/>
                                          </p:val>
                                        </p:tav>
                                        <p:tav tm="100000">
                                          <p:val>
                                            <p:strVal val="#ppt_h"/>
                                          </p:val>
                                        </p:tav>
                                      </p:tavLst>
                                    </p:anim>
                                    <p:anim calcmode="lin" valueType="num">
                                      <p:cBhvr>
                                        <p:cTn dur="1000" fill="hold" id="9"/>
                                        <p:tgtEl>
                                          <p:spTgt spid="6"/>
                                        </p:tgtEl>
                                        <p:attrNameLst>
                                          <p:attrName>style.rotation</p:attrName>
                                        </p:attrNameLst>
                                      </p:cBhvr>
                                      <p:tavLst>
                                        <p:tav tm="0">
                                          <p:val>
                                            <p:fltVal val="90"/>
                                          </p:val>
                                        </p:tav>
                                        <p:tav tm="100000">
                                          <p:val>
                                            <p:fltVal val="0"/>
                                          </p:val>
                                        </p:tav>
                                      </p:tavLst>
                                    </p:anim>
                                    <p:animEffect filter="fade" transition="in">
                                      <p:cBhvr>
                                        <p:cTn dur="1000" id="10"/>
                                        <p:tgtEl>
                                          <p:spTgt spid="6"/>
                                        </p:tgtEl>
                                      </p:cBhvr>
                                    </p:animEffect>
                                  </p:childTnLst>
                                </p:cTn>
                              </p:par>
                            </p:childTnLst>
                          </p:cTn>
                        </p:par>
                        <p:par>
                          <p:cTn fill="hold" id="11" nodeType="afterGroup">
                            <p:stCondLst>
                              <p:cond delay="1000"/>
                            </p:stCondLst>
                            <p:childTnLst>
                              <p:par>
                                <p:cTn fill="hold" id="12" nodeType="afterEffect" presetClass="entr" presetID="2" presetSubtype="8">
                                  <p:stCondLst>
                                    <p:cond delay="0"/>
                                  </p:stCondLst>
                                  <p:childTnLst>
                                    <p:set>
                                      <p:cBhvr>
                                        <p:cTn dur="1" fill="hold" id="13">
                                          <p:stCondLst>
                                            <p:cond delay="0"/>
                                          </p:stCondLst>
                                        </p:cTn>
                                        <p:tgtEl>
                                          <p:spTgt spid="38"/>
                                        </p:tgtEl>
                                        <p:attrNameLst>
                                          <p:attrName>style.visibility</p:attrName>
                                        </p:attrNameLst>
                                      </p:cBhvr>
                                      <p:to>
                                        <p:strVal val="visible"/>
                                      </p:to>
                                    </p:set>
                                    <p:anim calcmode="lin" valueType="num">
                                      <p:cBhvr additive="base">
                                        <p:cTn dur="500" fill="hold" id="14"/>
                                        <p:tgtEl>
                                          <p:spTgt spid="38"/>
                                        </p:tgtEl>
                                        <p:attrNameLst>
                                          <p:attrName>ppt_x</p:attrName>
                                        </p:attrNameLst>
                                      </p:cBhvr>
                                      <p:tavLst>
                                        <p:tav tm="0">
                                          <p:val>
                                            <p:strVal val="0-#ppt_w/2"/>
                                          </p:val>
                                        </p:tav>
                                        <p:tav tm="100000">
                                          <p:val>
                                            <p:strVal val="#ppt_x"/>
                                          </p:val>
                                        </p:tav>
                                      </p:tavLst>
                                    </p:anim>
                                    <p:anim calcmode="lin" valueType="num">
                                      <p:cBhvr additive="base">
                                        <p:cTn dur="500" fill="hold" id="15"/>
                                        <p:tgtEl>
                                          <p:spTgt spid="38"/>
                                        </p:tgtEl>
                                        <p:attrNameLst>
                                          <p:attrName>ppt_y</p:attrName>
                                        </p:attrNameLst>
                                      </p:cBhvr>
                                      <p:tavLst>
                                        <p:tav tm="0">
                                          <p:val>
                                            <p:strVal val="#ppt_y"/>
                                          </p:val>
                                        </p:tav>
                                        <p:tav tm="100000">
                                          <p:val>
                                            <p:strVal val="#ppt_y"/>
                                          </p:val>
                                        </p:tav>
                                      </p:tavLst>
                                    </p:anim>
                                  </p:childTnLst>
                                </p:cTn>
                              </p:par>
                              <p:par>
                                <p:cTn fill="hold" id="16" nodeType="withEffect" presetClass="entr" presetID="2" presetSubtype="8">
                                  <p:stCondLst>
                                    <p:cond delay="0"/>
                                  </p:stCondLst>
                                  <p:childTnLst>
                                    <p:set>
                                      <p:cBhvr>
                                        <p:cTn dur="1" fill="hold" id="17">
                                          <p:stCondLst>
                                            <p:cond delay="0"/>
                                          </p:stCondLst>
                                        </p:cTn>
                                        <p:tgtEl>
                                          <p:spTgt spid="42"/>
                                        </p:tgtEl>
                                        <p:attrNameLst>
                                          <p:attrName>style.visibility</p:attrName>
                                        </p:attrNameLst>
                                      </p:cBhvr>
                                      <p:to>
                                        <p:strVal val="visible"/>
                                      </p:to>
                                    </p:set>
                                    <p:anim calcmode="lin" valueType="num">
                                      <p:cBhvr additive="base">
                                        <p:cTn dur="500" fill="hold" id="18"/>
                                        <p:tgtEl>
                                          <p:spTgt spid="42"/>
                                        </p:tgtEl>
                                        <p:attrNameLst>
                                          <p:attrName>ppt_x</p:attrName>
                                        </p:attrNameLst>
                                      </p:cBhvr>
                                      <p:tavLst>
                                        <p:tav tm="0">
                                          <p:val>
                                            <p:strVal val="0-#ppt_w/2"/>
                                          </p:val>
                                        </p:tav>
                                        <p:tav tm="100000">
                                          <p:val>
                                            <p:strVal val="#ppt_x"/>
                                          </p:val>
                                        </p:tav>
                                      </p:tavLst>
                                    </p:anim>
                                    <p:anim calcmode="lin" valueType="num">
                                      <p:cBhvr additive="base">
                                        <p:cTn dur="500" fill="hold" id="19"/>
                                        <p:tgtEl>
                                          <p:spTgt spid="42"/>
                                        </p:tgtEl>
                                        <p:attrNameLst>
                                          <p:attrName>ppt_y</p:attrName>
                                        </p:attrNameLst>
                                      </p:cBhvr>
                                      <p:tavLst>
                                        <p:tav tm="0">
                                          <p:val>
                                            <p:strVal val="#ppt_y"/>
                                          </p:val>
                                        </p:tav>
                                        <p:tav tm="100000">
                                          <p:val>
                                            <p:strVal val="#ppt_y"/>
                                          </p:val>
                                        </p:tav>
                                      </p:tavLst>
                                    </p:anim>
                                  </p:childTnLst>
                                </p:cTn>
                              </p:par>
                              <p:par>
                                <p:cTn fill="hold" id="20" nodeType="withEffect" presetClass="entr" presetID="2" presetSubtype="2">
                                  <p:stCondLst>
                                    <p:cond delay="0"/>
                                  </p:stCondLst>
                                  <p:childTnLst>
                                    <p:set>
                                      <p:cBhvr>
                                        <p:cTn dur="1" fill="hold" id="21">
                                          <p:stCondLst>
                                            <p:cond delay="0"/>
                                          </p:stCondLst>
                                        </p:cTn>
                                        <p:tgtEl>
                                          <p:spTgt spid="30"/>
                                        </p:tgtEl>
                                        <p:attrNameLst>
                                          <p:attrName>style.visibility</p:attrName>
                                        </p:attrNameLst>
                                      </p:cBhvr>
                                      <p:to>
                                        <p:strVal val="visible"/>
                                      </p:to>
                                    </p:set>
                                    <p:anim calcmode="lin" valueType="num">
                                      <p:cBhvr additive="base">
                                        <p:cTn dur="500" fill="hold" id="22"/>
                                        <p:tgtEl>
                                          <p:spTgt spid="30"/>
                                        </p:tgtEl>
                                        <p:attrNameLst>
                                          <p:attrName>ppt_x</p:attrName>
                                        </p:attrNameLst>
                                      </p:cBhvr>
                                      <p:tavLst>
                                        <p:tav tm="0">
                                          <p:val>
                                            <p:strVal val="1+#ppt_w/2"/>
                                          </p:val>
                                        </p:tav>
                                        <p:tav tm="100000">
                                          <p:val>
                                            <p:strVal val="#ppt_x"/>
                                          </p:val>
                                        </p:tav>
                                      </p:tavLst>
                                    </p:anim>
                                    <p:anim calcmode="lin" valueType="num">
                                      <p:cBhvr additive="base">
                                        <p:cTn dur="500" fill="hold" id="23"/>
                                        <p:tgtEl>
                                          <p:spTgt spid="30"/>
                                        </p:tgtEl>
                                        <p:attrNameLst>
                                          <p:attrName>ppt_y</p:attrName>
                                        </p:attrNameLst>
                                      </p:cBhvr>
                                      <p:tavLst>
                                        <p:tav tm="0">
                                          <p:val>
                                            <p:strVal val="#ppt_y"/>
                                          </p:val>
                                        </p:tav>
                                        <p:tav tm="100000">
                                          <p:val>
                                            <p:strVal val="#ppt_y"/>
                                          </p:val>
                                        </p:tav>
                                      </p:tavLst>
                                    </p:anim>
                                  </p:childTnLst>
                                </p:cTn>
                              </p:par>
                              <p:par>
                                <p:cTn fill="hold" id="24" nodeType="withEffect" presetClass="entr" presetID="2" presetSubtype="2">
                                  <p:stCondLst>
                                    <p:cond delay="0"/>
                                  </p:stCondLst>
                                  <p:childTnLst>
                                    <p:set>
                                      <p:cBhvr>
                                        <p:cTn dur="1" fill="hold" id="25">
                                          <p:stCondLst>
                                            <p:cond delay="0"/>
                                          </p:stCondLst>
                                        </p:cTn>
                                        <p:tgtEl>
                                          <p:spTgt spid="34"/>
                                        </p:tgtEl>
                                        <p:attrNameLst>
                                          <p:attrName>style.visibility</p:attrName>
                                        </p:attrNameLst>
                                      </p:cBhvr>
                                      <p:to>
                                        <p:strVal val="visible"/>
                                      </p:to>
                                    </p:set>
                                    <p:anim calcmode="lin" valueType="num">
                                      <p:cBhvr additive="base">
                                        <p:cTn dur="500" fill="hold" id="26"/>
                                        <p:tgtEl>
                                          <p:spTgt spid="34"/>
                                        </p:tgtEl>
                                        <p:attrNameLst>
                                          <p:attrName>ppt_x</p:attrName>
                                        </p:attrNameLst>
                                      </p:cBhvr>
                                      <p:tavLst>
                                        <p:tav tm="0">
                                          <p:val>
                                            <p:strVal val="1+#ppt_w/2"/>
                                          </p:val>
                                        </p:tav>
                                        <p:tav tm="100000">
                                          <p:val>
                                            <p:strVal val="#ppt_x"/>
                                          </p:val>
                                        </p:tav>
                                      </p:tavLst>
                                    </p:anim>
                                    <p:anim calcmode="lin" valueType="num">
                                      <p:cBhvr additive="base">
                                        <p:cTn dur="500" fill="hold" id="27"/>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74" name="MH_SubTitle_2"/>
          <p:cNvSpPr/>
          <p:nvPr>
            <p:custDataLst>
              <p:tags r:id="rId3"/>
            </p:custDataLst>
          </p:nvPr>
        </p:nvSpPr>
        <p:spPr bwMode="auto">
          <a:xfrm>
            <a:off x="6133518" y="2278744"/>
            <a:ext cx="4073737" cy="537109"/>
          </a:xfrm>
          <a:custGeom>
            <a:gdLst>
              <a:gd fmla="*/ 27367 w 3275513" name="T0"/>
              <a:gd fmla="*/ 0 h 431880" name="T1"/>
              <a:gd fmla="*/ 3058172 w 3275513" name="T2"/>
              <a:gd fmla="*/ 0 h 431880" name="T3"/>
              <a:gd fmla="*/ 3274013 w 3275513" name="T4"/>
              <a:gd fmla="*/ 215820 h 431880" name="T5"/>
              <a:gd fmla="*/ 3058172 w 3275513" name="T6"/>
              <a:gd fmla="*/ 431640 h 431880" name="T7"/>
              <a:gd fmla="*/ 873032 w 3275513" name="T8"/>
              <a:gd fmla="*/ 431640 h 431880" name="T9"/>
              <a:gd fmla="*/ 803886 w 3275513" name="T10"/>
              <a:gd fmla="*/ 355570 h 431880" name="T11"/>
              <a:gd fmla="*/ 69518 w 3275513" name="T12"/>
              <a:gd fmla="*/ 6269 h 431880" name="T13"/>
              <a:gd fmla="*/ 0 w 3275513" name="T14"/>
              <a:gd fmla="*/ 2757 h 431880" name="T15"/>
              <a:gd fmla="*/ 0 60000 65536" name="T16"/>
              <a:gd fmla="*/ 0 60000 65536" name="T17"/>
              <a:gd fmla="*/ 0 60000 65536" name="T18"/>
              <a:gd fmla="*/ 0 60000 65536" name="T19"/>
              <a:gd fmla="*/ 0 60000 65536" name="T20"/>
              <a:gd fmla="*/ 0 60000 65536" name="T21"/>
              <a:gd fmla="*/ 0 60000 65536" name="T22"/>
              <a:gd fmla="*/ 0 60000 65536" name="T23"/>
              <a:gd fmla="*/ 0 w 3275513" name="T24"/>
              <a:gd fmla="*/ 0 h 431880" name="T25"/>
              <a:gd fmla="*/ 3275513 w 3275513" name="T26"/>
              <a:gd fmla="*/ 431880 h 431880"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1880" w="3275513">
                <a:moveTo>
                  <a:pt x="27379" y="0"/>
                </a:moveTo>
                <a:lnTo>
                  <a:pt x="3059573" y="0"/>
                </a:lnTo>
                <a:cubicBezTo>
                  <a:pt x="3178833" y="0"/>
                  <a:pt x="3275513" y="96680"/>
                  <a:pt x="3275513" y="215940"/>
                </a:cubicBezTo>
                <a:cubicBezTo>
                  <a:pt x="3275513" y="335200"/>
                  <a:pt x="3178833" y="431880"/>
                  <a:pt x="3059573" y="431880"/>
                </a:cubicBezTo>
                <a:lnTo>
                  <a:pt x="873431" y="431880"/>
                </a:lnTo>
                <a:lnTo>
                  <a:pt x="804255" y="355768"/>
                </a:lnTo>
                <a:cubicBezTo>
                  <a:pt x="611921" y="163433"/>
                  <a:pt x="355385" y="35300"/>
                  <a:pt x="69551" y="6272"/>
                </a:cubicBezTo>
                <a:lnTo>
                  <a:pt x="0" y="2760"/>
                </a:lnTo>
                <a:lnTo>
                  <a:pt x="27379" y="0"/>
                </a:lnTo>
                <a:close/>
              </a:path>
            </a:pathLst>
          </a:custGeom>
          <a:solidFill>
            <a:schemeClr val="accent1"/>
          </a:solidFill>
          <a:ln>
            <a:noFill/>
          </a:ln>
          <a:extLst/>
        </p:spPr>
        <p:txBody>
          <a:bodyPr anchor="ctr" lIns="180000" rIns="180000">
            <a:normAutofit/>
          </a:bodyPr>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9pPr>
          </a:lstStyle>
          <a:p>
            <a:pPr algn="r" eaLnBrk="1" hangingPunct="1">
              <a:lnSpc>
                <a:spcPct val="120000"/>
              </a:lnSpc>
              <a:spcBef>
                <a:spcPct val="0"/>
              </a:spcBef>
              <a:buFontTx/>
              <a:buNone/>
              <a:defRPr/>
            </a:pPr>
            <a:endParaRPr altLang="en-US" lang="zh-CN" sz="2000">
              <a:solidFill>
                <a:srgbClr val="FFFFFF"/>
              </a:solidFill>
              <a:latin typeface="+mn-lt"/>
              <a:ea typeface="+mn-ea"/>
            </a:endParaRPr>
          </a:p>
        </p:txBody>
      </p:sp>
      <p:sp>
        <p:nvSpPr>
          <p:cNvPr id="3075" name="MH_SubTitle_1"/>
          <p:cNvSpPr/>
          <p:nvPr>
            <p:custDataLst>
              <p:tags r:id="rId4"/>
            </p:custDataLst>
          </p:nvPr>
        </p:nvSpPr>
        <p:spPr bwMode="auto">
          <a:xfrm>
            <a:off x="1984745" y="4762873"/>
            <a:ext cx="4079660" cy="537109"/>
          </a:xfrm>
          <a:custGeom>
            <a:gdLst>
              <a:gd fmla="*/ 216036 w 3279285" name="T0"/>
              <a:gd fmla="*/ 0 h 431880" name="T1"/>
              <a:gd fmla="*/ 2354086 w 3279285" name="T2"/>
              <a:gd fmla="*/ 0 h 431880" name="T3"/>
              <a:gd fmla="*/ 2423293 w 3279285" name="T4"/>
              <a:gd fmla="*/ 76072 h 431880" name="T5"/>
              <a:gd fmla="*/ 3158326 w 3279285" name="T6"/>
              <a:gd fmla="*/ 425372 h 431880" name="T7"/>
              <a:gd fmla="*/ 3280755 w 3279285" name="T8"/>
              <a:gd fmla="*/ 431549 h 431880" name="T9"/>
              <a:gd fmla="*/ 3279845 w 3279285" name="T10"/>
              <a:gd fmla="*/ 431640 h 431880" name="T11"/>
              <a:gd fmla="*/ 216036 w 3279285" name="T12"/>
              <a:gd fmla="*/ 431640 h 431880" name="T13"/>
              <a:gd fmla="*/ 0 w 3279285" name="T14"/>
              <a:gd fmla="*/ 215820 h 431880" name="T15"/>
              <a:gd fmla="*/ 216036 w 3279285" name="T16"/>
              <a:gd fmla="*/ 0 h 43188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279285" name="T27"/>
              <a:gd fmla="*/ 0 h 431880" name="T28"/>
              <a:gd fmla="*/ 3279285 w 3279285" name="T29"/>
              <a:gd fmla="*/ 431880 h 43188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431880" w="3279284">
                <a:moveTo>
                  <a:pt x="215940" y="0"/>
                </a:moveTo>
                <a:lnTo>
                  <a:pt x="2353030" y="0"/>
                </a:lnTo>
                <a:lnTo>
                  <a:pt x="2422207" y="76114"/>
                </a:lnTo>
                <a:cubicBezTo>
                  <a:pt x="2614541" y="268448"/>
                  <a:pt x="2871077" y="396581"/>
                  <a:pt x="3156910" y="425609"/>
                </a:cubicBezTo>
                <a:lnTo>
                  <a:pt x="3279285" y="431789"/>
                </a:lnTo>
                <a:lnTo>
                  <a:pt x="3278375" y="431880"/>
                </a:lnTo>
                <a:lnTo>
                  <a:pt x="215940" y="431880"/>
                </a:lnTo>
                <a:cubicBezTo>
                  <a:pt x="96680" y="431880"/>
                  <a:pt x="0" y="335200"/>
                  <a:pt x="0" y="215940"/>
                </a:cubicBezTo>
                <a:cubicBezTo>
                  <a:pt x="0" y="96680"/>
                  <a:pt x="96680" y="0"/>
                  <a:pt x="215940" y="0"/>
                </a:cubicBezTo>
                <a:close/>
              </a:path>
            </a:pathLst>
          </a:custGeom>
          <a:solidFill>
            <a:schemeClr val="accent3"/>
          </a:solidFill>
          <a:ln>
            <a:noFill/>
          </a:ln>
          <a:extLst/>
        </p:spPr>
        <p:txBody>
          <a:bodyPr anchor="ctr" lIns="180000" rIns="180000">
            <a:normAutofit/>
          </a:bodyPr>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9pPr>
          </a:lstStyle>
          <a:p>
            <a:pPr eaLnBrk="1" hangingPunct="1">
              <a:lnSpc>
                <a:spcPct val="120000"/>
              </a:lnSpc>
              <a:spcBef>
                <a:spcPct val="0"/>
              </a:spcBef>
              <a:buFontTx/>
              <a:buNone/>
              <a:defRPr/>
            </a:pPr>
            <a:endParaRPr altLang="en-US" lang="zh-CN" sz="2000">
              <a:solidFill>
                <a:srgbClr val="FFFFFF"/>
              </a:solidFill>
              <a:latin typeface="+mn-lt"/>
              <a:ea typeface="+mn-ea"/>
            </a:endParaRPr>
          </a:p>
        </p:txBody>
      </p:sp>
      <p:sp>
        <p:nvSpPr>
          <p:cNvPr id="28" name="矩形 27"/>
          <p:cNvSpPr/>
          <p:nvPr/>
        </p:nvSpPr>
        <p:spPr>
          <a:xfrm>
            <a:off x="7585286" y="3029506"/>
            <a:ext cx="3081082" cy="969264"/>
          </a:xfrm>
          <a:prstGeom prst="rect">
            <a:avLst/>
          </a:prstGeom>
          <a:ln>
            <a:noFill/>
          </a:ln>
        </p:spPr>
        <p:txBody>
          <a:bodyPr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r>
              <a:rPr altLang="en-US" lang="zh-CN" sz="1200">
                <a:solidFill>
                  <a:schemeClr val="tx1">
                    <a:lumMod val="65000"/>
                    <a:lumOff val="35000"/>
                  </a:schemeClr>
                </a:solidFill>
                <a:latin typeface="+mn-ea"/>
              </a:rPr>
              <a:t>用户可以在投影仪或者计算机上进行演示也可以将演示文稿打印出来制作成胶片用户可以在投影仪或者计算机上进行演示也可以将演示文稿打印出来制作成胶片</a:t>
            </a:r>
          </a:p>
        </p:txBody>
      </p:sp>
      <p:sp>
        <p:nvSpPr>
          <p:cNvPr id="29" name="矩形 28"/>
          <p:cNvSpPr/>
          <p:nvPr/>
        </p:nvSpPr>
        <p:spPr>
          <a:xfrm>
            <a:off x="7590831" y="2337490"/>
            <a:ext cx="2050552" cy="420624"/>
          </a:xfrm>
          <a:prstGeom prst="rect">
            <a:avLst/>
          </a:prstGeom>
          <a:ln>
            <a:noFill/>
          </a:ln>
        </p:spPr>
        <p:txBody>
          <a:bodyPr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r>
              <a:rPr altLang="en-US" b="1" lang="zh-CN">
                <a:solidFill>
                  <a:schemeClr val="bg1"/>
                </a:solidFill>
                <a:latin typeface="+mn-ea"/>
              </a:rPr>
              <a:t>标题文字添加</a:t>
            </a:r>
          </a:p>
        </p:txBody>
      </p:sp>
      <p:sp>
        <p:nvSpPr>
          <p:cNvPr id="30" name="矩形 29"/>
          <p:cNvSpPr/>
          <p:nvPr/>
        </p:nvSpPr>
        <p:spPr>
          <a:xfrm>
            <a:off x="2510830" y="4849775"/>
            <a:ext cx="2050552" cy="420624"/>
          </a:xfrm>
          <a:prstGeom prst="rect">
            <a:avLst/>
          </a:prstGeom>
          <a:ln>
            <a:noFill/>
          </a:ln>
        </p:spPr>
        <p:txBody>
          <a:bodyPr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a:lnSpc>
                <a:spcPct val="120000"/>
              </a:lnSpc>
            </a:pPr>
            <a:r>
              <a:rPr altLang="en-US" b="1" lang="zh-CN">
                <a:solidFill>
                  <a:schemeClr val="bg1"/>
                </a:solidFill>
                <a:latin typeface="+mn-ea"/>
              </a:rPr>
              <a:t>标题文字添加</a:t>
            </a:r>
          </a:p>
        </p:txBody>
      </p:sp>
      <p:sp>
        <p:nvSpPr>
          <p:cNvPr id="32" name="矩形 31"/>
          <p:cNvSpPr/>
          <p:nvPr/>
        </p:nvSpPr>
        <p:spPr>
          <a:xfrm>
            <a:off x="1480300" y="3509476"/>
            <a:ext cx="3081082" cy="969264"/>
          </a:xfrm>
          <a:prstGeom prst="rect">
            <a:avLst/>
          </a:prstGeom>
          <a:ln>
            <a:noFill/>
          </a:ln>
        </p:spPr>
        <p:txBody>
          <a:bodyPr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a:lnSpc>
                <a:spcPct val="120000"/>
              </a:lnSpc>
            </a:pPr>
            <a:r>
              <a:rPr altLang="en-US" lang="zh-CN" sz="1200">
                <a:solidFill>
                  <a:schemeClr val="tx1">
                    <a:lumMod val="65000"/>
                    <a:lumOff val="35000"/>
                  </a:schemeClr>
                </a:solidFill>
                <a:latin typeface="+mn-ea"/>
              </a:rPr>
              <a:t>用户可以在投影仪或者计算机上进行演示也可以将演示文稿打印出来制作成胶片用户可以在投影仪或者计算机上进行演示也可以将演示文稿打印出来制作成胶片</a:t>
            </a:r>
          </a:p>
        </p:txBody>
      </p:sp>
      <p:pic>
        <p:nvPicPr>
          <p:cNvPr id="20" name="图片占位符 19"/>
          <p:cNvPicPr>
            <a:picLocks noChangeAspect="1" noGrp="1"/>
          </p:cNvPicPr>
          <p:nvPr>
            <p:ph idx="10" sz="quarter" type="pic"/>
          </p:nvPr>
        </p:nvPicPr>
        <p:blipFill>
          <a:blip r:embed="rId5">
            <a:extLst>
              <a:ext uri="{BEBA8EAE-BF5A-486C-A8C5-ECC9F3942E4B}">
                <a14:imgProps>
                  <a14:imgLayer xmlns:d3p1="http://schemas.openxmlformats.org/officeDocument/2006/relationships" d3p1:embed="">
                    <a14:imgEffect>
                      <a14:colorTemperature colorTemp="5900"/>
                    </a14:imgEffect>
                  </a14:imgLayer>
                </a14:imgProps>
              </a:ext>
              <a:ext uri="{28A0092B-C50C-407E-A947-70E740481C1C}">
                <a14:useLocalDpi val="0"/>
              </a:ext>
            </a:extLst>
          </a:blip>
          <a:srcRect l="16675" r="16675"/>
          <a:stretch>
            <a:fillRect/>
          </a:stretch>
        </p:blipFill>
        <p:spPr>
          <a:xfrm>
            <a:off x="4739406" y="2432769"/>
            <a:ext cx="2713188" cy="2713188"/>
          </a:xfrm>
        </p:spPr>
      </p:pic>
      <p:sp>
        <p:nvSpPr>
          <p:cNvPr id="13" name="MH_Title_1"/>
          <p:cNvSpPr/>
          <p:nvPr>
            <p:custDataLst>
              <p:tags r:id="rId6"/>
            </p:custDataLst>
          </p:nvPr>
        </p:nvSpPr>
        <p:spPr>
          <a:xfrm>
            <a:off x="4733479" y="2432769"/>
            <a:ext cx="2709242" cy="2711215"/>
          </a:xfrm>
          <a:prstGeom prst="donut">
            <a:avLst>
              <a:gd fmla="val 3648" name="adj"/>
            </a:avLst>
          </a:prstGeom>
          <a:solidFill>
            <a:schemeClr val="accent2"/>
          </a:solidFill>
        </p:spPr>
        <p:txBody>
          <a:bodyPr anchor="ctr" bIns="0" lIns="0" rIns="0" tIns="0">
            <a:normAutofit/>
          </a:bodyPr>
          <a:lstStyle/>
          <a:p>
            <a:pPr algn="ctr">
              <a:defRPr/>
            </a:pPr>
            <a:endParaRPr altLang="en-US" lang="zh-CN" sz="3200">
              <a:solidFill>
                <a:schemeClr val="accent1"/>
              </a:solidFill>
            </a:endParaRPr>
          </a:p>
        </p:txBody>
      </p:sp>
      <p:grpSp>
        <p:nvGrpSpPr>
          <p:cNvPr id="10" name="组合 9"/>
          <p:cNvGrpSpPr/>
          <p:nvPr/>
        </p:nvGrpSpPr>
        <p:grpSpPr>
          <a:xfrm>
            <a:off x="1740503" y="450599"/>
            <a:ext cx="5061857" cy="698750"/>
            <a:chOff x="6096000" y="2061026"/>
            <a:chExt cx="5061857" cy="698750"/>
          </a:xfrm>
        </p:grpSpPr>
        <p:sp>
          <p:nvSpPr>
            <p:cNvPr id="11" name="文本框 10"/>
            <p:cNvSpPr txBox="1"/>
            <p:nvPr/>
          </p:nvSpPr>
          <p:spPr>
            <a:xfrm>
              <a:off x="6096000" y="2061026"/>
              <a:ext cx="2316480" cy="518160"/>
            </a:xfrm>
            <a:prstGeom prst="rect">
              <a:avLst/>
            </a:prstGeom>
            <a:noFill/>
          </p:spPr>
          <p:txBody>
            <a:bodyPr rtlCol="0" wrap="none">
              <a:spAutoFit/>
              <a:scene3d>
                <a:camera prst="orthographicFront"/>
                <a:lightRig dir="t" rig="threePt"/>
              </a:scene3d>
              <a:sp3d contourW="12700"/>
            </a:bodyPr>
            <a:lstStyle/>
            <a:p>
              <a:r>
                <a:rPr altLang="en-US" b="1" lang="zh-CN" sz="2800">
                  <a:solidFill>
                    <a:schemeClr val="accent2"/>
                  </a:solidFill>
                </a:rPr>
                <a:t>明年工作计划</a:t>
              </a:r>
            </a:p>
          </p:txBody>
        </p:sp>
        <p:sp>
          <p:nvSpPr>
            <p:cNvPr id="12" name="文本框 11"/>
            <p:cNvSpPr txBox="1"/>
            <p:nvPr/>
          </p:nvSpPr>
          <p:spPr>
            <a:xfrm>
              <a:off x="6096000" y="2482777"/>
              <a:ext cx="5061857" cy="27432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lumMod val="65000"/>
                    </a:schemeClr>
                  </a:solidFill>
                </a:rPr>
                <a:t>The user can demonstrate on a projector or computer</a:t>
              </a:r>
            </a:p>
          </p:txBody>
        </p:sp>
      </p:grpSp>
    </p:spTree>
    <p:custDataLst>
      <p:tags r:id="rId7"/>
    </p:custDataLst>
    <p:extLst>
      <p:ext uri="{BB962C8B-B14F-4D97-AF65-F5344CB8AC3E}">
        <p14:creationId val="382630102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3074"/>
                                        </p:tgtEl>
                                        <p:attrNameLst>
                                          <p:attrName>style.visibility</p:attrName>
                                        </p:attrNameLst>
                                      </p:cBhvr>
                                      <p:to>
                                        <p:strVal val="visible"/>
                                      </p:to>
                                    </p:set>
                                    <p:animEffect filter="fade" transition="in">
                                      <p:cBhvr>
                                        <p:cTn dur="1000" id="7"/>
                                        <p:tgtEl>
                                          <p:spTgt spid="3074"/>
                                        </p:tgtEl>
                                      </p:cBhvr>
                                    </p:animEffect>
                                    <p:anim calcmode="lin" valueType="num">
                                      <p:cBhvr>
                                        <p:cTn dur="1000" fill="hold" id="8"/>
                                        <p:tgtEl>
                                          <p:spTgt spid="3074"/>
                                        </p:tgtEl>
                                        <p:attrNameLst>
                                          <p:attrName>ppt_x</p:attrName>
                                        </p:attrNameLst>
                                      </p:cBhvr>
                                      <p:tavLst>
                                        <p:tav tm="0">
                                          <p:val>
                                            <p:strVal val="#ppt_x"/>
                                          </p:val>
                                        </p:tav>
                                        <p:tav tm="100000">
                                          <p:val>
                                            <p:strVal val="#ppt_x"/>
                                          </p:val>
                                        </p:tav>
                                      </p:tavLst>
                                    </p:anim>
                                    <p:anim calcmode="lin" valueType="num">
                                      <p:cBhvr>
                                        <p:cTn dur="1000" fill="hold" id="9"/>
                                        <p:tgtEl>
                                          <p:spTgt spid="3074"/>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29"/>
                                        </p:tgtEl>
                                        <p:attrNameLst>
                                          <p:attrName>style.visibility</p:attrName>
                                        </p:attrNameLst>
                                      </p:cBhvr>
                                      <p:to>
                                        <p:strVal val="visible"/>
                                      </p:to>
                                    </p:set>
                                    <p:animEffect filter="fade" transition="in">
                                      <p:cBhvr>
                                        <p:cTn dur="1000" id="12"/>
                                        <p:tgtEl>
                                          <p:spTgt spid="29"/>
                                        </p:tgtEl>
                                      </p:cBhvr>
                                    </p:animEffect>
                                    <p:anim calcmode="lin" valueType="num">
                                      <p:cBhvr>
                                        <p:cTn dur="1000" fill="hold" id="13"/>
                                        <p:tgtEl>
                                          <p:spTgt spid="29"/>
                                        </p:tgtEl>
                                        <p:attrNameLst>
                                          <p:attrName>ppt_x</p:attrName>
                                        </p:attrNameLst>
                                      </p:cBhvr>
                                      <p:tavLst>
                                        <p:tav tm="0">
                                          <p:val>
                                            <p:strVal val="#ppt_x"/>
                                          </p:val>
                                        </p:tav>
                                        <p:tav tm="100000">
                                          <p:val>
                                            <p:strVal val="#ppt_x"/>
                                          </p:val>
                                        </p:tav>
                                      </p:tavLst>
                                    </p:anim>
                                    <p:anim calcmode="lin" valueType="num">
                                      <p:cBhvr>
                                        <p:cTn dur="1000" fill="hold" id="14"/>
                                        <p:tgtEl>
                                          <p:spTgt spid="29"/>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13"/>
                                        </p:tgtEl>
                                        <p:attrNameLst>
                                          <p:attrName>style.visibility</p:attrName>
                                        </p:attrNameLst>
                                      </p:cBhvr>
                                      <p:to>
                                        <p:strVal val="visible"/>
                                      </p:to>
                                    </p:set>
                                    <p:animEffect filter="fade" transition="in">
                                      <p:cBhvr>
                                        <p:cTn dur="1000" id="17"/>
                                        <p:tgtEl>
                                          <p:spTgt spid="13"/>
                                        </p:tgtEl>
                                      </p:cBhvr>
                                    </p:animEffect>
                                    <p:anim calcmode="lin" valueType="num">
                                      <p:cBhvr>
                                        <p:cTn dur="1000" fill="hold" id="18"/>
                                        <p:tgtEl>
                                          <p:spTgt spid="13"/>
                                        </p:tgtEl>
                                        <p:attrNameLst>
                                          <p:attrName>ppt_x</p:attrName>
                                        </p:attrNameLst>
                                      </p:cBhvr>
                                      <p:tavLst>
                                        <p:tav tm="0">
                                          <p:val>
                                            <p:strVal val="#ppt_x"/>
                                          </p:val>
                                        </p:tav>
                                        <p:tav tm="100000">
                                          <p:val>
                                            <p:strVal val="#ppt_x"/>
                                          </p:val>
                                        </p:tav>
                                      </p:tavLst>
                                    </p:anim>
                                    <p:anim calcmode="lin" valueType="num">
                                      <p:cBhvr>
                                        <p:cTn dur="1000" fill="hold" id="19"/>
                                        <p:tgtEl>
                                          <p:spTgt spid="13"/>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30"/>
                                        </p:tgtEl>
                                        <p:attrNameLst>
                                          <p:attrName>style.visibility</p:attrName>
                                        </p:attrNameLst>
                                      </p:cBhvr>
                                      <p:to>
                                        <p:strVal val="visible"/>
                                      </p:to>
                                    </p:set>
                                    <p:animEffect filter="fade" transition="in">
                                      <p:cBhvr>
                                        <p:cTn dur="1000" id="22"/>
                                        <p:tgtEl>
                                          <p:spTgt spid="30"/>
                                        </p:tgtEl>
                                      </p:cBhvr>
                                    </p:animEffect>
                                    <p:anim calcmode="lin" valueType="num">
                                      <p:cBhvr>
                                        <p:cTn dur="1000" fill="hold" id="23"/>
                                        <p:tgtEl>
                                          <p:spTgt spid="30"/>
                                        </p:tgtEl>
                                        <p:attrNameLst>
                                          <p:attrName>ppt_x</p:attrName>
                                        </p:attrNameLst>
                                      </p:cBhvr>
                                      <p:tavLst>
                                        <p:tav tm="0">
                                          <p:val>
                                            <p:strVal val="#ppt_x"/>
                                          </p:val>
                                        </p:tav>
                                        <p:tav tm="100000">
                                          <p:val>
                                            <p:strVal val="#ppt_x"/>
                                          </p:val>
                                        </p:tav>
                                      </p:tavLst>
                                    </p:anim>
                                    <p:anim calcmode="lin" valueType="num">
                                      <p:cBhvr>
                                        <p:cTn dur="1000" fill="hold" id="24"/>
                                        <p:tgtEl>
                                          <p:spTgt spid="30"/>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3075"/>
                                        </p:tgtEl>
                                        <p:attrNameLst>
                                          <p:attrName>style.visibility</p:attrName>
                                        </p:attrNameLst>
                                      </p:cBhvr>
                                      <p:to>
                                        <p:strVal val="visible"/>
                                      </p:to>
                                    </p:set>
                                    <p:animEffect filter="fade" transition="in">
                                      <p:cBhvr>
                                        <p:cTn dur="1000" id="27"/>
                                        <p:tgtEl>
                                          <p:spTgt spid="3075"/>
                                        </p:tgtEl>
                                      </p:cBhvr>
                                    </p:animEffect>
                                    <p:anim calcmode="lin" valueType="num">
                                      <p:cBhvr>
                                        <p:cTn dur="1000" fill="hold" id="28"/>
                                        <p:tgtEl>
                                          <p:spTgt spid="3075"/>
                                        </p:tgtEl>
                                        <p:attrNameLst>
                                          <p:attrName>ppt_x</p:attrName>
                                        </p:attrNameLst>
                                      </p:cBhvr>
                                      <p:tavLst>
                                        <p:tav tm="0">
                                          <p:val>
                                            <p:strVal val="#ppt_x"/>
                                          </p:val>
                                        </p:tav>
                                        <p:tav tm="100000">
                                          <p:val>
                                            <p:strVal val="#ppt_x"/>
                                          </p:val>
                                        </p:tav>
                                      </p:tavLst>
                                    </p:anim>
                                    <p:anim calcmode="lin" valueType="num">
                                      <p:cBhvr>
                                        <p:cTn dur="1000" fill="hold" id="29"/>
                                        <p:tgtEl>
                                          <p:spTgt spid="3075"/>
                                        </p:tgtEl>
                                        <p:attrNameLst>
                                          <p:attrName>ppt_y</p:attrName>
                                        </p:attrNameLst>
                                      </p:cBhvr>
                                      <p:tavLst>
                                        <p:tav tm="0">
                                          <p:val>
                                            <p:strVal val="#ppt_y+.1"/>
                                          </p:val>
                                        </p:tav>
                                        <p:tav tm="100000">
                                          <p:val>
                                            <p:strVal val="#ppt_y"/>
                                          </p:val>
                                        </p:tav>
                                      </p:tavLst>
                                    </p:anim>
                                  </p:childTnLst>
                                </p:cTn>
                              </p:par>
                              <p:par>
                                <p:cTn fill="hold" id="30" nodeType="withEffect" presetClass="entr" presetID="42" presetSubtype="0">
                                  <p:stCondLst>
                                    <p:cond delay="0"/>
                                  </p:stCondLst>
                                  <p:childTnLst>
                                    <p:set>
                                      <p:cBhvr>
                                        <p:cTn dur="1" fill="hold" id="31">
                                          <p:stCondLst>
                                            <p:cond delay="0"/>
                                          </p:stCondLst>
                                        </p:cTn>
                                        <p:tgtEl>
                                          <p:spTgt spid="20"/>
                                        </p:tgtEl>
                                        <p:attrNameLst>
                                          <p:attrName>style.visibility</p:attrName>
                                        </p:attrNameLst>
                                      </p:cBhvr>
                                      <p:to>
                                        <p:strVal val="visible"/>
                                      </p:to>
                                    </p:set>
                                    <p:animEffect filter="fade" transition="in">
                                      <p:cBhvr>
                                        <p:cTn dur="1000" id="32"/>
                                        <p:tgtEl>
                                          <p:spTgt spid="20"/>
                                        </p:tgtEl>
                                      </p:cBhvr>
                                    </p:animEffect>
                                    <p:anim calcmode="lin" valueType="num">
                                      <p:cBhvr>
                                        <p:cTn dur="1000" fill="hold" id="33"/>
                                        <p:tgtEl>
                                          <p:spTgt spid="20"/>
                                        </p:tgtEl>
                                        <p:attrNameLst>
                                          <p:attrName>ppt_x</p:attrName>
                                        </p:attrNameLst>
                                      </p:cBhvr>
                                      <p:tavLst>
                                        <p:tav tm="0">
                                          <p:val>
                                            <p:strVal val="#ppt_x"/>
                                          </p:val>
                                        </p:tav>
                                        <p:tav tm="100000">
                                          <p:val>
                                            <p:strVal val="#ppt_x"/>
                                          </p:val>
                                        </p:tav>
                                      </p:tavLst>
                                    </p:anim>
                                    <p:anim calcmode="lin" valueType="num">
                                      <p:cBhvr>
                                        <p:cTn dur="1000" fill="hold" id="34"/>
                                        <p:tgtEl>
                                          <p:spTgt spid="20"/>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1000"/>
                            </p:stCondLst>
                            <p:childTnLst>
                              <p:par>
                                <p:cTn fill="hold" grpId="0" id="36" nodeType="afterEffect" presetClass="entr" presetID="53" presetSubtype="0">
                                  <p:stCondLst>
                                    <p:cond delay="0"/>
                                  </p:stCondLst>
                                  <p:childTnLst>
                                    <p:set>
                                      <p:cBhvr>
                                        <p:cTn dur="1" fill="hold" id="37">
                                          <p:stCondLst>
                                            <p:cond delay="0"/>
                                          </p:stCondLst>
                                        </p:cTn>
                                        <p:tgtEl>
                                          <p:spTgt spid="32"/>
                                        </p:tgtEl>
                                        <p:attrNameLst>
                                          <p:attrName>style.visibility</p:attrName>
                                        </p:attrNameLst>
                                      </p:cBhvr>
                                      <p:to>
                                        <p:strVal val="visible"/>
                                      </p:to>
                                    </p:set>
                                    <p:anim calcmode="lin" valueType="num">
                                      <p:cBhvr>
                                        <p:cTn dur="500" fill="hold" id="38"/>
                                        <p:tgtEl>
                                          <p:spTgt spid="32"/>
                                        </p:tgtEl>
                                        <p:attrNameLst>
                                          <p:attrName>ppt_w</p:attrName>
                                        </p:attrNameLst>
                                      </p:cBhvr>
                                      <p:tavLst>
                                        <p:tav tm="0">
                                          <p:val>
                                            <p:fltVal val="0"/>
                                          </p:val>
                                        </p:tav>
                                        <p:tav tm="100000">
                                          <p:val>
                                            <p:strVal val="#ppt_w"/>
                                          </p:val>
                                        </p:tav>
                                      </p:tavLst>
                                    </p:anim>
                                    <p:anim calcmode="lin" valueType="num">
                                      <p:cBhvr>
                                        <p:cTn dur="500" fill="hold" id="39"/>
                                        <p:tgtEl>
                                          <p:spTgt spid="32"/>
                                        </p:tgtEl>
                                        <p:attrNameLst>
                                          <p:attrName>ppt_h</p:attrName>
                                        </p:attrNameLst>
                                      </p:cBhvr>
                                      <p:tavLst>
                                        <p:tav tm="0">
                                          <p:val>
                                            <p:fltVal val="0"/>
                                          </p:val>
                                        </p:tav>
                                        <p:tav tm="100000">
                                          <p:val>
                                            <p:strVal val="#ppt_h"/>
                                          </p:val>
                                        </p:tav>
                                      </p:tavLst>
                                    </p:anim>
                                    <p:animEffect filter="fade" transition="in">
                                      <p:cBhvr>
                                        <p:cTn dur="500" id="40"/>
                                        <p:tgtEl>
                                          <p:spTgt spid="32"/>
                                        </p:tgtEl>
                                      </p:cBhvr>
                                    </p:animEffect>
                                  </p:childTnLst>
                                </p:cTn>
                              </p:par>
                            </p:childTnLst>
                          </p:cTn>
                        </p:par>
                        <p:par>
                          <p:cTn fill="hold" id="41" nodeType="afterGroup">
                            <p:stCondLst>
                              <p:cond delay="1500"/>
                            </p:stCondLst>
                            <p:childTnLst>
                              <p:par>
                                <p:cTn fill="hold" grpId="0" id="42" nodeType="afterEffect" presetClass="entr" presetID="53" presetSubtype="0">
                                  <p:stCondLst>
                                    <p:cond delay="0"/>
                                  </p:stCondLst>
                                  <p:childTnLst>
                                    <p:set>
                                      <p:cBhvr>
                                        <p:cTn dur="1" fill="hold" id="43">
                                          <p:stCondLst>
                                            <p:cond delay="0"/>
                                          </p:stCondLst>
                                        </p:cTn>
                                        <p:tgtEl>
                                          <p:spTgt spid="28"/>
                                        </p:tgtEl>
                                        <p:attrNameLst>
                                          <p:attrName>style.visibility</p:attrName>
                                        </p:attrNameLst>
                                      </p:cBhvr>
                                      <p:to>
                                        <p:strVal val="visible"/>
                                      </p:to>
                                    </p:set>
                                    <p:anim calcmode="lin" valueType="num">
                                      <p:cBhvr>
                                        <p:cTn dur="500" fill="hold" id="44"/>
                                        <p:tgtEl>
                                          <p:spTgt spid="28"/>
                                        </p:tgtEl>
                                        <p:attrNameLst>
                                          <p:attrName>ppt_w</p:attrName>
                                        </p:attrNameLst>
                                      </p:cBhvr>
                                      <p:tavLst>
                                        <p:tav tm="0">
                                          <p:val>
                                            <p:fltVal val="0"/>
                                          </p:val>
                                        </p:tav>
                                        <p:tav tm="100000">
                                          <p:val>
                                            <p:strVal val="#ppt_w"/>
                                          </p:val>
                                        </p:tav>
                                      </p:tavLst>
                                    </p:anim>
                                    <p:anim calcmode="lin" valueType="num">
                                      <p:cBhvr>
                                        <p:cTn dur="500" fill="hold" id="45"/>
                                        <p:tgtEl>
                                          <p:spTgt spid="28"/>
                                        </p:tgtEl>
                                        <p:attrNameLst>
                                          <p:attrName>ppt_h</p:attrName>
                                        </p:attrNameLst>
                                      </p:cBhvr>
                                      <p:tavLst>
                                        <p:tav tm="0">
                                          <p:val>
                                            <p:fltVal val="0"/>
                                          </p:val>
                                        </p:tav>
                                        <p:tav tm="100000">
                                          <p:val>
                                            <p:strVal val="#ppt_h"/>
                                          </p:val>
                                        </p:tav>
                                      </p:tavLst>
                                    </p:anim>
                                    <p:animEffect filter="fade" transition="in">
                                      <p:cBhvr>
                                        <p:cTn dur="500" id="46"/>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74"/>
      <p:bldP grpId="0" spid="3075"/>
      <p:bldP grpId="0" spid="28"/>
      <p:bldP grpId="0" spid="29"/>
      <p:bldP grpId="0" spid="30"/>
      <p:bldP grpId="0" spid="32"/>
      <p:bldP grpId="0" spid="13"/>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3a40b83b-a3c5-4a37-b59f-270202b9280b"/>
          <p:cNvGrpSpPr>
            <a:grpSpLocks noChangeAspect="1"/>
          </p:cNvGrpSpPr>
          <p:nvPr/>
        </p:nvGrpSpPr>
        <p:grpSpPr>
          <a:xfrm>
            <a:off x="1523492" y="1828230"/>
            <a:ext cx="9145711" cy="3922266"/>
            <a:chOff x="1523492" y="1700692"/>
            <a:chExt cx="9145711" cy="3922266"/>
          </a:xfrm>
        </p:grpSpPr>
        <p:sp>
          <p:nvSpPr>
            <p:cNvPr id="4" name="Rectangle 2"/>
            <p:cNvSpPr/>
            <p:nvPr/>
          </p:nvSpPr>
          <p:spPr>
            <a:xfrm>
              <a:off x="6407853" y="1700808"/>
              <a:ext cx="4261350" cy="922866"/>
            </a:xfrm>
            <a:prstGeom prst="rect">
              <a:avLst/>
            </a:prstGeom>
            <a:solidFill>
              <a:schemeClr val="bg1">
                <a:lumMod val="95000"/>
                <a:alpha val="40000"/>
              </a:schemeClr>
            </a:solidFill>
            <a:ln w="190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Rectangle 3"/>
            <p:cNvSpPr/>
            <p:nvPr/>
          </p:nvSpPr>
          <p:spPr>
            <a:xfrm>
              <a:off x="6660386" y="1700692"/>
              <a:ext cx="829310" cy="922866"/>
            </a:xfrm>
            <a:prstGeom prst="rect">
              <a:avLst/>
            </a:prstGeom>
            <a:solidFill>
              <a:schemeClr val="accent4"/>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Rectangle 4"/>
            <p:cNvSpPr/>
            <p:nvPr/>
          </p:nvSpPr>
          <p:spPr>
            <a:xfrm>
              <a:off x="6407853" y="3197700"/>
              <a:ext cx="4261350" cy="922866"/>
            </a:xfrm>
            <a:prstGeom prst="rect">
              <a:avLst/>
            </a:prstGeom>
            <a:solidFill>
              <a:schemeClr val="bg1">
                <a:lumMod val="95000"/>
                <a:alpha val="40000"/>
              </a:schemeClr>
            </a:solidFill>
            <a:ln w="190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Rectangle 5"/>
            <p:cNvSpPr/>
            <p:nvPr/>
          </p:nvSpPr>
          <p:spPr>
            <a:xfrm>
              <a:off x="6660386" y="3197497"/>
              <a:ext cx="829310" cy="922866"/>
            </a:xfrm>
            <a:prstGeom prst="rect">
              <a:avLst/>
            </a:prstGeom>
            <a:solidFill>
              <a:schemeClr val="accent5"/>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Rectangle 6"/>
            <p:cNvSpPr/>
            <p:nvPr/>
          </p:nvSpPr>
          <p:spPr>
            <a:xfrm>
              <a:off x="6407853" y="4700092"/>
              <a:ext cx="4261350" cy="922866"/>
            </a:xfrm>
            <a:prstGeom prst="rect">
              <a:avLst/>
            </a:prstGeom>
            <a:solidFill>
              <a:schemeClr val="bg1">
                <a:lumMod val="95000"/>
                <a:alpha val="40000"/>
              </a:schemeClr>
            </a:solidFill>
            <a:ln w="190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Rectangle 7"/>
            <p:cNvSpPr/>
            <p:nvPr/>
          </p:nvSpPr>
          <p:spPr>
            <a:xfrm>
              <a:off x="6660386" y="4699976"/>
              <a:ext cx="829310" cy="922866"/>
            </a:xfrm>
            <a:prstGeom prst="rect">
              <a:avLst/>
            </a:prstGeom>
            <a:solidFill>
              <a:schemeClr val="accent6"/>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Rectangle 8"/>
            <p:cNvSpPr/>
            <p:nvPr/>
          </p:nvSpPr>
          <p:spPr>
            <a:xfrm flipH="1">
              <a:off x="1523492" y="1700808"/>
              <a:ext cx="4261352" cy="922866"/>
            </a:xfrm>
            <a:prstGeom prst="rect">
              <a:avLst/>
            </a:prstGeom>
            <a:solidFill>
              <a:schemeClr val="bg1">
                <a:lumMod val="95000"/>
                <a:alpha val="40000"/>
              </a:schemeClr>
            </a:solidFill>
            <a:ln w="190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Rectangle 9"/>
            <p:cNvSpPr/>
            <p:nvPr/>
          </p:nvSpPr>
          <p:spPr>
            <a:xfrm flipH="1">
              <a:off x="4703001" y="1700692"/>
              <a:ext cx="829310" cy="922866"/>
            </a:xfrm>
            <a:prstGeom prst="rect">
              <a:avLst/>
            </a:prstGeom>
            <a:solidFill>
              <a:schemeClr val="accent1"/>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Rectangle 10"/>
            <p:cNvSpPr/>
            <p:nvPr/>
          </p:nvSpPr>
          <p:spPr>
            <a:xfrm flipH="1">
              <a:off x="1523492" y="3197700"/>
              <a:ext cx="4261352" cy="922866"/>
            </a:xfrm>
            <a:prstGeom prst="rect">
              <a:avLst/>
            </a:prstGeom>
            <a:solidFill>
              <a:schemeClr val="bg1">
                <a:lumMod val="95000"/>
                <a:alpha val="40000"/>
              </a:schemeClr>
            </a:solidFill>
            <a:ln w="190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Rectangle 11"/>
            <p:cNvSpPr/>
            <p:nvPr/>
          </p:nvSpPr>
          <p:spPr>
            <a:xfrm flipH="1">
              <a:off x="4703001" y="3197497"/>
              <a:ext cx="829310" cy="922866"/>
            </a:xfrm>
            <a:prstGeom prst="rect">
              <a:avLst/>
            </a:prstGeom>
            <a:solidFill>
              <a:schemeClr val="accent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Rectangle 12"/>
            <p:cNvSpPr/>
            <p:nvPr/>
          </p:nvSpPr>
          <p:spPr>
            <a:xfrm flipH="1">
              <a:off x="1523492" y="4700092"/>
              <a:ext cx="4261352" cy="922866"/>
            </a:xfrm>
            <a:prstGeom prst="rect">
              <a:avLst/>
            </a:prstGeom>
            <a:solidFill>
              <a:schemeClr val="bg1">
                <a:lumMod val="95000"/>
                <a:alpha val="40000"/>
              </a:schemeClr>
            </a:solidFill>
            <a:ln w="190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Rectangle 13"/>
            <p:cNvSpPr/>
            <p:nvPr/>
          </p:nvSpPr>
          <p:spPr>
            <a:xfrm flipH="1">
              <a:off x="4703001" y="4699976"/>
              <a:ext cx="829310" cy="922866"/>
            </a:xfrm>
            <a:prstGeom prst="rect">
              <a:avLst/>
            </a:prstGeom>
            <a:solidFill>
              <a:schemeClr val="accent3"/>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Freeform: Shape 57"/>
            <p:cNvSpPr/>
            <p:nvPr/>
          </p:nvSpPr>
          <p:spPr bwMode="auto">
            <a:xfrm>
              <a:off x="4882261" y="1923539"/>
              <a:ext cx="509956" cy="509956"/>
            </a:xfrm>
            <a:custGeom>
              <a:gdLst>
                <a:gd fmla="*/ 223 w 228" name="T0"/>
                <a:gd fmla="*/ 95 h 228" name="T1"/>
                <a:gd fmla="*/ 196 w 228" name="T2"/>
                <a:gd fmla="*/ 90 h 228" name="T3"/>
                <a:gd fmla="*/ 189 w 228" name="T4"/>
                <a:gd fmla="*/ 74 h 228" name="T5"/>
                <a:gd fmla="*/ 205 w 228" name="T6"/>
                <a:gd fmla="*/ 50 h 228" name="T7"/>
                <a:gd fmla="*/ 205 w 228" name="T8"/>
                <a:gd fmla="*/ 43 h 228" name="T9"/>
                <a:gd fmla="*/ 185 w 228" name="T10"/>
                <a:gd fmla="*/ 24 h 228" name="T11"/>
                <a:gd fmla="*/ 178 w 228" name="T12"/>
                <a:gd fmla="*/ 23 h 228" name="T13"/>
                <a:gd fmla="*/ 155 w 228" name="T14"/>
                <a:gd fmla="*/ 39 h 228" name="T15"/>
                <a:gd fmla="*/ 138 w 228" name="T16"/>
                <a:gd fmla="*/ 32 h 228" name="T17"/>
                <a:gd fmla="*/ 133 w 228" name="T18"/>
                <a:gd fmla="*/ 5 h 228" name="T19"/>
                <a:gd fmla="*/ 127 w 228" name="T20"/>
                <a:gd fmla="*/ 0 h 228" name="T21"/>
                <a:gd fmla="*/ 100 w 228" name="T22"/>
                <a:gd fmla="*/ 0 h 228" name="T23"/>
                <a:gd fmla="*/ 94 w 228" name="T24"/>
                <a:gd fmla="*/ 5 h 228" name="T25"/>
                <a:gd fmla="*/ 89 w 228" name="T26"/>
                <a:gd fmla="*/ 32 h 228" name="T27"/>
                <a:gd fmla="*/ 73 w 228" name="T28"/>
                <a:gd fmla="*/ 39 h 228" name="T29"/>
                <a:gd fmla="*/ 50 w 228" name="T30"/>
                <a:gd fmla="*/ 23 h 228" name="T31"/>
                <a:gd fmla="*/ 43 w 228" name="T32"/>
                <a:gd fmla="*/ 24 h 228" name="T33"/>
                <a:gd fmla="*/ 23 w 228" name="T34"/>
                <a:gd fmla="*/ 43 h 228" name="T35"/>
                <a:gd fmla="*/ 23 w 228" name="T36"/>
                <a:gd fmla="*/ 51 h 228" name="T37"/>
                <a:gd fmla="*/ 39 w 228" name="T38"/>
                <a:gd fmla="*/ 74 h 228" name="T39"/>
                <a:gd fmla="*/ 32 w 228" name="T40"/>
                <a:gd fmla="*/ 90 h 228" name="T41"/>
                <a:gd fmla="*/ 5 w 228" name="T42"/>
                <a:gd fmla="*/ 95 h 228" name="T43"/>
                <a:gd fmla="*/ 0 w 228" name="T44"/>
                <a:gd fmla="*/ 100 h 228" name="T45"/>
                <a:gd fmla="*/ 0 w 228" name="T46"/>
                <a:gd fmla="*/ 128 h 228" name="T47"/>
                <a:gd fmla="*/ 5 w 228" name="T48"/>
                <a:gd fmla="*/ 134 h 228" name="T49"/>
                <a:gd fmla="*/ 32 w 228" name="T50"/>
                <a:gd fmla="*/ 139 h 228" name="T51"/>
                <a:gd fmla="*/ 39 w 228" name="T52"/>
                <a:gd fmla="*/ 155 h 228" name="T53"/>
                <a:gd fmla="*/ 23 w 228" name="T54"/>
                <a:gd fmla="*/ 178 h 228" name="T55"/>
                <a:gd fmla="*/ 24 w 228" name="T56"/>
                <a:gd fmla="*/ 185 h 228" name="T57"/>
                <a:gd fmla="*/ 43 w 228" name="T58"/>
                <a:gd fmla="*/ 204 h 228" name="T59"/>
                <a:gd fmla="*/ 51 w 228" name="T60"/>
                <a:gd fmla="*/ 205 h 228" name="T61"/>
                <a:gd fmla="*/ 73 w 228" name="T62"/>
                <a:gd fmla="*/ 189 h 228" name="T63"/>
                <a:gd fmla="*/ 89 w 228" name="T64"/>
                <a:gd fmla="*/ 196 h 228" name="T65"/>
                <a:gd fmla="*/ 94 w 228" name="T66"/>
                <a:gd fmla="*/ 223 h 228" name="T67"/>
                <a:gd fmla="*/ 100 w 228" name="T68"/>
                <a:gd fmla="*/ 228 h 228" name="T69"/>
                <a:gd fmla="*/ 127 w 228" name="T70"/>
                <a:gd fmla="*/ 228 h 228" name="T71"/>
                <a:gd fmla="*/ 133 w 228" name="T72"/>
                <a:gd fmla="*/ 223 h 228" name="T73"/>
                <a:gd fmla="*/ 138 w 228" name="T74"/>
                <a:gd fmla="*/ 196 h 228" name="T75"/>
                <a:gd fmla="*/ 154 w 228" name="T76"/>
                <a:gd fmla="*/ 190 h 228" name="T77"/>
                <a:gd fmla="*/ 177 w 228" name="T78"/>
                <a:gd fmla="*/ 205 h 228" name="T79"/>
                <a:gd fmla="*/ 185 w 228" name="T80"/>
                <a:gd fmla="*/ 205 h 228" name="T81"/>
                <a:gd fmla="*/ 204 w 228" name="T82"/>
                <a:gd fmla="*/ 185 h 228" name="T83"/>
                <a:gd fmla="*/ 205 w 228" name="T84"/>
                <a:gd fmla="*/ 178 h 228" name="T85"/>
                <a:gd fmla="*/ 189 w 228" name="T86"/>
                <a:gd fmla="*/ 155 h 228" name="T87"/>
                <a:gd fmla="*/ 196 w 228" name="T88"/>
                <a:gd fmla="*/ 139 h 228" name="T89"/>
                <a:gd fmla="*/ 223 w 228" name="T90"/>
                <a:gd fmla="*/ 134 h 228" name="T91"/>
                <a:gd fmla="*/ 228 w 228" name="T92"/>
                <a:gd fmla="*/ 128 h 228" name="T93"/>
                <a:gd fmla="*/ 228 w 228" name="T94"/>
                <a:gd fmla="*/ 100 h 228" name="T95"/>
                <a:gd fmla="*/ 223 w 228" name="T96"/>
                <a:gd fmla="*/ 95 h 228" name="T97"/>
                <a:gd fmla="*/ 114 w 228" name="T98"/>
                <a:gd fmla="*/ 149 h 228" name="T99"/>
                <a:gd fmla="*/ 79 w 228" name="T100"/>
                <a:gd fmla="*/ 114 h 228" name="T101"/>
                <a:gd fmla="*/ 114 w 228" name="T102"/>
                <a:gd fmla="*/ 79 h 228" name="T103"/>
                <a:gd fmla="*/ 149 w 228" name="T104"/>
                <a:gd fmla="*/ 114 h 228" name="T105"/>
                <a:gd fmla="*/ 114 w 228" name="T106"/>
                <a:gd fmla="*/ 149 h 22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28" w="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a:extLst/>
          </p:spPr>
          <p:txBody>
            <a:bodyPr anchor="ctr"/>
            <a:lstStyle/>
            <a:p>
              <a:pPr algn="ctr"/>
              <a:endParaRPr/>
            </a:p>
          </p:txBody>
        </p:sp>
        <p:sp>
          <p:nvSpPr>
            <p:cNvPr id="23" name="Freeform: Shape 58"/>
            <p:cNvSpPr/>
            <p:nvPr/>
          </p:nvSpPr>
          <p:spPr bwMode="auto">
            <a:xfrm>
              <a:off x="4862678" y="3403951"/>
              <a:ext cx="509956" cy="509956"/>
            </a:xfrm>
            <a:custGeom>
              <a:gdLst>
                <a:gd fmla="*/ 130 w 236" name="T0"/>
                <a:gd fmla="*/ 1 h 236" name="T1"/>
                <a:gd fmla="*/ 118 w 236" name="T2"/>
                <a:gd fmla="*/ 0 h 236" name="T3"/>
                <a:gd fmla="*/ 30 w 236" name="T4"/>
                <a:gd fmla="*/ 40 h 236" name="T5"/>
                <a:gd fmla="*/ 68 w 236" name="T6"/>
                <a:gd fmla="*/ 105 h 236" name="T7"/>
                <a:gd fmla="*/ 130 w 236" name="T8"/>
                <a:gd fmla="*/ 1 h 236" name="T9"/>
                <a:gd fmla="*/ 20 w 236" name="T10"/>
                <a:gd fmla="*/ 52 h 236" name="T11"/>
                <a:gd fmla="*/ 0 w 236" name="T12"/>
                <a:gd fmla="*/ 118 h 236" name="T13"/>
                <a:gd fmla="*/ 5 w 236" name="T14"/>
                <a:gd fmla="*/ 153 h 236" name="T15"/>
                <a:gd fmla="*/ 81 w 236" name="T16"/>
                <a:gd fmla="*/ 153 h 236" name="T17"/>
                <a:gd fmla="*/ 20 w 236" name="T18"/>
                <a:gd fmla="*/ 52 h 236" name="T19"/>
                <a:gd fmla="*/ 225 w 236" name="T20"/>
                <a:gd fmla="*/ 68 h 236" name="T21"/>
                <a:gd fmla="*/ 145 w 236" name="T22"/>
                <a:gd fmla="*/ 3 h 236" name="T23"/>
                <a:gd fmla="*/ 106 w 236" name="T24"/>
                <a:gd fmla="*/ 68 h 236" name="T25"/>
                <a:gd fmla="*/ 225 w 236" name="T26"/>
                <a:gd fmla="*/ 68 h 236" name="T27"/>
                <a:gd fmla="*/ 130 w 236" name="T28"/>
                <a:gd fmla="*/ 167 h 236" name="T29"/>
                <a:gd fmla="*/ 11 w 236" name="T30"/>
                <a:gd fmla="*/ 167 h 236" name="T31"/>
                <a:gd fmla="*/ 96 w 236" name="T32"/>
                <a:gd fmla="*/ 234 h 236" name="T33"/>
                <a:gd fmla="*/ 93 w 236" name="T34"/>
                <a:gd fmla="*/ 232 h 236" name="T35"/>
                <a:gd fmla="*/ 130 w 236" name="T36"/>
                <a:gd fmla="*/ 167 h 236" name="T37"/>
                <a:gd fmla="*/ 230 w 236" name="T38"/>
                <a:gd fmla="*/ 82 h 236" name="T39"/>
                <a:gd fmla="*/ 155 w 236" name="T40"/>
                <a:gd fmla="*/ 82 h 236" name="T41"/>
                <a:gd fmla="*/ 215 w 236" name="T42"/>
                <a:gd fmla="*/ 186 h 236" name="T43"/>
                <a:gd fmla="*/ 236 w 236" name="T44"/>
                <a:gd fmla="*/ 118 h 236" name="T45"/>
                <a:gd fmla="*/ 230 w 236" name="T46"/>
                <a:gd fmla="*/ 82 h 236" name="T47"/>
                <a:gd fmla="*/ 108 w 236" name="T48"/>
                <a:gd fmla="*/ 236 h 236" name="T49"/>
                <a:gd fmla="*/ 118 w 236" name="T50"/>
                <a:gd fmla="*/ 236 h 236" name="T51"/>
                <a:gd fmla="*/ 205 w 236" name="T52"/>
                <a:gd fmla="*/ 198 h 236" name="T53"/>
                <a:gd fmla="*/ 167 w 236" name="T54"/>
                <a:gd fmla="*/ 132 h 236" name="T55"/>
                <a:gd fmla="*/ 108 w 236" name="T56"/>
                <a:gd fmla="*/ 236 h 236"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36" w="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a:extLst/>
          </p:spPr>
          <p:txBody>
            <a:bodyPr anchor="ctr"/>
            <a:lstStyle/>
            <a:p>
              <a:pPr algn="ctr"/>
              <a:endParaRPr/>
            </a:p>
          </p:txBody>
        </p:sp>
        <p:sp>
          <p:nvSpPr>
            <p:cNvPr id="24" name="Freeform: Shape 59"/>
            <p:cNvSpPr/>
            <p:nvPr/>
          </p:nvSpPr>
          <p:spPr bwMode="auto">
            <a:xfrm>
              <a:off x="4867474" y="4906430"/>
              <a:ext cx="509956" cy="509956"/>
            </a:xfrm>
            <a:custGeom>
              <a:gdLst>
                <a:gd fmla="*/ 74 w 236" name="T0"/>
                <a:gd fmla="*/ 160 h 236" name="T1"/>
                <a:gd fmla="*/ 93 w 236" name="T2"/>
                <a:gd fmla="*/ 160 h 236" name="T3"/>
                <a:gd fmla="*/ 93 w 236" name="T4"/>
                <a:gd fmla="*/ 103 h 236" name="T5"/>
                <a:gd fmla="*/ 74 w 236" name="T6"/>
                <a:gd fmla="*/ 103 h 236" name="T7"/>
                <a:gd fmla="*/ 74 w 236" name="T8"/>
                <a:gd fmla="*/ 160 h 236" name="T9"/>
                <a:gd fmla="*/ 140 w 236" name="T10"/>
                <a:gd fmla="*/ 102 h 236" name="T11"/>
                <a:gd fmla="*/ 122 w 236" name="T12"/>
                <a:gd fmla="*/ 111 h 236" name="T13"/>
                <a:gd fmla="*/ 122 w 236" name="T14"/>
                <a:gd fmla="*/ 103 h 236" name="T15"/>
                <a:gd fmla="*/ 103 w 236" name="T16"/>
                <a:gd fmla="*/ 103 h 236" name="T17"/>
                <a:gd fmla="*/ 103 w 236" name="T18"/>
                <a:gd fmla="*/ 160 h 236" name="T19"/>
                <a:gd fmla="*/ 122 w 236" name="T20"/>
                <a:gd fmla="*/ 160 h 236" name="T21"/>
                <a:gd fmla="*/ 122 w 236" name="T22"/>
                <a:gd fmla="*/ 128 h 236" name="T23"/>
                <a:gd fmla="*/ 123 w 236" name="T24"/>
                <a:gd fmla="*/ 124 h 236" name="T25"/>
                <a:gd fmla="*/ 133 w 236" name="T26"/>
                <a:gd fmla="*/ 117 h 236" name="T27"/>
                <a:gd fmla="*/ 142 w 236" name="T28"/>
                <a:gd fmla="*/ 130 h 236" name="T29"/>
                <a:gd fmla="*/ 142 w 236" name="T30"/>
                <a:gd fmla="*/ 160 h 236" name="T31"/>
                <a:gd fmla="*/ 161 w 236" name="T32"/>
                <a:gd fmla="*/ 160 h 236" name="T33"/>
                <a:gd fmla="*/ 161 w 236" name="T34"/>
                <a:gd fmla="*/ 160 h 236" name="T35"/>
                <a:gd fmla="*/ 161 w 236" name="T36"/>
                <a:gd fmla="*/ 127 h 236" name="T37"/>
                <a:gd fmla="*/ 140 w 236" name="T38"/>
                <a:gd fmla="*/ 102 h 236" name="T39"/>
                <a:gd fmla="*/ 122 w 236" name="T40"/>
                <a:gd fmla="*/ 111 h 236" name="T41"/>
                <a:gd fmla="*/ 122 w 236" name="T42"/>
                <a:gd fmla="*/ 111 h 236" name="T43"/>
                <a:gd fmla="*/ 122 w 236" name="T44"/>
                <a:gd fmla="*/ 111 h 236" name="T45"/>
                <a:gd fmla="*/ 83 w 236" name="T46"/>
                <a:gd fmla="*/ 75 h 236" name="T47"/>
                <a:gd fmla="*/ 73 w 236" name="T48"/>
                <a:gd fmla="*/ 85 h 236" name="T49"/>
                <a:gd fmla="*/ 83 w 236" name="T50"/>
                <a:gd fmla="*/ 95 h 236" name="T51"/>
                <a:gd fmla="*/ 83 w 236" name="T52"/>
                <a:gd fmla="*/ 95 h 236" name="T53"/>
                <a:gd fmla="*/ 94 w 236" name="T54"/>
                <a:gd fmla="*/ 85 h 236" name="T55"/>
                <a:gd fmla="*/ 83 w 236" name="T56"/>
                <a:gd fmla="*/ 75 h 236" name="T57"/>
                <a:gd fmla="*/ 118 w 236" name="T58"/>
                <a:gd fmla="*/ 0 h 236" name="T59"/>
                <a:gd fmla="*/ 0 w 236" name="T60"/>
                <a:gd fmla="*/ 118 h 236" name="T61"/>
                <a:gd fmla="*/ 118 w 236" name="T62"/>
                <a:gd fmla="*/ 236 h 236" name="T63"/>
                <a:gd fmla="*/ 236 w 236" name="T64"/>
                <a:gd fmla="*/ 118 h 236" name="T65"/>
                <a:gd fmla="*/ 118 w 236" name="T66"/>
                <a:gd fmla="*/ 0 h 236" name="T67"/>
                <a:gd fmla="*/ 181 w 236" name="T68"/>
                <a:gd fmla="*/ 172 h 236" name="T69"/>
                <a:gd fmla="*/ 171 w 236" name="T70"/>
                <a:gd fmla="*/ 181 h 236" name="T71"/>
                <a:gd fmla="*/ 64 w 236" name="T72"/>
                <a:gd fmla="*/ 181 h 236" name="T73"/>
                <a:gd fmla="*/ 55 w 236" name="T74"/>
                <a:gd fmla="*/ 172 h 236" name="T75"/>
                <a:gd fmla="*/ 55 w 236" name="T76"/>
                <a:gd fmla="*/ 63 h 236" name="T77"/>
                <a:gd fmla="*/ 64 w 236" name="T78"/>
                <a:gd fmla="*/ 54 h 236" name="T79"/>
                <a:gd fmla="*/ 171 w 236" name="T80"/>
                <a:gd fmla="*/ 54 h 236" name="T81"/>
                <a:gd fmla="*/ 181 w 236" name="T82"/>
                <a:gd fmla="*/ 63 h 236" name="T83"/>
                <a:gd fmla="*/ 181 w 236" name="T84"/>
                <a:gd fmla="*/ 172 h 23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36" w="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bg1"/>
            </a:solidFill>
            <a:ln>
              <a:noFill/>
            </a:ln>
            <a:extLst/>
          </p:spPr>
          <p:txBody>
            <a:bodyPr anchor="ctr"/>
            <a:lstStyle/>
            <a:p>
              <a:pPr algn="ctr"/>
              <a:endParaRPr/>
            </a:p>
          </p:txBody>
        </p:sp>
        <p:sp>
          <p:nvSpPr>
            <p:cNvPr id="25" name="Freeform: Shape 60"/>
            <p:cNvSpPr/>
            <p:nvPr/>
          </p:nvSpPr>
          <p:spPr bwMode="auto">
            <a:xfrm>
              <a:off x="6820063" y="1876154"/>
              <a:ext cx="509956" cy="509956"/>
            </a:xfrm>
            <a:custGeom>
              <a:gdLst>
                <a:gd fmla="*/ 118 w 236" name="T0"/>
                <a:gd fmla="*/ 142 h 236" name="T1"/>
                <a:gd fmla="*/ 142 w 236" name="T2"/>
                <a:gd fmla="*/ 118 h 236" name="T3"/>
                <a:gd fmla="*/ 137 w 236" name="T4"/>
                <a:gd fmla="*/ 105 h 236" name="T5"/>
                <a:gd fmla="*/ 118 w 236" name="T6"/>
                <a:gd fmla="*/ 95 h 236" name="T7"/>
                <a:gd fmla="*/ 99 w 236" name="T8"/>
                <a:gd fmla="*/ 105 h 236" name="T9"/>
                <a:gd fmla="*/ 94 w 236" name="T10"/>
                <a:gd fmla="*/ 118 h 236" name="T11"/>
                <a:gd fmla="*/ 118 w 236" name="T12"/>
                <a:gd fmla="*/ 142 h 236" name="T13"/>
                <a:gd fmla="*/ 170 w 236" name="T14"/>
                <a:gd fmla="*/ 89 h 236" name="T15"/>
                <a:gd fmla="*/ 170 w 236" name="T16"/>
                <a:gd fmla="*/ 70 h 236" name="T17"/>
                <a:gd fmla="*/ 170 w 236" name="T18"/>
                <a:gd fmla="*/ 67 h 236" name="T19"/>
                <a:gd fmla="*/ 167 w 236" name="T20"/>
                <a:gd fmla="*/ 67 h 236" name="T21"/>
                <a:gd fmla="*/ 147 w 236" name="T22"/>
                <a:gd fmla="*/ 67 h 236" name="T23"/>
                <a:gd fmla="*/ 147 w 236" name="T24"/>
                <a:gd fmla="*/ 90 h 236" name="T25"/>
                <a:gd fmla="*/ 170 w 236" name="T26"/>
                <a:gd fmla="*/ 89 h 236" name="T27"/>
                <a:gd fmla="*/ 118 w 236" name="T28"/>
                <a:gd fmla="*/ 0 h 236" name="T29"/>
                <a:gd fmla="*/ 0 w 236" name="T30"/>
                <a:gd fmla="*/ 118 h 236" name="T31"/>
                <a:gd fmla="*/ 118 w 236" name="T32"/>
                <a:gd fmla="*/ 236 h 236" name="T33"/>
                <a:gd fmla="*/ 236 w 236" name="T34"/>
                <a:gd fmla="*/ 118 h 236" name="T35"/>
                <a:gd fmla="*/ 118 w 236" name="T36"/>
                <a:gd fmla="*/ 0 h 236" name="T37"/>
                <a:gd fmla="*/ 185 w 236" name="T38"/>
                <a:gd fmla="*/ 105 h 236" name="T39"/>
                <a:gd fmla="*/ 185 w 236" name="T40"/>
                <a:gd fmla="*/ 160 h 236" name="T41"/>
                <a:gd fmla="*/ 159 w 236" name="T42"/>
                <a:gd fmla="*/ 186 h 236" name="T43"/>
                <a:gd fmla="*/ 77 w 236" name="T44"/>
                <a:gd fmla="*/ 186 h 236" name="T45"/>
                <a:gd fmla="*/ 51 w 236" name="T46"/>
                <a:gd fmla="*/ 160 h 236" name="T47"/>
                <a:gd fmla="*/ 51 w 236" name="T48"/>
                <a:gd fmla="*/ 105 h 236" name="T49"/>
                <a:gd fmla="*/ 51 w 236" name="T50"/>
                <a:gd fmla="*/ 77 h 236" name="T51"/>
                <a:gd fmla="*/ 77 w 236" name="T52"/>
                <a:gd fmla="*/ 51 h 236" name="T53"/>
                <a:gd fmla="*/ 159 w 236" name="T54"/>
                <a:gd fmla="*/ 51 h 236" name="T55"/>
                <a:gd fmla="*/ 185 w 236" name="T56"/>
                <a:gd fmla="*/ 77 h 236" name="T57"/>
                <a:gd fmla="*/ 185 w 236" name="T58"/>
                <a:gd fmla="*/ 105 h 236" name="T59"/>
                <a:gd fmla="*/ 155 w 236" name="T60"/>
                <a:gd fmla="*/ 118 h 236" name="T61"/>
                <a:gd fmla="*/ 118 w 236" name="T62"/>
                <a:gd fmla="*/ 155 h 236" name="T63"/>
                <a:gd fmla="*/ 81 w 236" name="T64"/>
                <a:gd fmla="*/ 118 h 236" name="T65"/>
                <a:gd fmla="*/ 84 w 236" name="T66"/>
                <a:gd fmla="*/ 105 h 236" name="T67"/>
                <a:gd fmla="*/ 64 w 236" name="T68"/>
                <a:gd fmla="*/ 105 h 236" name="T69"/>
                <a:gd fmla="*/ 64 w 236" name="T70"/>
                <a:gd fmla="*/ 160 h 236" name="T71"/>
                <a:gd fmla="*/ 77 w 236" name="T72"/>
                <a:gd fmla="*/ 172 h 236" name="T73"/>
                <a:gd fmla="*/ 159 w 236" name="T74"/>
                <a:gd fmla="*/ 172 h 236" name="T75"/>
                <a:gd fmla="*/ 172 w 236" name="T76"/>
                <a:gd fmla="*/ 160 h 236" name="T77"/>
                <a:gd fmla="*/ 172 w 236" name="T78"/>
                <a:gd fmla="*/ 105 h 236" name="T79"/>
                <a:gd fmla="*/ 152 w 236" name="T80"/>
                <a:gd fmla="*/ 105 h 236" name="T81"/>
                <a:gd fmla="*/ 155 w 236" name="T82"/>
                <a:gd fmla="*/ 118 h 236"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36" w="236">
                  <a:moveTo>
                    <a:pt x="118" y="142"/>
                  </a:moveTo>
                  <a:cubicBezTo>
                    <a:pt x="131" y="142"/>
                    <a:pt x="142" y="131"/>
                    <a:pt x="142" y="118"/>
                  </a:cubicBezTo>
                  <a:cubicBezTo>
                    <a:pt x="142" y="113"/>
                    <a:pt x="140" y="108"/>
                    <a:pt x="137" y="105"/>
                  </a:cubicBezTo>
                  <a:cubicBezTo>
                    <a:pt x="133" y="99"/>
                    <a:pt x="126" y="95"/>
                    <a:pt x="118" y="95"/>
                  </a:cubicBezTo>
                  <a:cubicBezTo>
                    <a:pt x="110" y="95"/>
                    <a:pt x="103" y="99"/>
                    <a:pt x="99" y="105"/>
                  </a:cubicBezTo>
                  <a:cubicBezTo>
                    <a:pt x="96" y="108"/>
                    <a:pt x="94" y="113"/>
                    <a:pt x="94" y="118"/>
                  </a:cubicBezTo>
                  <a:cubicBezTo>
                    <a:pt x="94" y="131"/>
                    <a:pt x="105" y="142"/>
                    <a:pt x="118" y="142"/>
                  </a:cubicBezTo>
                  <a:close/>
                  <a:moveTo>
                    <a:pt x="170" y="89"/>
                  </a:moveTo>
                  <a:cubicBezTo>
                    <a:pt x="170" y="70"/>
                    <a:pt x="170" y="70"/>
                    <a:pt x="170" y="70"/>
                  </a:cubicBezTo>
                  <a:cubicBezTo>
                    <a:pt x="170" y="67"/>
                    <a:pt x="170" y="67"/>
                    <a:pt x="170" y="67"/>
                  </a:cubicBezTo>
                  <a:cubicBezTo>
                    <a:pt x="167" y="67"/>
                    <a:pt x="167" y="67"/>
                    <a:pt x="167" y="67"/>
                  </a:cubicBezTo>
                  <a:cubicBezTo>
                    <a:pt x="147" y="67"/>
                    <a:pt x="147" y="67"/>
                    <a:pt x="147" y="67"/>
                  </a:cubicBezTo>
                  <a:cubicBezTo>
                    <a:pt x="147" y="90"/>
                    <a:pt x="147" y="90"/>
                    <a:pt x="147" y="90"/>
                  </a:cubicBezTo>
                  <a:lnTo>
                    <a:pt x="170" y="89"/>
                  </a:ln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5" y="105"/>
                  </a:moveTo>
                  <a:cubicBezTo>
                    <a:pt x="185" y="160"/>
                    <a:pt x="185" y="160"/>
                    <a:pt x="185" y="160"/>
                  </a:cubicBezTo>
                  <a:cubicBezTo>
                    <a:pt x="185" y="174"/>
                    <a:pt x="173" y="186"/>
                    <a:pt x="159" y="186"/>
                  </a:cubicBezTo>
                  <a:cubicBezTo>
                    <a:pt x="77" y="186"/>
                    <a:pt x="77" y="186"/>
                    <a:pt x="77" y="186"/>
                  </a:cubicBezTo>
                  <a:cubicBezTo>
                    <a:pt x="62" y="186"/>
                    <a:pt x="51" y="174"/>
                    <a:pt x="51" y="160"/>
                  </a:cubicBezTo>
                  <a:cubicBezTo>
                    <a:pt x="51" y="105"/>
                    <a:pt x="51" y="105"/>
                    <a:pt x="51" y="105"/>
                  </a:cubicBezTo>
                  <a:cubicBezTo>
                    <a:pt x="51" y="77"/>
                    <a:pt x="51" y="77"/>
                    <a:pt x="51" y="77"/>
                  </a:cubicBezTo>
                  <a:cubicBezTo>
                    <a:pt x="51" y="63"/>
                    <a:pt x="62" y="51"/>
                    <a:pt x="77" y="51"/>
                  </a:cubicBezTo>
                  <a:cubicBezTo>
                    <a:pt x="159" y="51"/>
                    <a:pt x="159" y="51"/>
                    <a:pt x="159" y="51"/>
                  </a:cubicBezTo>
                  <a:cubicBezTo>
                    <a:pt x="173" y="51"/>
                    <a:pt x="185" y="63"/>
                    <a:pt x="185" y="77"/>
                  </a:cubicBezTo>
                  <a:lnTo>
                    <a:pt x="185" y="105"/>
                  </a:lnTo>
                  <a:close/>
                  <a:moveTo>
                    <a:pt x="155" y="118"/>
                  </a:moveTo>
                  <a:cubicBezTo>
                    <a:pt x="155" y="139"/>
                    <a:pt x="138" y="155"/>
                    <a:pt x="118" y="155"/>
                  </a:cubicBezTo>
                  <a:cubicBezTo>
                    <a:pt x="98" y="155"/>
                    <a:pt x="81" y="139"/>
                    <a:pt x="81" y="118"/>
                  </a:cubicBezTo>
                  <a:cubicBezTo>
                    <a:pt x="81" y="114"/>
                    <a:pt x="82" y="109"/>
                    <a:pt x="84" y="105"/>
                  </a:cubicBezTo>
                  <a:cubicBezTo>
                    <a:pt x="64" y="105"/>
                    <a:pt x="64" y="105"/>
                    <a:pt x="64" y="105"/>
                  </a:cubicBezTo>
                  <a:cubicBezTo>
                    <a:pt x="64" y="160"/>
                    <a:pt x="64" y="160"/>
                    <a:pt x="64" y="160"/>
                  </a:cubicBezTo>
                  <a:cubicBezTo>
                    <a:pt x="64" y="167"/>
                    <a:pt x="70" y="172"/>
                    <a:pt x="77" y="172"/>
                  </a:cubicBezTo>
                  <a:cubicBezTo>
                    <a:pt x="159" y="172"/>
                    <a:pt x="159" y="172"/>
                    <a:pt x="159" y="172"/>
                  </a:cubicBezTo>
                  <a:cubicBezTo>
                    <a:pt x="166" y="172"/>
                    <a:pt x="172" y="167"/>
                    <a:pt x="172" y="160"/>
                  </a:cubicBezTo>
                  <a:cubicBezTo>
                    <a:pt x="172" y="105"/>
                    <a:pt x="172" y="105"/>
                    <a:pt x="172" y="105"/>
                  </a:cubicBezTo>
                  <a:cubicBezTo>
                    <a:pt x="152" y="105"/>
                    <a:pt x="152" y="105"/>
                    <a:pt x="152" y="105"/>
                  </a:cubicBezTo>
                  <a:cubicBezTo>
                    <a:pt x="154" y="109"/>
                    <a:pt x="155" y="114"/>
                    <a:pt x="155" y="118"/>
                  </a:cubicBezTo>
                  <a:close/>
                </a:path>
              </a:pathLst>
            </a:custGeom>
            <a:solidFill>
              <a:schemeClr val="bg1"/>
            </a:solidFill>
            <a:ln>
              <a:noFill/>
            </a:ln>
            <a:extLst/>
          </p:spPr>
          <p:txBody>
            <a:bodyPr anchor="ctr"/>
            <a:lstStyle/>
            <a:p>
              <a:pPr algn="ctr"/>
              <a:endParaRPr/>
            </a:p>
          </p:txBody>
        </p:sp>
        <p:sp>
          <p:nvSpPr>
            <p:cNvPr id="26" name="Freeform: Shape 61"/>
            <p:cNvSpPr/>
            <p:nvPr/>
          </p:nvSpPr>
          <p:spPr bwMode="auto">
            <a:xfrm>
              <a:off x="6814808" y="4891187"/>
              <a:ext cx="527502" cy="527502"/>
            </a:xfrm>
            <a:custGeom>
              <a:gdLst>
                <a:gd fmla="*/ 119 w 236" name="T0"/>
                <a:gd fmla="*/ 123 h 236" name="T1"/>
                <a:gd fmla="*/ 111 w 236" name="T2"/>
                <a:gd fmla="*/ 131 h 236" name="T3"/>
                <a:gd fmla="*/ 115 w 236" name="T4"/>
                <a:gd fmla="*/ 138 h 236" name="T5"/>
                <a:gd fmla="*/ 115 w 236" name="T6"/>
                <a:gd fmla="*/ 150 h 236" name="T7"/>
                <a:gd fmla="*/ 118 w 236" name="T8"/>
                <a:gd fmla="*/ 154 h 236" name="T9"/>
                <a:gd fmla="*/ 119 w 236" name="T10"/>
                <a:gd fmla="*/ 154 h 236" name="T11"/>
                <a:gd fmla="*/ 122 w 236" name="T12"/>
                <a:gd fmla="*/ 150 h 236" name="T13"/>
                <a:gd fmla="*/ 122 w 236" name="T14"/>
                <a:gd fmla="*/ 138 h 236" name="T15"/>
                <a:gd fmla="*/ 126 w 236" name="T16"/>
                <a:gd fmla="*/ 131 h 236" name="T17"/>
                <a:gd fmla="*/ 119 w 236" name="T18"/>
                <a:gd fmla="*/ 123 h 236" name="T19"/>
                <a:gd fmla="*/ 119 w 236" name="T20"/>
                <a:gd fmla="*/ 66 h 236" name="T21"/>
                <a:gd fmla="*/ 100 w 236" name="T22"/>
                <a:gd fmla="*/ 84 h 236" name="T23"/>
                <a:gd fmla="*/ 100 w 236" name="T24"/>
                <a:gd fmla="*/ 102 h 236" name="T25"/>
                <a:gd fmla="*/ 137 w 236" name="T26"/>
                <a:gd fmla="*/ 102 h 236" name="T27"/>
                <a:gd fmla="*/ 137 w 236" name="T28"/>
                <a:gd fmla="*/ 84 h 236" name="T29"/>
                <a:gd fmla="*/ 119 w 236" name="T30"/>
                <a:gd fmla="*/ 66 h 236" name="T31"/>
                <a:gd fmla="*/ 118 w 236" name="T32"/>
                <a:gd fmla="*/ 0 h 236" name="T33"/>
                <a:gd fmla="*/ 0 w 236" name="T34"/>
                <a:gd fmla="*/ 118 h 236" name="T35"/>
                <a:gd fmla="*/ 118 w 236" name="T36"/>
                <a:gd fmla="*/ 236 h 236" name="T37"/>
                <a:gd fmla="*/ 236 w 236" name="T38"/>
                <a:gd fmla="*/ 118 h 236" name="T39"/>
                <a:gd fmla="*/ 118 w 236" name="T40"/>
                <a:gd fmla="*/ 0 h 236" name="T41"/>
                <a:gd fmla="*/ 164 w 236" name="T42"/>
                <a:gd fmla="*/ 161 h 236" name="T43"/>
                <a:gd fmla="*/ 149 w 236" name="T44"/>
                <a:gd fmla="*/ 176 h 236" name="T45"/>
                <a:gd fmla="*/ 88 w 236" name="T46"/>
                <a:gd fmla="*/ 176 h 236" name="T47"/>
                <a:gd fmla="*/ 73 w 236" name="T48"/>
                <a:gd fmla="*/ 161 h 236" name="T49"/>
                <a:gd fmla="*/ 73 w 236" name="T50"/>
                <a:gd fmla="*/ 105 h 236" name="T51"/>
                <a:gd fmla="*/ 76 w 236" name="T52"/>
                <a:gd fmla="*/ 102 h 236" name="T53"/>
                <a:gd fmla="*/ 86 w 236" name="T54"/>
                <a:gd fmla="*/ 102 h 236" name="T55"/>
                <a:gd fmla="*/ 86 w 236" name="T56"/>
                <a:gd fmla="*/ 84 h 236" name="T57"/>
                <a:gd fmla="*/ 118 w 236" name="T58"/>
                <a:gd fmla="*/ 51 h 236" name="T59"/>
                <a:gd fmla="*/ 119 w 236" name="T60"/>
                <a:gd fmla="*/ 51 h 236" name="T61"/>
                <a:gd fmla="*/ 152 w 236" name="T62"/>
                <a:gd fmla="*/ 84 h 236" name="T63"/>
                <a:gd fmla="*/ 152 w 236" name="T64"/>
                <a:gd fmla="*/ 102 h 236" name="T65"/>
                <a:gd fmla="*/ 161 w 236" name="T66"/>
                <a:gd fmla="*/ 102 h 236" name="T67"/>
                <a:gd fmla="*/ 164 w 236" name="T68"/>
                <a:gd fmla="*/ 105 h 236" name="T69"/>
                <a:gd fmla="*/ 164 w 236" name="T70"/>
                <a:gd fmla="*/ 161 h 236"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36" w="236">
                  <a:moveTo>
                    <a:pt x="119" y="123"/>
                  </a:moveTo>
                  <a:cubicBezTo>
                    <a:pt x="114" y="123"/>
                    <a:pt x="111" y="127"/>
                    <a:pt x="111" y="131"/>
                  </a:cubicBezTo>
                  <a:cubicBezTo>
                    <a:pt x="111" y="134"/>
                    <a:pt x="112" y="136"/>
                    <a:pt x="115" y="138"/>
                  </a:cubicBezTo>
                  <a:cubicBezTo>
                    <a:pt x="115" y="150"/>
                    <a:pt x="115" y="150"/>
                    <a:pt x="115" y="150"/>
                  </a:cubicBezTo>
                  <a:cubicBezTo>
                    <a:pt x="115" y="152"/>
                    <a:pt x="116" y="154"/>
                    <a:pt x="118" y="154"/>
                  </a:cubicBezTo>
                  <a:cubicBezTo>
                    <a:pt x="119" y="154"/>
                    <a:pt x="119" y="154"/>
                    <a:pt x="119" y="154"/>
                  </a:cubicBezTo>
                  <a:cubicBezTo>
                    <a:pt x="121" y="154"/>
                    <a:pt x="122" y="152"/>
                    <a:pt x="122" y="150"/>
                  </a:cubicBezTo>
                  <a:cubicBezTo>
                    <a:pt x="122" y="138"/>
                    <a:pt x="122" y="138"/>
                    <a:pt x="122" y="138"/>
                  </a:cubicBezTo>
                  <a:cubicBezTo>
                    <a:pt x="125" y="136"/>
                    <a:pt x="126" y="134"/>
                    <a:pt x="126" y="131"/>
                  </a:cubicBezTo>
                  <a:cubicBezTo>
                    <a:pt x="126" y="126"/>
                    <a:pt x="123" y="123"/>
                    <a:pt x="119" y="123"/>
                  </a:cubicBezTo>
                  <a:close/>
                  <a:moveTo>
                    <a:pt x="119" y="66"/>
                  </a:moveTo>
                  <a:cubicBezTo>
                    <a:pt x="108" y="66"/>
                    <a:pt x="100" y="74"/>
                    <a:pt x="100" y="84"/>
                  </a:cubicBezTo>
                  <a:cubicBezTo>
                    <a:pt x="100" y="102"/>
                    <a:pt x="100" y="102"/>
                    <a:pt x="100" y="102"/>
                  </a:cubicBezTo>
                  <a:cubicBezTo>
                    <a:pt x="137" y="102"/>
                    <a:pt x="137" y="102"/>
                    <a:pt x="137" y="102"/>
                  </a:cubicBezTo>
                  <a:cubicBezTo>
                    <a:pt x="137" y="84"/>
                    <a:pt x="137" y="84"/>
                    <a:pt x="137" y="84"/>
                  </a:cubicBezTo>
                  <a:cubicBezTo>
                    <a:pt x="137" y="74"/>
                    <a:pt x="129" y="66"/>
                    <a:pt x="119" y="66"/>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64" y="161"/>
                  </a:moveTo>
                  <a:cubicBezTo>
                    <a:pt x="164" y="169"/>
                    <a:pt x="157" y="176"/>
                    <a:pt x="149" y="176"/>
                  </a:cubicBezTo>
                  <a:cubicBezTo>
                    <a:pt x="88" y="176"/>
                    <a:pt x="88" y="176"/>
                    <a:pt x="88" y="176"/>
                  </a:cubicBezTo>
                  <a:cubicBezTo>
                    <a:pt x="80" y="176"/>
                    <a:pt x="73" y="169"/>
                    <a:pt x="73" y="161"/>
                  </a:cubicBezTo>
                  <a:cubicBezTo>
                    <a:pt x="73" y="105"/>
                    <a:pt x="73" y="105"/>
                    <a:pt x="73" y="105"/>
                  </a:cubicBezTo>
                  <a:cubicBezTo>
                    <a:pt x="73" y="103"/>
                    <a:pt x="74" y="102"/>
                    <a:pt x="76" y="102"/>
                  </a:cubicBezTo>
                  <a:cubicBezTo>
                    <a:pt x="86" y="102"/>
                    <a:pt x="86" y="102"/>
                    <a:pt x="86" y="102"/>
                  </a:cubicBezTo>
                  <a:cubicBezTo>
                    <a:pt x="86" y="84"/>
                    <a:pt x="86" y="84"/>
                    <a:pt x="86" y="84"/>
                  </a:cubicBezTo>
                  <a:cubicBezTo>
                    <a:pt x="86" y="66"/>
                    <a:pt x="100" y="52"/>
                    <a:pt x="118" y="51"/>
                  </a:cubicBezTo>
                  <a:cubicBezTo>
                    <a:pt x="119" y="51"/>
                    <a:pt x="119" y="51"/>
                    <a:pt x="119" y="51"/>
                  </a:cubicBezTo>
                  <a:cubicBezTo>
                    <a:pt x="137" y="52"/>
                    <a:pt x="152" y="66"/>
                    <a:pt x="152" y="84"/>
                  </a:cubicBezTo>
                  <a:cubicBezTo>
                    <a:pt x="152" y="102"/>
                    <a:pt x="152" y="102"/>
                    <a:pt x="152" y="102"/>
                  </a:cubicBezTo>
                  <a:cubicBezTo>
                    <a:pt x="161" y="102"/>
                    <a:pt x="161" y="102"/>
                    <a:pt x="161" y="102"/>
                  </a:cubicBezTo>
                  <a:cubicBezTo>
                    <a:pt x="163" y="102"/>
                    <a:pt x="164" y="103"/>
                    <a:pt x="164" y="105"/>
                  </a:cubicBezTo>
                  <a:lnTo>
                    <a:pt x="164" y="161"/>
                  </a:lnTo>
                  <a:close/>
                </a:path>
              </a:pathLst>
            </a:custGeom>
            <a:solidFill>
              <a:schemeClr val="bg1"/>
            </a:solidFill>
            <a:ln>
              <a:noFill/>
            </a:ln>
            <a:extLst/>
          </p:spPr>
          <p:txBody>
            <a:bodyPr anchor="ctr"/>
            <a:lstStyle/>
            <a:p>
              <a:pPr algn="ctr"/>
              <a:endParaRPr/>
            </a:p>
          </p:txBody>
        </p:sp>
        <p:sp>
          <p:nvSpPr>
            <p:cNvPr id="27" name="Freeform: Shape 62"/>
            <p:cNvSpPr/>
            <p:nvPr/>
          </p:nvSpPr>
          <p:spPr bwMode="auto">
            <a:xfrm>
              <a:off x="6814808" y="3442760"/>
              <a:ext cx="527502" cy="527502"/>
            </a:xfrm>
            <a:custGeom>
              <a:gdLst>
                <a:gd fmla="*/ 118 w 236" name="T0"/>
                <a:gd fmla="*/ 0 h 236" name="T1"/>
                <a:gd fmla="*/ 0 w 236" name="T2"/>
                <a:gd fmla="*/ 118 h 236" name="T3"/>
                <a:gd fmla="*/ 118 w 236" name="T4"/>
                <a:gd fmla="*/ 236 h 236" name="T5"/>
                <a:gd fmla="*/ 236 w 236" name="T6"/>
                <a:gd fmla="*/ 118 h 236" name="T7"/>
                <a:gd fmla="*/ 118 w 236" name="T8"/>
                <a:gd fmla="*/ 0 h 236" name="T9"/>
                <a:gd fmla="*/ 106 w 236" name="T10"/>
                <a:gd fmla="*/ 171 h 236" name="T11"/>
                <a:gd fmla="*/ 54 w 236" name="T12"/>
                <a:gd fmla="*/ 163 h 236" name="T13"/>
                <a:gd fmla="*/ 54 w 236" name="T14"/>
                <a:gd fmla="*/ 121 h 236" name="T15"/>
                <a:gd fmla="*/ 106 w 236" name="T16"/>
                <a:gd fmla="*/ 121 h 236" name="T17"/>
                <a:gd fmla="*/ 106 w 236" name="T18"/>
                <a:gd fmla="*/ 171 h 236" name="T19"/>
                <a:gd fmla="*/ 106 w 236" name="T20"/>
                <a:gd fmla="*/ 114 h 236" name="T21"/>
                <a:gd fmla="*/ 54 w 236" name="T22"/>
                <a:gd fmla="*/ 114 h 236" name="T23"/>
                <a:gd fmla="*/ 54 w 236" name="T24"/>
                <a:gd fmla="*/ 72 h 236" name="T25"/>
                <a:gd fmla="*/ 106 w 236" name="T26"/>
                <a:gd fmla="*/ 64 h 236" name="T27"/>
                <a:gd fmla="*/ 106 w 236" name="T28"/>
                <a:gd fmla="*/ 114 h 236" name="T29"/>
                <a:gd fmla="*/ 182 w 236" name="T30"/>
                <a:gd fmla="*/ 182 h 236" name="T31"/>
                <a:gd fmla="*/ 113 w 236" name="T32"/>
                <a:gd fmla="*/ 172 h 236" name="T33"/>
                <a:gd fmla="*/ 113 w 236" name="T34"/>
                <a:gd fmla="*/ 121 h 236" name="T35"/>
                <a:gd fmla="*/ 182 w 236" name="T36"/>
                <a:gd fmla="*/ 121 h 236" name="T37"/>
                <a:gd fmla="*/ 182 w 236" name="T38"/>
                <a:gd fmla="*/ 182 h 236" name="T39"/>
                <a:gd fmla="*/ 182 w 236" name="T40"/>
                <a:gd fmla="*/ 114 h 236" name="T41"/>
                <a:gd fmla="*/ 113 w 236" name="T42"/>
                <a:gd fmla="*/ 114 h 236" name="T43"/>
                <a:gd fmla="*/ 113 w 236" name="T44"/>
                <a:gd fmla="*/ 63 h 236" name="T45"/>
                <a:gd fmla="*/ 182 w 236" name="T46"/>
                <a:gd fmla="*/ 53 h 236" name="T47"/>
                <a:gd fmla="*/ 182 w 236" name="T48"/>
                <a:gd fmla="*/ 114 h 236"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36" w="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a:extLst/>
          </p:spPr>
          <p:txBody>
            <a:bodyPr anchor="ctr"/>
            <a:lstStyle/>
            <a:p>
              <a:pPr algn="ctr"/>
              <a:endParaRPr/>
            </a:p>
          </p:txBody>
        </p:sp>
      </p:grpSp>
      <p:sp>
        <p:nvSpPr>
          <p:cNvPr id="35" name="矩形 34"/>
          <p:cNvSpPr/>
          <p:nvPr/>
        </p:nvSpPr>
        <p:spPr>
          <a:xfrm>
            <a:off x="1665603" y="1986131"/>
            <a:ext cx="2905153" cy="603504"/>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tx1">
                    <a:lumMod val="65000"/>
                    <a:lumOff val="35000"/>
                  </a:schemeClr>
                </a:solidFill>
              </a:rPr>
              <a:t>用户可以在投影仪或者计算机上进行演示也可以</a:t>
            </a:r>
          </a:p>
        </p:txBody>
      </p:sp>
      <p:sp>
        <p:nvSpPr>
          <p:cNvPr id="36" name="矩形 35"/>
          <p:cNvSpPr/>
          <p:nvPr/>
        </p:nvSpPr>
        <p:spPr>
          <a:xfrm>
            <a:off x="1665603" y="3485831"/>
            <a:ext cx="2905153" cy="603504"/>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tx1">
                    <a:lumMod val="65000"/>
                    <a:lumOff val="35000"/>
                  </a:schemeClr>
                </a:solidFill>
              </a:rPr>
              <a:t>用户可以在投影仪或者计算机上进行演示也可以</a:t>
            </a:r>
          </a:p>
        </p:txBody>
      </p:sp>
      <p:sp>
        <p:nvSpPr>
          <p:cNvPr id="37" name="矩形 36"/>
          <p:cNvSpPr/>
          <p:nvPr/>
        </p:nvSpPr>
        <p:spPr>
          <a:xfrm>
            <a:off x="1665603" y="4985414"/>
            <a:ext cx="2905153" cy="603504"/>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tx1">
                    <a:lumMod val="65000"/>
                    <a:lumOff val="35000"/>
                  </a:schemeClr>
                </a:solidFill>
              </a:rPr>
              <a:t>用户可以在投影仪或者计算机上进行演示也可以</a:t>
            </a:r>
          </a:p>
        </p:txBody>
      </p:sp>
      <p:sp>
        <p:nvSpPr>
          <p:cNvPr id="38" name="矩形 37"/>
          <p:cNvSpPr/>
          <p:nvPr/>
        </p:nvSpPr>
        <p:spPr>
          <a:xfrm>
            <a:off x="7626872" y="1986131"/>
            <a:ext cx="2905153" cy="603504"/>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tx1">
                    <a:lumMod val="65000"/>
                    <a:lumOff val="35000"/>
                  </a:schemeClr>
                </a:solidFill>
              </a:rPr>
              <a:t>用户可以在投影仪或者计算机上进行演示也可以</a:t>
            </a:r>
          </a:p>
        </p:txBody>
      </p:sp>
      <p:sp>
        <p:nvSpPr>
          <p:cNvPr id="39" name="矩形 38"/>
          <p:cNvSpPr/>
          <p:nvPr/>
        </p:nvSpPr>
        <p:spPr>
          <a:xfrm>
            <a:off x="7626872" y="3485831"/>
            <a:ext cx="2905153" cy="603504"/>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tx1">
                    <a:lumMod val="65000"/>
                    <a:lumOff val="35000"/>
                  </a:schemeClr>
                </a:solidFill>
              </a:rPr>
              <a:t>用户可以在投影仪或者计算机上进行演示也可以</a:t>
            </a:r>
          </a:p>
        </p:txBody>
      </p:sp>
      <p:sp>
        <p:nvSpPr>
          <p:cNvPr id="40" name="矩形 39"/>
          <p:cNvSpPr/>
          <p:nvPr/>
        </p:nvSpPr>
        <p:spPr>
          <a:xfrm>
            <a:off x="7626872" y="4985414"/>
            <a:ext cx="2905153" cy="603504"/>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tx1">
                    <a:lumMod val="65000"/>
                    <a:lumOff val="35000"/>
                  </a:schemeClr>
                </a:solidFill>
              </a:rPr>
              <a:t>用户可以在投影仪或者计算机上进行演示也可以</a:t>
            </a:r>
          </a:p>
        </p:txBody>
      </p:sp>
      <p:grpSp>
        <p:nvGrpSpPr>
          <p:cNvPr id="28" name="组合 27"/>
          <p:cNvGrpSpPr/>
          <p:nvPr/>
        </p:nvGrpSpPr>
        <p:grpSpPr>
          <a:xfrm>
            <a:off x="1740503" y="450599"/>
            <a:ext cx="5061857" cy="698750"/>
            <a:chOff x="6096000" y="2061026"/>
            <a:chExt cx="5061857" cy="698750"/>
          </a:xfrm>
        </p:grpSpPr>
        <p:sp>
          <p:nvSpPr>
            <p:cNvPr id="29" name="文本框 28"/>
            <p:cNvSpPr txBox="1"/>
            <p:nvPr/>
          </p:nvSpPr>
          <p:spPr>
            <a:xfrm>
              <a:off x="6096000" y="2061026"/>
              <a:ext cx="2316480" cy="518160"/>
            </a:xfrm>
            <a:prstGeom prst="rect">
              <a:avLst/>
            </a:prstGeom>
            <a:noFill/>
          </p:spPr>
          <p:txBody>
            <a:bodyPr rtlCol="0" wrap="none">
              <a:spAutoFit/>
              <a:scene3d>
                <a:camera prst="orthographicFront"/>
                <a:lightRig dir="t" rig="threePt"/>
              </a:scene3d>
              <a:sp3d contourW="12700"/>
            </a:bodyPr>
            <a:lstStyle/>
            <a:p>
              <a:r>
                <a:rPr altLang="en-US" b="1" lang="zh-CN" sz="2800">
                  <a:solidFill>
                    <a:schemeClr val="accent2"/>
                  </a:solidFill>
                </a:rPr>
                <a:t>明年工作计划</a:t>
              </a:r>
            </a:p>
          </p:txBody>
        </p:sp>
        <p:sp>
          <p:nvSpPr>
            <p:cNvPr id="30" name="文本框 29"/>
            <p:cNvSpPr txBox="1"/>
            <p:nvPr/>
          </p:nvSpPr>
          <p:spPr>
            <a:xfrm>
              <a:off x="6096000" y="2482777"/>
              <a:ext cx="5061857" cy="27432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lumMod val="65000"/>
                    </a:schemeClr>
                  </a:solidFill>
                </a:rPr>
                <a:t>The user can demonstrate on a projector or computer</a:t>
              </a:r>
            </a:p>
          </p:txBody>
        </p:sp>
      </p:grpSp>
    </p:spTree>
    <p:extLst>
      <p:ext uri="{BB962C8B-B14F-4D97-AF65-F5344CB8AC3E}">
        <p14:creationId val="379725626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37">
                                  <p:stCondLst>
                                    <p:cond delay="0"/>
                                  </p:stCondLst>
                                  <p:childTnLst>
                                    <p:set>
                                      <p:cBhvr>
                                        <p:cTn dur="1" fill="hold" id="6">
                                          <p:stCondLst>
                                            <p:cond delay="0"/>
                                          </p:stCondLst>
                                        </p:cTn>
                                        <p:tgtEl>
                                          <p:spTgt spid="3"/>
                                        </p:tgtEl>
                                        <p:attrNameLst>
                                          <p:attrName>style.visibility</p:attrName>
                                        </p:attrNameLst>
                                      </p:cBhvr>
                                      <p:to>
                                        <p:strVal val="visible"/>
                                      </p:to>
                                    </p:set>
                                    <p:animEffect filter="barn(outVertical)"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35"/>
                                        </p:tgtEl>
                                        <p:attrNameLst>
                                          <p:attrName>style.visibility</p:attrName>
                                        </p:attrNameLst>
                                      </p:cBhvr>
                                      <p:to>
                                        <p:strVal val="visible"/>
                                      </p:to>
                                    </p:set>
                                    <p:anim calcmode="lin" valueType="num">
                                      <p:cBhvr>
                                        <p:cTn dur="500" fill="hold" id="11"/>
                                        <p:tgtEl>
                                          <p:spTgt spid="35"/>
                                        </p:tgtEl>
                                        <p:attrNameLst>
                                          <p:attrName>ppt_w</p:attrName>
                                        </p:attrNameLst>
                                      </p:cBhvr>
                                      <p:tavLst>
                                        <p:tav tm="0">
                                          <p:val>
                                            <p:fltVal val="0"/>
                                          </p:val>
                                        </p:tav>
                                        <p:tav tm="100000">
                                          <p:val>
                                            <p:strVal val="#ppt_w"/>
                                          </p:val>
                                        </p:tav>
                                      </p:tavLst>
                                    </p:anim>
                                    <p:anim calcmode="lin" valueType="num">
                                      <p:cBhvr>
                                        <p:cTn dur="500" fill="hold" id="12"/>
                                        <p:tgtEl>
                                          <p:spTgt spid="35"/>
                                        </p:tgtEl>
                                        <p:attrNameLst>
                                          <p:attrName>ppt_h</p:attrName>
                                        </p:attrNameLst>
                                      </p:cBhvr>
                                      <p:tavLst>
                                        <p:tav tm="0">
                                          <p:val>
                                            <p:fltVal val="0"/>
                                          </p:val>
                                        </p:tav>
                                        <p:tav tm="100000">
                                          <p:val>
                                            <p:strVal val="#ppt_h"/>
                                          </p:val>
                                        </p:tav>
                                      </p:tavLst>
                                    </p:anim>
                                    <p:animEffect filter="fade" transition="in">
                                      <p:cBhvr>
                                        <p:cTn dur="500" id="13"/>
                                        <p:tgtEl>
                                          <p:spTgt spid="35"/>
                                        </p:tgtEl>
                                      </p:cBhvr>
                                    </p:animEffect>
                                  </p:childTnLst>
                                </p:cTn>
                              </p:par>
                              <p:par>
                                <p:cTn fill="hold" grpId="0" id="14" nodeType="withEffect" presetClass="entr" presetID="53" presetSubtype="0">
                                  <p:stCondLst>
                                    <p:cond delay="0"/>
                                  </p:stCondLst>
                                  <p:childTnLst>
                                    <p:set>
                                      <p:cBhvr>
                                        <p:cTn dur="1" fill="hold" id="15">
                                          <p:stCondLst>
                                            <p:cond delay="0"/>
                                          </p:stCondLst>
                                        </p:cTn>
                                        <p:tgtEl>
                                          <p:spTgt spid="36"/>
                                        </p:tgtEl>
                                        <p:attrNameLst>
                                          <p:attrName>style.visibility</p:attrName>
                                        </p:attrNameLst>
                                      </p:cBhvr>
                                      <p:to>
                                        <p:strVal val="visible"/>
                                      </p:to>
                                    </p:set>
                                    <p:anim calcmode="lin" valueType="num">
                                      <p:cBhvr>
                                        <p:cTn dur="500" fill="hold" id="16"/>
                                        <p:tgtEl>
                                          <p:spTgt spid="36"/>
                                        </p:tgtEl>
                                        <p:attrNameLst>
                                          <p:attrName>ppt_w</p:attrName>
                                        </p:attrNameLst>
                                      </p:cBhvr>
                                      <p:tavLst>
                                        <p:tav tm="0">
                                          <p:val>
                                            <p:fltVal val="0"/>
                                          </p:val>
                                        </p:tav>
                                        <p:tav tm="100000">
                                          <p:val>
                                            <p:strVal val="#ppt_w"/>
                                          </p:val>
                                        </p:tav>
                                      </p:tavLst>
                                    </p:anim>
                                    <p:anim calcmode="lin" valueType="num">
                                      <p:cBhvr>
                                        <p:cTn dur="500" fill="hold" id="17"/>
                                        <p:tgtEl>
                                          <p:spTgt spid="36"/>
                                        </p:tgtEl>
                                        <p:attrNameLst>
                                          <p:attrName>ppt_h</p:attrName>
                                        </p:attrNameLst>
                                      </p:cBhvr>
                                      <p:tavLst>
                                        <p:tav tm="0">
                                          <p:val>
                                            <p:fltVal val="0"/>
                                          </p:val>
                                        </p:tav>
                                        <p:tav tm="100000">
                                          <p:val>
                                            <p:strVal val="#ppt_h"/>
                                          </p:val>
                                        </p:tav>
                                      </p:tavLst>
                                    </p:anim>
                                    <p:animEffect filter="fade" transition="in">
                                      <p:cBhvr>
                                        <p:cTn dur="500" id="18"/>
                                        <p:tgtEl>
                                          <p:spTgt spid="36"/>
                                        </p:tgtEl>
                                      </p:cBhvr>
                                    </p:animEffect>
                                  </p:childTnLst>
                                </p:cTn>
                              </p:par>
                              <p:par>
                                <p:cTn fill="hold" grpId="0" id="19" nodeType="withEffect" presetClass="entr" presetID="53" presetSubtype="0">
                                  <p:stCondLst>
                                    <p:cond delay="0"/>
                                  </p:stCondLst>
                                  <p:childTnLst>
                                    <p:set>
                                      <p:cBhvr>
                                        <p:cTn dur="1" fill="hold" id="20">
                                          <p:stCondLst>
                                            <p:cond delay="0"/>
                                          </p:stCondLst>
                                        </p:cTn>
                                        <p:tgtEl>
                                          <p:spTgt spid="37"/>
                                        </p:tgtEl>
                                        <p:attrNameLst>
                                          <p:attrName>style.visibility</p:attrName>
                                        </p:attrNameLst>
                                      </p:cBhvr>
                                      <p:to>
                                        <p:strVal val="visible"/>
                                      </p:to>
                                    </p:set>
                                    <p:anim calcmode="lin" valueType="num">
                                      <p:cBhvr>
                                        <p:cTn dur="500" fill="hold" id="21"/>
                                        <p:tgtEl>
                                          <p:spTgt spid="37"/>
                                        </p:tgtEl>
                                        <p:attrNameLst>
                                          <p:attrName>ppt_w</p:attrName>
                                        </p:attrNameLst>
                                      </p:cBhvr>
                                      <p:tavLst>
                                        <p:tav tm="0">
                                          <p:val>
                                            <p:fltVal val="0"/>
                                          </p:val>
                                        </p:tav>
                                        <p:tav tm="100000">
                                          <p:val>
                                            <p:strVal val="#ppt_w"/>
                                          </p:val>
                                        </p:tav>
                                      </p:tavLst>
                                    </p:anim>
                                    <p:anim calcmode="lin" valueType="num">
                                      <p:cBhvr>
                                        <p:cTn dur="500" fill="hold" id="22"/>
                                        <p:tgtEl>
                                          <p:spTgt spid="37"/>
                                        </p:tgtEl>
                                        <p:attrNameLst>
                                          <p:attrName>ppt_h</p:attrName>
                                        </p:attrNameLst>
                                      </p:cBhvr>
                                      <p:tavLst>
                                        <p:tav tm="0">
                                          <p:val>
                                            <p:fltVal val="0"/>
                                          </p:val>
                                        </p:tav>
                                        <p:tav tm="100000">
                                          <p:val>
                                            <p:strVal val="#ppt_h"/>
                                          </p:val>
                                        </p:tav>
                                      </p:tavLst>
                                    </p:anim>
                                    <p:animEffect filter="fade" transition="in">
                                      <p:cBhvr>
                                        <p:cTn dur="500" id="23"/>
                                        <p:tgtEl>
                                          <p:spTgt spid="37"/>
                                        </p:tgtEl>
                                      </p:cBhvr>
                                    </p:animEffect>
                                  </p:childTnLst>
                                </p:cTn>
                              </p:par>
                              <p:par>
                                <p:cTn fill="hold" grpId="0" id="24" nodeType="withEffect" presetClass="entr" presetID="53" presetSubtype="0">
                                  <p:stCondLst>
                                    <p:cond delay="0"/>
                                  </p:stCondLst>
                                  <p:childTnLst>
                                    <p:set>
                                      <p:cBhvr>
                                        <p:cTn dur="1" fill="hold" id="25">
                                          <p:stCondLst>
                                            <p:cond delay="0"/>
                                          </p:stCondLst>
                                        </p:cTn>
                                        <p:tgtEl>
                                          <p:spTgt spid="38"/>
                                        </p:tgtEl>
                                        <p:attrNameLst>
                                          <p:attrName>style.visibility</p:attrName>
                                        </p:attrNameLst>
                                      </p:cBhvr>
                                      <p:to>
                                        <p:strVal val="visible"/>
                                      </p:to>
                                    </p:set>
                                    <p:anim calcmode="lin" valueType="num">
                                      <p:cBhvr>
                                        <p:cTn dur="500" fill="hold" id="26"/>
                                        <p:tgtEl>
                                          <p:spTgt spid="38"/>
                                        </p:tgtEl>
                                        <p:attrNameLst>
                                          <p:attrName>ppt_w</p:attrName>
                                        </p:attrNameLst>
                                      </p:cBhvr>
                                      <p:tavLst>
                                        <p:tav tm="0">
                                          <p:val>
                                            <p:fltVal val="0"/>
                                          </p:val>
                                        </p:tav>
                                        <p:tav tm="100000">
                                          <p:val>
                                            <p:strVal val="#ppt_w"/>
                                          </p:val>
                                        </p:tav>
                                      </p:tavLst>
                                    </p:anim>
                                    <p:anim calcmode="lin" valueType="num">
                                      <p:cBhvr>
                                        <p:cTn dur="500" fill="hold" id="27"/>
                                        <p:tgtEl>
                                          <p:spTgt spid="38"/>
                                        </p:tgtEl>
                                        <p:attrNameLst>
                                          <p:attrName>ppt_h</p:attrName>
                                        </p:attrNameLst>
                                      </p:cBhvr>
                                      <p:tavLst>
                                        <p:tav tm="0">
                                          <p:val>
                                            <p:fltVal val="0"/>
                                          </p:val>
                                        </p:tav>
                                        <p:tav tm="100000">
                                          <p:val>
                                            <p:strVal val="#ppt_h"/>
                                          </p:val>
                                        </p:tav>
                                      </p:tavLst>
                                    </p:anim>
                                    <p:animEffect filter="fade" transition="in">
                                      <p:cBhvr>
                                        <p:cTn dur="500" id="28"/>
                                        <p:tgtEl>
                                          <p:spTgt spid="38"/>
                                        </p:tgtEl>
                                      </p:cBhvr>
                                    </p:animEffect>
                                  </p:childTnLst>
                                </p:cTn>
                              </p:par>
                              <p:par>
                                <p:cTn fill="hold" grpId="0" id="29" nodeType="withEffect" presetClass="entr" presetID="53" presetSubtype="0">
                                  <p:stCondLst>
                                    <p:cond delay="0"/>
                                  </p:stCondLst>
                                  <p:childTnLst>
                                    <p:set>
                                      <p:cBhvr>
                                        <p:cTn dur="1" fill="hold" id="30">
                                          <p:stCondLst>
                                            <p:cond delay="0"/>
                                          </p:stCondLst>
                                        </p:cTn>
                                        <p:tgtEl>
                                          <p:spTgt spid="39"/>
                                        </p:tgtEl>
                                        <p:attrNameLst>
                                          <p:attrName>style.visibility</p:attrName>
                                        </p:attrNameLst>
                                      </p:cBhvr>
                                      <p:to>
                                        <p:strVal val="visible"/>
                                      </p:to>
                                    </p:set>
                                    <p:anim calcmode="lin" valueType="num">
                                      <p:cBhvr>
                                        <p:cTn dur="500" fill="hold" id="31"/>
                                        <p:tgtEl>
                                          <p:spTgt spid="39"/>
                                        </p:tgtEl>
                                        <p:attrNameLst>
                                          <p:attrName>ppt_w</p:attrName>
                                        </p:attrNameLst>
                                      </p:cBhvr>
                                      <p:tavLst>
                                        <p:tav tm="0">
                                          <p:val>
                                            <p:fltVal val="0"/>
                                          </p:val>
                                        </p:tav>
                                        <p:tav tm="100000">
                                          <p:val>
                                            <p:strVal val="#ppt_w"/>
                                          </p:val>
                                        </p:tav>
                                      </p:tavLst>
                                    </p:anim>
                                    <p:anim calcmode="lin" valueType="num">
                                      <p:cBhvr>
                                        <p:cTn dur="500" fill="hold" id="32"/>
                                        <p:tgtEl>
                                          <p:spTgt spid="39"/>
                                        </p:tgtEl>
                                        <p:attrNameLst>
                                          <p:attrName>ppt_h</p:attrName>
                                        </p:attrNameLst>
                                      </p:cBhvr>
                                      <p:tavLst>
                                        <p:tav tm="0">
                                          <p:val>
                                            <p:fltVal val="0"/>
                                          </p:val>
                                        </p:tav>
                                        <p:tav tm="100000">
                                          <p:val>
                                            <p:strVal val="#ppt_h"/>
                                          </p:val>
                                        </p:tav>
                                      </p:tavLst>
                                    </p:anim>
                                    <p:animEffect filter="fade" transition="in">
                                      <p:cBhvr>
                                        <p:cTn dur="500" id="33"/>
                                        <p:tgtEl>
                                          <p:spTgt spid="39"/>
                                        </p:tgtEl>
                                      </p:cBhvr>
                                    </p:animEffect>
                                  </p:childTnLst>
                                </p:cTn>
                              </p:par>
                              <p:par>
                                <p:cTn fill="hold" grpId="0" id="34" nodeType="withEffect" presetClass="entr" presetID="53" presetSubtype="0">
                                  <p:stCondLst>
                                    <p:cond delay="0"/>
                                  </p:stCondLst>
                                  <p:childTnLst>
                                    <p:set>
                                      <p:cBhvr>
                                        <p:cTn dur="1" fill="hold" id="35">
                                          <p:stCondLst>
                                            <p:cond delay="0"/>
                                          </p:stCondLst>
                                        </p:cTn>
                                        <p:tgtEl>
                                          <p:spTgt spid="40"/>
                                        </p:tgtEl>
                                        <p:attrNameLst>
                                          <p:attrName>style.visibility</p:attrName>
                                        </p:attrNameLst>
                                      </p:cBhvr>
                                      <p:to>
                                        <p:strVal val="visible"/>
                                      </p:to>
                                    </p:set>
                                    <p:anim calcmode="lin" valueType="num">
                                      <p:cBhvr>
                                        <p:cTn dur="500" fill="hold" id="36"/>
                                        <p:tgtEl>
                                          <p:spTgt spid="40"/>
                                        </p:tgtEl>
                                        <p:attrNameLst>
                                          <p:attrName>ppt_w</p:attrName>
                                        </p:attrNameLst>
                                      </p:cBhvr>
                                      <p:tavLst>
                                        <p:tav tm="0">
                                          <p:val>
                                            <p:fltVal val="0"/>
                                          </p:val>
                                        </p:tav>
                                        <p:tav tm="100000">
                                          <p:val>
                                            <p:strVal val="#ppt_w"/>
                                          </p:val>
                                        </p:tav>
                                      </p:tavLst>
                                    </p:anim>
                                    <p:anim calcmode="lin" valueType="num">
                                      <p:cBhvr>
                                        <p:cTn dur="500" fill="hold" id="37"/>
                                        <p:tgtEl>
                                          <p:spTgt spid="40"/>
                                        </p:tgtEl>
                                        <p:attrNameLst>
                                          <p:attrName>ppt_h</p:attrName>
                                        </p:attrNameLst>
                                      </p:cBhvr>
                                      <p:tavLst>
                                        <p:tav tm="0">
                                          <p:val>
                                            <p:fltVal val="0"/>
                                          </p:val>
                                        </p:tav>
                                        <p:tav tm="100000">
                                          <p:val>
                                            <p:strVal val="#ppt_h"/>
                                          </p:val>
                                        </p:tav>
                                      </p:tavLst>
                                    </p:anim>
                                    <p:animEffect filter="fade" transition="in">
                                      <p:cBhvr>
                                        <p:cTn dur="500" id="38"/>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6"/>
      <p:bldP grpId="0" spid="37"/>
      <p:bldP grpId="0" spid="38"/>
      <p:bldP grpId="0" spid="39"/>
      <p:bldP grpId="0" spid="40"/>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Group 1"/>
          <p:cNvGrpSpPr/>
          <p:nvPr/>
        </p:nvGrpSpPr>
        <p:grpSpPr>
          <a:xfrm>
            <a:off x="1736317" y="2269183"/>
            <a:ext cx="3345496" cy="3040360"/>
            <a:chOff x="1149331" y="1805176"/>
            <a:chExt cx="3381005" cy="3072631"/>
          </a:xfrm>
        </p:grpSpPr>
        <p:sp>
          <p:nvSpPr>
            <p:cNvPr id="30" name="Freeform: Shape 3"/>
            <p:cNvSpPr/>
            <p:nvPr/>
          </p:nvSpPr>
          <p:spPr>
            <a:xfrm>
              <a:off x="1149331" y="1844073"/>
              <a:ext cx="3381005" cy="2707051"/>
            </a:xfrm>
            <a:custGeom>
              <a:cxnLst>
                <a:cxn ang="0">
                  <a:pos x="wd2" y="hd2"/>
                </a:cxn>
                <a:cxn ang="5400000">
                  <a:pos x="wd2" y="hd2"/>
                </a:cxn>
                <a:cxn ang="10800000">
                  <a:pos x="wd2" y="hd2"/>
                </a:cxn>
                <a:cxn ang="16200000">
                  <a:pos x="wd2" y="hd2"/>
                </a:cxn>
              </a:cxnLst>
              <a:rect b="b" l="0" r="r" t="0"/>
              <a:pathLst>
                <a:path extrusionOk="0" h="21600" w="21535">
                  <a:moveTo>
                    <a:pt x="20910" y="6750"/>
                  </a:moveTo>
                  <a:lnTo>
                    <a:pt x="624" y="6750"/>
                  </a:lnTo>
                  <a:cubicBezTo>
                    <a:pt x="256" y="6750"/>
                    <a:pt x="-33" y="7147"/>
                    <a:pt x="3" y="7607"/>
                  </a:cubicBezTo>
                  <a:lnTo>
                    <a:pt x="997" y="20660"/>
                  </a:lnTo>
                  <a:cubicBezTo>
                    <a:pt x="1037" y="21192"/>
                    <a:pt x="1395" y="21600"/>
                    <a:pt x="1823" y="21600"/>
                  </a:cubicBezTo>
                  <a:lnTo>
                    <a:pt x="19711" y="21600"/>
                  </a:lnTo>
                  <a:cubicBezTo>
                    <a:pt x="20139" y="21600"/>
                    <a:pt x="20496" y="21192"/>
                    <a:pt x="20537" y="20660"/>
                  </a:cubicBezTo>
                  <a:lnTo>
                    <a:pt x="21531" y="7607"/>
                  </a:lnTo>
                  <a:cubicBezTo>
                    <a:pt x="21567" y="7147"/>
                    <a:pt x="21278" y="6750"/>
                    <a:pt x="20910" y="6750"/>
                  </a:cubicBezTo>
                  <a:close/>
                  <a:moveTo>
                    <a:pt x="19825" y="3779"/>
                  </a:moveTo>
                  <a:cubicBezTo>
                    <a:pt x="19705" y="3185"/>
                    <a:pt x="19119" y="2700"/>
                    <a:pt x="18521" y="2700"/>
                  </a:cubicBezTo>
                  <a:lnTo>
                    <a:pt x="11178" y="2700"/>
                  </a:lnTo>
                  <a:cubicBezTo>
                    <a:pt x="10581" y="2700"/>
                    <a:pt x="9744" y="2271"/>
                    <a:pt x="9322" y="1746"/>
                  </a:cubicBezTo>
                  <a:lnTo>
                    <a:pt x="8680" y="952"/>
                  </a:lnTo>
                  <a:cubicBezTo>
                    <a:pt x="8257" y="427"/>
                    <a:pt x="7422" y="0"/>
                    <a:pt x="6825" y="0"/>
                  </a:cubicBezTo>
                  <a:lnTo>
                    <a:pt x="3317" y="0"/>
                  </a:lnTo>
                  <a:cubicBezTo>
                    <a:pt x="2719" y="0"/>
                    <a:pt x="2176" y="603"/>
                    <a:pt x="2110" y="1342"/>
                  </a:cubicBezTo>
                  <a:lnTo>
                    <a:pt x="1796" y="5400"/>
                  </a:lnTo>
                  <a:lnTo>
                    <a:pt x="20041" y="5400"/>
                  </a:lnTo>
                  <a:cubicBezTo>
                    <a:pt x="20041" y="5400"/>
                    <a:pt x="19825" y="3779"/>
                    <a:pt x="19825" y="3779"/>
                  </a:cubicBezTo>
                  <a:close/>
                </a:path>
              </a:pathLst>
            </a:custGeom>
            <a:solidFill>
              <a:schemeClr val="accent1"/>
            </a:solidFill>
            <a:ln w="19050">
              <a:noFill/>
              <a:miter lim="400000"/>
            </a:ln>
          </p:spPr>
          <p:txBody>
            <a:bodyPr anchor="ctr"/>
            <a:lstStyle/>
            <a:p>
              <a:pPr algn="ctr"/>
              <a:endParaRPr/>
            </a:p>
          </p:txBody>
        </p:sp>
        <p:sp>
          <p:nvSpPr>
            <p:cNvPr id="31" name="Freeform: Shape 16"/>
            <p:cNvSpPr/>
            <p:nvPr/>
          </p:nvSpPr>
          <p:spPr>
            <a:xfrm rot="18900000">
              <a:off x="2101761" y="1805176"/>
              <a:ext cx="1975263" cy="3072631"/>
            </a:xfrm>
            <a:custGeom>
              <a:cxnLst>
                <a:cxn ang="0">
                  <a:pos x="wd2" y="hd2"/>
                </a:cxn>
                <a:cxn ang="5400000">
                  <a:pos x="wd2" y="hd2"/>
                </a:cxn>
                <a:cxn ang="10800000">
                  <a:pos x="wd2" y="hd2"/>
                </a:cxn>
                <a:cxn ang="16200000">
                  <a:pos x="wd2" y="hd2"/>
                </a:cxn>
              </a:cxnLst>
              <a:rect b="b" l="0" r="r" t="0"/>
              <a:pathLst>
                <a:path extrusionOk="0" h="21600" w="21600">
                  <a:moveTo>
                    <a:pt x="19200" y="6943"/>
                  </a:moveTo>
                  <a:cubicBezTo>
                    <a:pt x="19200" y="3966"/>
                    <a:pt x="15431" y="1543"/>
                    <a:pt x="10800" y="1543"/>
                  </a:cubicBezTo>
                  <a:cubicBezTo>
                    <a:pt x="6169" y="1543"/>
                    <a:pt x="2400" y="3966"/>
                    <a:pt x="2400" y="6943"/>
                  </a:cubicBezTo>
                  <a:cubicBezTo>
                    <a:pt x="2400" y="9920"/>
                    <a:pt x="6169" y="12343"/>
                    <a:pt x="10800" y="12343"/>
                  </a:cubicBezTo>
                  <a:cubicBezTo>
                    <a:pt x="15431" y="12343"/>
                    <a:pt x="19200" y="9920"/>
                    <a:pt x="19200" y="6943"/>
                  </a:cubicBezTo>
                  <a:close/>
                  <a:moveTo>
                    <a:pt x="12000" y="13837"/>
                  </a:moveTo>
                  <a:lnTo>
                    <a:pt x="12000" y="21214"/>
                  </a:lnTo>
                  <a:cubicBezTo>
                    <a:pt x="12000" y="21431"/>
                    <a:pt x="11738" y="21600"/>
                    <a:pt x="11400" y="21600"/>
                  </a:cubicBezTo>
                  <a:lnTo>
                    <a:pt x="10200" y="21600"/>
                  </a:lnTo>
                  <a:cubicBezTo>
                    <a:pt x="9862" y="21600"/>
                    <a:pt x="9600" y="21431"/>
                    <a:pt x="9600" y="21214"/>
                  </a:cubicBezTo>
                  <a:lnTo>
                    <a:pt x="9600" y="13837"/>
                  </a:lnTo>
                  <a:cubicBezTo>
                    <a:pt x="4200" y="13452"/>
                    <a:pt x="0" y="10511"/>
                    <a:pt x="0" y="6943"/>
                  </a:cubicBezTo>
                  <a:cubicBezTo>
                    <a:pt x="0" y="3110"/>
                    <a:pt x="4837" y="0"/>
                    <a:pt x="10800" y="0"/>
                  </a:cubicBezTo>
                  <a:cubicBezTo>
                    <a:pt x="16763" y="0"/>
                    <a:pt x="21600" y="3110"/>
                    <a:pt x="21600" y="6943"/>
                  </a:cubicBezTo>
                  <a:cubicBezTo>
                    <a:pt x="21600" y="10511"/>
                    <a:pt x="17400" y="13452"/>
                    <a:pt x="12000" y="13837"/>
                  </a:cubicBezTo>
                  <a:close/>
                </a:path>
              </a:pathLst>
            </a:custGeom>
            <a:solidFill>
              <a:schemeClr val="bg1"/>
            </a:solidFill>
            <a:ln w="19050">
              <a:noFill/>
              <a:miter lim="400000"/>
            </a:ln>
          </p:spPr>
          <p:txBody>
            <a:bodyPr anchor="ctr"/>
            <a:lstStyle/>
            <a:p>
              <a:pPr algn="ctr"/>
              <a:endParaRPr/>
            </a:p>
          </p:txBody>
        </p:sp>
      </p:grpSp>
      <p:grpSp>
        <p:nvGrpSpPr>
          <p:cNvPr id="36" name="组合 35"/>
          <p:cNvGrpSpPr/>
          <p:nvPr/>
        </p:nvGrpSpPr>
        <p:grpSpPr>
          <a:xfrm>
            <a:off x="5789612" y="2369356"/>
            <a:ext cx="5335588" cy="1063959"/>
            <a:chOff x="874712" y="3325188"/>
            <a:chExt cx="5335588" cy="1063959"/>
          </a:xfrm>
        </p:grpSpPr>
        <p:sp>
          <p:nvSpPr>
            <p:cNvPr id="37" name="矩形 36"/>
            <p:cNvSpPr/>
            <p:nvPr/>
          </p:nvSpPr>
          <p:spPr>
            <a:xfrm>
              <a:off x="874711" y="3802063"/>
              <a:ext cx="5335588" cy="603504"/>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tx1">
                      <a:lumMod val="65000"/>
                      <a:lumOff val="35000"/>
                    </a:schemeClr>
                  </a:solidFill>
                </a:rPr>
                <a:t>用户可以在投影仪或者计算机上进行演示也可以将演示文稿打印出来制作成胶片以便应用到更广泛的领域中</a:t>
              </a:r>
            </a:p>
          </p:txBody>
        </p:sp>
        <p:sp>
          <p:nvSpPr>
            <p:cNvPr id="38" name="矩形 37"/>
            <p:cNvSpPr/>
            <p:nvPr/>
          </p:nvSpPr>
          <p:spPr>
            <a:xfrm>
              <a:off x="874713" y="3325188"/>
              <a:ext cx="2241974" cy="457200"/>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000">
                  <a:solidFill>
                    <a:schemeClr val="tx1">
                      <a:lumMod val="65000"/>
                      <a:lumOff val="35000"/>
                    </a:schemeClr>
                  </a:solidFill>
                </a:rPr>
                <a:t>标题文字添加</a:t>
              </a:r>
            </a:p>
          </p:txBody>
        </p:sp>
      </p:grpSp>
      <p:grpSp>
        <p:nvGrpSpPr>
          <p:cNvPr id="39" name="组合 38"/>
          <p:cNvGrpSpPr/>
          <p:nvPr/>
        </p:nvGrpSpPr>
        <p:grpSpPr>
          <a:xfrm>
            <a:off x="5789612" y="4096556"/>
            <a:ext cx="5335588" cy="1063959"/>
            <a:chOff x="874712" y="3325188"/>
            <a:chExt cx="5335588" cy="1063959"/>
          </a:xfrm>
        </p:grpSpPr>
        <p:sp>
          <p:nvSpPr>
            <p:cNvPr id="40" name="矩形 39"/>
            <p:cNvSpPr/>
            <p:nvPr/>
          </p:nvSpPr>
          <p:spPr>
            <a:xfrm>
              <a:off x="874711" y="3802063"/>
              <a:ext cx="5335588" cy="603504"/>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tx1">
                      <a:lumMod val="65000"/>
                      <a:lumOff val="35000"/>
                    </a:schemeClr>
                  </a:solidFill>
                </a:rPr>
                <a:t>用户可以在投影仪或者计算机上进行演示也可以将演示文稿打印出来制作成胶片以便应用到更广泛的领域中</a:t>
              </a:r>
            </a:p>
          </p:txBody>
        </p:sp>
        <p:sp>
          <p:nvSpPr>
            <p:cNvPr id="41" name="矩形 40"/>
            <p:cNvSpPr/>
            <p:nvPr/>
          </p:nvSpPr>
          <p:spPr>
            <a:xfrm>
              <a:off x="874713" y="3325188"/>
              <a:ext cx="2241974" cy="457200"/>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000">
                  <a:solidFill>
                    <a:schemeClr val="tx1">
                      <a:lumMod val="65000"/>
                      <a:lumOff val="35000"/>
                    </a:schemeClr>
                  </a:solidFill>
                </a:rPr>
                <a:t>标题文字添加</a:t>
              </a:r>
            </a:p>
          </p:txBody>
        </p:sp>
      </p:grpSp>
      <p:grpSp>
        <p:nvGrpSpPr>
          <p:cNvPr id="11" name="组合 10"/>
          <p:cNvGrpSpPr/>
          <p:nvPr/>
        </p:nvGrpSpPr>
        <p:grpSpPr>
          <a:xfrm>
            <a:off x="1740503" y="450599"/>
            <a:ext cx="5061857" cy="698750"/>
            <a:chOff x="6096000" y="2061026"/>
            <a:chExt cx="5061857" cy="698750"/>
          </a:xfrm>
        </p:grpSpPr>
        <p:sp>
          <p:nvSpPr>
            <p:cNvPr id="12" name="文本框 11"/>
            <p:cNvSpPr txBox="1"/>
            <p:nvPr/>
          </p:nvSpPr>
          <p:spPr>
            <a:xfrm>
              <a:off x="6096000" y="2061026"/>
              <a:ext cx="2316480" cy="518160"/>
            </a:xfrm>
            <a:prstGeom prst="rect">
              <a:avLst/>
            </a:prstGeom>
            <a:noFill/>
          </p:spPr>
          <p:txBody>
            <a:bodyPr rtlCol="0" wrap="none">
              <a:spAutoFit/>
              <a:scene3d>
                <a:camera prst="orthographicFront"/>
                <a:lightRig dir="t" rig="threePt"/>
              </a:scene3d>
              <a:sp3d contourW="12700"/>
            </a:bodyPr>
            <a:lstStyle/>
            <a:p>
              <a:r>
                <a:rPr altLang="en-US" b="1" lang="zh-CN" sz="2800">
                  <a:solidFill>
                    <a:schemeClr val="accent2"/>
                  </a:solidFill>
                </a:rPr>
                <a:t>明年工作计划</a:t>
              </a:r>
            </a:p>
          </p:txBody>
        </p:sp>
        <p:sp>
          <p:nvSpPr>
            <p:cNvPr id="13" name="文本框 12"/>
            <p:cNvSpPr txBox="1"/>
            <p:nvPr/>
          </p:nvSpPr>
          <p:spPr>
            <a:xfrm>
              <a:off x="6096000" y="2482777"/>
              <a:ext cx="5061857" cy="27432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lumMod val="65000"/>
                    </a:schemeClr>
                  </a:solidFill>
                </a:rPr>
                <a:t>The user can demonstrate on a projector or computer</a:t>
              </a:r>
            </a:p>
          </p:txBody>
        </p:sp>
      </p:grpSp>
    </p:spTree>
    <p:extLst>
      <p:ext uri="{BB962C8B-B14F-4D97-AF65-F5344CB8AC3E}">
        <p14:creationId val="222374662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1000" fill="hold" id="7"/>
                                        <p:tgtEl>
                                          <p:spTgt spid="4"/>
                                        </p:tgtEl>
                                        <p:attrNameLst>
                                          <p:attrName>ppt_w</p:attrName>
                                        </p:attrNameLst>
                                      </p:cBhvr>
                                      <p:tavLst>
                                        <p:tav tm="0">
                                          <p:val>
                                            <p:fltVal val="0"/>
                                          </p:val>
                                        </p:tav>
                                        <p:tav tm="100000">
                                          <p:val>
                                            <p:strVal val="#ppt_w"/>
                                          </p:val>
                                        </p:tav>
                                      </p:tavLst>
                                    </p:anim>
                                    <p:anim calcmode="lin" valueType="num">
                                      <p:cBhvr>
                                        <p:cTn dur="1000" fill="hold" id="8"/>
                                        <p:tgtEl>
                                          <p:spTgt spid="4"/>
                                        </p:tgtEl>
                                        <p:attrNameLst>
                                          <p:attrName>ppt_h</p:attrName>
                                        </p:attrNameLst>
                                      </p:cBhvr>
                                      <p:tavLst>
                                        <p:tav tm="0">
                                          <p:val>
                                            <p:fltVal val="0"/>
                                          </p:val>
                                        </p:tav>
                                        <p:tav tm="100000">
                                          <p:val>
                                            <p:strVal val="#ppt_h"/>
                                          </p:val>
                                        </p:tav>
                                      </p:tavLst>
                                    </p:anim>
                                    <p:anim calcmode="lin" valueType="num">
                                      <p:cBhvr>
                                        <p:cTn dur="1000" fill="hold" id="9"/>
                                        <p:tgtEl>
                                          <p:spTgt spid="4"/>
                                        </p:tgtEl>
                                        <p:attrNameLst>
                                          <p:attrName>style.rotation</p:attrName>
                                        </p:attrNameLst>
                                      </p:cBhvr>
                                      <p:tavLst>
                                        <p:tav tm="0">
                                          <p:val>
                                            <p:fltVal val="90"/>
                                          </p:val>
                                        </p:tav>
                                        <p:tav tm="100000">
                                          <p:val>
                                            <p:fltVal val="0"/>
                                          </p:val>
                                        </p:tav>
                                      </p:tavLst>
                                    </p:anim>
                                    <p:animEffect filter="fade" transition="in">
                                      <p:cBhvr>
                                        <p:cTn dur="1000" id="10"/>
                                        <p:tgtEl>
                                          <p:spTgt spid="4"/>
                                        </p:tgtEl>
                                      </p:cBhvr>
                                    </p:animEffect>
                                  </p:childTnLst>
                                </p:cTn>
                              </p:par>
                            </p:childTnLst>
                          </p:cTn>
                        </p:par>
                        <p:par>
                          <p:cTn fill="hold" id="11" nodeType="afterGroup">
                            <p:stCondLst>
                              <p:cond delay="1000"/>
                            </p:stCondLst>
                            <p:childTnLst>
                              <p:par>
                                <p:cTn fill="hold" id="12" nodeType="afterEffect" presetClass="entr" presetID="12" presetSubtype="8">
                                  <p:stCondLst>
                                    <p:cond delay="0"/>
                                  </p:stCondLst>
                                  <p:childTnLst>
                                    <p:set>
                                      <p:cBhvr>
                                        <p:cTn dur="1" fill="hold" id="13">
                                          <p:stCondLst>
                                            <p:cond delay="0"/>
                                          </p:stCondLst>
                                        </p:cTn>
                                        <p:tgtEl>
                                          <p:spTgt spid="36"/>
                                        </p:tgtEl>
                                        <p:attrNameLst>
                                          <p:attrName>style.visibility</p:attrName>
                                        </p:attrNameLst>
                                      </p:cBhvr>
                                      <p:to>
                                        <p:strVal val="visible"/>
                                      </p:to>
                                    </p:set>
                                    <p:anim calcmode="lin" valueType="num">
                                      <p:cBhvr additive="base">
                                        <p:cTn dur="500" id="14"/>
                                        <p:tgtEl>
                                          <p:spTgt spid="36"/>
                                        </p:tgtEl>
                                        <p:attrNameLst>
                                          <p:attrName>ppt_x</p:attrName>
                                        </p:attrNameLst>
                                      </p:cBhvr>
                                      <p:tavLst>
                                        <p:tav tm="0">
                                          <p:val>
                                            <p:strVal val="#ppt_x-#ppt_w*1.125000"/>
                                          </p:val>
                                        </p:tav>
                                        <p:tav tm="100000">
                                          <p:val>
                                            <p:strVal val="#ppt_x"/>
                                          </p:val>
                                        </p:tav>
                                      </p:tavLst>
                                    </p:anim>
                                    <p:animEffect filter="wipe(right)" transition="in">
                                      <p:cBhvr>
                                        <p:cTn dur="500" id="15"/>
                                        <p:tgtEl>
                                          <p:spTgt spid="36"/>
                                        </p:tgtEl>
                                      </p:cBhvr>
                                    </p:animEffect>
                                  </p:childTnLst>
                                </p:cTn>
                              </p:par>
                            </p:childTnLst>
                          </p:cTn>
                        </p:par>
                        <p:par>
                          <p:cTn fill="hold" id="16" nodeType="afterGroup">
                            <p:stCondLst>
                              <p:cond delay="1500"/>
                            </p:stCondLst>
                            <p:childTnLst>
                              <p:par>
                                <p:cTn fill="hold" id="17" nodeType="afterEffect" presetClass="entr" presetID="12" presetSubtype="8">
                                  <p:stCondLst>
                                    <p:cond delay="0"/>
                                  </p:stCondLst>
                                  <p:childTnLst>
                                    <p:set>
                                      <p:cBhvr>
                                        <p:cTn dur="1" fill="hold" id="18">
                                          <p:stCondLst>
                                            <p:cond delay="0"/>
                                          </p:stCondLst>
                                        </p:cTn>
                                        <p:tgtEl>
                                          <p:spTgt spid="39"/>
                                        </p:tgtEl>
                                        <p:attrNameLst>
                                          <p:attrName>style.visibility</p:attrName>
                                        </p:attrNameLst>
                                      </p:cBhvr>
                                      <p:to>
                                        <p:strVal val="visible"/>
                                      </p:to>
                                    </p:set>
                                    <p:anim calcmode="lin" valueType="num">
                                      <p:cBhvr additive="base">
                                        <p:cTn dur="500" id="19"/>
                                        <p:tgtEl>
                                          <p:spTgt spid="39"/>
                                        </p:tgtEl>
                                        <p:attrNameLst>
                                          <p:attrName>ppt_x</p:attrName>
                                        </p:attrNameLst>
                                      </p:cBhvr>
                                      <p:tavLst>
                                        <p:tav tm="0">
                                          <p:val>
                                            <p:strVal val="#ppt_x-#ppt_w*1.125000"/>
                                          </p:val>
                                        </p:tav>
                                        <p:tav tm="100000">
                                          <p:val>
                                            <p:strVal val="#ppt_x"/>
                                          </p:val>
                                        </p:tav>
                                      </p:tavLst>
                                    </p:anim>
                                    <p:animEffect filter="wipe(right)" transition="in">
                                      <p:cBhvr>
                                        <p:cTn dur="500" id="20"/>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69bbc85e-124a-484c-b6e8-f26f596bdbac"/>
          <p:cNvGrpSpPr>
            <a:grpSpLocks noChangeAspect="1"/>
          </p:cNvGrpSpPr>
          <p:nvPr/>
        </p:nvGrpSpPr>
        <p:grpSpPr>
          <a:xfrm>
            <a:off x="1384134" y="2004137"/>
            <a:ext cx="9423733" cy="2837478"/>
            <a:chOff x="1352296" y="2075616"/>
            <a:chExt cx="9423733" cy="2837478"/>
          </a:xfrm>
        </p:grpSpPr>
        <p:sp>
          <p:nvSpPr>
            <p:cNvPr id="4" name="Freeform: Shape 1"/>
            <p:cNvSpPr/>
            <p:nvPr/>
          </p:nvSpPr>
          <p:spPr bwMode="auto">
            <a:xfrm>
              <a:off x="7903489" y="4066475"/>
              <a:ext cx="461062" cy="455213"/>
            </a:xfrm>
            <a:custGeom>
              <a:gdLst>
                <a:gd fmla="*/ 186 w 200" name="T0"/>
                <a:gd fmla="*/ 0 h 197" name="T1"/>
                <a:gd fmla="*/ 14 w 200" name="T2"/>
                <a:gd fmla="*/ 0 h 197" name="T3"/>
                <a:gd fmla="*/ 0 w 200" name="T4"/>
                <a:gd fmla="*/ 15 h 197" name="T5"/>
                <a:gd fmla="*/ 0 w 200" name="T6"/>
                <a:gd fmla="*/ 127 h 197" name="T7"/>
                <a:gd fmla="*/ 14 w 200" name="T8"/>
                <a:gd fmla="*/ 141 h 197" name="T9"/>
                <a:gd fmla="*/ 82 w 200" name="T10"/>
                <a:gd fmla="*/ 141 h 197" name="T11"/>
                <a:gd fmla="*/ 55 w 200" name="T12"/>
                <a:gd fmla="*/ 189 h 197" name="T13"/>
                <a:gd fmla="*/ 58 w 200" name="T14"/>
                <a:gd fmla="*/ 197 h 197" name="T15"/>
                <a:gd fmla="*/ 61 w 200" name="T16"/>
                <a:gd fmla="*/ 197 h 197" name="T17"/>
                <a:gd fmla="*/ 66 w 200" name="T18"/>
                <a:gd fmla="*/ 194 h 197" name="T19"/>
                <a:gd fmla="*/ 95 w 200" name="T20"/>
                <a:gd fmla="*/ 141 h 197" name="T21"/>
                <a:gd fmla="*/ 105 w 200" name="T22"/>
                <a:gd fmla="*/ 141 h 197" name="T23"/>
                <a:gd fmla="*/ 134 w 200" name="T24"/>
                <a:gd fmla="*/ 194 h 197" name="T25"/>
                <a:gd fmla="*/ 140 w 200" name="T26"/>
                <a:gd fmla="*/ 197 h 197" name="T27"/>
                <a:gd fmla="*/ 142 w 200" name="T28"/>
                <a:gd fmla="*/ 197 h 197" name="T29"/>
                <a:gd fmla="*/ 145 w 200" name="T30"/>
                <a:gd fmla="*/ 189 h 197" name="T31"/>
                <a:gd fmla="*/ 118 w 200" name="T32"/>
                <a:gd fmla="*/ 141 h 197" name="T33"/>
                <a:gd fmla="*/ 186 w 200" name="T34"/>
                <a:gd fmla="*/ 141 h 197" name="T35"/>
                <a:gd fmla="*/ 200 w 200" name="T36"/>
                <a:gd fmla="*/ 127 h 197" name="T37"/>
                <a:gd fmla="*/ 200 w 200" name="T38"/>
                <a:gd fmla="*/ 15 h 197" name="T39"/>
                <a:gd fmla="*/ 186 w 200" name="T40"/>
                <a:gd fmla="*/ 0 h 197" name="T41"/>
                <a:gd fmla="*/ 188 w 200" name="T42"/>
                <a:gd fmla="*/ 120 h 197" name="T43"/>
                <a:gd fmla="*/ 12 w 200" name="T44"/>
                <a:gd fmla="*/ 120 h 197" name="T45"/>
                <a:gd fmla="*/ 12 w 200" name="T46"/>
                <a:gd fmla="*/ 14 h 197" name="T47"/>
                <a:gd fmla="*/ 188 w 200" name="T48"/>
                <a:gd fmla="*/ 14 h 197" name="T49"/>
                <a:gd fmla="*/ 188 w 200" name="T50"/>
                <a:gd fmla="*/ 120 h 197" name="T51"/>
                <a:gd fmla="*/ 148 w 200" name="T52"/>
                <a:gd fmla="*/ 99 h 197" name="T53"/>
                <a:gd fmla="*/ 124 w 200" name="T54"/>
                <a:gd fmla="*/ 99 h 197" name="T55"/>
                <a:gd fmla="*/ 124 w 200" name="T56"/>
                <a:gd fmla="*/ 29 h 197" name="T57"/>
                <a:gd fmla="*/ 148 w 200" name="T58"/>
                <a:gd fmla="*/ 29 h 197" name="T59"/>
                <a:gd fmla="*/ 148 w 200" name="T60"/>
                <a:gd fmla="*/ 99 h 197" name="T61"/>
                <a:gd fmla="*/ 76 w 200" name="T62"/>
                <a:gd fmla="*/ 99 h 197" name="T63"/>
                <a:gd fmla="*/ 52 w 200" name="T64"/>
                <a:gd fmla="*/ 99 h 197" name="T65"/>
                <a:gd fmla="*/ 52 w 200" name="T66"/>
                <a:gd fmla="*/ 66 h 197" name="T67"/>
                <a:gd fmla="*/ 76 w 200" name="T68"/>
                <a:gd fmla="*/ 66 h 197" name="T69"/>
                <a:gd fmla="*/ 76 w 200" name="T70"/>
                <a:gd fmla="*/ 99 h 197" name="T71"/>
                <a:gd fmla="*/ 112 w 200" name="T72"/>
                <a:gd fmla="*/ 99 h 197" name="T73"/>
                <a:gd fmla="*/ 88 w 200" name="T74"/>
                <a:gd fmla="*/ 99 h 197" name="T75"/>
                <a:gd fmla="*/ 88 w 200" name="T76"/>
                <a:gd fmla="*/ 47 h 197" name="T77"/>
                <a:gd fmla="*/ 112 w 200" name="T78"/>
                <a:gd fmla="*/ 47 h 197" name="T79"/>
                <a:gd fmla="*/ 112 w 200" name="T80"/>
                <a:gd fmla="*/ 99 h 197"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97" w="200">
                  <a:moveTo>
                    <a:pt x="186" y="0"/>
                  </a:moveTo>
                  <a:cubicBezTo>
                    <a:pt x="14" y="0"/>
                    <a:pt x="14" y="0"/>
                    <a:pt x="14" y="0"/>
                  </a:cubicBezTo>
                  <a:cubicBezTo>
                    <a:pt x="6" y="0"/>
                    <a:pt x="0" y="7"/>
                    <a:pt x="0" y="15"/>
                  </a:cubicBezTo>
                  <a:cubicBezTo>
                    <a:pt x="0" y="127"/>
                    <a:pt x="0" y="127"/>
                    <a:pt x="0" y="127"/>
                  </a:cubicBezTo>
                  <a:cubicBezTo>
                    <a:pt x="0" y="135"/>
                    <a:pt x="6" y="141"/>
                    <a:pt x="14" y="141"/>
                  </a:cubicBezTo>
                  <a:cubicBezTo>
                    <a:pt x="82" y="141"/>
                    <a:pt x="82" y="141"/>
                    <a:pt x="82" y="141"/>
                  </a:cubicBezTo>
                  <a:cubicBezTo>
                    <a:pt x="55" y="189"/>
                    <a:pt x="55" y="189"/>
                    <a:pt x="55" y="189"/>
                  </a:cubicBezTo>
                  <a:cubicBezTo>
                    <a:pt x="54" y="191"/>
                    <a:pt x="55" y="195"/>
                    <a:pt x="58" y="197"/>
                  </a:cubicBezTo>
                  <a:cubicBezTo>
                    <a:pt x="59" y="197"/>
                    <a:pt x="60" y="197"/>
                    <a:pt x="61" y="197"/>
                  </a:cubicBezTo>
                  <a:cubicBezTo>
                    <a:pt x="63" y="197"/>
                    <a:pt x="65" y="196"/>
                    <a:pt x="66" y="194"/>
                  </a:cubicBezTo>
                  <a:cubicBezTo>
                    <a:pt x="95" y="141"/>
                    <a:pt x="95" y="141"/>
                    <a:pt x="95" y="141"/>
                  </a:cubicBezTo>
                  <a:cubicBezTo>
                    <a:pt x="105" y="141"/>
                    <a:pt x="105" y="141"/>
                    <a:pt x="105" y="141"/>
                  </a:cubicBezTo>
                  <a:cubicBezTo>
                    <a:pt x="134" y="194"/>
                    <a:pt x="134" y="194"/>
                    <a:pt x="134" y="194"/>
                  </a:cubicBezTo>
                  <a:cubicBezTo>
                    <a:pt x="135" y="196"/>
                    <a:pt x="137" y="197"/>
                    <a:pt x="140" y="197"/>
                  </a:cubicBezTo>
                  <a:cubicBezTo>
                    <a:pt x="140" y="197"/>
                    <a:pt x="141" y="197"/>
                    <a:pt x="142" y="197"/>
                  </a:cubicBezTo>
                  <a:cubicBezTo>
                    <a:pt x="145" y="195"/>
                    <a:pt x="146" y="191"/>
                    <a:pt x="145" y="189"/>
                  </a:cubicBezTo>
                  <a:cubicBezTo>
                    <a:pt x="118" y="141"/>
                    <a:pt x="118" y="141"/>
                    <a:pt x="118" y="141"/>
                  </a:cubicBezTo>
                  <a:cubicBezTo>
                    <a:pt x="186" y="141"/>
                    <a:pt x="186" y="141"/>
                    <a:pt x="186" y="141"/>
                  </a:cubicBezTo>
                  <a:cubicBezTo>
                    <a:pt x="194" y="141"/>
                    <a:pt x="200" y="135"/>
                    <a:pt x="200" y="127"/>
                  </a:cubicBezTo>
                  <a:cubicBezTo>
                    <a:pt x="200" y="15"/>
                    <a:pt x="200" y="15"/>
                    <a:pt x="200" y="15"/>
                  </a:cubicBezTo>
                  <a:cubicBezTo>
                    <a:pt x="200" y="7"/>
                    <a:pt x="194" y="0"/>
                    <a:pt x="186" y="0"/>
                  </a:cubicBezTo>
                  <a:close/>
                  <a:moveTo>
                    <a:pt x="188" y="120"/>
                  </a:moveTo>
                  <a:cubicBezTo>
                    <a:pt x="12" y="120"/>
                    <a:pt x="12" y="120"/>
                    <a:pt x="12" y="120"/>
                  </a:cubicBezTo>
                  <a:cubicBezTo>
                    <a:pt x="12" y="14"/>
                    <a:pt x="12" y="14"/>
                    <a:pt x="12" y="14"/>
                  </a:cubicBezTo>
                  <a:cubicBezTo>
                    <a:pt x="188" y="14"/>
                    <a:pt x="188" y="14"/>
                    <a:pt x="188" y="14"/>
                  </a:cubicBezTo>
                  <a:lnTo>
                    <a:pt x="188" y="120"/>
                  </a:lnTo>
                  <a:close/>
                  <a:moveTo>
                    <a:pt x="148" y="99"/>
                  </a:moveTo>
                  <a:cubicBezTo>
                    <a:pt x="124" y="99"/>
                    <a:pt x="124" y="99"/>
                    <a:pt x="124" y="99"/>
                  </a:cubicBezTo>
                  <a:cubicBezTo>
                    <a:pt x="124" y="29"/>
                    <a:pt x="124" y="29"/>
                    <a:pt x="124" y="29"/>
                  </a:cubicBezTo>
                  <a:cubicBezTo>
                    <a:pt x="148" y="29"/>
                    <a:pt x="148" y="29"/>
                    <a:pt x="148" y="29"/>
                  </a:cubicBezTo>
                  <a:lnTo>
                    <a:pt x="148" y="99"/>
                  </a:lnTo>
                  <a:close/>
                  <a:moveTo>
                    <a:pt x="76" y="99"/>
                  </a:moveTo>
                  <a:cubicBezTo>
                    <a:pt x="52" y="99"/>
                    <a:pt x="52" y="99"/>
                    <a:pt x="52" y="99"/>
                  </a:cubicBezTo>
                  <a:cubicBezTo>
                    <a:pt x="52" y="66"/>
                    <a:pt x="52" y="66"/>
                    <a:pt x="52" y="66"/>
                  </a:cubicBezTo>
                  <a:cubicBezTo>
                    <a:pt x="76" y="66"/>
                    <a:pt x="76" y="66"/>
                    <a:pt x="76" y="66"/>
                  </a:cubicBezTo>
                  <a:lnTo>
                    <a:pt x="76" y="99"/>
                  </a:lnTo>
                  <a:close/>
                  <a:moveTo>
                    <a:pt x="112" y="99"/>
                  </a:moveTo>
                  <a:cubicBezTo>
                    <a:pt x="88" y="99"/>
                    <a:pt x="88" y="99"/>
                    <a:pt x="88" y="99"/>
                  </a:cubicBezTo>
                  <a:cubicBezTo>
                    <a:pt x="88" y="47"/>
                    <a:pt x="88" y="47"/>
                    <a:pt x="88" y="47"/>
                  </a:cubicBezTo>
                  <a:cubicBezTo>
                    <a:pt x="112" y="47"/>
                    <a:pt x="112" y="47"/>
                    <a:pt x="112" y="47"/>
                  </a:cubicBezTo>
                  <a:lnTo>
                    <a:pt x="112" y="99"/>
                  </a:lnTo>
                  <a:close/>
                </a:path>
              </a:pathLst>
            </a:custGeom>
            <a:solidFill>
              <a:schemeClr val="accent4"/>
            </a:solidFill>
            <a:ln>
              <a:noFill/>
            </a:ln>
          </p:spPr>
          <p:txBody>
            <a:bodyPr anchor="ctr"/>
            <a:lstStyle/>
            <a:p>
              <a:pPr algn="ctr"/>
              <a:endParaRPr/>
            </a:p>
          </p:txBody>
        </p:sp>
        <p:sp>
          <p:nvSpPr>
            <p:cNvPr id="5" name="Freeform: Shape 2"/>
            <p:cNvSpPr/>
            <p:nvPr/>
          </p:nvSpPr>
          <p:spPr bwMode="auto">
            <a:xfrm>
              <a:off x="1356335" y="2075616"/>
              <a:ext cx="361721" cy="468171"/>
            </a:xfrm>
            <a:custGeom>
              <a:gdLst>
                <a:gd fmla="*/ 130 w 148" name="T0"/>
                <a:gd fmla="*/ 112 h 191" name="T1"/>
                <a:gd fmla="*/ 148 w 148" name="T2"/>
                <a:gd fmla="*/ 67 h 191" name="T3"/>
                <a:gd fmla="*/ 82 w 148" name="T4"/>
                <a:gd fmla="*/ 0 h 191" name="T5"/>
                <a:gd fmla="*/ 45 w 148" name="T6"/>
                <a:gd fmla="*/ 12 h 191" name="T7"/>
                <a:gd fmla="*/ 44 w 148" name="T8"/>
                <a:gd fmla="*/ 12 h 191" name="T9"/>
                <a:gd fmla="*/ 43 w 148" name="T10"/>
                <a:gd fmla="*/ 13 h 191" name="T11"/>
                <a:gd fmla="*/ 28 w 148" name="T12"/>
                <a:gd fmla="*/ 28 h 191" name="T13"/>
                <a:gd fmla="*/ 17 w 148" name="T14"/>
                <a:gd fmla="*/ 53 h 191" name="T15"/>
                <a:gd fmla="*/ 20 w 148" name="T16"/>
                <a:gd fmla="*/ 74 h 191" name="T17"/>
                <a:gd fmla="*/ 2 w 148" name="T18"/>
                <a:gd fmla="*/ 101 h 191" name="T19"/>
                <a:gd fmla="*/ 7 w 148" name="T20"/>
                <a:gd fmla="*/ 110 h 191" name="T21"/>
                <a:gd fmla="*/ 18 w 148" name="T22"/>
                <a:gd fmla="*/ 110 h 191" name="T23"/>
                <a:gd fmla="*/ 19 w 148" name="T24"/>
                <a:gd fmla="*/ 118 h 191" name="T25"/>
                <a:gd fmla="*/ 22 w 148" name="T26"/>
                <a:gd fmla="*/ 122 h 191" name="T27"/>
                <a:gd fmla="*/ 20 w 148" name="T28"/>
                <a:gd fmla="*/ 129 h 191" name="T29"/>
                <a:gd fmla="*/ 25 w 148" name="T30"/>
                <a:gd fmla="*/ 133 h 191" name="T31"/>
                <a:gd fmla="*/ 35 w 148" name="T32"/>
                <a:gd fmla="*/ 152 h 191" name="T33"/>
                <a:gd fmla="*/ 44 w 148" name="T34"/>
                <a:gd fmla="*/ 151 h 191" name="T35"/>
                <a:gd fmla="*/ 51 w 148" name="T36"/>
                <a:gd fmla="*/ 150 h 191" name="T37"/>
                <a:gd fmla="*/ 60 w 148" name="T38"/>
                <a:gd fmla="*/ 159 h 191" name="T39"/>
                <a:gd fmla="*/ 58 w 148" name="T40"/>
                <a:gd fmla="*/ 171 h 191" name="T41"/>
                <a:gd fmla="*/ 49 w 148" name="T42"/>
                <a:gd fmla="*/ 191 h 191" name="T43"/>
                <a:gd fmla="*/ 89 w 148" name="T44"/>
                <a:gd fmla="*/ 171 h 191" name="T45"/>
                <a:gd fmla="*/ 131 w 148" name="T46"/>
                <a:gd fmla="*/ 163 h 191" name="T47"/>
                <a:gd fmla="*/ 130 w 148" name="T48"/>
                <a:gd fmla="*/ 112 h 191" name="T49"/>
                <a:gd fmla="*/ 104 w 148" name="T50"/>
                <a:gd fmla="*/ 76 h 191" name="T51"/>
                <a:gd fmla="*/ 101 w 148" name="T52"/>
                <a:gd fmla="*/ 72 h 191" name="T53"/>
                <a:gd fmla="*/ 70 w 148" name="T54"/>
                <a:gd fmla="*/ 114 h 191" name="T55"/>
                <a:gd fmla="*/ 76 w 148" name="T56"/>
                <a:gd fmla="*/ 78 h 191" name="T57"/>
                <a:gd fmla="*/ 63 w 148" name="T58"/>
                <a:gd fmla="*/ 78 h 191" name="T59"/>
                <a:gd fmla="*/ 68 w 148" name="T60"/>
                <a:gd fmla="*/ 59 h 191" name="T61"/>
                <a:gd fmla="*/ 62 w 148" name="T62"/>
                <a:gd fmla="*/ 59 h 191" name="T63"/>
                <a:gd fmla="*/ 49 w 148" name="T64"/>
                <a:gd fmla="*/ 22 h 191" name="T65"/>
                <a:gd fmla="*/ 49 w 148" name="T66"/>
                <a:gd fmla="*/ 21 h 191" name="T67"/>
                <a:gd fmla="*/ 49 w 148" name="T68"/>
                <a:gd fmla="*/ 21 h 191" name="T69"/>
                <a:gd fmla="*/ 49 w 148" name="T70"/>
                <a:gd fmla="*/ 21 h 191" name="T71"/>
                <a:gd fmla="*/ 50 w 148" name="T72"/>
                <a:gd fmla="*/ 21 h 191" name="T73"/>
                <a:gd fmla="*/ 82 w 148" name="T74"/>
                <a:gd fmla="*/ 11 h 191" name="T75"/>
                <a:gd fmla="*/ 135 w 148" name="T76"/>
                <a:gd fmla="*/ 48 h 191" name="T77"/>
                <a:gd fmla="*/ 135 w 148" name="T78"/>
                <a:gd fmla="*/ 70 h 191" name="T79"/>
                <a:gd fmla="*/ 104 w 148" name="T80"/>
                <a:gd fmla="*/ 76 h 191" name="T81"/>
                <a:gd fmla="*/ 90 w 148" name="T82"/>
                <a:gd fmla="*/ 61 h 191" name="T83"/>
                <a:gd fmla="*/ 103 w 148" name="T84"/>
                <a:gd fmla="*/ 61 h 191" name="T85"/>
                <a:gd fmla="*/ 75 w 148" name="T86"/>
                <a:gd fmla="*/ 102 h 191" name="T87"/>
                <a:gd fmla="*/ 81 w 148" name="T88"/>
                <a:gd fmla="*/ 74 h 191" name="T89"/>
                <a:gd fmla="*/ 68 w 148" name="T90"/>
                <a:gd fmla="*/ 74 h 191" name="T91"/>
                <a:gd fmla="*/ 76 w 148" name="T92"/>
                <a:gd fmla="*/ 40 h 191" name="T93"/>
                <a:gd fmla="*/ 97 w 148" name="T94"/>
                <a:gd fmla="*/ 40 h 191" name="T95"/>
                <a:gd fmla="*/ 90 w 148" name="T96"/>
                <a:gd fmla="*/ 61 h 191"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91" w="148">
                  <a:moveTo>
                    <a:pt x="130" y="112"/>
                  </a:moveTo>
                  <a:cubicBezTo>
                    <a:pt x="142" y="92"/>
                    <a:pt x="148" y="84"/>
                    <a:pt x="148" y="67"/>
                  </a:cubicBezTo>
                  <a:cubicBezTo>
                    <a:pt x="148" y="30"/>
                    <a:pt x="118" y="0"/>
                    <a:pt x="82" y="0"/>
                  </a:cubicBezTo>
                  <a:cubicBezTo>
                    <a:pt x="68" y="0"/>
                    <a:pt x="55" y="5"/>
                    <a:pt x="45" y="12"/>
                  </a:cubicBezTo>
                  <a:cubicBezTo>
                    <a:pt x="44" y="12"/>
                    <a:pt x="44" y="12"/>
                    <a:pt x="44" y="12"/>
                  </a:cubicBezTo>
                  <a:cubicBezTo>
                    <a:pt x="44" y="12"/>
                    <a:pt x="44" y="12"/>
                    <a:pt x="43" y="13"/>
                  </a:cubicBezTo>
                  <a:cubicBezTo>
                    <a:pt x="37" y="17"/>
                    <a:pt x="32" y="22"/>
                    <a:pt x="28" y="28"/>
                  </a:cubicBezTo>
                  <a:cubicBezTo>
                    <a:pt x="23" y="35"/>
                    <a:pt x="19" y="44"/>
                    <a:pt x="17" y="53"/>
                  </a:cubicBezTo>
                  <a:cubicBezTo>
                    <a:pt x="14" y="68"/>
                    <a:pt x="20" y="68"/>
                    <a:pt x="20" y="74"/>
                  </a:cubicBezTo>
                  <a:cubicBezTo>
                    <a:pt x="20" y="79"/>
                    <a:pt x="11" y="89"/>
                    <a:pt x="2" y="101"/>
                  </a:cubicBezTo>
                  <a:cubicBezTo>
                    <a:pt x="0" y="104"/>
                    <a:pt x="1" y="110"/>
                    <a:pt x="7" y="110"/>
                  </a:cubicBezTo>
                  <a:cubicBezTo>
                    <a:pt x="18" y="110"/>
                    <a:pt x="18" y="110"/>
                    <a:pt x="18" y="110"/>
                  </a:cubicBezTo>
                  <a:cubicBezTo>
                    <a:pt x="25" y="110"/>
                    <a:pt x="20" y="117"/>
                    <a:pt x="19" y="118"/>
                  </a:cubicBezTo>
                  <a:cubicBezTo>
                    <a:pt x="19" y="119"/>
                    <a:pt x="22" y="122"/>
                    <a:pt x="22" y="122"/>
                  </a:cubicBezTo>
                  <a:cubicBezTo>
                    <a:pt x="22" y="122"/>
                    <a:pt x="18" y="126"/>
                    <a:pt x="20" y="129"/>
                  </a:cubicBezTo>
                  <a:cubicBezTo>
                    <a:pt x="20" y="130"/>
                    <a:pt x="26" y="129"/>
                    <a:pt x="25" y="133"/>
                  </a:cubicBezTo>
                  <a:cubicBezTo>
                    <a:pt x="21" y="150"/>
                    <a:pt x="30" y="152"/>
                    <a:pt x="35" y="152"/>
                  </a:cubicBezTo>
                  <a:cubicBezTo>
                    <a:pt x="38" y="152"/>
                    <a:pt x="41" y="152"/>
                    <a:pt x="44" y="151"/>
                  </a:cubicBezTo>
                  <a:cubicBezTo>
                    <a:pt x="46" y="150"/>
                    <a:pt x="49" y="150"/>
                    <a:pt x="51" y="150"/>
                  </a:cubicBezTo>
                  <a:cubicBezTo>
                    <a:pt x="57" y="150"/>
                    <a:pt x="61" y="153"/>
                    <a:pt x="60" y="159"/>
                  </a:cubicBezTo>
                  <a:cubicBezTo>
                    <a:pt x="58" y="164"/>
                    <a:pt x="58" y="167"/>
                    <a:pt x="58" y="171"/>
                  </a:cubicBezTo>
                  <a:cubicBezTo>
                    <a:pt x="57" y="175"/>
                    <a:pt x="49" y="191"/>
                    <a:pt x="49" y="191"/>
                  </a:cubicBezTo>
                  <a:cubicBezTo>
                    <a:pt x="49" y="191"/>
                    <a:pt x="62" y="182"/>
                    <a:pt x="89" y="171"/>
                  </a:cubicBezTo>
                  <a:cubicBezTo>
                    <a:pt x="115" y="159"/>
                    <a:pt x="131" y="163"/>
                    <a:pt x="131" y="163"/>
                  </a:cubicBezTo>
                  <a:cubicBezTo>
                    <a:pt x="131" y="163"/>
                    <a:pt x="118" y="132"/>
                    <a:pt x="130" y="112"/>
                  </a:cubicBezTo>
                  <a:close/>
                  <a:moveTo>
                    <a:pt x="104" y="76"/>
                  </a:moveTo>
                  <a:cubicBezTo>
                    <a:pt x="103" y="75"/>
                    <a:pt x="102" y="73"/>
                    <a:pt x="101" y="72"/>
                  </a:cubicBezTo>
                  <a:cubicBezTo>
                    <a:pt x="70" y="114"/>
                    <a:pt x="70" y="114"/>
                    <a:pt x="70" y="114"/>
                  </a:cubicBezTo>
                  <a:cubicBezTo>
                    <a:pt x="76" y="78"/>
                    <a:pt x="76" y="78"/>
                    <a:pt x="76" y="78"/>
                  </a:cubicBezTo>
                  <a:cubicBezTo>
                    <a:pt x="63" y="78"/>
                    <a:pt x="63" y="78"/>
                    <a:pt x="63" y="78"/>
                  </a:cubicBezTo>
                  <a:cubicBezTo>
                    <a:pt x="68" y="59"/>
                    <a:pt x="68" y="59"/>
                    <a:pt x="68" y="59"/>
                  </a:cubicBezTo>
                  <a:cubicBezTo>
                    <a:pt x="66" y="59"/>
                    <a:pt x="64" y="59"/>
                    <a:pt x="62" y="59"/>
                  </a:cubicBezTo>
                  <a:cubicBezTo>
                    <a:pt x="37" y="62"/>
                    <a:pt x="30" y="36"/>
                    <a:pt x="49" y="22"/>
                  </a:cubicBezTo>
                  <a:cubicBezTo>
                    <a:pt x="49" y="21"/>
                    <a:pt x="49" y="21"/>
                    <a:pt x="49" y="21"/>
                  </a:cubicBezTo>
                  <a:cubicBezTo>
                    <a:pt x="49" y="21"/>
                    <a:pt x="49" y="21"/>
                    <a:pt x="49" y="21"/>
                  </a:cubicBezTo>
                  <a:cubicBezTo>
                    <a:pt x="49" y="21"/>
                    <a:pt x="49" y="21"/>
                    <a:pt x="49" y="21"/>
                  </a:cubicBezTo>
                  <a:cubicBezTo>
                    <a:pt x="50" y="21"/>
                    <a:pt x="50" y="21"/>
                    <a:pt x="50" y="21"/>
                  </a:cubicBezTo>
                  <a:cubicBezTo>
                    <a:pt x="59" y="14"/>
                    <a:pt x="70" y="11"/>
                    <a:pt x="82" y="11"/>
                  </a:cubicBezTo>
                  <a:cubicBezTo>
                    <a:pt x="106" y="11"/>
                    <a:pt x="127" y="26"/>
                    <a:pt x="135" y="48"/>
                  </a:cubicBezTo>
                  <a:cubicBezTo>
                    <a:pt x="138" y="57"/>
                    <a:pt x="138" y="63"/>
                    <a:pt x="135" y="70"/>
                  </a:cubicBezTo>
                  <a:cubicBezTo>
                    <a:pt x="130" y="82"/>
                    <a:pt x="108" y="83"/>
                    <a:pt x="104" y="76"/>
                  </a:cubicBezTo>
                  <a:close/>
                  <a:moveTo>
                    <a:pt x="90" y="61"/>
                  </a:moveTo>
                  <a:cubicBezTo>
                    <a:pt x="103" y="61"/>
                    <a:pt x="103" y="61"/>
                    <a:pt x="103" y="61"/>
                  </a:cubicBezTo>
                  <a:cubicBezTo>
                    <a:pt x="75" y="102"/>
                    <a:pt x="75" y="102"/>
                    <a:pt x="75" y="102"/>
                  </a:cubicBezTo>
                  <a:cubicBezTo>
                    <a:pt x="81" y="74"/>
                    <a:pt x="81" y="74"/>
                    <a:pt x="81" y="74"/>
                  </a:cubicBezTo>
                  <a:cubicBezTo>
                    <a:pt x="68" y="74"/>
                    <a:pt x="68" y="74"/>
                    <a:pt x="68" y="74"/>
                  </a:cubicBezTo>
                  <a:cubicBezTo>
                    <a:pt x="76" y="40"/>
                    <a:pt x="76" y="40"/>
                    <a:pt x="76" y="40"/>
                  </a:cubicBezTo>
                  <a:cubicBezTo>
                    <a:pt x="97" y="40"/>
                    <a:pt x="97" y="40"/>
                    <a:pt x="97" y="40"/>
                  </a:cubicBezTo>
                  <a:lnTo>
                    <a:pt x="90" y="61"/>
                  </a:lnTo>
                  <a:close/>
                </a:path>
              </a:pathLst>
            </a:custGeom>
            <a:solidFill>
              <a:schemeClr val="accent1"/>
            </a:solidFill>
            <a:ln>
              <a:noFill/>
            </a:ln>
          </p:spPr>
          <p:txBody>
            <a:bodyPr anchor="ctr"/>
            <a:lstStyle/>
            <a:p>
              <a:pPr algn="ctr"/>
              <a:endParaRPr/>
            </a:p>
          </p:txBody>
        </p:sp>
        <p:sp>
          <p:nvSpPr>
            <p:cNvPr id="6" name="Freeform: Shape 3"/>
            <p:cNvSpPr/>
            <p:nvPr/>
          </p:nvSpPr>
          <p:spPr bwMode="auto">
            <a:xfrm>
              <a:off x="4655249" y="2104199"/>
              <a:ext cx="520028" cy="411005"/>
            </a:xfrm>
            <a:custGeom>
              <a:gdLst>
                <a:gd fmla="*/ 41 w 228" name="T0"/>
                <a:gd fmla="*/ 93 h 180" name="T1"/>
                <a:gd fmla="*/ 74 w 228" name="T2"/>
                <a:gd fmla="*/ 131 h 180" name="T3"/>
                <a:gd fmla="*/ 86 w 228" name="T4"/>
                <a:gd fmla="*/ 128 h 180" name="T5"/>
                <a:gd fmla="*/ 75 w 228" name="T6"/>
                <a:gd fmla="*/ 93 h 180" name="T7"/>
                <a:gd fmla="*/ 116 w 228" name="T8"/>
                <a:gd fmla="*/ 115 h 180" name="T9"/>
                <a:gd fmla="*/ 123 w 228" name="T10"/>
                <a:gd fmla="*/ 93 h 180" name="T11"/>
                <a:gd fmla="*/ 163 w 228" name="T12"/>
                <a:gd fmla="*/ 86 h 180" name="T13"/>
                <a:gd fmla="*/ 123 w 228" name="T14"/>
                <a:gd fmla="*/ 56 h 180" name="T15"/>
                <a:gd fmla="*/ 164 w 228" name="T16"/>
                <a:gd fmla="*/ 86 h 180" name="T17"/>
                <a:gd fmla="*/ 165 w 228" name="T18"/>
                <a:gd fmla="*/ 48 h 180" name="T19"/>
                <a:gd fmla="*/ 187 w 228" name="T20"/>
                <a:gd fmla="*/ 49 h 180" name="T21"/>
                <a:gd fmla="*/ 120 w 228" name="T22"/>
                <a:gd fmla="*/ 0 h 180" name="T23"/>
                <a:gd fmla="*/ 45 w 228" name="T24"/>
                <a:gd fmla="*/ 139 h 180" name="T25"/>
                <a:gd fmla="*/ 177 w 228" name="T26"/>
                <a:gd fmla="*/ 35 h 180" name="T27"/>
                <a:gd fmla="*/ 148 w 228" name="T28"/>
                <a:gd fmla="*/ 16 h 180" name="T29"/>
                <a:gd fmla="*/ 123 w 228" name="T30"/>
                <a:gd fmla="*/ 11 h 180" name="T31"/>
                <a:gd fmla="*/ 156 w 228" name="T32"/>
                <a:gd fmla="*/ 44 h 180" name="T33"/>
                <a:gd fmla="*/ 123 w 228" name="T34"/>
                <a:gd fmla="*/ 11 h 180" name="T35"/>
                <a:gd fmla="*/ 75 w 228" name="T36"/>
                <a:gd fmla="*/ 86 h 180" name="T37"/>
                <a:gd fmla="*/ 116 w 228" name="T38"/>
                <a:gd fmla="*/ 56 h 180" name="T39"/>
                <a:gd fmla="*/ 108 w 228" name="T40"/>
                <a:gd fmla="*/ 12 h 180" name="T41"/>
                <a:gd fmla="*/ 116 w 228" name="T42"/>
                <a:gd fmla="*/ 48 h 180" name="T43"/>
                <a:gd fmla="*/ 108 w 228" name="T44"/>
                <a:gd fmla="*/ 12 h 180" name="T45"/>
                <a:gd fmla="*/ 76 w 228" name="T46"/>
                <a:gd fmla="*/ 41 h 180" name="T47"/>
                <a:gd fmla="*/ 91 w 228" name="T48"/>
                <a:gd fmla="*/ 16 h 180" name="T49"/>
                <a:gd fmla="*/ 74 w 228" name="T50"/>
                <a:gd fmla="*/ 48 h 180" name="T51"/>
                <a:gd fmla="*/ 41 w 228" name="T52"/>
                <a:gd fmla="*/ 86 h 180" name="T53"/>
                <a:gd fmla="*/ 199 w 228" name="T54"/>
                <a:gd fmla="*/ 106 h 180" name="T55"/>
                <a:gd fmla="*/ 181 w 228" name="T56"/>
                <a:gd fmla="*/ 139 h 180" name="T57"/>
                <a:gd fmla="*/ 167 w 228" name="T58"/>
                <a:gd fmla="*/ 126 h 180" name="T59"/>
                <a:gd fmla="*/ 156 w 228" name="T60"/>
                <a:gd fmla="*/ 136 h 180" name="T61"/>
                <a:gd fmla="*/ 123 w 228" name="T62"/>
                <a:gd fmla="*/ 169 h 180" name="T63"/>
                <a:gd fmla="*/ 116 w 228" name="T64"/>
                <a:gd fmla="*/ 148 h 180" name="T65"/>
                <a:gd fmla="*/ 108 w 228" name="T66"/>
                <a:gd fmla="*/ 168 h 180" name="T67"/>
                <a:gd fmla="*/ 87 w 228" name="T68"/>
                <a:gd fmla="*/ 158 h 180" name="T69"/>
                <a:gd fmla="*/ 82 w 228" name="T70"/>
                <a:gd fmla="*/ 159 h 180" name="T71"/>
                <a:gd fmla="*/ 120 w 228" name="T72"/>
                <a:gd fmla="*/ 180 h 180" name="T73"/>
                <a:gd fmla="*/ 205 w 228" name="T74"/>
                <a:gd fmla="*/ 106 h 180" name="T75"/>
                <a:gd fmla="*/ 148 w 228" name="T76"/>
                <a:gd fmla="*/ 163 h 180" name="T77"/>
                <a:gd fmla="*/ 177 w 228" name="T78"/>
                <a:gd fmla="*/ 144 h 180" name="T79"/>
                <a:gd fmla="*/ 228 w 228" name="T80"/>
                <a:gd fmla="*/ 75 h 180" name="T81"/>
                <a:gd fmla="*/ 198 w 228" name="T82"/>
                <a:gd fmla="*/ 97 h 180" name="T83"/>
                <a:gd fmla="*/ 26 w 228" name="T84"/>
                <a:gd fmla="*/ 157 h 180" name="T85"/>
                <a:gd fmla="*/ 31 w 228" name="T86"/>
                <a:gd fmla="*/ 148 h 180" name="T87"/>
                <a:gd fmla="*/ 183 w 228" name="T88"/>
                <a:gd fmla="*/ 81 h 180" name="T89"/>
                <a:gd fmla="*/ 205 w 228" name="T90"/>
                <a:gd fmla="*/ 52 h 18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80" w="228">
                  <a:moveTo>
                    <a:pt x="57" y="137"/>
                  </a:moveTo>
                  <a:cubicBezTo>
                    <a:pt x="47" y="125"/>
                    <a:pt x="42" y="110"/>
                    <a:pt x="41" y="93"/>
                  </a:cubicBezTo>
                  <a:cubicBezTo>
                    <a:pt x="68" y="93"/>
                    <a:pt x="68" y="93"/>
                    <a:pt x="68" y="93"/>
                  </a:cubicBezTo>
                  <a:cubicBezTo>
                    <a:pt x="68" y="107"/>
                    <a:pt x="70" y="120"/>
                    <a:pt x="74" y="131"/>
                  </a:cubicBezTo>
                  <a:cubicBezTo>
                    <a:pt x="72" y="132"/>
                    <a:pt x="70" y="133"/>
                    <a:pt x="68" y="134"/>
                  </a:cubicBezTo>
                  <a:cubicBezTo>
                    <a:pt x="74" y="132"/>
                    <a:pt x="80" y="130"/>
                    <a:pt x="86" y="128"/>
                  </a:cubicBezTo>
                  <a:cubicBezTo>
                    <a:pt x="84" y="128"/>
                    <a:pt x="83" y="129"/>
                    <a:pt x="81" y="129"/>
                  </a:cubicBezTo>
                  <a:cubicBezTo>
                    <a:pt x="78" y="119"/>
                    <a:pt x="75" y="106"/>
                    <a:pt x="75" y="93"/>
                  </a:cubicBezTo>
                  <a:cubicBezTo>
                    <a:pt x="116" y="93"/>
                    <a:pt x="116" y="93"/>
                    <a:pt x="116" y="93"/>
                  </a:cubicBezTo>
                  <a:cubicBezTo>
                    <a:pt x="116" y="115"/>
                    <a:pt x="116" y="115"/>
                    <a:pt x="116" y="115"/>
                  </a:cubicBezTo>
                  <a:cubicBezTo>
                    <a:pt x="119" y="114"/>
                    <a:pt x="121" y="113"/>
                    <a:pt x="123" y="112"/>
                  </a:cubicBezTo>
                  <a:cubicBezTo>
                    <a:pt x="123" y="93"/>
                    <a:pt x="123" y="93"/>
                    <a:pt x="123" y="93"/>
                  </a:cubicBezTo>
                  <a:cubicBezTo>
                    <a:pt x="153" y="93"/>
                    <a:pt x="153" y="93"/>
                    <a:pt x="153" y="93"/>
                  </a:cubicBezTo>
                  <a:cubicBezTo>
                    <a:pt x="157" y="91"/>
                    <a:pt x="160" y="89"/>
                    <a:pt x="163" y="86"/>
                  </a:cubicBezTo>
                  <a:cubicBezTo>
                    <a:pt x="123" y="86"/>
                    <a:pt x="123" y="86"/>
                    <a:pt x="123" y="86"/>
                  </a:cubicBezTo>
                  <a:cubicBezTo>
                    <a:pt x="123" y="56"/>
                    <a:pt x="123" y="56"/>
                    <a:pt x="123" y="56"/>
                  </a:cubicBezTo>
                  <a:cubicBezTo>
                    <a:pt x="136" y="55"/>
                    <a:pt x="148" y="54"/>
                    <a:pt x="159" y="50"/>
                  </a:cubicBezTo>
                  <a:cubicBezTo>
                    <a:pt x="162" y="61"/>
                    <a:pt x="164" y="73"/>
                    <a:pt x="164" y="86"/>
                  </a:cubicBezTo>
                  <a:cubicBezTo>
                    <a:pt x="167" y="84"/>
                    <a:pt x="169" y="82"/>
                    <a:pt x="171" y="80"/>
                  </a:cubicBezTo>
                  <a:cubicBezTo>
                    <a:pt x="170" y="69"/>
                    <a:pt x="168" y="58"/>
                    <a:pt x="165" y="48"/>
                  </a:cubicBezTo>
                  <a:cubicBezTo>
                    <a:pt x="171" y="46"/>
                    <a:pt x="177" y="44"/>
                    <a:pt x="181" y="41"/>
                  </a:cubicBezTo>
                  <a:cubicBezTo>
                    <a:pt x="184" y="44"/>
                    <a:pt x="185" y="46"/>
                    <a:pt x="187" y="49"/>
                  </a:cubicBezTo>
                  <a:cubicBezTo>
                    <a:pt x="190" y="47"/>
                    <a:pt x="194" y="46"/>
                    <a:pt x="197" y="45"/>
                  </a:cubicBezTo>
                  <a:cubicBezTo>
                    <a:pt x="182" y="18"/>
                    <a:pt x="153" y="0"/>
                    <a:pt x="120" y="0"/>
                  </a:cubicBezTo>
                  <a:cubicBezTo>
                    <a:pt x="70" y="0"/>
                    <a:pt x="30" y="40"/>
                    <a:pt x="30" y="90"/>
                  </a:cubicBezTo>
                  <a:cubicBezTo>
                    <a:pt x="30" y="108"/>
                    <a:pt x="35" y="125"/>
                    <a:pt x="45" y="139"/>
                  </a:cubicBezTo>
                  <a:cubicBezTo>
                    <a:pt x="49" y="139"/>
                    <a:pt x="52" y="138"/>
                    <a:pt x="57" y="137"/>
                  </a:cubicBezTo>
                  <a:close/>
                  <a:moveTo>
                    <a:pt x="177" y="35"/>
                  </a:moveTo>
                  <a:cubicBezTo>
                    <a:pt x="172" y="38"/>
                    <a:pt x="168" y="40"/>
                    <a:pt x="163" y="41"/>
                  </a:cubicBezTo>
                  <a:cubicBezTo>
                    <a:pt x="159" y="31"/>
                    <a:pt x="154" y="23"/>
                    <a:pt x="148" y="16"/>
                  </a:cubicBezTo>
                  <a:cubicBezTo>
                    <a:pt x="159" y="20"/>
                    <a:pt x="169" y="27"/>
                    <a:pt x="177" y="35"/>
                  </a:cubicBezTo>
                  <a:close/>
                  <a:moveTo>
                    <a:pt x="123" y="11"/>
                  </a:moveTo>
                  <a:cubicBezTo>
                    <a:pt x="126" y="11"/>
                    <a:pt x="128" y="11"/>
                    <a:pt x="131" y="12"/>
                  </a:cubicBezTo>
                  <a:cubicBezTo>
                    <a:pt x="141" y="17"/>
                    <a:pt x="150" y="28"/>
                    <a:pt x="156" y="44"/>
                  </a:cubicBezTo>
                  <a:cubicBezTo>
                    <a:pt x="146" y="46"/>
                    <a:pt x="135" y="48"/>
                    <a:pt x="123" y="48"/>
                  </a:cubicBezTo>
                  <a:lnTo>
                    <a:pt x="123" y="11"/>
                  </a:lnTo>
                  <a:close/>
                  <a:moveTo>
                    <a:pt x="116" y="86"/>
                  </a:moveTo>
                  <a:cubicBezTo>
                    <a:pt x="75" y="86"/>
                    <a:pt x="75" y="86"/>
                    <a:pt x="75" y="86"/>
                  </a:cubicBezTo>
                  <a:cubicBezTo>
                    <a:pt x="75" y="73"/>
                    <a:pt x="78" y="61"/>
                    <a:pt x="81" y="50"/>
                  </a:cubicBezTo>
                  <a:cubicBezTo>
                    <a:pt x="92" y="54"/>
                    <a:pt x="104" y="55"/>
                    <a:pt x="116" y="56"/>
                  </a:cubicBezTo>
                  <a:lnTo>
                    <a:pt x="116" y="86"/>
                  </a:lnTo>
                  <a:close/>
                  <a:moveTo>
                    <a:pt x="108" y="12"/>
                  </a:moveTo>
                  <a:cubicBezTo>
                    <a:pt x="111" y="11"/>
                    <a:pt x="113" y="11"/>
                    <a:pt x="116" y="11"/>
                  </a:cubicBezTo>
                  <a:cubicBezTo>
                    <a:pt x="116" y="48"/>
                    <a:pt x="116" y="48"/>
                    <a:pt x="116" y="48"/>
                  </a:cubicBezTo>
                  <a:cubicBezTo>
                    <a:pt x="104" y="48"/>
                    <a:pt x="93" y="46"/>
                    <a:pt x="83" y="44"/>
                  </a:cubicBezTo>
                  <a:cubicBezTo>
                    <a:pt x="89" y="28"/>
                    <a:pt x="98" y="17"/>
                    <a:pt x="108" y="12"/>
                  </a:cubicBezTo>
                  <a:close/>
                  <a:moveTo>
                    <a:pt x="91" y="16"/>
                  </a:moveTo>
                  <a:cubicBezTo>
                    <a:pt x="85" y="23"/>
                    <a:pt x="80" y="31"/>
                    <a:pt x="76" y="41"/>
                  </a:cubicBezTo>
                  <a:cubicBezTo>
                    <a:pt x="72" y="40"/>
                    <a:pt x="67" y="38"/>
                    <a:pt x="63" y="35"/>
                  </a:cubicBezTo>
                  <a:cubicBezTo>
                    <a:pt x="71" y="27"/>
                    <a:pt x="80" y="20"/>
                    <a:pt x="91" y="16"/>
                  </a:cubicBezTo>
                  <a:close/>
                  <a:moveTo>
                    <a:pt x="58" y="41"/>
                  </a:moveTo>
                  <a:cubicBezTo>
                    <a:pt x="63" y="44"/>
                    <a:pt x="68" y="46"/>
                    <a:pt x="74" y="48"/>
                  </a:cubicBezTo>
                  <a:cubicBezTo>
                    <a:pt x="70" y="60"/>
                    <a:pt x="68" y="73"/>
                    <a:pt x="68" y="86"/>
                  </a:cubicBezTo>
                  <a:cubicBezTo>
                    <a:pt x="41" y="86"/>
                    <a:pt x="41" y="86"/>
                    <a:pt x="41" y="86"/>
                  </a:cubicBezTo>
                  <a:cubicBezTo>
                    <a:pt x="42" y="69"/>
                    <a:pt x="48" y="53"/>
                    <a:pt x="58" y="41"/>
                  </a:cubicBezTo>
                  <a:close/>
                  <a:moveTo>
                    <a:pt x="199" y="106"/>
                  </a:moveTo>
                  <a:cubicBezTo>
                    <a:pt x="198" y="106"/>
                    <a:pt x="197" y="107"/>
                    <a:pt x="196" y="108"/>
                  </a:cubicBezTo>
                  <a:cubicBezTo>
                    <a:pt x="194" y="119"/>
                    <a:pt x="189" y="130"/>
                    <a:pt x="181" y="139"/>
                  </a:cubicBezTo>
                  <a:cubicBezTo>
                    <a:pt x="177" y="136"/>
                    <a:pt x="171" y="134"/>
                    <a:pt x="165" y="131"/>
                  </a:cubicBezTo>
                  <a:cubicBezTo>
                    <a:pt x="166" y="130"/>
                    <a:pt x="166" y="128"/>
                    <a:pt x="167" y="126"/>
                  </a:cubicBezTo>
                  <a:cubicBezTo>
                    <a:pt x="161" y="129"/>
                    <a:pt x="156" y="132"/>
                    <a:pt x="150" y="135"/>
                  </a:cubicBezTo>
                  <a:cubicBezTo>
                    <a:pt x="152" y="135"/>
                    <a:pt x="154" y="136"/>
                    <a:pt x="156" y="136"/>
                  </a:cubicBezTo>
                  <a:cubicBezTo>
                    <a:pt x="150" y="152"/>
                    <a:pt x="141" y="163"/>
                    <a:pt x="131" y="168"/>
                  </a:cubicBezTo>
                  <a:cubicBezTo>
                    <a:pt x="128" y="168"/>
                    <a:pt x="126" y="169"/>
                    <a:pt x="123" y="169"/>
                  </a:cubicBezTo>
                  <a:cubicBezTo>
                    <a:pt x="123" y="146"/>
                    <a:pt x="123" y="146"/>
                    <a:pt x="123" y="146"/>
                  </a:cubicBezTo>
                  <a:cubicBezTo>
                    <a:pt x="121" y="147"/>
                    <a:pt x="118" y="147"/>
                    <a:pt x="116" y="148"/>
                  </a:cubicBezTo>
                  <a:cubicBezTo>
                    <a:pt x="116" y="169"/>
                    <a:pt x="116" y="169"/>
                    <a:pt x="116" y="169"/>
                  </a:cubicBezTo>
                  <a:cubicBezTo>
                    <a:pt x="113" y="169"/>
                    <a:pt x="111" y="168"/>
                    <a:pt x="108" y="168"/>
                  </a:cubicBezTo>
                  <a:cubicBezTo>
                    <a:pt x="103" y="165"/>
                    <a:pt x="98" y="161"/>
                    <a:pt x="94" y="156"/>
                  </a:cubicBezTo>
                  <a:cubicBezTo>
                    <a:pt x="91" y="156"/>
                    <a:pt x="89" y="157"/>
                    <a:pt x="87" y="158"/>
                  </a:cubicBezTo>
                  <a:cubicBezTo>
                    <a:pt x="88" y="160"/>
                    <a:pt x="90" y="162"/>
                    <a:pt x="91" y="163"/>
                  </a:cubicBezTo>
                  <a:cubicBezTo>
                    <a:pt x="88" y="162"/>
                    <a:pt x="85" y="161"/>
                    <a:pt x="82" y="159"/>
                  </a:cubicBezTo>
                  <a:cubicBezTo>
                    <a:pt x="77" y="160"/>
                    <a:pt x="72" y="161"/>
                    <a:pt x="67" y="162"/>
                  </a:cubicBezTo>
                  <a:cubicBezTo>
                    <a:pt x="82" y="173"/>
                    <a:pt x="100" y="180"/>
                    <a:pt x="120" y="180"/>
                  </a:cubicBezTo>
                  <a:cubicBezTo>
                    <a:pt x="164" y="180"/>
                    <a:pt x="200" y="148"/>
                    <a:pt x="208" y="106"/>
                  </a:cubicBezTo>
                  <a:cubicBezTo>
                    <a:pt x="207" y="106"/>
                    <a:pt x="206" y="106"/>
                    <a:pt x="205" y="106"/>
                  </a:cubicBezTo>
                  <a:cubicBezTo>
                    <a:pt x="203" y="106"/>
                    <a:pt x="201" y="106"/>
                    <a:pt x="199" y="106"/>
                  </a:cubicBezTo>
                  <a:close/>
                  <a:moveTo>
                    <a:pt x="148" y="163"/>
                  </a:moveTo>
                  <a:cubicBezTo>
                    <a:pt x="154" y="157"/>
                    <a:pt x="159" y="148"/>
                    <a:pt x="163" y="138"/>
                  </a:cubicBezTo>
                  <a:cubicBezTo>
                    <a:pt x="168" y="140"/>
                    <a:pt x="172" y="142"/>
                    <a:pt x="177" y="144"/>
                  </a:cubicBezTo>
                  <a:cubicBezTo>
                    <a:pt x="169" y="153"/>
                    <a:pt x="159" y="159"/>
                    <a:pt x="148" y="163"/>
                  </a:cubicBezTo>
                  <a:close/>
                  <a:moveTo>
                    <a:pt x="228" y="75"/>
                  </a:moveTo>
                  <a:cubicBezTo>
                    <a:pt x="228" y="88"/>
                    <a:pt x="218" y="98"/>
                    <a:pt x="205" y="98"/>
                  </a:cubicBezTo>
                  <a:cubicBezTo>
                    <a:pt x="202" y="98"/>
                    <a:pt x="200" y="98"/>
                    <a:pt x="198" y="97"/>
                  </a:cubicBezTo>
                  <a:cubicBezTo>
                    <a:pt x="182" y="109"/>
                    <a:pt x="162" y="121"/>
                    <a:pt x="138" y="131"/>
                  </a:cubicBezTo>
                  <a:cubicBezTo>
                    <a:pt x="88" y="153"/>
                    <a:pt x="41" y="161"/>
                    <a:pt x="26" y="157"/>
                  </a:cubicBezTo>
                  <a:cubicBezTo>
                    <a:pt x="0" y="151"/>
                    <a:pt x="31" y="122"/>
                    <a:pt x="31" y="122"/>
                  </a:cubicBezTo>
                  <a:cubicBezTo>
                    <a:pt x="31" y="122"/>
                    <a:pt x="15" y="148"/>
                    <a:pt x="31" y="148"/>
                  </a:cubicBezTo>
                  <a:cubicBezTo>
                    <a:pt x="55" y="149"/>
                    <a:pt x="103" y="132"/>
                    <a:pt x="131" y="117"/>
                  </a:cubicBezTo>
                  <a:cubicBezTo>
                    <a:pt x="153" y="104"/>
                    <a:pt x="170" y="92"/>
                    <a:pt x="183" y="81"/>
                  </a:cubicBezTo>
                  <a:cubicBezTo>
                    <a:pt x="182" y="79"/>
                    <a:pt x="182" y="77"/>
                    <a:pt x="182" y="75"/>
                  </a:cubicBezTo>
                  <a:cubicBezTo>
                    <a:pt x="182" y="62"/>
                    <a:pt x="192" y="52"/>
                    <a:pt x="205" y="52"/>
                  </a:cubicBezTo>
                  <a:cubicBezTo>
                    <a:pt x="218" y="52"/>
                    <a:pt x="228" y="62"/>
                    <a:pt x="228" y="75"/>
                  </a:cubicBezTo>
                  <a:close/>
                </a:path>
              </a:pathLst>
            </a:custGeom>
            <a:solidFill>
              <a:schemeClr val="accent2"/>
            </a:solidFill>
            <a:ln>
              <a:noFill/>
            </a:ln>
          </p:spPr>
          <p:txBody>
            <a:bodyPr anchor="ctr"/>
            <a:lstStyle/>
            <a:p>
              <a:pPr algn="ctr"/>
              <a:endParaRPr/>
            </a:p>
          </p:txBody>
        </p:sp>
        <p:sp>
          <p:nvSpPr>
            <p:cNvPr id="7" name="Freeform: Shape 4"/>
            <p:cNvSpPr/>
            <p:nvPr/>
          </p:nvSpPr>
          <p:spPr bwMode="auto">
            <a:xfrm>
              <a:off x="7950606" y="2127162"/>
              <a:ext cx="366829" cy="365078"/>
            </a:xfrm>
            <a:custGeom>
              <a:gdLst>
                <a:gd fmla="*/ 149 w 177" name="T0"/>
                <a:gd fmla="*/ 6 h 176" name="T1"/>
                <a:gd fmla="*/ 15 w 177" name="T2"/>
                <a:gd fmla="*/ 122 h 176" name="T3"/>
                <a:gd fmla="*/ 7 w 177" name="T4"/>
                <a:gd fmla="*/ 154 h 176" name="T5"/>
                <a:gd fmla="*/ 9 w 177" name="T6"/>
                <a:gd fmla="*/ 174 h 176" name="T7"/>
                <a:gd fmla="*/ 54 w 177" name="T8"/>
                <a:gd fmla="*/ 162 h 176" name="T9"/>
                <a:gd fmla="*/ 171 w 177" name="T10"/>
                <a:gd fmla="*/ 45 h 176" name="T11"/>
                <a:gd fmla="*/ 44 w 177" name="T12"/>
                <a:gd fmla="*/ 157 h 176" name="T13"/>
                <a:gd fmla="*/ 15 w 177" name="T14"/>
                <a:gd fmla="*/ 151 h 176" name="T15"/>
                <a:gd fmla="*/ 21 w 177" name="T16"/>
                <a:gd fmla="*/ 128 h 176" name="T17"/>
                <a:gd fmla="*/ 44 w 177" name="T18"/>
                <a:gd fmla="*/ 157 h 176" name="T19"/>
                <a:gd fmla="*/ 25 w 177" name="T20"/>
                <a:gd fmla="*/ 122 h 176" name="T21"/>
                <a:gd fmla="*/ 110 w 177" name="T22"/>
                <a:gd fmla="*/ 47 h 176" name="T23"/>
                <a:gd fmla="*/ 54 w 177" name="T24"/>
                <a:gd fmla="*/ 152 h 176" name="T25"/>
                <a:gd fmla="*/ 153 w 177" name="T26"/>
                <a:gd fmla="*/ 53 h 176" name="T27"/>
                <a:gd fmla="*/ 163 w 177" name="T28"/>
                <a:gd fmla="*/ 40 h 176" name="T29"/>
                <a:gd fmla="*/ 161 w 177" name="T30"/>
                <a:gd fmla="*/ 29 h 176" name="T31"/>
                <a:gd fmla="*/ 160 w 177" name="T32"/>
                <a:gd fmla="*/ 35 h 176" name="T33"/>
                <a:gd fmla="*/ 148 w 177" name="T34"/>
                <a:gd fmla="*/ 48 h 176" name="T35"/>
                <a:gd fmla="*/ 137 w 177" name="T36"/>
                <a:gd fmla="*/ 11 h 176" name="T37"/>
                <a:gd fmla="*/ 166 w 177" name="T38"/>
                <a:gd fmla="*/ 32 h 176" name="T39"/>
                <a:gd fmla="*/ 6 w 177" name="T40"/>
                <a:gd fmla="*/ 46 h 176" name="T41"/>
                <a:gd fmla="*/ 6 w 177" name="T42"/>
                <a:gd fmla="*/ 36 h 176" name="T43"/>
                <a:gd fmla="*/ 42 w 177" name="T44"/>
                <a:gd fmla="*/ 0 h 176" name="T45"/>
                <a:gd fmla="*/ 86 w 177" name="T46"/>
                <a:gd fmla="*/ 44 h 176" name="T47"/>
                <a:gd fmla="*/ 80 w 177" name="T48"/>
                <a:gd fmla="*/ 49 h 176" name="T49"/>
                <a:gd fmla="*/ 71 w 177" name="T50"/>
                <a:gd fmla="*/ 53 h 176" name="T51"/>
                <a:gd fmla="*/ 73 w 177" name="T52"/>
                <a:gd fmla="*/ 41 h 176" name="T53"/>
                <a:gd fmla="*/ 63 w 177" name="T54"/>
                <a:gd fmla="*/ 46 h 176" name="T55"/>
                <a:gd fmla="*/ 65 w 177" name="T56"/>
                <a:gd fmla="*/ 34 h 176" name="T57"/>
                <a:gd fmla="*/ 56 w 177" name="T58"/>
                <a:gd fmla="*/ 38 h 176" name="T59"/>
                <a:gd fmla="*/ 58 w 177" name="T60"/>
                <a:gd fmla="*/ 27 h 176" name="T61"/>
                <a:gd fmla="*/ 49 w 177" name="T62"/>
                <a:gd fmla="*/ 31 h 176" name="T63"/>
                <a:gd fmla="*/ 52 w 177" name="T64"/>
                <a:gd fmla="*/ 21 h 176" name="T65"/>
                <a:gd fmla="*/ 35 w 177" name="T66"/>
                <a:gd fmla="*/ 28 h 176" name="T67"/>
                <a:gd fmla="*/ 42 w 177" name="T68"/>
                <a:gd fmla="*/ 10 h 176" name="T69"/>
                <a:gd fmla="*/ 57 w 177" name="T70"/>
                <a:gd fmla="*/ 73 h 176" name="T71"/>
                <a:gd fmla="*/ 6 w 177" name="T72"/>
                <a:gd fmla="*/ 46 h 176" name="T73"/>
                <a:gd fmla="*/ 172 w 177" name="T74"/>
                <a:gd fmla="*/ 140 h 176" name="T75"/>
                <a:gd fmla="*/ 136 w 177" name="T76"/>
                <a:gd fmla="*/ 176 h 176" name="T77"/>
                <a:gd fmla="*/ 92 w 177" name="T78"/>
                <a:gd fmla="*/ 132 h 176" name="T79"/>
                <a:gd fmla="*/ 143 w 177" name="T80"/>
                <a:gd fmla="*/ 159 h 176" name="T81"/>
                <a:gd fmla="*/ 161 w 177" name="T82"/>
                <a:gd fmla="*/ 130 h 176" name="T83"/>
                <a:gd fmla="*/ 144 w 177" name="T84"/>
                <a:gd fmla="*/ 136 h 176" name="T85"/>
                <a:gd fmla="*/ 153 w 177" name="T86"/>
                <a:gd fmla="*/ 121 h 176" name="T87"/>
                <a:gd fmla="*/ 143 w 177" name="T88"/>
                <a:gd fmla="*/ 125 h 176" name="T89"/>
                <a:gd fmla="*/ 145 w 177" name="T90"/>
                <a:gd fmla="*/ 114 h 176" name="T91"/>
                <a:gd fmla="*/ 136 w 177" name="T92"/>
                <a:gd fmla="*/ 118 h 176" name="T93"/>
                <a:gd fmla="*/ 138 w 177" name="T94"/>
                <a:gd fmla="*/ 107 h 176" name="T95"/>
                <a:gd fmla="*/ 129 w 177" name="T96"/>
                <a:gd fmla="*/ 111 h 176" name="T97"/>
                <a:gd fmla="*/ 131 w 177" name="T98"/>
                <a:gd fmla="*/ 99 h 176" name="T99"/>
                <a:gd fmla="*/ 121 w 177" name="T100"/>
                <a:gd fmla="*/ 104 h 176" name="T101"/>
                <a:gd fmla="*/ 128 w 177" name="T102"/>
                <a:gd fmla="*/ 96 h 176" name="T103"/>
                <a:gd fmla="*/ 172 w 177" name="T104"/>
                <a:gd fmla="*/ 130 h 176"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76" w="177">
                  <a:moveTo>
                    <a:pt x="171" y="27"/>
                  </a:moveTo>
                  <a:cubicBezTo>
                    <a:pt x="149" y="6"/>
                    <a:pt x="149" y="6"/>
                    <a:pt x="149" y="6"/>
                  </a:cubicBezTo>
                  <a:cubicBezTo>
                    <a:pt x="145" y="1"/>
                    <a:pt x="137" y="1"/>
                    <a:pt x="132" y="6"/>
                  </a:cubicBezTo>
                  <a:cubicBezTo>
                    <a:pt x="15" y="122"/>
                    <a:pt x="15" y="122"/>
                    <a:pt x="15" y="122"/>
                  </a:cubicBezTo>
                  <a:cubicBezTo>
                    <a:pt x="15" y="123"/>
                    <a:pt x="15" y="123"/>
                    <a:pt x="15" y="123"/>
                  </a:cubicBezTo>
                  <a:cubicBezTo>
                    <a:pt x="15" y="123"/>
                    <a:pt x="7" y="154"/>
                    <a:pt x="7" y="154"/>
                  </a:cubicBezTo>
                  <a:cubicBezTo>
                    <a:pt x="3" y="168"/>
                    <a:pt x="3" y="168"/>
                    <a:pt x="3" y="168"/>
                  </a:cubicBezTo>
                  <a:cubicBezTo>
                    <a:pt x="2" y="173"/>
                    <a:pt x="4" y="175"/>
                    <a:pt x="9" y="174"/>
                  </a:cubicBezTo>
                  <a:cubicBezTo>
                    <a:pt x="23" y="170"/>
                    <a:pt x="23" y="170"/>
                    <a:pt x="23" y="170"/>
                  </a:cubicBezTo>
                  <a:cubicBezTo>
                    <a:pt x="23" y="170"/>
                    <a:pt x="54" y="162"/>
                    <a:pt x="54" y="162"/>
                  </a:cubicBezTo>
                  <a:cubicBezTo>
                    <a:pt x="54" y="162"/>
                    <a:pt x="54" y="162"/>
                    <a:pt x="54" y="162"/>
                  </a:cubicBezTo>
                  <a:cubicBezTo>
                    <a:pt x="171" y="45"/>
                    <a:pt x="171" y="45"/>
                    <a:pt x="171" y="45"/>
                  </a:cubicBezTo>
                  <a:cubicBezTo>
                    <a:pt x="176" y="40"/>
                    <a:pt x="176" y="32"/>
                    <a:pt x="171" y="27"/>
                  </a:cubicBezTo>
                  <a:close/>
                  <a:moveTo>
                    <a:pt x="44" y="157"/>
                  </a:moveTo>
                  <a:cubicBezTo>
                    <a:pt x="25" y="162"/>
                    <a:pt x="25" y="162"/>
                    <a:pt x="25" y="162"/>
                  </a:cubicBezTo>
                  <a:cubicBezTo>
                    <a:pt x="15" y="151"/>
                    <a:pt x="15" y="151"/>
                    <a:pt x="15" y="151"/>
                  </a:cubicBezTo>
                  <a:cubicBezTo>
                    <a:pt x="20" y="133"/>
                    <a:pt x="20" y="133"/>
                    <a:pt x="20" y="133"/>
                  </a:cubicBezTo>
                  <a:cubicBezTo>
                    <a:pt x="20" y="131"/>
                    <a:pt x="20" y="129"/>
                    <a:pt x="21" y="128"/>
                  </a:cubicBezTo>
                  <a:cubicBezTo>
                    <a:pt x="49" y="156"/>
                    <a:pt x="49" y="156"/>
                    <a:pt x="49" y="156"/>
                  </a:cubicBezTo>
                  <a:cubicBezTo>
                    <a:pt x="47" y="156"/>
                    <a:pt x="46" y="157"/>
                    <a:pt x="44" y="157"/>
                  </a:cubicBezTo>
                  <a:close/>
                  <a:moveTo>
                    <a:pt x="54" y="152"/>
                  </a:moveTo>
                  <a:cubicBezTo>
                    <a:pt x="25" y="122"/>
                    <a:pt x="25" y="122"/>
                    <a:pt x="25" y="122"/>
                  </a:cubicBezTo>
                  <a:cubicBezTo>
                    <a:pt x="105" y="42"/>
                    <a:pt x="105" y="42"/>
                    <a:pt x="105" y="42"/>
                  </a:cubicBezTo>
                  <a:cubicBezTo>
                    <a:pt x="110" y="47"/>
                    <a:pt x="110" y="47"/>
                    <a:pt x="110" y="47"/>
                  </a:cubicBezTo>
                  <a:cubicBezTo>
                    <a:pt x="134" y="72"/>
                    <a:pt x="134" y="72"/>
                    <a:pt x="134" y="72"/>
                  </a:cubicBezTo>
                  <a:lnTo>
                    <a:pt x="54" y="152"/>
                  </a:lnTo>
                  <a:close/>
                  <a:moveTo>
                    <a:pt x="166" y="40"/>
                  </a:moveTo>
                  <a:cubicBezTo>
                    <a:pt x="153" y="53"/>
                    <a:pt x="153" y="53"/>
                    <a:pt x="153" y="53"/>
                  </a:cubicBezTo>
                  <a:cubicBezTo>
                    <a:pt x="151" y="52"/>
                    <a:pt x="151" y="52"/>
                    <a:pt x="151" y="52"/>
                  </a:cubicBezTo>
                  <a:cubicBezTo>
                    <a:pt x="163" y="40"/>
                    <a:pt x="163" y="40"/>
                    <a:pt x="163" y="40"/>
                  </a:cubicBezTo>
                  <a:cubicBezTo>
                    <a:pt x="164" y="39"/>
                    <a:pt x="165" y="37"/>
                    <a:pt x="165" y="35"/>
                  </a:cubicBezTo>
                  <a:cubicBezTo>
                    <a:pt x="165" y="32"/>
                    <a:pt x="162" y="29"/>
                    <a:pt x="161" y="29"/>
                  </a:cubicBezTo>
                  <a:cubicBezTo>
                    <a:pt x="158" y="33"/>
                    <a:pt x="158" y="33"/>
                    <a:pt x="158" y="33"/>
                  </a:cubicBezTo>
                  <a:cubicBezTo>
                    <a:pt x="159" y="34"/>
                    <a:pt x="160" y="35"/>
                    <a:pt x="160" y="35"/>
                  </a:cubicBezTo>
                  <a:cubicBezTo>
                    <a:pt x="160" y="36"/>
                    <a:pt x="160" y="36"/>
                    <a:pt x="159" y="36"/>
                  </a:cubicBezTo>
                  <a:cubicBezTo>
                    <a:pt x="148" y="48"/>
                    <a:pt x="148" y="48"/>
                    <a:pt x="148" y="48"/>
                  </a:cubicBezTo>
                  <a:cubicBezTo>
                    <a:pt x="124" y="24"/>
                    <a:pt x="124" y="24"/>
                    <a:pt x="124" y="24"/>
                  </a:cubicBezTo>
                  <a:cubicBezTo>
                    <a:pt x="137" y="11"/>
                    <a:pt x="137" y="11"/>
                    <a:pt x="137" y="11"/>
                  </a:cubicBezTo>
                  <a:cubicBezTo>
                    <a:pt x="139" y="9"/>
                    <a:pt x="142" y="9"/>
                    <a:pt x="144" y="11"/>
                  </a:cubicBezTo>
                  <a:cubicBezTo>
                    <a:pt x="166" y="32"/>
                    <a:pt x="166" y="32"/>
                    <a:pt x="166" y="32"/>
                  </a:cubicBezTo>
                  <a:cubicBezTo>
                    <a:pt x="168" y="34"/>
                    <a:pt x="168" y="38"/>
                    <a:pt x="166" y="40"/>
                  </a:cubicBezTo>
                  <a:close/>
                  <a:moveTo>
                    <a:pt x="6" y="46"/>
                  </a:moveTo>
                  <a:cubicBezTo>
                    <a:pt x="0" y="41"/>
                    <a:pt x="0" y="41"/>
                    <a:pt x="0" y="41"/>
                  </a:cubicBezTo>
                  <a:cubicBezTo>
                    <a:pt x="6" y="36"/>
                    <a:pt x="6" y="36"/>
                    <a:pt x="6" y="36"/>
                  </a:cubicBezTo>
                  <a:cubicBezTo>
                    <a:pt x="36" y="5"/>
                    <a:pt x="36" y="5"/>
                    <a:pt x="36" y="5"/>
                  </a:cubicBezTo>
                  <a:cubicBezTo>
                    <a:pt x="42" y="0"/>
                    <a:pt x="42" y="0"/>
                    <a:pt x="42" y="0"/>
                  </a:cubicBezTo>
                  <a:cubicBezTo>
                    <a:pt x="47" y="5"/>
                    <a:pt x="47" y="5"/>
                    <a:pt x="47" y="5"/>
                  </a:cubicBezTo>
                  <a:cubicBezTo>
                    <a:pt x="86" y="44"/>
                    <a:pt x="86" y="44"/>
                    <a:pt x="86" y="44"/>
                  </a:cubicBezTo>
                  <a:cubicBezTo>
                    <a:pt x="81" y="49"/>
                    <a:pt x="81" y="49"/>
                    <a:pt x="81" y="49"/>
                  </a:cubicBezTo>
                  <a:cubicBezTo>
                    <a:pt x="80" y="49"/>
                    <a:pt x="80" y="49"/>
                    <a:pt x="80" y="49"/>
                  </a:cubicBezTo>
                  <a:cubicBezTo>
                    <a:pt x="73" y="55"/>
                    <a:pt x="73" y="55"/>
                    <a:pt x="73" y="55"/>
                  </a:cubicBezTo>
                  <a:cubicBezTo>
                    <a:pt x="71" y="53"/>
                    <a:pt x="71" y="53"/>
                    <a:pt x="71" y="53"/>
                  </a:cubicBezTo>
                  <a:cubicBezTo>
                    <a:pt x="77" y="46"/>
                    <a:pt x="77" y="46"/>
                    <a:pt x="77" y="46"/>
                  </a:cubicBezTo>
                  <a:cubicBezTo>
                    <a:pt x="73" y="41"/>
                    <a:pt x="73" y="41"/>
                    <a:pt x="73" y="41"/>
                  </a:cubicBezTo>
                  <a:cubicBezTo>
                    <a:pt x="66" y="48"/>
                    <a:pt x="66" y="48"/>
                    <a:pt x="66" y="48"/>
                  </a:cubicBezTo>
                  <a:cubicBezTo>
                    <a:pt x="63" y="46"/>
                    <a:pt x="63" y="46"/>
                    <a:pt x="63" y="46"/>
                  </a:cubicBezTo>
                  <a:cubicBezTo>
                    <a:pt x="70" y="39"/>
                    <a:pt x="70" y="39"/>
                    <a:pt x="70" y="39"/>
                  </a:cubicBezTo>
                  <a:cubicBezTo>
                    <a:pt x="65" y="34"/>
                    <a:pt x="65" y="34"/>
                    <a:pt x="65" y="34"/>
                  </a:cubicBezTo>
                  <a:cubicBezTo>
                    <a:pt x="59" y="41"/>
                    <a:pt x="59" y="41"/>
                    <a:pt x="59" y="41"/>
                  </a:cubicBezTo>
                  <a:cubicBezTo>
                    <a:pt x="56" y="38"/>
                    <a:pt x="56" y="38"/>
                    <a:pt x="56" y="38"/>
                  </a:cubicBezTo>
                  <a:cubicBezTo>
                    <a:pt x="63" y="32"/>
                    <a:pt x="63" y="32"/>
                    <a:pt x="63" y="32"/>
                  </a:cubicBezTo>
                  <a:cubicBezTo>
                    <a:pt x="58" y="27"/>
                    <a:pt x="58" y="27"/>
                    <a:pt x="58" y="27"/>
                  </a:cubicBezTo>
                  <a:cubicBezTo>
                    <a:pt x="51" y="34"/>
                    <a:pt x="51" y="34"/>
                    <a:pt x="51" y="34"/>
                  </a:cubicBezTo>
                  <a:cubicBezTo>
                    <a:pt x="49" y="31"/>
                    <a:pt x="49" y="31"/>
                    <a:pt x="49" y="31"/>
                  </a:cubicBezTo>
                  <a:cubicBezTo>
                    <a:pt x="56" y="24"/>
                    <a:pt x="56" y="24"/>
                    <a:pt x="56" y="24"/>
                  </a:cubicBezTo>
                  <a:cubicBezTo>
                    <a:pt x="52" y="21"/>
                    <a:pt x="52" y="21"/>
                    <a:pt x="52" y="21"/>
                  </a:cubicBezTo>
                  <a:cubicBezTo>
                    <a:pt x="40" y="33"/>
                    <a:pt x="40" y="33"/>
                    <a:pt x="40" y="33"/>
                  </a:cubicBezTo>
                  <a:cubicBezTo>
                    <a:pt x="35" y="28"/>
                    <a:pt x="35" y="28"/>
                    <a:pt x="35" y="28"/>
                  </a:cubicBezTo>
                  <a:cubicBezTo>
                    <a:pt x="47" y="16"/>
                    <a:pt x="47" y="16"/>
                    <a:pt x="47" y="16"/>
                  </a:cubicBezTo>
                  <a:cubicBezTo>
                    <a:pt x="42" y="10"/>
                    <a:pt x="42" y="10"/>
                    <a:pt x="42" y="10"/>
                  </a:cubicBezTo>
                  <a:cubicBezTo>
                    <a:pt x="18" y="34"/>
                    <a:pt x="18" y="34"/>
                    <a:pt x="18" y="34"/>
                  </a:cubicBezTo>
                  <a:cubicBezTo>
                    <a:pt x="57" y="73"/>
                    <a:pt x="57" y="73"/>
                    <a:pt x="57" y="73"/>
                  </a:cubicBezTo>
                  <a:cubicBezTo>
                    <a:pt x="45" y="85"/>
                    <a:pt x="45" y="85"/>
                    <a:pt x="45" y="85"/>
                  </a:cubicBezTo>
                  <a:lnTo>
                    <a:pt x="6" y="46"/>
                  </a:lnTo>
                  <a:close/>
                  <a:moveTo>
                    <a:pt x="177" y="135"/>
                  </a:moveTo>
                  <a:cubicBezTo>
                    <a:pt x="172" y="140"/>
                    <a:pt x="172" y="140"/>
                    <a:pt x="172" y="140"/>
                  </a:cubicBezTo>
                  <a:cubicBezTo>
                    <a:pt x="141" y="171"/>
                    <a:pt x="141" y="171"/>
                    <a:pt x="141" y="171"/>
                  </a:cubicBezTo>
                  <a:cubicBezTo>
                    <a:pt x="136" y="176"/>
                    <a:pt x="136" y="176"/>
                    <a:pt x="136" y="176"/>
                  </a:cubicBezTo>
                  <a:cubicBezTo>
                    <a:pt x="131" y="171"/>
                    <a:pt x="131" y="171"/>
                    <a:pt x="131" y="171"/>
                  </a:cubicBezTo>
                  <a:cubicBezTo>
                    <a:pt x="92" y="132"/>
                    <a:pt x="92" y="132"/>
                    <a:pt x="92" y="132"/>
                  </a:cubicBezTo>
                  <a:cubicBezTo>
                    <a:pt x="104" y="120"/>
                    <a:pt x="104" y="120"/>
                    <a:pt x="104" y="120"/>
                  </a:cubicBezTo>
                  <a:cubicBezTo>
                    <a:pt x="143" y="159"/>
                    <a:pt x="143" y="159"/>
                    <a:pt x="143" y="159"/>
                  </a:cubicBezTo>
                  <a:cubicBezTo>
                    <a:pt x="167" y="135"/>
                    <a:pt x="167" y="135"/>
                    <a:pt x="167" y="135"/>
                  </a:cubicBezTo>
                  <a:cubicBezTo>
                    <a:pt x="161" y="130"/>
                    <a:pt x="161" y="130"/>
                    <a:pt x="161" y="130"/>
                  </a:cubicBezTo>
                  <a:cubicBezTo>
                    <a:pt x="149" y="142"/>
                    <a:pt x="149" y="142"/>
                    <a:pt x="149" y="142"/>
                  </a:cubicBezTo>
                  <a:cubicBezTo>
                    <a:pt x="144" y="136"/>
                    <a:pt x="144" y="136"/>
                    <a:pt x="144" y="136"/>
                  </a:cubicBezTo>
                  <a:cubicBezTo>
                    <a:pt x="156" y="125"/>
                    <a:pt x="156" y="125"/>
                    <a:pt x="156" y="125"/>
                  </a:cubicBezTo>
                  <a:cubicBezTo>
                    <a:pt x="153" y="121"/>
                    <a:pt x="153" y="121"/>
                    <a:pt x="153" y="121"/>
                  </a:cubicBezTo>
                  <a:cubicBezTo>
                    <a:pt x="146" y="128"/>
                    <a:pt x="146" y="128"/>
                    <a:pt x="146" y="128"/>
                  </a:cubicBezTo>
                  <a:cubicBezTo>
                    <a:pt x="143" y="125"/>
                    <a:pt x="143" y="125"/>
                    <a:pt x="143" y="125"/>
                  </a:cubicBezTo>
                  <a:cubicBezTo>
                    <a:pt x="150" y="119"/>
                    <a:pt x="150" y="119"/>
                    <a:pt x="150" y="119"/>
                  </a:cubicBezTo>
                  <a:cubicBezTo>
                    <a:pt x="145" y="114"/>
                    <a:pt x="145" y="114"/>
                    <a:pt x="145" y="114"/>
                  </a:cubicBezTo>
                  <a:cubicBezTo>
                    <a:pt x="138" y="121"/>
                    <a:pt x="138" y="121"/>
                    <a:pt x="138" y="121"/>
                  </a:cubicBezTo>
                  <a:cubicBezTo>
                    <a:pt x="136" y="118"/>
                    <a:pt x="136" y="118"/>
                    <a:pt x="136" y="118"/>
                  </a:cubicBezTo>
                  <a:cubicBezTo>
                    <a:pt x="143" y="111"/>
                    <a:pt x="143" y="111"/>
                    <a:pt x="143" y="111"/>
                  </a:cubicBezTo>
                  <a:cubicBezTo>
                    <a:pt x="138" y="107"/>
                    <a:pt x="138" y="107"/>
                    <a:pt x="138" y="107"/>
                  </a:cubicBezTo>
                  <a:cubicBezTo>
                    <a:pt x="131" y="113"/>
                    <a:pt x="131" y="113"/>
                    <a:pt x="131" y="113"/>
                  </a:cubicBezTo>
                  <a:cubicBezTo>
                    <a:pt x="129" y="111"/>
                    <a:pt x="129" y="111"/>
                    <a:pt x="129" y="111"/>
                  </a:cubicBezTo>
                  <a:cubicBezTo>
                    <a:pt x="135" y="104"/>
                    <a:pt x="135" y="104"/>
                    <a:pt x="135" y="104"/>
                  </a:cubicBezTo>
                  <a:cubicBezTo>
                    <a:pt x="131" y="99"/>
                    <a:pt x="131" y="99"/>
                    <a:pt x="131" y="99"/>
                  </a:cubicBezTo>
                  <a:cubicBezTo>
                    <a:pt x="124" y="106"/>
                    <a:pt x="124" y="106"/>
                    <a:pt x="124" y="106"/>
                  </a:cubicBezTo>
                  <a:cubicBezTo>
                    <a:pt x="121" y="104"/>
                    <a:pt x="121" y="104"/>
                    <a:pt x="121" y="104"/>
                  </a:cubicBezTo>
                  <a:cubicBezTo>
                    <a:pt x="128" y="97"/>
                    <a:pt x="128" y="97"/>
                    <a:pt x="128" y="97"/>
                  </a:cubicBezTo>
                  <a:cubicBezTo>
                    <a:pt x="128" y="96"/>
                    <a:pt x="128" y="96"/>
                    <a:pt x="128" y="96"/>
                  </a:cubicBezTo>
                  <a:cubicBezTo>
                    <a:pt x="133" y="91"/>
                    <a:pt x="133" y="91"/>
                    <a:pt x="133" y="91"/>
                  </a:cubicBezTo>
                  <a:cubicBezTo>
                    <a:pt x="172" y="130"/>
                    <a:pt x="172" y="130"/>
                    <a:pt x="172" y="130"/>
                  </a:cubicBezTo>
                  <a:lnTo>
                    <a:pt x="177" y="135"/>
                  </a:lnTo>
                  <a:close/>
                </a:path>
              </a:pathLst>
            </a:custGeom>
            <a:solidFill>
              <a:schemeClr val="accent3"/>
            </a:solidFill>
            <a:ln>
              <a:noFill/>
            </a:ln>
            <a:extLst/>
          </p:spPr>
          <p:txBody>
            <a:bodyPr anchor="ctr"/>
            <a:lstStyle/>
            <a:p>
              <a:pPr algn="ctr"/>
              <a:endParaRPr/>
            </a:p>
          </p:txBody>
        </p:sp>
        <p:sp>
          <p:nvSpPr>
            <p:cNvPr id="8" name="Freeform: Shape 5"/>
            <p:cNvSpPr/>
            <p:nvPr/>
          </p:nvSpPr>
          <p:spPr bwMode="auto">
            <a:xfrm>
              <a:off x="4689914" y="4080125"/>
              <a:ext cx="450698" cy="427913"/>
            </a:xfrm>
            <a:custGeom>
              <a:gdLst>
                <a:gd fmla="*/ 257 w 268" name="T0"/>
                <a:gd fmla="*/ 234 h 254" name="T1"/>
                <a:gd fmla="*/ 245 w 268" name="T2"/>
                <a:gd fmla="*/ 234 h 254" name="T3"/>
                <a:gd fmla="*/ 157 w 268" name="T4"/>
                <a:gd fmla="*/ 21 h 254" name="T5"/>
                <a:gd fmla="*/ 134 w 268" name="T6"/>
                <a:gd fmla="*/ 0 h 254" name="T7"/>
                <a:gd fmla="*/ 111 w 268" name="T8"/>
                <a:gd fmla="*/ 21 h 254" name="T9"/>
                <a:gd fmla="*/ 23 w 268" name="T10"/>
                <a:gd fmla="*/ 234 h 254" name="T11"/>
                <a:gd fmla="*/ 11 w 268" name="T12"/>
                <a:gd fmla="*/ 234 h 254" name="T13"/>
                <a:gd fmla="*/ 0 w 268" name="T14"/>
                <a:gd fmla="*/ 244 h 254" name="T15"/>
                <a:gd fmla="*/ 11 w 268" name="T16"/>
                <a:gd fmla="*/ 254 h 254" name="T17"/>
                <a:gd fmla="*/ 257 w 268" name="T18"/>
                <a:gd fmla="*/ 254 h 254" name="T19"/>
                <a:gd fmla="*/ 268 w 268" name="T20"/>
                <a:gd fmla="*/ 244 h 254" name="T21"/>
                <a:gd fmla="*/ 257 w 268" name="T22"/>
                <a:gd fmla="*/ 234 h 254" name="T23"/>
                <a:gd fmla="*/ 121 w 268" name="T24"/>
                <a:gd fmla="*/ 26 h 254" name="T25"/>
                <a:gd fmla="*/ 134 w 268" name="T26"/>
                <a:gd fmla="*/ 11 h 254" name="T27"/>
                <a:gd fmla="*/ 147 w 268" name="T28"/>
                <a:gd fmla="*/ 26 h 254" name="T29"/>
                <a:gd fmla="*/ 162 w 268" name="T30"/>
                <a:gd fmla="*/ 63 h 254" name="T31"/>
                <a:gd fmla="*/ 106 w 268" name="T32"/>
                <a:gd fmla="*/ 63 h 254" name="T33"/>
                <a:gd fmla="*/ 121 w 268" name="T34"/>
                <a:gd fmla="*/ 26 h 254" name="T35"/>
                <a:gd fmla="*/ 58 w 268" name="T36"/>
                <a:gd fmla="*/ 178 h 254" name="T37"/>
                <a:gd fmla="*/ 82 w 268" name="T38"/>
                <a:gd fmla="*/ 120 h 254" name="T39"/>
                <a:gd fmla="*/ 186 w 268" name="T40"/>
                <a:gd fmla="*/ 120 h 254" name="T41"/>
                <a:gd fmla="*/ 209 w 268" name="T42"/>
                <a:gd fmla="*/ 178 h 254" name="T43"/>
                <a:gd fmla="*/ 58 w 268" name="T44"/>
                <a:gd fmla="*/ 178 h 25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54" w="268">
                  <a:moveTo>
                    <a:pt x="257" y="234"/>
                  </a:moveTo>
                  <a:cubicBezTo>
                    <a:pt x="245" y="234"/>
                    <a:pt x="245" y="234"/>
                    <a:pt x="245" y="234"/>
                  </a:cubicBezTo>
                  <a:cubicBezTo>
                    <a:pt x="157" y="21"/>
                    <a:pt x="157" y="21"/>
                    <a:pt x="157" y="21"/>
                  </a:cubicBezTo>
                  <a:cubicBezTo>
                    <a:pt x="149" y="3"/>
                    <a:pt x="139" y="0"/>
                    <a:pt x="134" y="0"/>
                  </a:cubicBezTo>
                  <a:cubicBezTo>
                    <a:pt x="128" y="0"/>
                    <a:pt x="118" y="3"/>
                    <a:pt x="111" y="21"/>
                  </a:cubicBezTo>
                  <a:cubicBezTo>
                    <a:pt x="23" y="234"/>
                    <a:pt x="23" y="234"/>
                    <a:pt x="23" y="234"/>
                  </a:cubicBezTo>
                  <a:cubicBezTo>
                    <a:pt x="11" y="234"/>
                    <a:pt x="11" y="234"/>
                    <a:pt x="11" y="234"/>
                  </a:cubicBezTo>
                  <a:cubicBezTo>
                    <a:pt x="5" y="234"/>
                    <a:pt x="0" y="238"/>
                    <a:pt x="0" y="244"/>
                  </a:cubicBezTo>
                  <a:cubicBezTo>
                    <a:pt x="0" y="249"/>
                    <a:pt x="5" y="254"/>
                    <a:pt x="11" y="254"/>
                  </a:cubicBezTo>
                  <a:cubicBezTo>
                    <a:pt x="257" y="254"/>
                    <a:pt x="257" y="254"/>
                    <a:pt x="257" y="254"/>
                  </a:cubicBezTo>
                  <a:cubicBezTo>
                    <a:pt x="263" y="254"/>
                    <a:pt x="268" y="249"/>
                    <a:pt x="268" y="244"/>
                  </a:cubicBezTo>
                  <a:cubicBezTo>
                    <a:pt x="268" y="238"/>
                    <a:pt x="263" y="234"/>
                    <a:pt x="257" y="234"/>
                  </a:cubicBezTo>
                  <a:close/>
                  <a:moveTo>
                    <a:pt x="121" y="26"/>
                  </a:moveTo>
                  <a:cubicBezTo>
                    <a:pt x="125" y="17"/>
                    <a:pt x="130" y="11"/>
                    <a:pt x="134" y="11"/>
                  </a:cubicBezTo>
                  <a:cubicBezTo>
                    <a:pt x="138" y="11"/>
                    <a:pt x="143" y="17"/>
                    <a:pt x="147" y="26"/>
                  </a:cubicBezTo>
                  <a:cubicBezTo>
                    <a:pt x="162" y="63"/>
                    <a:pt x="162" y="63"/>
                    <a:pt x="162" y="63"/>
                  </a:cubicBezTo>
                  <a:cubicBezTo>
                    <a:pt x="106" y="63"/>
                    <a:pt x="106" y="63"/>
                    <a:pt x="106" y="63"/>
                  </a:cubicBezTo>
                  <a:lnTo>
                    <a:pt x="121" y="26"/>
                  </a:lnTo>
                  <a:close/>
                  <a:moveTo>
                    <a:pt x="58" y="178"/>
                  </a:moveTo>
                  <a:cubicBezTo>
                    <a:pt x="82" y="120"/>
                    <a:pt x="82" y="120"/>
                    <a:pt x="82" y="120"/>
                  </a:cubicBezTo>
                  <a:cubicBezTo>
                    <a:pt x="186" y="120"/>
                    <a:pt x="186" y="120"/>
                    <a:pt x="186" y="120"/>
                  </a:cubicBezTo>
                  <a:cubicBezTo>
                    <a:pt x="209" y="178"/>
                    <a:pt x="209" y="178"/>
                    <a:pt x="209" y="178"/>
                  </a:cubicBezTo>
                  <a:lnTo>
                    <a:pt x="58" y="178"/>
                  </a:lnTo>
                  <a:close/>
                </a:path>
              </a:pathLst>
            </a:custGeom>
            <a:solidFill>
              <a:schemeClr val="accent5"/>
            </a:solidFill>
            <a:ln>
              <a:noFill/>
            </a:ln>
            <a:extLst/>
          </p:spPr>
          <p:txBody>
            <a:bodyPr anchor="ctr"/>
            <a:lstStyle/>
            <a:p>
              <a:pPr algn="ctr"/>
              <a:endParaRPr/>
            </a:p>
          </p:txBody>
        </p:sp>
        <p:sp>
          <p:nvSpPr>
            <p:cNvPr id="9" name="Freeform: Shape 6"/>
            <p:cNvSpPr/>
            <p:nvPr/>
          </p:nvSpPr>
          <p:spPr bwMode="auto">
            <a:xfrm>
              <a:off x="1395303" y="4059819"/>
              <a:ext cx="283785" cy="468524"/>
            </a:xfrm>
            <a:custGeom>
              <a:gdLst>
                <a:gd fmla="*/ 28 w 108" name="T0"/>
                <a:gd fmla="*/ 142 h 178" name="T1"/>
                <a:gd fmla="*/ 29 w 108" name="T2"/>
                <a:gd fmla="*/ 153 h 178" name="T3"/>
                <a:gd fmla="*/ 17 w 108" name="T4"/>
                <a:gd fmla="*/ 158 h 178" name="T5"/>
                <a:gd fmla="*/ 0 w 108" name="T6"/>
                <a:gd fmla="*/ 172 h 178" name="T7"/>
                <a:gd fmla="*/ 0 w 108" name="T8"/>
                <a:gd fmla="*/ 142 h 178" name="T9"/>
                <a:gd fmla="*/ 24 w 108" name="T10"/>
                <a:gd fmla="*/ 117 h 178" name="T11"/>
                <a:gd fmla="*/ 26 w 108" name="T12"/>
                <a:gd fmla="*/ 134 h 178" name="T13"/>
                <a:gd fmla="*/ 27 w 108" name="T14"/>
                <a:gd fmla="*/ 137 h 178" name="T15"/>
                <a:gd fmla="*/ 27 w 108" name="T16"/>
                <a:gd fmla="*/ 137 h 178" name="T17"/>
                <a:gd fmla="*/ 28 w 108" name="T18"/>
                <a:gd fmla="*/ 142 h 178" name="T19"/>
                <a:gd fmla="*/ 86 w 108" name="T20"/>
                <a:gd fmla="*/ 120 h 178" name="T21"/>
                <a:gd fmla="*/ 84 w 108" name="T22"/>
                <a:gd fmla="*/ 134 h 178" name="T23"/>
                <a:gd fmla="*/ 83 w 108" name="T24"/>
                <a:gd fmla="*/ 137 h 178" name="T25"/>
                <a:gd fmla="*/ 83 w 108" name="T26"/>
                <a:gd fmla="*/ 137 h 178" name="T27"/>
                <a:gd fmla="*/ 83 w 108" name="T28"/>
                <a:gd fmla="*/ 142 h 178" name="T29"/>
                <a:gd fmla="*/ 81 w 108" name="T30"/>
                <a:gd fmla="*/ 154 h 178" name="T31"/>
                <a:gd fmla="*/ 90 w 108" name="T32"/>
                <a:gd fmla="*/ 158 h 178" name="T33"/>
                <a:gd fmla="*/ 108 w 108" name="T34"/>
                <a:gd fmla="*/ 172 h 178" name="T35"/>
                <a:gd fmla="*/ 108 w 108" name="T36"/>
                <a:gd fmla="*/ 142 h 178" name="T37"/>
                <a:gd fmla="*/ 86 w 108" name="T38"/>
                <a:gd fmla="*/ 120 h 178" name="T39"/>
                <a:gd fmla="*/ 55 w 108" name="T40"/>
                <a:gd fmla="*/ 0 h 178" name="T41"/>
                <a:gd fmla="*/ 26 w 108" name="T42"/>
                <a:gd fmla="*/ 42 h 178" name="T43"/>
                <a:gd fmla="*/ 84 w 108" name="T44"/>
                <a:gd fmla="*/ 42 h 178" name="T45"/>
                <a:gd fmla="*/ 55 w 108" name="T46"/>
                <a:gd fmla="*/ 0 h 178" name="T47"/>
                <a:gd fmla="*/ 35 w 108" name="T48"/>
                <a:gd fmla="*/ 162 h 178" name="T49"/>
                <a:gd fmla="*/ 45 w 108" name="T50"/>
                <a:gd fmla="*/ 162 h 178" name="T51"/>
                <a:gd fmla="*/ 45 w 108" name="T52"/>
                <a:gd fmla="*/ 141 h 178" name="T53"/>
                <a:gd fmla="*/ 31 w 108" name="T54"/>
                <a:gd fmla="*/ 141 h 178" name="T55"/>
                <a:gd fmla="*/ 35 w 108" name="T56"/>
                <a:gd fmla="*/ 162 h 178" name="T57"/>
                <a:gd fmla="*/ 87 w 108" name="T58"/>
                <a:gd fmla="*/ 62 h 178" name="T59"/>
                <a:gd fmla="*/ 80 w 108" name="T60"/>
                <a:gd fmla="*/ 133 h 178" name="T61"/>
                <a:gd fmla="*/ 65 w 108" name="T62"/>
                <a:gd fmla="*/ 133 h 178" name="T63"/>
                <a:gd fmla="*/ 65 w 108" name="T64"/>
                <a:gd fmla="*/ 116 h 178" name="T65"/>
                <a:gd fmla="*/ 45 w 108" name="T66"/>
                <a:gd fmla="*/ 116 h 178" name="T67"/>
                <a:gd fmla="*/ 45 w 108" name="T68"/>
                <a:gd fmla="*/ 133 h 178" name="T69"/>
                <a:gd fmla="*/ 30 w 108" name="T70"/>
                <a:gd fmla="*/ 133 h 178" name="T71"/>
                <a:gd fmla="*/ 23 w 108" name="T72"/>
                <a:gd fmla="*/ 61 h 178" name="T73"/>
                <a:gd fmla="*/ 24 w 108" name="T74"/>
                <a:gd fmla="*/ 50 h 178" name="T75"/>
                <a:gd fmla="*/ 86 w 108" name="T76"/>
                <a:gd fmla="*/ 50 h 178" name="T77"/>
                <a:gd fmla="*/ 87 w 108" name="T78"/>
                <a:gd fmla="*/ 59 h 178" name="T79"/>
                <a:gd fmla="*/ 88 w 108" name="T80"/>
                <a:gd fmla="*/ 61 h 178" name="T81"/>
                <a:gd fmla="*/ 87 w 108" name="T82"/>
                <a:gd fmla="*/ 62 h 178" name="T83"/>
                <a:gd fmla="*/ 67 w 108" name="T84"/>
                <a:gd fmla="*/ 72 h 178" name="T85"/>
                <a:gd fmla="*/ 55 w 108" name="T86"/>
                <a:gd fmla="*/ 61 h 178" name="T87"/>
                <a:gd fmla="*/ 44 w 108" name="T88"/>
                <a:gd fmla="*/ 72 h 178" name="T89"/>
                <a:gd fmla="*/ 55 w 108" name="T90"/>
                <a:gd fmla="*/ 83 h 178" name="T91"/>
                <a:gd fmla="*/ 67 w 108" name="T92"/>
                <a:gd fmla="*/ 72 h 178" name="T93"/>
                <a:gd fmla="*/ 65 w 108" name="T94"/>
                <a:gd fmla="*/ 162 h 178" name="T95"/>
                <a:gd fmla="*/ 74 w 108" name="T96"/>
                <a:gd fmla="*/ 162 h 178" name="T97"/>
                <a:gd fmla="*/ 76 w 108" name="T98"/>
                <a:gd fmla="*/ 162 h 178" name="T99"/>
                <a:gd fmla="*/ 79 w 108" name="T100"/>
                <a:gd fmla="*/ 141 h 178" name="T101"/>
                <a:gd fmla="*/ 65 w 108" name="T102"/>
                <a:gd fmla="*/ 141 h 178" name="T103"/>
                <a:gd fmla="*/ 65 w 108" name="T104"/>
                <a:gd fmla="*/ 162 h 178" name="T105"/>
                <a:gd fmla="*/ 49 w 108" name="T106"/>
                <a:gd fmla="*/ 178 h 178" name="T107"/>
                <a:gd fmla="*/ 61 w 108" name="T108"/>
                <a:gd fmla="*/ 178 h 178" name="T109"/>
                <a:gd fmla="*/ 61 w 108" name="T110"/>
                <a:gd fmla="*/ 120 h 178" name="T111"/>
                <a:gd fmla="*/ 49 w 108" name="T112"/>
                <a:gd fmla="*/ 120 h 178" name="T113"/>
                <a:gd fmla="*/ 49 w 108" name="T114"/>
                <a:gd fmla="*/ 178 h 178"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78" w="108">
                  <a:moveTo>
                    <a:pt x="28" y="142"/>
                  </a:moveTo>
                  <a:cubicBezTo>
                    <a:pt x="28" y="145"/>
                    <a:pt x="29" y="149"/>
                    <a:pt x="29" y="153"/>
                  </a:cubicBezTo>
                  <a:cubicBezTo>
                    <a:pt x="25" y="154"/>
                    <a:pt x="20" y="155"/>
                    <a:pt x="17" y="158"/>
                  </a:cubicBezTo>
                  <a:cubicBezTo>
                    <a:pt x="12" y="164"/>
                    <a:pt x="0" y="172"/>
                    <a:pt x="0" y="172"/>
                  </a:cubicBezTo>
                  <a:cubicBezTo>
                    <a:pt x="0" y="142"/>
                    <a:pt x="0" y="142"/>
                    <a:pt x="0" y="142"/>
                  </a:cubicBezTo>
                  <a:cubicBezTo>
                    <a:pt x="24" y="117"/>
                    <a:pt x="24" y="117"/>
                    <a:pt x="24" y="117"/>
                  </a:cubicBezTo>
                  <a:cubicBezTo>
                    <a:pt x="25" y="123"/>
                    <a:pt x="26" y="128"/>
                    <a:pt x="26" y="134"/>
                  </a:cubicBezTo>
                  <a:cubicBezTo>
                    <a:pt x="27" y="137"/>
                    <a:pt x="27" y="137"/>
                    <a:pt x="27" y="137"/>
                  </a:cubicBezTo>
                  <a:cubicBezTo>
                    <a:pt x="27" y="137"/>
                    <a:pt x="27" y="137"/>
                    <a:pt x="27" y="137"/>
                  </a:cubicBezTo>
                  <a:lnTo>
                    <a:pt x="28" y="142"/>
                  </a:lnTo>
                  <a:close/>
                  <a:moveTo>
                    <a:pt x="86" y="120"/>
                  </a:moveTo>
                  <a:cubicBezTo>
                    <a:pt x="85" y="125"/>
                    <a:pt x="84" y="129"/>
                    <a:pt x="84" y="134"/>
                  </a:cubicBezTo>
                  <a:cubicBezTo>
                    <a:pt x="83" y="137"/>
                    <a:pt x="83" y="137"/>
                    <a:pt x="83" y="137"/>
                  </a:cubicBezTo>
                  <a:cubicBezTo>
                    <a:pt x="83" y="137"/>
                    <a:pt x="83" y="137"/>
                    <a:pt x="83" y="137"/>
                  </a:cubicBezTo>
                  <a:cubicBezTo>
                    <a:pt x="83" y="142"/>
                    <a:pt x="83" y="142"/>
                    <a:pt x="83" y="142"/>
                  </a:cubicBezTo>
                  <a:cubicBezTo>
                    <a:pt x="82" y="146"/>
                    <a:pt x="82" y="150"/>
                    <a:pt x="81" y="154"/>
                  </a:cubicBezTo>
                  <a:cubicBezTo>
                    <a:pt x="84" y="154"/>
                    <a:pt x="88" y="156"/>
                    <a:pt x="90" y="158"/>
                  </a:cubicBezTo>
                  <a:cubicBezTo>
                    <a:pt x="95" y="164"/>
                    <a:pt x="108" y="172"/>
                    <a:pt x="108" y="172"/>
                  </a:cubicBezTo>
                  <a:cubicBezTo>
                    <a:pt x="108" y="142"/>
                    <a:pt x="108" y="142"/>
                    <a:pt x="108" y="142"/>
                  </a:cubicBezTo>
                  <a:lnTo>
                    <a:pt x="86" y="120"/>
                  </a:lnTo>
                  <a:close/>
                  <a:moveTo>
                    <a:pt x="55" y="0"/>
                  </a:moveTo>
                  <a:cubicBezTo>
                    <a:pt x="55" y="0"/>
                    <a:pt x="34" y="16"/>
                    <a:pt x="26" y="42"/>
                  </a:cubicBezTo>
                  <a:cubicBezTo>
                    <a:pt x="84" y="42"/>
                    <a:pt x="84" y="42"/>
                    <a:pt x="84" y="42"/>
                  </a:cubicBezTo>
                  <a:cubicBezTo>
                    <a:pt x="77" y="16"/>
                    <a:pt x="55" y="0"/>
                    <a:pt x="55" y="0"/>
                  </a:cubicBezTo>
                  <a:moveTo>
                    <a:pt x="35" y="162"/>
                  </a:moveTo>
                  <a:cubicBezTo>
                    <a:pt x="45" y="162"/>
                    <a:pt x="45" y="162"/>
                    <a:pt x="45" y="162"/>
                  </a:cubicBezTo>
                  <a:cubicBezTo>
                    <a:pt x="45" y="141"/>
                    <a:pt x="45" y="141"/>
                    <a:pt x="45" y="141"/>
                  </a:cubicBezTo>
                  <a:cubicBezTo>
                    <a:pt x="31" y="141"/>
                    <a:pt x="31" y="141"/>
                    <a:pt x="31" y="141"/>
                  </a:cubicBezTo>
                  <a:cubicBezTo>
                    <a:pt x="33" y="149"/>
                    <a:pt x="34" y="156"/>
                    <a:pt x="35" y="162"/>
                  </a:cubicBezTo>
                  <a:moveTo>
                    <a:pt x="87" y="62"/>
                  </a:moveTo>
                  <a:cubicBezTo>
                    <a:pt x="87" y="75"/>
                    <a:pt x="84" y="106"/>
                    <a:pt x="80" y="133"/>
                  </a:cubicBezTo>
                  <a:cubicBezTo>
                    <a:pt x="65" y="133"/>
                    <a:pt x="65" y="133"/>
                    <a:pt x="65" y="133"/>
                  </a:cubicBezTo>
                  <a:cubicBezTo>
                    <a:pt x="65" y="116"/>
                    <a:pt x="65" y="116"/>
                    <a:pt x="65" y="116"/>
                  </a:cubicBezTo>
                  <a:cubicBezTo>
                    <a:pt x="45" y="116"/>
                    <a:pt x="45" y="116"/>
                    <a:pt x="45" y="116"/>
                  </a:cubicBezTo>
                  <a:cubicBezTo>
                    <a:pt x="45" y="133"/>
                    <a:pt x="45" y="133"/>
                    <a:pt x="45" y="133"/>
                  </a:cubicBezTo>
                  <a:cubicBezTo>
                    <a:pt x="30" y="133"/>
                    <a:pt x="30" y="133"/>
                    <a:pt x="30" y="133"/>
                  </a:cubicBezTo>
                  <a:cubicBezTo>
                    <a:pt x="26" y="105"/>
                    <a:pt x="23" y="73"/>
                    <a:pt x="23" y="61"/>
                  </a:cubicBezTo>
                  <a:cubicBezTo>
                    <a:pt x="23" y="57"/>
                    <a:pt x="23" y="53"/>
                    <a:pt x="24" y="50"/>
                  </a:cubicBezTo>
                  <a:cubicBezTo>
                    <a:pt x="86" y="50"/>
                    <a:pt x="86" y="50"/>
                    <a:pt x="86" y="50"/>
                  </a:cubicBezTo>
                  <a:cubicBezTo>
                    <a:pt x="87" y="53"/>
                    <a:pt x="87" y="56"/>
                    <a:pt x="87" y="59"/>
                  </a:cubicBezTo>
                  <a:cubicBezTo>
                    <a:pt x="87" y="60"/>
                    <a:pt x="88" y="60"/>
                    <a:pt x="88" y="61"/>
                  </a:cubicBezTo>
                  <a:cubicBezTo>
                    <a:pt x="88" y="61"/>
                    <a:pt x="87" y="62"/>
                    <a:pt x="87" y="62"/>
                  </a:cubicBezTo>
                  <a:moveTo>
                    <a:pt x="67" y="72"/>
                  </a:moveTo>
                  <a:cubicBezTo>
                    <a:pt x="67" y="66"/>
                    <a:pt x="61" y="61"/>
                    <a:pt x="55" y="61"/>
                  </a:cubicBezTo>
                  <a:cubicBezTo>
                    <a:pt x="49" y="61"/>
                    <a:pt x="44" y="66"/>
                    <a:pt x="44" y="72"/>
                  </a:cubicBezTo>
                  <a:cubicBezTo>
                    <a:pt x="44" y="78"/>
                    <a:pt x="49" y="83"/>
                    <a:pt x="55" y="83"/>
                  </a:cubicBezTo>
                  <a:cubicBezTo>
                    <a:pt x="61" y="83"/>
                    <a:pt x="67" y="78"/>
                    <a:pt x="67" y="72"/>
                  </a:cubicBezTo>
                  <a:moveTo>
                    <a:pt x="65" y="162"/>
                  </a:moveTo>
                  <a:cubicBezTo>
                    <a:pt x="74" y="162"/>
                    <a:pt x="74" y="162"/>
                    <a:pt x="74" y="162"/>
                  </a:cubicBezTo>
                  <a:cubicBezTo>
                    <a:pt x="76" y="162"/>
                    <a:pt x="76" y="162"/>
                    <a:pt x="76" y="162"/>
                  </a:cubicBezTo>
                  <a:cubicBezTo>
                    <a:pt x="77" y="156"/>
                    <a:pt x="78" y="149"/>
                    <a:pt x="79" y="141"/>
                  </a:cubicBezTo>
                  <a:cubicBezTo>
                    <a:pt x="65" y="141"/>
                    <a:pt x="65" y="141"/>
                    <a:pt x="65" y="141"/>
                  </a:cubicBezTo>
                  <a:lnTo>
                    <a:pt x="65" y="162"/>
                  </a:lnTo>
                  <a:close/>
                  <a:moveTo>
                    <a:pt x="49" y="178"/>
                  </a:moveTo>
                  <a:cubicBezTo>
                    <a:pt x="61" y="178"/>
                    <a:pt x="61" y="178"/>
                    <a:pt x="61" y="178"/>
                  </a:cubicBezTo>
                  <a:cubicBezTo>
                    <a:pt x="61" y="120"/>
                    <a:pt x="61" y="120"/>
                    <a:pt x="61" y="120"/>
                  </a:cubicBezTo>
                  <a:cubicBezTo>
                    <a:pt x="49" y="120"/>
                    <a:pt x="49" y="120"/>
                    <a:pt x="49" y="120"/>
                  </a:cubicBezTo>
                  <a:lnTo>
                    <a:pt x="49" y="178"/>
                  </a:lnTo>
                  <a:close/>
                </a:path>
              </a:pathLst>
            </a:custGeom>
            <a:solidFill>
              <a:schemeClr val="accent6"/>
            </a:solidFill>
            <a:ln>
              <a:noFill/>
            </a:ln>
            <a:extLst/>
          </p:spPr>
          <p:txBody>
            <a:bodyPr anchor="ctr"/>
            <a:lstStyle/>
            <a:p>
              <a:pPr algn="ctr"/>
              <a:endParaRPr/>
            </a:p>
          </p:txBody>
        </p:sp>
        <p:cxnSp>
          <p:nvCxnSpPr>
            <p:cNvPr id="10" name="Straight Connector 7"/>
            <p:cNvCxnSpPr/>
            <p:nvPr/>
          </p:nvCxnSpPr>
          <p:spPr>
            <a:xfrm>
              <a:off x="2087904" y="2330333"/>
              <a:ext cx="2166115" cy="0"/>
            </a:xfrm>
            <a:prstGeom prst="line">
              <a:avLst/>
            </a:prstGeom>
            <a:ln cap="rnd" w="19050">
              <a:solidFill>
                <a:schemeClr val="bg1">
                  <a:lumMod val="75000"/>
                </a:schemeClr>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8"/>
            <p:cNvCxnSpPr/>
            <p:nvPr/>
          </p:nvCxnSpPr>
          <p:spPr>
            <a:xfrm>
              <a:off x="5361570" y="2330333"/>
              <a:ext cx="2166115" cy="0"/>
            </a:xfrm>
            <a:prstGeom prst="line">
              <a:avLst/>
            </a:prstGeom>
            <a:ln cap="rnd" w="19050">
              <a:solidFill>
                <a:schemeClr val="bg1">
                  <a:lumMod val="75000"/>
                </a:schemeClr>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9"/>
            <p:cNvCxnSpPr/>
            <p:nvPr/>
          </p:nvCxnSpPr>
          <p:spPr>
            <a:xfrm>
              <a:off x="8609911" y="2330333"/>
              <a:ext cx="2166115" cy="0"/>
            </a:xfrm>
            <a:prstGeom prst="line">
              <a:avLst/>
            </a:prstGeom>
            <a:ln cap="rnd" w="19050">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3" name="Connector: Elbow 10"/>
            <p:cNvCxnSpPr/>
            <p:nvPr/>
          </p:nvCxnSpPr>
          <p:spPr>
            <a:xfrm flipV="1" rot="10800000">
              <a:off x="8542581" y="2330331"/>
              <a:ext cx="2233448" cy="1946891"/>
            </a:xfrm>
            <a:prstGeom prst="bentConnector3">
              <a:avLst>
                <a:gd fmla="val -6040" name="adj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1"/>
            <p:cNvCxnSpPr/>
            <p:nvPr/>
          </p:nvCxnSpPr>
          <p:spPr>
            <a:xfrm flipH="1">
              <a:off x="5315356" y="4277223"/>
              <a:ext cx="2166115" cy="0"/>
            </a:xfrm>
            <a:prstGeom prst="line">
              <a:avLst/>
            </a:prstGeom>
            <a:ln cap="rnd" w="19050">
              <a:solidFill>
                <a:schemeClr val="bg1">
                  <a:lumMod val="75000"/>
                </a:schemeClr>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2"/>
            <p:cNvCxnSpPr/>
            <p:nvPr/>
          </p:nvCxnSpPr>
          <p:spPr>
            <a:xfrm flipH="1">
              <a:off x="2041691" y="4277223"/>
              <a:ext cx="2166115" cy="0"/>
            </a:xfrm>
            <a:prstGeom prst="line">
              <a:avLst/>
            </a:prstGeom>
            <a:ln cap="rnd" w="19050">
              <a:solidFill>
                <a:schemeClr val="bg1">
                  <a:lumMod val="75000"/>
                </a:schemeClr>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5"/>
            <p:cNvCxnSpPr/>
            <p:nvPr/>
          </p:nvCxnSpPr>
          <p:spPr>
            <a:xfrm>
              <a:off x="1352296" y="2974263"/>
              <a:ext cx="365760" cy="0"/>
            </a:xfrm>
            <a:prstGeom prst="line">
              <a:avLst/>
            </a:prstGeom>
            <a:ln cap="rnd" w="25400">
              <a:round/>
            </a:ln>
          </p:spPr>
          <p:style>
            <a:lnRef idx="1">
              <a:schemeClr val="accent1"/>
            </a:lnRef>
            <a:fillRef idx="0">
              <a:schemeClr val="accent1"/>
            </a:fillRef>
            <a:effectRef idx="0">
              <a:schemeClr val="accent1"/>
            </a:effectRef>
            <a:fontRef idx="minor">
              <a:schemeClr val="tx1"/>
            </a:fontRef>
          </p:style>
        </p:cxnSp>
        <p:cxnSp>
          <p:nvCxnSpPr>
            <p:cNvPr id="21" name="Straight Connector 18"/>
            <p:cNvCxnSpPr/>
            <p:nvPr/>
          </p:nvCxnSpPr>
          <p:spPr>
            <a:xfrm>
              <a:off x="4664383" y="2974263"/>
              <a:ext cx="365760" cy="0"/>
            </a:xfrm>
            <a:prstGeom prst="line">
              <a:avLst/>
            </a:prstGeom>
            <a:ln cap="rnd" w="25400">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1"/>
            <p:cNvCxnSpPr/>
            <p:nvPr/>
          </p:nvCxnSpPr>
          <p:spPr>
            <a:xfrm>
              <a:off x="7903489" y="2974263"/>
              <a:ext cx="365760" cy="0"/>
            </a:xfrm>
            <a:prstGeom prst="line">
              <a:avLst/>
            </a:prstGeom>
            <a:ln cap="rnd" w="25400">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4"/>
            <p:cNvCxnSpPr/>
            <p:nvPr/>
          </p:nvCxnSpPr>
          <p:spPr>
            <a:xfrm>
              <a:off x="1352296" y="4913094"/>
              <a:ext cx="365760" cy="0"/>
            </a:xfrm>
            <a:prstGeom prst="line">
              <a:avLst/>
            </a:prstGeom>
            <a:ln cap="rnd" w="25400">
              <a:solidFill>
                <a:schemeClr val="accent6"/>
              </a:solidFill>
              <a:round/>
            </a:ln>
          </p:spPr>
          <p:style>
            <a:lnRef idx="1">
              <a:schemeClr val="accent1"/>
            </a:lnRef>
            <a:fillRef idx="0">
              <a:schemeClr val="accent1"/>
            </a:fillRef>
            <a:effectRef idx="0">
              <a:schemeClr val="accent1"/>
            </a:effectRef>
            <a:fontRef idx="minor">
              <a:schemeClr val="tx1"/>
            </a:fontRef>
          </p:style>
        </p:cxnSp>
        <p:cxnSp>
          <p:nvCxnSpPr>
            <p:cNvPr id="30" name="Straight Connector 27"/>
            <p:cNvCxnSpPr/>
            <p:nvPr/>
          </p:nvCxnSpPr>
          <p:spPr>
            <a:xfrm>
              <a:off x="4664383" y="4913094"/>
              <a:ext cx="365760" cy="0"/>
            </a:xfrm>
            <a:prstGeom prst="line">
              <a:avLst/>
            </a:prstGeom>
            <a:ln cap="rnd" w="25400">
              <a:solidFill>
                <a:schemeClr val="accent5"/>
              </a:solidFill>
              <a:round/>
            </a:ln>
          </p:spPr>
          <p:style>
            <a:lnRef idx="1">
              <a:schemeClr val="accent1"/>
            </a:lnRef>
            <a:fillRef idx="0">
              <a:schemeClr val="accent1"/>
            </a:fillRef>
            <a:effectRef idx="0">
              <a:schemeClr val="accent1"/>
            </a:effectRef>
            <a:fontRef idx="minor">
              <a:schemeClr val="tx1"/>
            </a:fontRef>
          </p:style>
        </p:cxnSp>
        <p:cxnSp>
          <p:nvCxnSpPr>
            <p:cNvPr id="33" name="Straight Connector 30"/>
            <p:cNvCxnSpPr/>
            <p:nvPr/>
          </p:nvCxnSpPr>
          <p:spPr>
            <a:xfrm>
              <a:off x="7903489" y="4913094"/>
              <a:ext cx="365760" cy="0"/>
            </a:xfrm>
            <a:prstGeom prst="line">
              <a:avLst/>
            </a:prstGeom>
            <a:ln cap="rnd" w="25400">
              <a:solidFill>
                <a:schemeClr val="accent4"/>
              </a:solidFill>
              <a:round/>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1384134" y="2563268"/>
            <a:ext cx="2847685" cy="944821"/>
            <a:chOff x="6736921" y="2180774"/>
            <a:chExt cx="2847685" cy="944821"/>
          </a:xfrm>
        </p:grpSpPr>
        <p:sp>
          <p:nvSpPr>
            <p:cNvPr id="42" name="TextBox 11"/>
            <p:cNvSpPr txBox="1"/>
            <p:nvPr/>
          </p:nvSpPr>
          <p:spPr>
            <a:xfrm>
              <a:off x="6736921" y="2586986"/>
              <a:ext cx="2847685" cy="5334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200">
                  <a:solidFill>
                    <a:schemeClr val="tx1">
                      <a:lumMod val="65000"/>
                      <a:lumOff val="35000"/>
                    </a:schemeClr>
                  </a:solidFill>
                </a:rPr>
                <a:t>Far far away, behind the word mountains, far from the countries Vokalia and Consonantia, </a:t>
              </a:r>
            </a:p>
          </p:txBody>
        </p:sp>
        <p:sp>
          <p:nvSpPr>
            <p:cNvPr id="43" name="TextBox 11"/>
            <p:cNvSpPr txBox="1"/>
            <p:nvPr/>
          </p:nvSpPr>
          <p:spPr>
            <a:xfrm>
              <a:off x="6736921" y="2180774"/>
              <a:ext cx="2449035" cy="274320"/>
            </a:xfrm>
            <a:prstGeom prst="rect">
              <a:avLst/>
            </a:prstGeom>
            <a:noFill/>
          </p:spPr>
          <p:txBody>
            <a:bodyPr bIns="0" lIns="0" rIns="0" rtlCol="0" tIns="0" wrap="square">
              <a:spAutoFit/>
              <a:scene3d>
                <a:camera prst="orthographicFront"/>
                <a:lightRig dir="t" rig="threePt"/>
              </a:scene3d>
              <a:sp3d contourW="12700"/>
            </a:bodyPr>
            <a:lstStyle/>
            <a:p>
              <a:r>
                <a:rPr altLang="en-US" lang="zh-CN" smtClean="0">
                  <a:solidFill>
                    <a:schemeClr val="tx1">
                      <a:lumMod val="65000"/>
                      <a:lumOff val="35000"/>
                    </a:schemeClr>
                  </a:solidFill>
                </a:rPr>
                <a:t>一阶段</a:t>
              </a:r>
            </a:p>
          </p:txBody>
        </p:sp>
      </p:grpSp>
      <p:grpSp>
        <p:nvGrpSpPr>
          <p:cNvPr id="44" name="组合 43"/>
          <p:cNvGrpSpPr/>
          <p:nvPr/>
        </p:nvGrpSpPr>
        <p:grpSpPr>
          <a:xfrm>
            <a:off x="4674187" y="2563268"/>
            <a:ext cx="2847685" cy="944821"/>
            <a:chOff x="6736921" y="2180774"/>
            <a:chExt cx="2847685" cy="944821"/>
          </a:xfrm>
        </p:grpSpPr>
        <p:sp>
          <p:nvSpPr>
            <p:cNvPr id="45" name="TextBox 11"/>
            <p:cNvSpPr txBox="1"/>
            <p:nvPr/>
          </p:nvSpPr>
          <p:spPr>
            <a:xfrm>
              <a:off x="6736921" y="2586986"/>
              <a:ext cx="2847685" cy="5334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200">
                  <a:solidFill>
                    <a:schemeClr val="tx1">
                      <a:lumMod val="65000"/>
                      <a:lumOff val="35000"/>
                    </a:schemeClr>
                  </a:solidFill>
                </a:rPr>
                <a:t>Far far away, behind the word mountains, far from the countries Vokalia and Consonantia, </a:t>
              </a:r>
            </a:p>
          </p:txBody>
        </p:sp>
        <p:sp>
          <p:nvSpPr>
            <p:cNvPr id="46" name="TextBox 11"/>
            <p:cNvSpPr txBox="1"/>
            <p:nvPr/>
          </p:nvSpPr>
          <p:spPr>
            <a:xfrm>
              <a:off x="6736921" y="2180774"/>
              <a:ext cx="2449035" cy="274320"/>
            </a:xfrm>
            <a:prstGeom prst="rect">
              <a:avLst/>
            </a:prstGeom>
            <a:noFill/>
          </p:spPr>
          <p:txBody>
            <a:bodyPr bIns="0" lIns="0" rIns="0" rtlCol="0" tIns="0" wrap="square">
              <a:spAutoFit/>
              <a:scene3d>
                <a:camera prst="orthographicFront"/>
                <a:lightRig dir="t" rig="threePt"/>
              </a:scene3d>
              <a:sp3d contourW="12700"/>
            </a:bodyPr>
            <a:lstStyle/>
            <a:p>
              <a:r>
                <a:rPr altLang="en-US" lang="zh-CN" smtClean="0">
                  <a:solidFill>
                    <a:schemeClr val="tx1">
                      <a:lumMod val="65000"/>
                      <a:lumOff val="35000"/>
                    </a:schemeClr>
                  </a:solidFill>
                </a:rPr>
                <a:t>二阶段</a:t>
              </a:r>
            </a:p>
          </p:txBody>
        </p:sp>
      </p:grpSp>
      <p:grpSp>
        <p:nvGrpSpPr>
          <p:cNvPr id="47" name="组合 46"/>
          <p:cNvGrpSpPr/>
          <p:nvPr/>
        </p:nvGrpSpPr>
        <p:grpSpPr>
          <a:xfrm>
            <a:off x="7898545" y="2563268"/>
            <a:ext cx="2847685" cy="944821"/>
            <a:chOff x="6736921" y="2180774"/>
            <a:chExt cx="2847685" cy="944821"/>
          </a:xfrm>
        </p:grpSpPr>
        <p:sp>
          <p:nvSpPr>
            <p:cNvPr id="48" name="TextBox 11"/>
            <p:cNvSpPr txBox="1"/>
            <p:nvPr/>
          </p:nvSpPr>
          <p:spPr>
            <a:xfrm>
              <a:off x="6736921" y="2586986"/>
              <a:ext cx="2847685" cy="5334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200">
                  <a:solidFill>
                    <a:schemeClr val="tx1">
                      <a:lumMod val="65000"/>
                      <a:lumOff val="35000"/>
                    </a:schemeClr>
                  </a:solidFill>
                </a:rPr>
                <a:t>Far far away, behind the word mountains, far from the countries Vokalia and Consonantia, </a:t>
              </a:r>
            </a:p>
          </p:txBody>
        </p:sp>
        <p:sp>
          <p:nvSpPr>
            <p:cNvPr id="49" name="TextBox 11"/>
            <p:cNvSpPr txBox="1"/>
            <p:nvPr/>
          </p:nvSpPr>
          <p:spPr>
            <a:xfrm>
              <a:off x="6736921" y="2180774"/>
              <a:ext cx="2449035" cy="274320"/>
            </a:xfrm>
            <a:prstGeom prst="rect">
              <a:avLst/>
            </a:prstGeom>
            <a:noFill/>
          </p:spPr>
          <p:txBody>
            <a:bodyPr bIns="0" lIns="0" rIns="0" rtlCol="0" tIns="0" wrap="square">
              <a:spAutoFit/>
              <a:scene3d>
                <a:camera prst="orthographicFront"/>
                <a:lightRig dir="t" rig="threePt"/>
              </a:scene3d>
              <a:sp3d contourW="12700"/>
            </a:bodyPr>
            <a:lstStyle/>
            <a:p>
              <a:r>
                <a:rPr altLang="en-US" lang="zh-CN" smtClean="0">
                  <a:solidFill>
                    <a:schemeClr val="tx1">
                      <a:lumMod val="65000"/>
                      <a:lumOff val="35000"/>
                    </a:schemeClr>
                  </a:solidFill>
                </a:rPr>
                <a:t>三阶段</a:t>
              </a:r>
            </a:p>
          </p:txBody>
        </p:sp>
      </p:grpSp>
      <p:grpSp>
        <p:nvGrpSpPr>
          <p:cNvPr id="50" name="组合 49"/>
          <p:cNvGrpSpPr/>
          <p:nvPr/>
        </p:nvGrpSpPr>
        <p:grpSpPr>
          <a:xfrm>
            <a:off x="1384134" y="4501405"/>
            <a:ext cx="2847685" cy="944821"/>
            <a:chOff x="6736921" y="2180774"/>
            <a:chExt cx="2847685" cy="944821"/>
          </a:xfrm>
        </p:grpSpPr>
        <p:sp>
          <p:nvSpPr>
            <p:cNvPr id="51" name="TextBox 11"/>
            <p:cNvSpPr txBox="1"/>
            <p:nvPr/>
          </p:nvSpPr>
          <p:spPr>
            <a:xfrm>
              <a:off x="6736921" y="2586986"/>
              <a:ext cx="2847685" cy="5334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200">
                  <a:solidFill>
                    <a:schemeClr val="tx1">
                      <a:lumMod val="65000"/>
                      <a:lumOff val="35000"/>
                    </a:schemeClr>
                  </a:solidFill>
                </a:rPr>
                <a:t>Far far away, behind the word mountains, far from the countries Vokalia and Consonantia, </a:t>
              </a:r>
            </a:p>
          </p:txBody>
        </p:sp>
        <p:sp>
          <p:nvSpPr>
            <p:cNvPr id="52" name="TextBox 11"/>
            <p:cNvSpPr txBox="1"/>
            <p:nvPr/>
          </p:nvSpPr>
          <p:spPr>
            <a:xfrm>
              <a:off x="6736921" y="2180774"/>
              <a:ext cx="2449035" cy="274320"/>
            </a:xfrm>
            <a:prstGeom prst="rect">
              <a:avLst/>
            </a:prstGeom>
            <a:noFill/>
          </p:spPr>
          <p:txBody>
            <a:bodyPr bIns="0" lIns="0" rIns="0" rtlCol="0" tIns="0" wrap="square">
              <a:spAutoFit/>
              <a:scene3d>
                <a:camera prst="orthographicFront"/>
                <a:lightRig dir="t" rig="threePt"/>
              </a:scene3d>
              <a:sp3d contourW="12700"/>
            </a:bodyPr>
            <a:lstStyle/>
            <a:p>
              <a:r>
                <a:rPr altLang="en-US" lang="zh-CN" smtClean="0">
                  <a:solidFill>
                    <a:schemeClr val="tx1">
                      <a:lumMod val="65000"/>
                      <a:lumOff val="35000"/>
                    </a:schemeClr>
                  </a:solidFill>
                </a:rPr>
                <a:t>六阶段</a:t>
              </a:r>
            </a:p>
          </p:txBody>
        </p:sp>
      </p:grpSp>
      <p:grpSp>
        <p:nvGrpSpPr>
          <p:cNvPr id="53" name="组合 52"/>
          <p:cNvGrpSpPr/>
          <p:nvPr/>
        </p:nvGrpSpPr>
        <p:grpSpPr>
          <a:xfrm>
            <a:off x="4674187" y="4501405"/>
            <a:ext cx="2847685" cy="944821"/>
            <a:chOff x="6736921" y="2180774"/>
            <a:chExt cx="2847685" cy="944821"/>
          </a:xfrm>
        </p:grpSpPr>
        <p:sp>
          <p:nvSpPr>
            <p:cNvPr id="54" name="TextBox 11"/>
            <p:cNvSpPr txBox="1"/>
            <p:nvPr/>
          </p:nvSpPr>
          <p:spPr>
            <a:xfrm>
              <a:off x="6736921" y="2586986"/>
              <a:ext cx="2847685" cy="5334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200">
                  <a:solidFill>
                    <a:schemeClr val="tx1">
                      <a:lumMod val="65000"/>
                      <a:lumOff val="35000"/>
                    </a:schemeClr>
                  </a:solidFill>
                </a:rPr>
                <a:t>Far far away, behind the word mountains, far from the countries Vokalia and Consonantia, </a:t>
              </a:r>
            </a:p>
          </p:txBody>
        </p:sp>
        <p:sp>
          <p:nvSpPr>
            <p:cNvPr id="55" name="TextBox 11"/>
            <p:cNvSpPr txBox="1"/>
            <p:nvPr/>
          </p:nvSpPr>
          <p:spPr>
            <a:xfrm>
              <a:off x="6736921" y="2180774"/>
              <a:ext cx="2449035" cy="274320"/>
            </a:xfrm>
            <a:prstGeom prst="rect">
              <a:avLst/>
            </a:prstGeom>
            <a:noFill/>
          </p:spPr>
          <p:txBody>
            <a:bodyPr bIns="0" lIns="0" rIns="0" rtlCol="0" tIns="0" wrap="square">
              <a:spAutoFit/>
              <a:scene3d>
                <a:camera prst="orthographicFront"/>
                <a:lightRig dir="t" rig="threePt"/>
              </a:scene3d>
              <a:sp3d contourW="12700"/>
            </a:bodyPr>
            <a:lstStyle/>
            <a:p>
              <a:r>
                <a:rPr altLang="en-US" lang="zh-CN" smtClean="0">
                  <a:solidFill>
                    <a:schemeClr val="tx1">
                      <a:lumMod val="65000"/>
                      <a:lumOff val="35000"/>
                    </a:schemeClr>
                  </a:solidFill>
                </a:rPr>
                <a:t>五阶段</a:t>
              </a:r>
            </a:p>
          </p:txBody>
        </p:sp>
      </p:grpSp>
      <p:grpSp>
        <p:nvGrpSpPr>
          <p:cNvPr id="56" name="组合 55"/>
          <p:cNvGrpSpPr/>
          <p:nvPr/>
        </p:nvGrpSpPr>
        <p:grpSpPr>
          <a:xfrm>
            <a:off x="7898545" y="4501405"/>
            <a:ext cx="2847685" cy="944821"/>
            <a:chOff x="6736921" y="2180774"/>
            <a:chExt cx="2847685" cy="944821"/>
          </a:xfrm>
        </p:grpSpPr>
        <p:sp>
          <p:nvSpPr>
            <p:cNvPr id="57" name="TextBox 11"/>
            <p:cNvSpPr txBox="1"/>
            <p:nvPr/>
          </p:nvSpPr>
          <p:spPr>
            <a:xfrm>
              <a:off x="6736921" y="2586986"/>
              <a:ext cx="2847685" cy="5334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200">
                  <a:solidFill>
                    <a:schemeClr val="tx1">
                      <a:lumMod val="65000"/>
                      <a:lumOff val="35000"/>
                    </a:schemeClr>
                  </a:solidFill>
                </a:rPr>
                <a:t>Far far away, behind the word mountains, far from the countries Vokalia and Consonantia, </a:t>
              </a:r>
            </a:p>
          </p:txBody>
        </p:sp>
        <p:sp>
          <p:nvSpPr>
            <p:cNvPr id="58" name="TextBox 11"/>
            <p:cNvSpPr txBox="1"/>
            <p:nvPr/>
          </p:nvSpPr>
          <p:spPr>
            <a:xfrm>
              <a:off x="6736921" y="2180774"/>
              <a:ext cx="2449035" cy="274320"/>
            </a:xfrm>
            <a:prstGeom prst="rect">
              <a:avLst/>
            </a:prstGeom>
            <a:noFill/>
          </p:spPr>
          <p:txBody>
            <a:bodyPr bIns="0" lIns="0" rIns="0" rtlCol="0" tIns="0" wrap="square">
              <a:spAutoFit/>
              <a:scene3d>
                <a:camera prst="orthographicFront"/>
                <a:lightRig dir="t" rig="threePt"/>
              </a:scene3d>
              <a:sp3d contourW="12700"/>
            </a:bodyPr>
            <a:lstStyle/>
            <a:p>
              <a:r>
                <a:rPr altLang="en-US" lang="zh-CN" smtClean="0">
                  <a:solidFill>
                    <a:schemeClr val="tx1">
                      <a:lumMod val="65000"/>
                      <a:lumOff val="35000"/>
                    </a:schemeClr>
                  </a:solidFill>
                </a:rPr>
                <a:t>四阶段</a:t>
              </a:r>
            </a:p>
          </p:txBody>
        </p:sp>
      </p:grpSp>
      <p:grpSp>
        <p:nvGrpSpPr>
          <p:cNvPr id="39" name="组合 38"/>
          <p:cNvGrpSpPr/>
          <p:nvPr/>
        </p:nvGrpSpPr>
        <p:grpSpPr>
          <a:xfrm>
            <a:off x="1740503" y="450599"/>
            <a:ext cx="5061857" cy="698750"/>
            <a:chOff x="6096000" y="2061026"/>
            <a:chExt cx="5061857" cy="698750"/>
          </a:xfrm>
        </p:grpSpPr>
        <p:sp>
          <p:nvSpPr>
            <p:cNvPr id="40" name="文本框 39"/>
            <p:cNvSpPr txBox="1"/>
            <p:nvPr/>
          </p:nvSpPr>
          <p:spPr>
            <a:xfrm>
              <a:off x="6096000" y="2061026"/>
              <a:ext cx="2316480" cy="518160"/>
            </a:xfrm>
            <a:prstGeom prst="rect">
              <a:avLst/>
            </a:prstGeom>
            <a:noFill/>
          </p:spPr>
          <p:txBody>
            <a:bodyPr rtlCol="0" wrap="none">
              <a:spAutoFit/>
              <a:scene3d>
                <a:camera prst="orthographicFront"/>
                <a:lightRig dir="t" rig="threePt"/>
              </a:scene3d>
              <a:sp3d contourW="12700"/>
            </a:bodyPr>
            <a:lstStyle/>
            <a:p>
              <a:r>
                <a:rPr altLang="en-US" b="1" lang="zh-CN" sz="2800">
                  <a:solidFill>
                    <a:schemeClr val="accent2"/>
                  </a:solidFill>
                </a:rPr>
                <a:t>明年工作计划</a:t>
              </a:r>
            </a:p>
          </p:txBody>
        </p:sp>
        <p:sp>
          <p:nvSpPr>
            <p:cNvPr id="59" name="文本框 58"/>
            <p:cNvSpPr txBox="1"/>
            <p:nvPr/>
          </p:nvSpPr>
          <p:spPr>
            <a:xfrm>
              <a:off x="6096000" y="2482777"/>
              <a:ext cx="5061857" cy="27432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lumMod val="65000"/>
                    </a:schemeClr>
                  </a:solidFill>
                </a:rPr>
                <a:t>The user can demonstrate on a projector or computer</a:t>
              </a:r>
            </a:p>
          </p:txBody>
        </p:sp>
      </p:grpSp>
    </p:spTree>
    <p:extLst>
      <p:ext uri="{BB962C8B-B14F-4D97-AF65-F5344CB8AC3E}">
        <p14:creationId val="349305934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1+#ppt_w/2"/>
                                          </p:val>
                                        </p:tav>
                                        <p:tav tm="100000">
                                          <p:val>
                                            <p:strVal val="#ppt_x"/>
                                          </p:val>
                                        </p:tav>
                                      </p:tavLst>
                                    </p:anim>
                                    <p:anim calcmode="lin" valueType="num">
                                      <p:cBhvr additive="base">
                                        <p:cTn dur="500" fill="hold" id="8"/>
                                        <p:tgtEl>
                                          <p:spTgt spid="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14" presetSubtype="10">
                                  <p:stCondLst>
                                    <p:cond delay="0"/>
                                  </p:stCondLst>
                                  <p:childTnLst>
                                    <p:set>
                                      <p:cBhvr>
                                        <p:cTn dur="1" fill="hold" id="11">
                                          <p:stCondLst>
                                            <p:cond delay="0"/>
                                          </p:stCondLst>
                                        </p:cTn>
                                        <p:tgtEl>
                                          <p:spTgt spid="41"/>
                                        </p:tgtEl>
                                        <p:attrNameLst>
                                          <p:attrName>style.visibility</p:attrName>
                                        </p:attrNameLst>
                                      </p:cBhvr>
                                      <p:to>
                                        <p:strVal val="visible"/>
                                      </p:to>
                                    </p:set>
                                    <p:animEffect filter="randombar(horizontal)" transition="in">
                                      <p:cBhvr>
                                        <p:cTn dur="500" id="12"/>
                                        <p:tgtEl>
                                          <p:spTgt spid="41"/>
                                        </p:tgtEl>
                                      </p:cBhvr>
                                    </p:animEffect>
                                  </p:childTnLst>
                                </p:cTn>
                              </p:par>
                            </p:childTnLst>
                          </p:cTn>
                        </p:par>
                        <p:par>
                          <p:cTn fill="hold" id="13" nodeType="afterGroup">
                            <p:stCondLst>
                              <p:cond delay="1000"/>
                            </p:stCondLst>
                            <p:childTnLst>
                              <p:par>
                                <p:cTn fill="hold" id="14" nodeType="afterEffect" presetClass="entr" presetID="14" presetSubtype="10">
                                  <p:stCondLst>
                                    <p:cond delay="0"/>
                                  </p:stCondLst>
                                  <p:childTnLst>
                                    <p:set>
                                      <p:cBhvr>
                                        <p:cTn dur="1" fill="hold" id="15">
                                          <p:stCondLst>
                                            <p:cond delay="0"/>
                                          </p:stCondLst>
                                        </p:cTn>
                                        <p:tgtEl>
                                          <p:spTgt spid="44"/>
                                        </p:tgtEl>
                                        <p:attrNameLst>
                                          <p:attrName>style.visibility</p:attrName>
                                        </p:attrNameLst>
                                      </p:cBhvr>
                                      <p:to>
                                        <p:strVal val="visible"/>
                                      </p:to>
                                    </p:set>
                                    <p:animEffect filter="randombar(horizontal)" transition="in">
                                      <p:cBhvr>
                                        <p:cTn dur="500" id="16"/>
                                        <p:tgtEl>
                                          <p:spTgt spid="44"/>
                                        </p:tgtEl>
                                      </p:cBhvr>
                                    </p:animEffect>
                                  </p:childTnLst>
                                </p:cTn>
                              </p:par>
                            </p:childTnLst>
                          </p:cTn>
                        </p:par>
                        <p:par>
                          <p:cTn fill="hold" id="17" nodeType="afterGroup">
                            <p:stCondLst>
                              <p:cond delay="1500"/>
                            </p:stCondLst>
                            <p:childTnLst>
                              <p:par>
                                <p:cTn fill="hold" id="18" nodeType="afterEffect" presetClass="entr" presetID="14" presetSubtype="10">
                                  <p:stCondLst>
                                    <p:cond delay="0"/>
                                  </p:stCondLst>
                                  <p:childTnLst>
                                    <p:set>
                                      <p:cBhvr>
                                        <p:cTn dur="1" fill="hold" id="19">
                                          <p:stCondLst>
                                            <p:cond delay="0"/>
                                          </p:stCondLst>
                                        </p:cTn>
                                        <p:tgtEl>
                                          <p:spTgt spid="47"/>
                                        </p:tgtEl>
                                        <p:attrNameLst>
                                          <p:attrName>style.visibility</p:attrName>
                                        </p:attrNameLst>
                                      </p:cBhvr>
                                      <p:to>
                                        <p:strVal val="visible"/>
                                      </p:to>
                                    </p:set>
                                    <p:animEffect filter="randombar(horizontal)" transition="in">
                                      <p:cBhvr>
                                        <p:cTn dur="500" id="20"/>
                                        <p:tgtEl>
                                          <p:spTgt spid="47"/>
                                        </p:tgtEl>
                                      </p:cBhvr>
                                    </p:animEffect>
                                  </p:childTnLst>
                                </p:cTn>
                              </p:par>
                            </p:childTnLst>
                          </p:cTn>
                        </p:par>
                        <p:par>
                          <p:cTn fill="hold" id="21" nodeType="afterGroup">
                            <p:stCondLst>
                              <p:cond delay="2000"/>
                            </p:stCondLst>
                            <p:childTnLst>
                              <p:par>
                                <p:cTn fill="hold" id="22" nodeType="afterEffect" presetClass="entr" presetID="14" presetSubtype="10">
                                  <p:stCondLst>
                                    <p:cond delay="0"/>
                                  </p:stCondLst>
                                  <p:childTnLst>
                                    <p:set>
                                      <p:cBhvr>
                                        <p:cTn dur="1" fill="hold" id="23">
                                          <p:stCondLst>
                                            <p:cond delay="0"/>
                                          </p:stCondLst>
                                        </p:cTn>
                                        <p:tgtEl>
                                          <p:spTgt spid="50"/>
                                        </p:tgtEl>
                                        <p:attrNameLst>
                                          <p:attrName>style.visibility</p:attrName>
                                        </p:attrNameLst>
                                      </p:cBhvr>
                                      <p:to>
                                        <p:strVal val="visible"/>
                                      </p:to>
                                    </p:set>
                                    <p:animEffect filter="randombar(horizontal)" transition="in">
                                      <p:cBhvr>
                                        <p:cTn dur="500" id="24"/>
                                        <p:tgtEl>
                                          <p:spTgt spid="50"/>
                                        </p:tgtEl>
                                      </p:cBhvr>
                                    </p:animEffect>
                                  </p:childTnLst>
                                </p:cTn>
                              </p:par>
                            </p:childTnLst>
                          </p:cTn>
                        </p:par>
                        <p:par>
                          <p:cTn fill="hold" id="25" nodeType="afterGroup">
                            <p:stCondLst>
                              <p:cond delay="2500"/>
                            </p:stCondLst>
                            <p:childTnLst>
                              <p:par>
                                <p:cTn fill="hold" id="26" nodeType="afterEffect" presetClass="entr" presetID="14" presetSubtype="10">
                                  <p:stCondLst>
                                    <p:cond delay="0"/>
                                  </p:stCondLst>
                                  <p:childTnLst>
                                    <p:set>
                                      <p:cBhvr>
                                        <p:cTn dur="1" fill="hold" id="27">
                                          <p:stCondLst>
                                            <p:cond delay="0"/>
                                          </p:stCondLst>
                                        </p:cTn>
                                        <p:tgtEl>
                                          <p:spTgt spid="53"/>
                                        </p:tgtEl>
                                        <p:attrNameLst>
                                          <p:attrName>style.visibility</p:attrName>
                                        </p:attrNameLst>
                                      </p:cBhvr>
                                      <p:to>
                                        <p:strVal val="visible"/>
                                      </p:to>
                                    </p:set>
                                    <p:animEffect filter="randombar(horizontal)" transition="in">
                                      <p:cBhvr>
                                        <p:cTn dur="500" id="28"/>
                                        <p:tgtEl>
                                          <p:spTgt spid="53"/>
                                        </p:tgtEl>
                                      </p:cBhvr>
                                    </p:animEffect>
                                  </p:childTnLst>
                                </p:cTn>
                              </p:par>
                            </p:childTnLst>
                          </p:cTn>
                        </p:par>
                        <p:par>
                          <p:cTn fill="hold" id="29" nodeType="afterGroup">
                            <p:stCondLst>
                              <p:cond delay="3000"/>
                            </p:stCondLst>
                            <p:childTnLst>
                              <p:par>
                                <p:cTn fill="hold" id="30" nodeType="afterEffect" presetClass="entr" presetID="14" presetSubtype="10">
                                  <p:stCondLst>
                                    <p:cond delay="0"/>
                                  </p:stCondLst>
                                  <p:childTnLst>
                                    <p:set>
                                      <p:cBhvr>
                                        <p:cTn dur="1" fill="hold" id="31">
                                          <p:stCondLst>
                                            <p:cond delay="0"/>
                                          </p:stCondLst>
                                        </p:cTn>
                                        <p:tgtEl>
                                          <p:spTgt spid="56"/>
                                        </p:tgtEl>
                                        <p:attrNameLst>
                                          <p:attrName>style.visibility</p:attrName>
                                        </p:attrNameLst>
                                      </p:cBhvr>
                                      <p:to>
                                        <p:strVal val="visible"/>
                                      </p:to>
                                    </p:set>
                                    <p:animEffect filter="randombar(horizontal)" transition="in">
                                      <p:cBhvr>
                                        <p:cTn dur="500" id="32"/>
                                        <p:tgtEl>
                                          <p:spTgt spid="5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文本框 6">
            <a:extLst>
              <a:ext uri="{FF2B5EF4-FFF2-40B4-BE49-F238E27FC236}">
                <a16:creationId xmlns:a16="http://schemas.microsoft.com/office/drawing/2014/main" id="{CEF99411-4709-4D85-A7C3-945C4791A054}"/>
              </a:ext>
            </a:extLst>
          </p:cNvPr>
          <p:cNvSpPr txBox="1"/>
          <p:nvPr/>
        </p:nvSpPr>
        <p:spPr>
          <a:xfrm>
            <a:off x="874713" y="2337878"/>
            <a:ext cx="3840480" cy="822960"/>
          </a:xfrm>
          <a:prstGeom prst="rect">
            <a:avLst/>
          </a:prstGeom>
          <a:noFill/>
        </p:spPr>
        <p:txBody>
          <a:bodyPr rtlCol="0" wrap="none">
            <a:spAutoFit/>
            <a:scene3d>
              <a:camera prst="orthographicFront"/>
              <a:lightRig dir="t" rig="threePt"/>
            </a:scene3d>
            <a:sp3d contourW="12700"/>
          </a:bodyPr>
          <a:lstStyle/>
          <a:p>
            <a:r>
              <a:rPr altLang="en-US" b="1" lang="zh-CN" smtClean="0" sz="4800">
                <a:solidFill>
                  <a:schemeClr val="tx1">
                    <a:lumMod val="75000"/>
                    <a:lumOff val="25000"/>
                  </a:schemeClr>
                </a:solidFill>
                <a:latin typeface="+mj-ea"/>
                <a:ea typeface="+mj-ea"/>
              </a:rPr>
              <a:t>感谢您的观看</a:t>
            </a:r>
          </a:p>
        </p:txBody>
      </p:sp>
      <p:sp>
        <p:nvSpPr>
          <p:cNvPr id="8" name="文本框 7">
            <a:extLst>
              <a:ext uri="{FF2B5EF4-FFF2-40B4-BE49-F238E27FC236}">
                <a16:creationId xmlns:a16="http://schemas.microsoft.com/office/drawing/2014/main" id="{6E23FF32-456A-4F58-AE56-14E0C63DA5D7}"/>
              </a:ext>
            </a:extLst>
          </p:cNvPr>
          <p:cNvSpPr txBox="1"/>
          <p:nvPr/>
        </p:nvSpPr>
        <p:spPr>
          <a:xfrm>
            <a:off x="874713" y="3204578"/>
            <a:ext cx="5487987"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lumMod val="65000"/>
                  </a:schemeClr>
                </a:solidFill>
                <a:ea charset="-122" panose="01010104010101010101" pitchFamily="2" typeface="时尚中黑简体"/>
              </a:rPr>
              <a:t>The user can demonstrate on a projector or computer, or print the presentation and make it into a film to be used in a wider field</a:t>
            </a:r>
          </a:p>
        </p:txBody>
      </p:sp>
      <p:grpSp>
        <p:nvGrpSpPr>
          <p:cNvPr id="9" name="组合 8">
            <a:extLst>
              <a:ext uri="{FF2B5EF4-FFF2-40B4-BE49-F238E27FC236}">
                <a16:creationId xmlns:a16="http://schemas.microsoft.com/office/drawing/2014/main" id="{97D9BB3D-6037-4984-B1C9-6EA6F0733901}"/>
              </a:ext>
            </a:extLst>
          </p:cNvPr>
          <p:cNvGrpSpPr/>
          <p:nvPr/>
        </p:nvGrpSpPr>
        <p:grpSpPr>
          <a:xfrm>
            <a:off x="962272" y="4033039"/>
            <a:ext cx="416937" cy="416934"/>
            <a:chOff x="891974" y="4415843"/>
            <a:chExt cx="450443" cy="450443"/>
          </a:xfrm>
        </p:grpSpPr>
        <p:sp>
          <p:nvSpPr>
            <p:cNvPr id="10" name="椭圆 9">
              <a:extLst>
                <a:ext uri="{FF2B5EF4-FFF2-40B4-BE49-F238E27FC236}">
                  <a16:creationId xmlns:a16="http://schemas.microsoft.com/office/drawing/2014/main" id="{9C9DB4BA-54F7-4C0E-AE0C-B1C46DE8FD76}"/>
                </a:ext>
              </a:extLst>
            </p:cNvPr>
            <p:cNvSpPr/>
            <p:nvPr/>
          </p:nvSpPr>
          <p:spPr>
            <a:xfrm>
              <a:off x="891974" y="4415843"/>
              <a:ext cx="450443" cy="450443"/>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11" name="椭圆 39">
              <a:extLst>
                <a:ext uri="{FF2B5EF4-FFF2-40B4-BE49-F238E27FC236}">
                  <a16:creationId xmlns:a16="http://schemas.microsoft.com/office/drawing/2014/main" id="{A2EF981A-E8A3-4B9C-9705-339D975A808A}"/>
                </a:ext>
              </a:extLst>
            </p:cNvPr>
            <p:cNvSpPr/>
            <p:nvPr/>
          </p:nvSpPr>
          <p:spPr>
            <a:xfrm>
              <a:off x="993275" y="4502064"/>
              <a:ext cx="247839" cy="278000"/>
            </a:xfrm>
            <a:custGeom>
              <a:gdLst>
                <a:gd fmla="*/ 199932 w 300038" name="connsiteX0"/>
                <a:gd fmla="*/ 273051 h 336551" name="connsiteY0"/>
                <a:gd fmla="*/ 192088 w 300038" name="connsiteX1"/>
                <a:gd fmla="*/ 280989 h 336551" name="connsiteY1"/>
                <a:gd fmla="*/ 192088 w 300038" name="connsiteX2"/>
                <a:gd fmla="*/ 306124 h 336551" name="connsiteY2"/>
                <a:gd fmla="*/ 199932 w 300038" name="connsiteX3"/>
                <a:gd fmla="*/ 312739 h 336551" name="connsiteY3"/>
                <a:gd fmla="*/ 250919 w 300038" name="connsiteX4"/>
                <a:gd fmla="*/ 312739 h 336551" name="connsiteY4"/>
                <a:gd fmla="*/ 258763 w 300038" name="connsiteX5"/>
                <a:gd fmla="*/ 306124 h 336551" name="connsiteY5"/>
                <a:gd fmla="*/ 258763 w 300038" name="connsiteX6"/>
                <a:gd fmla="*/ 280989 h 336551" name="connsiteY6"/>
                <a:gd fmla="*/ 250919 w 300038" name="connsiteX7"/>
                <a:gd fmla="*/ 273051 h 336551" name="connsiteY7"/>
                <a:gd fmla="*/ 199932 w 300038" name="connsiteX8"/>
                <a:gd fmla="*/ 273051 h 336551" name="connsiteY8"/>
                <a:gd fmla="*/ 101328 w 300038" name="connsiteX9"/>
                <a:gd fmla="*/ 196851 h 336551" name="connsiteY9"/>
                <a:gd fmla="*/ 107908 w 300038" name="connsiteX10"/>
                <a:gd fmla="*/ 196851 h 336551" name="connsiteY10"/>
                <a:gd fmla="*/ 111856 w 300038" name="connsiteX11"/>
                <a:gd fmla="*/ 202123 h 336551" name="connsiteY11"/>
                <a:gd fmla="*/ 128964 w 300038" name="connsiteX12"/>
                <a:gd fmla="*/ 248250 h 336551" name="connsiteY12"/>
                <a:gd fmla="*/ 131595 w 300038" name="connsiteX13"/>
                <a:gd fmla="*/ 239025 h 336551" name="connsiteY13"/>
                <a:gd fmla="*/ 126332 w 300038" name="connsiteX14"/>
                <a:gd fmla="*/ 225845 h 336551" name="connsiteY14"/>
                <a:gd fmla="*/ 127648 w 300038" name="connsiteX15"/>
                <a:gd fmla="*/ 217938 h 336551" name="connsiteY15"/>
                <a:gd fmla="*/ 132911 w 300038" name="connsiteX16"/>
                <a:gd fmla="*/ 215302 h 336551" name="connsiteY16"/>
                <a:gd fmla="*/ 167126 w 300038" name="connsiteX17"/>
                <a:gd fmla="*/ 215302 h 336551" name="connsiteY17"/>
                <a:gd fmla="*/ 172390 w 300038" name="connsiteX18"/>
                <a:gd fmla="*/ 217938 h 336551" name="connsiteY18"/>
                <a:gd fmla="*/ 173706 w 300038" name="connsiteX19"/>
                <a:gd fmla="*/ 225845 h 336551" name="connsiteY19"/>
                <a:gd fmla="*/ 168442 w 300038" name="connsiteX20"/>
                <a:gd fmla="*/ 239025 h 336551" name="connsiteY20"/>
                <a:gd fmla="*/ 171074 w 300038" name="connsiteX21"/>
                <a:gd fmla="*/ 248250 h 336551" name="connsiteY21"/>
                <a:gd fmla="*/ 188182 w 300038" name="connsiteX22"/>
                <a:gd fmla="*/ 202123 h 336551" name="connsiteY22"/>
                <a:gd fmla="*/ 192130 w 300038" name="connsiteX23"/>
                <a:gd fmla="*/ 196851 h 336551" name="connsiteY23"/>
                <a:gd fmla="*/ 198710 w 300038" name="connsiteX24"/>
                <a:gd fmla="*/ 196851 h 336551" name="connsiteY24"/>
                <a:gd fmla="*/ 265823 w 300038" name="connsiteX25"/>
                <a:gd fmla="*/ 224527 h 336551" name="connsiteY25"/>
                <a:gd fmla="*/ 300038 w 300038" name="connsiteX26"/>
                <a:gd fmla="*/ 274609 h 336551" name="connsiteY26"/>
                <a:gd fmla="*/ 300038 w 300038" name="connsiteX27"/>
                <a:gd fmla="*/ 328643 h 336551" name="connsiteY27"/>
                <a:gd fmla="*/ 292142 w 300038" name="connsiteX28"/>
                <a:gd fmla="*/ 336551 h 336551" name="connsiteY28"/>
                <a:gd fmla="*/ 7896 w 300038" name="connsiteX29"/>
                <a:gd fmla="*/ 336551 h 336551" name="connsiteY29"/>
                <a:gd fmla="*/ 0 w 300038" name="connsiteX30"/>
                <a:gd fmla="*/ 328643 h 336551" name="connsiteY30"/>
                <a:gd fmla="*/ 0 w 300038" name="connsiteX31"/>
                <a:gd fmla="*/ 274609 h 336551" name="connsiteY31"/>
                <a:gd fmla="*/ 34215 w 300038" name="connsiteX32"/>
                <a:gd fmla="*/ 224527 h 336551" name="connsiteY32"/>
                <a:gd fmla="*/ 101328 w 300038" name="connsiteX33"/>
                <a:gd fmla="*/ 196851 h 336551" name="connsiteY33"/>
                <a:gd fmla="*/ 155328 w 300038" name="connsiteX34"/>
                <a:gd fmla="*/ 0 h 336551" name="connsiteY34"/>
                <a:gd fmla="*/ 201775 w 300038" name="connsiteX35"/>
                <a:gd fmla="*/ 15854 h 336551" name="connsiteY35"/>
                <a:gd fmla="*/ 223008 w 300038" name="connsiteX36"/>
                <a:gd fmla="*/ 79268 h 336551" name="connsiteY36"/>
                <a:gd fmla="*/ 224335 w 300038" name="connsiteX37"/>
                <a:gd fmla="*/ 93801 h 336551" name="connsiteY37"/>
                <a:gd fmla="*/ 229643 w 300038" name="connsiteX38"/>
                <a:gd fmla="*/ 100407 h 336551" name="connsiteY38"/>
                <a:gd fmla="*/ 232297 w 300038" name="connsiteX39"/>
                <a:gd fmla="*/ 125508 h 336551" name="connsiteY39"/>
                <a:gd fmla="*/ 208410 w 300038" name="connsiteX40"/>
                <a:gd fmla="*/ 151931 h 336551" name="connsiteY40"/>
                <a:gd fmla="*/ 185850 w 300038" name="connsiteX41"/>
                <a:gd fmla="*/ 183639 h 336551" name="connsiteY41"/>
                <a:gd fmla="*/ 172579 w 300038" name="connsiteX42"/>
                <a:gd fmla="*/ 192887 h 336551" name="connsiteY42"/>
                <a:gd fmla="*/ 150019 w 300038" name="connsiteX43"/>
                <a:gd fmla="*/ 196850 h 336551" name="connsiteY43"/>
                <a:gd fmla="*/ 127459 w 300038" name="connsiteX44"/>
                <a:gd fmla="*/ 192887 h 336551" name="connsiteY44"/>
                <a:gd fmla="*/ 114189 w 300038" name="connsiteX45"/>
                <a:gd fmla="*/ 183639 h 336551" name="connsiteY45"/>
                <a:gd fmla="*/ 91629 w 300038" name="connsiteX46"/>
                <a:gd fmla="*/ 151931 h 336551" name="connsiteY46"/>
                <a:gd fmla="*/ 67742 w 300038" name="connsiteX47"/>
                <a:gd fmla="*/ 125508 h 336551" name="connsiteY47"/>
                <a:gd fmla="*/ 70396 w 300038" name="connsiteX48"/>
                <a:gd fmla="*/ 100407 h 336551" name="connsiteY48"/>
                <a:gd fmla="*/ 75704 w 300038" name="connsiteX49"/>
                <a:gd fmla="*/ 93801 h 336551" name="connsiteY49"/>
                <a:gd fmla="*/ 77031 w 300038" name="connsiteX50"/>
                <a:gd fmla="*/ 85874 h 336551" name="connsiteY50"/>
                <a:gd fmla="*/ 74377 w 300038" name="connsiteX51"/>
                <a:gd fmla="*/ 50203 h 336551" name="connsiteY51"/>
                <a:gd fmla="*/ 103572 w 300038" name="connsiteX52"/>
                <a:gd fmla="*/ 27744 h 336551" name="connsiteY52"/>
                <a:gd fmla="*/ 119497 w 300038" name="connsiteX53"/>
                <a:gd fmla="*/ 10569 h 336551" name="connsiteY53"/>
                <a:gd fmla="*/ 155328 w 300038" name="connsiteX54"/>
                <a:gd fmla="*/ 0 h 336551" name="connsiteY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b="b" l="l" r="r" t="t"/>
              <a:pathLst>
                <a:path h="336551" w="300038">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
        <p:nvSpPr>
          <p:cNvPr id="12" name="文本框 11">
            <a:extLst>
              <a:ext uri="{FF2B5EF4-FFF2-40B4-BE49-F238E27FC236}">
                <a16:creationId xmlns:a16="http://schemas.microsoft.com/office/drawing/2014/main" id="{C9BD2F7B-3F77-4C00-A03B-0C17F27D1349}"/>
              </a:ext>
            </a:extLst>
          </p:cNvPr>
          <p:cNvSpPr txBox="1"/>
          <p:nvPr/>
        </p:nvSpPr>
        <p:spPr>
          <a:xfrm>
            <a:off x="1433079" y="4100318"/>
            <a:ext cx="1595755" cy="304800"/>
          </a:xfrm>
          <a:prstGeom prst="rect">
            <a:avLst/>
          </a:prstGeom>
          <a:noFill/>
        </p:spPr>
        <p:txBody>
          <a:bodyPr rtlCol="0" wrap="none">
            <a:spAutoFit/>
            <a:scene3d>
              <a:camera prst="orthographicFront"/>
              <a:lightRig dir="t" rig="threePt"/>
            </a:scene3d>
            <a:sp3d contourW="12700"/>
          </a:bodyPr>
          <a:lstStyle/>
          <a:p>
            <a:r>
              <a:rPr altLang="en-US" lang="zh-CN" sz="1400">
                <a:solidFill>
                  <a:schemeClr val="tx1">
                    <a:lumMod val="50000"/>
                    <a:lumOff val="50000"/>
                  </a:schemeClr>
                </a:solidFill>
                <a:latin typeface="+mj-lt"/>
                <a:ea typeface="+mj-ea"/>
              </a:rPr>
              <a:t>汇报人：优页PPT</a:t>
            </a:r>
          </a:p>
        </p:txBody>
      </p:sp>
      <p:grpSp>
        <p:nvGrpSpPr>
          <p:cNvPr id="13" name="组合 12">
            <a:extLst>
              <a:ext uri="{FF2B5EF4-FFF2-40B4-BE49-F238E27FC236}">
                <a16:creationId xmlns:a16="http://schemas.microsoft.com/office/drawing/2014/main" id="{A6373AAE-0444-45F1-A55E-2836D8D88CFA}"/>
              </a:ext>
            </a:extLst>
          </p:cNvPr>
          <p:cNvGrpSpPr/>
          <p:nvPr/>
        </p:nvGrpSpPr>
        <p:grpSpPr>
          <a:xfrm>
            <a:off x="3327037" y="4033039"/>
            <a:ext cx="416937" cy="416934"/>
            <a:chOff x="891974" y="4415843"/>
            <a:chExt cx="450443" cy="450443"/>
          </a:xfrm>
        </p:grpSpPr>
        <p:sp>
          <p:nvSpPr>
            <p:cNvPr id="14" name="椭圆 13">
              <a:extLst>
                <a:ext uri="{FF2B5EF4-FFF2-40B4-BE49-F238E27FC236}">
                  <a16:creationId xmlns:a16="http://schemas.microsoft.com/office/drawing/2014/main" id="{CDAA027D-F144-4D14-B4A5-F6916DF57A23}"/>
                </a:ext>
              </a:extLst>
            </p:cNvPr>
            <p:cNvSpPr/>
            <p:nvPr/>
          </p:nvSpPr>
          <p:spPr>
            <a:xfrm>
              <a:off x="891974" y="4415843"/>
              <a:ext cx="450443" cy="450443"/>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15" name="椭圆 44">
              <a:extLst>
                <a:ext uri="{FF2B5EF4-FFF2-40B4-BE49-F238E27FC236}">
                  <a16:creationId xmlns:a16="http://schemas.microsoft.com/office/drawing/2014/main" id="{92A36B17-D0F9-46AC-BA69-068766D94A9C}"/>
                </a:ext>
              </a:extLst>
            </p:cNvPr>
            <p:cNvSpPr/>
            <p:nvPr/>
          </p:nvSpPr>
          <p:spPr>
            <a:xfrm>
              <a:off x="978196" y="4510710"/>
              <a:ext cx="278000" cy="260708"/>
            </a:xfrm>
            <a:custGeom>
              <a:gdLst>
                <a:gd fmla="*/ 249749 w 331788" name="connsiteX0"/>
                <a:gd fmla="*/ 163513 h 311151" name="connsiteY0"/>
                <a:gd fmla="*/ 243291 w 331788" name="connsiteX1"/>
                <a:gd fmla="*/ 171424 h 311151" name="connsiteY1"/>
                <a:gd fmla="*/ 243291 w 331788" name="connsiteX2"/>
                <a:gd fmla="*/ 218888 h 311151" name="connsiteY2"/>
                <a:gd fmla="*/ 238125 w 331788" name="connsiteX3"/>
                <a:gd fmla="*/ 229435 h 311151" name="connsiteY3"/>
                <a:gd fmla="*/ 249749 w 331788" name="connsiteX4"/>
                <a:gd fmla="*/ 241301 h 311151" name="connsiteY4"/>
                <a:gd fmla="*/ 260081 w 331788" name="connsiteX5"/>
                <a:gd fmla="*/ 236027 h 311151" name="connsiteY5"/>
                <a:gd fmla="*/ 288495 w 331788" name="connsiteX6"/>
                <a:gd fmla="*/ 236027 h 311151" name="connsiteY6"/>
                <a:gd fmla="*/ 307868 w 331788" name="connsiteX7"/>
                <a:gd fmla="*/ 236027 h 311151" name="connsiteY7"/>
                <a:gd fmla="*/ 314325 w 331788" name="connsiteX8"/>
                <a:gd fmla="*/ 229435 h 311151" name="connsiteY8"/>
                <a:gd fmla="*/ 307868 w 331788" name="connsiteX9"/>
                <a:gd fmla="*/ 221525 h 311151" name="connsiteY9"/>
                <a:gd fmla="*/ 260081 w 331788" name="connsiteX10"/>
                <a:gd fmla="*/ 221525 h 311151" name="connsiteY10"/>
                <a:gd fmla="*/ 257498 w 331788" name="connsiteX11"/>
                <a:gd fmla="*/ 218888 h 311151" name="connsiteY11"/>
                <a:gd fmla="*/ 257498 w 331788" name="connsiteX12"/>
                <a:gd fmla="*/ 171424 h 311151" name="connsiteY12"/>
                <a:gd fmla="*/ 249749 w 331788" name="connsiteX13"/>
                <a:gd fmla="*/ 163513 h 311151" name="connsiteY13"/>
                <a:gd fmla="*/ 250178 w 331788" name="connsiteX14"/>
                <a:gd fmla="*/ 147638 h 311151" name="connsiteY14"/>
                <a:gd fmla="*/ 289040 w 331788" name="connsiteX15"/>
                <a:gd fmla="*/ 158020 h 311151" name="connsiteY15"/>
                <a:gd fmla="*/ 331788 w 331788" name="connsiteX16"/>
                <a:gd fmla="*/ 229395 h 311151" name="connsiteY16"/>
                <a:gd fmla="*/ 250178 w 331788" name="connsiteX17"/>
                <a:gd fmla="*/ 311151 h 311151" name="connsiteY17"/>
                <a:gd fmla="*/ 175044 w 331788" name="connsiteX18"/>
                <a:gd fmla="*/ 260540 h 311151" name="connsiteY18"/>
                <a:gd fmla="*/ 169863 w 331788" name="connsiteX19"/>
                <a:gd fmla="*/ 229395 h 311151" name="connsiteY19"/>
                <a:gd fmla="*/ 250178 w 331788" name="connsiteX20"/>
                <a:gd fmla="*/ 147638 h 311151" name="connsiteY20"/>
                <a:gd fmla="*/ 22336 w 331788" name="connsiteX21"/>
                <a:gd fmla="*/ 44450 h 311151" name="connsiteY21"/>
                <a:gd fmla="*/ 15875 w 331788" name="connsiteX22"/>
                <a:gd fmla="*/ 49630 h 311151" name="connsiteY22"/>
                <a:gd fmla="*/ 15875 w 331788" name="connsiteX23"/>
                <a:gd fmla="*/ 93663 h 311151" name="connsiteY23"/>
                <a:gd fmla="*/ 273050 w 331788" name="connsiteX24"/>
                <a:gd fmla="*/ 93663 h 311151" name="connsiteY24"/>
                <a:gd fmla="*/ 273050 w 331788" name="connsiteX25"/>
                <a:gd fmla="*/ 49630 h 311151" name="connsiteY25"/>
                <a:gd fmla="*/ 267881 w 331788" name="connsiteX26"/>
                <a:gd fmla="*/ 44450 h 311151" name="connsiteY26"/>
                <a:gd fmla="*/ 245911 w 331788" name="connsiteX27"/>
                <a:gd fmla="*/ 44450 h 311151" name="connsiteY27"/>
                <a:gd fmla="*/ 245911 w 331788" name="connsiteX28"/>
                <a:gd fmla="*/ 53515 h 311151" name="connsiteY28"/>
                <a:gd fmla="*/ 231695 w 331788" name="connsiteX29"/>
                <a:gd fmla="*/ 67761 h 311151" name="connsiteY29"/>
                <a:gd fmla="*/ 212310 w 331788" name="connsiteX30"/>
                <a:gd fmla="*/ 67761 h 311151" name="connsiteY30"/>
                <a:gd fmla="*/ 198094 w 331788" name="connsiteX31"/>
                <a:gd fmla="*/ 53515 h 311151" name="connsiteY31"/>
                <a:gd fmla="*/ 198094 w 331788" name="connsiteX32"/>
                <a:gd fmla="*/ 44450 h 311151" name="connsiteY32"/>
                <a:gd fmla="*/ 168370 w 331788" name="connsiteX33"/>
                <a:gd fmla="*/ 44450 h 311151" name="connsiteY33"/>
                <a:gd fmla="*/ 168370 w 331788" name="connsiteX34"/>
                <a:gd fmla="*/ 53515 h 311151" name="connsiteY34"/>
                <a:gd fmla="*/ 154155 w 331788" name="connsiteX35"/>
                <a:gd fmla="*/ 67761 h 311151" name="connsiteY35"/>
                <a:gd fmla="*/ 134770 w 331788" name="connsiteX36"/>
                <a:gd fmla="*/ 67761 h 311151" name="connsiteY36"/>
                <a:gd fmla="*/ 120554 w 331788" name="connsiteX37"/>
                <a:gd fmla="*/ 53515 h 311151" name="connsiteY37"/>
                <a:gd fmla="*/ 120554 w 331788" name="connsiteX38"/>
                <a:gd fmla="*/ 44450 h 311151" name="connsiteY38"/>
                <a:gd fmla="*/ 92123 w 331788" name="connsiteX39"/>
                <a:gd fmla="*/ 44450 h 311151" name="connsiteY39"/>
                <a:gd fmla="*/ 92123 w 331788" name="connsiteX40"/>
                <a:gd fmla="*/ 53515 h 311151" name="connsiteY40"/>
                <a:gd fmla="*/ 77907 w 331788" name="connsiteX41"/>
                <a:gd fmla="*/ 67761 h 311151" name="connsiteY41"/>
                <a:gd fmla="*/ 58522 w 331788" name="connsiteX42"/>
                <a:gd fmla="*/ 67761 h 311151" name="connsiteY42"/>
                <a:gd fmla="*/ 44306 w 331788" name="connsiteX43"/>
                <a:gd fmla="*/ 53515 h 311151" name="connsiteY43"/>
                <a:gd fmla="*/ 44306 w 331788" name="connsiteX44"/>
                <a:gd fmla="*/ 44450 h 311151" name="connsiteY44"/>
                <a:gd fmla="*/ 22336 w 331788" name="connsiteX45"/>
                <a:gd fmla="*/ 44450 h 311151" name="connsiteY45"/>
                <a:gd fmla="*/ 58303 w 331788" name="connsiteX46"/>
                <a:gd fmla="*/ 0 h 311151" name="connsiteY46"/>
                <a:gd fmla="*/ 77737 w 331788" name="connsiteX47"/>
                <a:gd fmla="*/ 0 h 311151" name="connsiteY47"/>
                <a:gd fmla="*/ 91989 w 331788" name="connsiteX48"/>
                <a:gd fmla="*/ 14248 h 311151" name="connsiteY48"/>
                <a:gd fmla="*/ 91989 w 331788" name="connsiteX49"/>
                <a:gd fmla="*/ 29791 h 311151" name="connsiteY49"/>
                <a:gd fmla="*/ 120493 w 331788" name="connsiteX50"/>
                <a:gd fmla="*/ 29791 h 311151" name="connsiteY50"/>
                <a:gd fmla="*/ 120493 w 331788" name="connsiteX51"/>
                <a:gd fmla="*/ 14248 h 311151" name="connsiteY51"/>
                <a:gd fmla="*/ 134745 w 331788" name="connsiteX52"/>
                <a:gd fmla="*/ 0 h 311151" name="connsiteY52"/>
                <a:gd fmla="*/ 154179 w 331788" name="connsiteX53"/>
                <a:gd fmla="*/ 0 h 311151" name="connsiteY53"/>
                <a:gd fmla="*/ 168431 w 331788" name="connsiteX54"/>
                <a:gd fmla="*/ 14248 h 311151" name="connsiteY54"/>
                <a:gd fmla="*/ 168431 w 331788" name="connsiteX55"/>
                <a:gd fmla="*/ 29791 h 311151" name="connsiteY55"/>
                <a:gd fmla="*/ 198231 w 331788" name="connsiteX56"/>
                <a:gd fmla="*/ 29791 h 311151" name="connsiteY56"/>
                <a:gd fmla="*/ 198231 w 331788" name="connsiteX57"/>
                <a:gd fmla="*/ 14248 h 311151" name="connsiteY57"/>
                <a:gd fmla="*/ 212483 w 331788" name="connsiteX58"/>
                <a:gd fmla="*/ 0 h 311151" name="connsiteY58"/>
                <a:gd fmla="*/ 231917 w 331788" name="connsiteX59"/>
                <a:gd fmla="*/ 0 h 311151" name="connsiteY59"/>
                <a:gd fmla="*/ 246170 w 331788" name="connsiteX60"/>
                <a:gd fmla="*/ 14248 h 311151" name="connsiteY60"/>
                <a:gd fmla="*/ 246170 w 331788" name="connsiteX61"/>
                <a:gd fmla="*/ 29791 h 311151" name="connsiteY61"/>
                <a:gd fmla="*/ 268195 w 331788" name="connsiteX62"/>
                <a:gd fmla="*/ 29791 h 311151" name="connsiteY62"/>
                <a:gd fmla="*/ 288925 w 331788" name="connsiteX63"/>
                <a:gd fmla="*/ 50516 h 311151" name="connsiteY63"/>
                <a:gd fmla="*/ 288925 w 331788" name="connsiteX64"/>
                <a:gd fmla="*/ 146366 h 311151" name="connsiteY64"/>
                <a:gd fmla="*/ 286334 w 331788" name="connsiteX65"/>
                <a:gd fmla="*/ 143775 h 311151" name="connsiteY65"/>
                <a:gd fmla="*/ 250056 w 331788" name="connsiteX66"/>
                <a:gd fmla="*/ 137299 h 311151" name="connsiteY66"/>
                <a:gd fmla="*/ 215074 w 331788" name="connsiteX67"/>
                <a:gd fmla="*/ 143775 h 311151" name="connsiteY67"/>
                <a:gd fmla="*/ 185275 w 331788" name="connsiteX68"/>
                <a:gd fmla="*/ 164500 h 311151" name="connsiteY68"/>
                <a:gd fmla="*/ 165840 w 331788" name="connsiteX69"/>
                <a:gd fmla="*/ 192996 h 311151" name="connsiteY69"/>
                <a:gd fmla="*/ 158066 w 331788" name="connsiteX70"/>
                <a:gd fmla="*/ 229264 h 311151" name="connsiteY70"/>
                <a:gd fmla="*/ 163249 w 331788" name="connsiteX71"/>
                <a:gd fmla="*/ 260350 h 311151" name="connsiteY71"/>
                <a:gd fmla="*/ 22025 w 331788" name="connsiteX72"/>
                <a:gd fmla="*/ 260350 h 311151" name="connsiteY72"/>
                <a:gd fmla="*/ 0 w 331788" name="connsiteX73"/>
                <a:gd fmla="*/ 238330 h 311151" name="connsiteY73"/>
                <a:gd fmla="*/ 0 w 331788" name="connsiteX74"/>
                <a:gd fmla="*/ 50516 h 311151" name="connsiteY74"/>
                <a:gd fmla="*/ 22025 w 331788" name="connsiteX75"/>
                <a:gd fmla="*/ 29791 h 311151" name="connsiteY75"/>
                <a:gd fmla="*/ 44051 w 331788" name="connsiteX76"/>
                <a:gd fmla="*/ 29791 h 311151" name="connsiteY76"/>
                <a:gd fmla="*/ 44051 w 331788" name="connsiteX77"/>
                <a:gd fmla="*/ 14248 h 311151" name="connsiteY77"/>
                <a:gd fmla="*/ 58303 w 331788" name="connsiteX78"/>
                <a:gd fmla="*/ 0 h 311151" name="connsiteY7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b="b" l="l" r="r" t="t"/>
              <a:pathLst>
                <a:path h="311151" w="331788">
                  <a:moveTo>
                    <a:pt x="249749" y="163513"/>
                  </a:moveTo>
                  <a:cubicBezTo>
                    <a:pt x="245874" y="163513"/>
                    <a:pt x="243291" y="167468"/>
                    <a:pt x="243291" y="171424"/>
                  </a:cubicBezTo>
                  <a:cubicBezTo>
                    <a:pt x="243291" y="171424"/>
                    <a:pt x="243291" y="171424"/>
                    <a:pt x="243291" y="218888"/>
                  </a:cubicBezTo>
                  <a:cubicBezTo>
                    <a:pt x="239417" y="221525"/>
                    <a:pt x="238125" y="225480"/>
                    <a:pt x="238125" y="229435"/>
                  </a:cubicBezTo>
                  <a:cubicBezTo>
                    <a:pt x="238125" y="236027"/>
                    <a:pt x="243291" y="241301"/>
                    <a:pt x="249749" y="241301"/>
                  </a:cubicBezTo>
                  <a:cubicBezTo>
                    <a:pt x="253624" y="241301"/>
                    <a:pt x="257498" y="239983"/>
                    <a:pt x="260081" y="236027"/>
                  </a:cubicBezTo>
                  <a:cubicBezTo>
                    <a:pt x="260081" y="236027"/>
                    <a:pt x="260081" y="236027"/>
                    <a:pt x="288495" y="236027"/>
                  </a:cubicBezTo>
                  <a:lnTo>
                    <a:pt x="307868" y="236027"/>
                  </a:lnTo>
                  <a:cubicBezTo>
                    <a:pt x="311742" y="236027"/>
                    <a:pt x="314325" y="233390"/>
                    <a:pt x="314325" y="229435"/>
                  </a:cubicBezTo>
                  <a:cubicBezTo>
                    <a:pt x="314325" y="225480"/>
                    <a:pt x="311742" y="221525"/>
                    <a:pt x="307868" y="221525"/>
                  </a:cubicBezTo>
                  <a:cubicBezTo>
                    <a:pt x="307868" y="221525"/>
                    <a:pt x="307868" y="221525"/>
                    <a:pt x="260081" y="221525"/>
                  </a:cubicBezTo>
                  <a:cubicBezTo>
                    <a:pt x="258790" y="221525"/>
                    <a:pt x="257498" y="220206"/>
                    <a:pt x="257498" y="218888"/>
                  </a:cubicBezTo>
                  <a:cubicBezTo>
                    <a:pt x="257498" y="218888"/>
                    <a:pt x="257498" y="218888"/>
                    <a:pt x="257498" y="171424"/>
                  </a:cubicBezTo>
                  <a:cubicBezTo>
                    <a:pt x="257498" y="167468"/>
                    <a:pt x="253624" y="163513"/>
                    <a:pt x="249749" y="163513"/>
                  </a:cubicBezTo>
                  <a:close/>
                  <a:moveTo>
                    <a:pt x="250178" y="147638"/>
                  </a:moveTo>
                  <a:cubicBezTo>
                    <a:pt x="264427" y="147638"/>
                    <a:pt x="277381" y="151531"/>
                    <a:pt x="289040" y="158020"/>
                  </a:cubicBezTo>
                  <a:cubicBezTo>
                    <a:pt x="314948" y="172295"/>
                    <a:pt x="331788" y="198249"/>
                    <a:pt x="331788" y="229395"/>
                  </a:cubicBezTo>
                  <a:cubicBezTo>
                    <a:pt x="331788" y="274815"/>
                    <a:pt x="295517" y="311151"/>
                    <a:pt x="250178" y="311151"/>
                  </a:cubicBezTo>
                  <a:cubicBezTo>
                    <a:pt x="216497" y="311151"/>
                    <a:pt x="186703" y="289090"/>
                    <a:pt x="175044" y="260540"/>
                  </a:cubicBezTo>
                  <a:cubicBezTo>
                    <a:pt x="171158" y="250158"/>
                    <a:pt x="169863" y="239776"/>
                    <a:pt x="169863" y="229395"/>
                  </a:cubicBezTo>
                  <a:cubicBezTo>
                    <a:pt x="169863" y="183974"/>
                    <a:pt x="206134" y="147638"/>
                    <a:pt x="250178" y="147638"/>
                  </a:cubicBezTo>
                  <a:close/>
                  <a:moveTo>
                    <a:pt x="22336" y="44450"/>
                  </a:moveTo>
                  <a:cubicBezTo>
                    <a:pt x="18459" y="44450"/>
                    <a:pt x="15875" y="47040"/>
                    <a:pt x="15875" y="49630"/>
                  </a:cubicBezTo>
                  <a:lnTo>
                    <a:pt x="15875" y="93663"/>
                  </a:lnTo>
                  <a:cubicBezTo>
                    <a:pt x="15875" y="93663"/>
                    <a:pt x="15875" y="93663"/>
                    <a:pt x="273050" y="93663"/>
                  </a:cubicBezTo>
                  <a:cubicBezTo>
                    <a:pt x="273050" y="93663"/>
                    <a:pt x="273050" y="93663"/>
                    <a:pt x="273050" y="49630"/>
                  </a:cubicBezTo>
                  <a:cubicBezTo>
                    <a:pt x="273050" y="47040"/>
                    <a:pt x="270466" y="44450"/>
                    <a:pt x="267881" y="44450"/>
                  </a:cubicBezTo>
                  <a:cubicBezTo>
                    <a:pt x="267881" y="44450"/>
                    <a:pt x="267881" y="44450"/>
                    <a:pt x="245911" y="44450"/>
                  </a:cubicBezTo>
                  <a:cubicBezTo>
                    <a:pt x="245911" y="44450"/>
                    <a:pt x="245911" y="44450"/>
                    <a:pt x="245911" y="53515"/>
                  </a:cubicBezTo>
                  <a:cubicBezTo>
                    <a:pt x="245911" y="61286"/>
                    <a:pt x="239449" y="67761"/>
                    <a:pt x="231695" y="67761"/>
                  </a:cubicBezTo>
                  <a:cubicBezTo>
                    <a:pt x="231695" y="67761"/>
                    <a:pt x="231695" y="67761"/>
                    <a:pt x="212310" y="67761"/>
                  </a:cubicBezTo>
                  <a:cubicBezTo>
                    <a:pt x="204556" y="67761"/>
                    <a:pt x="198094" y="61286"/>
                    <a:pt x="198094" y="53515"/>
                  </a:cubicBezTo>
                  <a:cubicBezTo>
                    <a:pt x="198094" y="53515"/>
                    <a:pt x="198094" y="53515"/>
                    <a:pt x="198094" y="44450"/>
                  </a:cubicBezTo>
                  <a:cubicBezTo>
                    <a:pt x="198094" y="44450"/>
                    <a:pt x="198094" y="44450"/>
                    <a:pt x="168370" y="44450"/>
                  </a:cubicBezTo>
                  <a:cubicBezTo>
                    <a:pt x="168370" y="44450"/>
                    <a:pt x="168370" y="44450"/>
                    <a:pt x="168370" y="53515"/>
                  </a:cubicBezTo>
                  <a:cubicBezTo>
                    <a:pt x="168370" y="61286"/>
                    <a:pt x="161909" y="67761"/>
                    <a:pt x="154155" y="67761"/>
                  </a:cubicBezTo>
                  <a:cubicBezTo>
                    <a:pt x="154155" y="67761"/>
                    <a:pt x="154155" y="67761"/>
                    <a:pt x="134770" y="67761"/>
                  </a:cubicBezTo>
                  <a:cubicBezTo>
                    <a:pt x="127016" y="67761"/>
                    <a:pt x="120554" y="61286"/>
                    <a:pt x="120554" y="53515"/>
                  </a:cubicBezTo>
                  <a:cubicBezTo>
                    <a:pt x="120554" y="53515"/>
                    <a:pt x="120554" y="53515"/>
                    <a:pt x="120554" y="44450"/>
                  </a:cubicBezTo>
                  <a:cubicBezTo>
                    <a:pt x="120554" y="44450"/>
                    <a:pt x="120554" y="44450"/>
                    <a:pt x="92123" y="44450"/>
                  </a:cubicBezTo>
                  <a:cubicBezTo>
                    <a:pt x="92123" y="44450"/>
                    <a:pt x="92123" y="44450"/>
                    <a:pt x="92123" y="53515"/>
                  </a:cubicBezTo>
                  <a:cubicBezTo>
                    <a:pt x="92123" y="61286"/>
                    <a:pt x="85661" y="67761"/>
                    <a:pt x="77907" y="67761"/>
                  </a:cubicBezTo>
                  <a:cubicBezTo>
                    <a:pt x="77907" y="67761"/>
                    <a:pt x="77907" y="67761"/>
                    <a:pt x="58522" y="67761"/>
                  </a:cubicBezTo>
                  <a:cubicBezTo>
                    <a:pt x="50768" y="67761"/>
                    <a:pt x="44306" y="61286"/>
                    <a:pt x="44306" y="53515"/>
                  </a:cubicBezTo>
                  <a:cubicBezTo>
                    <a:pt x="44306" y="53515"/>
                    <a:pt x="44306" y="53515"/>
                    <a:pt x="44306" y="44450"/>
                  </a:cubicBezTo>
                  <a:cubicBezTo>
                    <a:pt x="44306" y="44450"/>
                    <a:pt x="44306" y="44450"/>
                    <a:pt x="22336" y="44450"/>
                  </a:cubicBezTo>
                  <a:close/>
                  <a:moveTo>
                    <a:pt x="58303" y="0"/>
                  </a:moveTo>
                  <a:cubicBezTo>
                    <a:pt x="58303" y="0"/>
                    <a:pt x="58303" y="0"/>
                    <a:pt x="77737" y="0"/>
                  </a:cubicBezTo>
                  <a:cubicBezTo>
                    <a:pt x="85511" y="0"/>
                    <a:pt x="91989" y="6476"/>
                    <a:pt x="91989" y="14248"/>
                  </a:cubicBezTo>
                  <a:cubicBezTo>
                    <a:pt x="91989" y="14248"/>
                    <a:pt x="91989" y="14248"/>
                    <a:pt x="91989" y="29791"/>
                  </a:cubicBezTo>
                  <a:cubicBezTo>
                    <a:pt x="91989" y="29791"/>
                    <a:pt x="91989" y="29791"/>
                    <a:pt x="120493" y="29791"/>
                  </a:cubicBezTo>
                  <a:cubicBezTo>
                    <a:pt x="120493" y="29791"/>
                    <a:pt x="120493" y="29791"/>
                    <a:pt x="120493" y="14248"/>
                  </a:cubicBezTo>
                  <a:cubicBezTo>
                    <a:pt x="120493" y="6476"/>
                    <a:pt x="126971" y="0"/>
                    <a:pt x="134745" y="0"/>
                  </a:cubicBezTo>
                  <a:cubicBezTo>
                    <a:pt x="134745" y="0"/>
                    <a:pt x="134745" y="0"/>
                    <a:pt x="154179" y="0"/>
                  </a:cubicBezTo>
                  <a:cubicBezTo>
                    <a:pt x="161953" y="0"/>
                    <a:pt x="168431" y="6476"/>
                    <a:pt x="168431" y="14248"/>
                  </a:cubicBezTo>
                  <a:cubicBezTo>
                    <a:pt x="168431" y="14248"/>
                    <a:pt x="168431" y="14248"/>
                    <a:pt x="168431" y="29791"/>
                  </a:cubicBezTo>
                  <a:cubicBezTo>
                    <a:pt x="168431" y="29791"/>
                    <a:pt x="168431" y="29791"/>
                    <a:pt x="198231" y="29791"/>
                  </a:cubicBezTo>
                  <a:cubicBezTo>
                    <a:pt x="198231" y="29791"/>
                    <a:pt x="198231" y="29791"/>
                    <a:pt x="198231" y="14248"/>
                  </a:cubicBezTo>
                  <a:cubicBezTo>
                    <a:pt x="198231" y="6476"/>
                    <a:pt x="204709" y="0"/>
                    <a:pt x="212483" y="0"/>
                  </a:cubicBezTo>
                  <a:cubicBezTo>
                    <a:pt x="212483" y="0"/>
                    <a:pt x="212483" y="0"/>
                    <a:pt x="231917" y="0"/>
                  </a:cubicBezTo>
                  <a:cubicBezTo>
                    <a:pt x="239691" y="0"/>
                    <a:pt x="246170" y="6476"/>
                    <a:pt x="246170" y="14248"/>
                  </a:cubicBezTo>
                  <a:cubicBezTo>
                    <a:pt x="246170" y="14248"/>
                    <a:pt x="246170" y="14248"/>
                    <a:pt x="246170" y="29791"/>
                  </a:cubicBezTo>
                  <a:cubicBezTo>
                    <a:pt x="246170" y="29791"/>
                    <a:pt x="246170" y="29791"/>
                    <a:pt x="268195" y="29791"/>
                  </a:cubicBezTo>
                  <a:cubicBezTo>
                    <a:pt x="279856" y="29791"/>
                    <a:pt x="288925" y="38858"/>
                    <a:pt x="288925" y="50516"/>
                  </a:cubicBezTo>
                  <a:cubicBezTo>
                    <a:pt x="288925" y="50516"/>
                    <a:pt x="288925" y="50516"/>
                    <a:pt x="288925" y="146366"/>
                  </a:cubicBezTo>
                  <a:cubicBezTo>
                    <a:pt x="288925" y="145071"/>
                    <a:pt x="287630" y="145071"/>
                    <a:pt x="286334" y="143775"/>
                  </a:cubicBezTo>
                  <a:cubicBezTo>
                    <a:pt x="274673" y="139889"/>
                    <a:pt x="263013" y="137299"/>
                    <a:pt x="250056" y="137299"/>
                  </a:cubicBezTo>
                  <a:cubicBezTo>
                    <a:pt x="238396" y="137299"/>
                    <a:pt x="225439" y="139889"/>
                    <a:pt x="215074" y="143775"/>
                  </a:cubicBezTo>
                  <a:cubicBezTo>
                    <a:pt x="203413" y="148956"/>
                    <a:pt x="194344" y="155433"/>
                    <a:pt x="185275" y="164500"/>
                  </a:cubicBezTo>
                  <a:cubicBezTo>
                    <a:pt x="177501" y="172272"/>
                    <a:pt x="169727" y="182634"/>
                    <a:pt x="165840" y="192996"/>
                  </a:cubicBezTo>
                  <a:cubicBezTo>
                    <a:pt x="160658" y="204653"/>
                    <a:pt x="158066" y="216311"/>
                    <a:pt x="158066" y="229264"/>
                  </a:cubicBezTo>
                  <a:cubicBezTo>
                    <a:pt x="158066" y="239626"/>
                    <a:pt x="160658" y="249988"/>
                    <a:pt x="163249" y="260350"/>
                  </a:cubicBezTo>
                  <a:cubicBezTo>
                    <a:pt x="163249" y="260350"/>
                    <a:pt x="163249" y="260350"/>
                    <a:pt x="22025" y="260350"/>
                  </a:cubicBezTo>
                  <a:cubicBezTo>
                    <a:pt x="9069" y="260350"/>
                    <a:pt x="0" y="249988"/>
                    <a:pt x="0" y="238330"/>
                  </a:cubicBezTo>
                  <a:cubicBezTo>
                    <a:pt x="0" y="238330"/>
                    <a:pt x="0" y="238330"/>
                    <a:pt x="0" y="50516"/>
                  </a:cubicBezTo>
                  <a:cubicBezTo>
                    <a:pt x="0" y="38858"/>
                    <a:pt x="9069" y="29791"/>
                    <a:pt x="22025" y="29791"/>
                  </a:cubicBezTo>
                  <a:cubicBezTo>
                    <a:pt x="22025" y="29791"/>
                    <a:pt x="22025" y="29791"/>
                    <a:pt x="44051" y="29791"/>
                  </a:cubicBezTo>
                  <a:cubicBezTo>
                    <a:pt x="44051" y="29791"/>
                    <a:pt x="44051" y="29791"/>
                    <a:pt x="44051" y="14248"/>
                  </a:cubicBezTo>
                  <a:cubicBezTo>
                    <a:pt x="44051" y="6476"/>
                    <a:pt x="50529" y="0"/>
                    <a:pt x="583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
        <p:nvSpPr>
          <p:cNvPr id="16" name="文本框 15">
            <a:extLst>
              <a:ext uri="{FF2B5EF4-FFF2-40B4-BE49-F238E27FC236}">
                <a16:creationId xmlns:a16="http://schemas.microsoft.com/office/drawing/2014/main" id="{DE9B6E43-5074-4284-B302-6CCA380E4E3C}"/>
              </a:ext>
            </a:extLst>
          </p:cNvPr>
          <p:cNvSpPr txBox="1"/>
          <p:nvPr/>
        </p:nvSpPr>
        <p:spPr>
          <a:xfrm>
            <a:off x="3797844" y="4100318"/>
            <a:ext cx="1602105" cy="304800"/>
          </a:xfrm>
          <a:prstGeom prst="rect">
            <a:avLst/>
          </a:prstGeom>
          <a:noFill/>
        </p:spPr>
        <p:txBody>
          <a:bodyPr rtlCol="0" wrap="none">
            <a:spAutoFit/>
            <a:scene3d>
              <a:camera prst="orthographicFront"/>
              <a:lightRig dir="t" rig="threePt"/>
            </a:scene3d>
            <a:sp3d contourW="12700"/>
          </a:bodyPr>
          <a:lstStyle/>
          <a:p>
            <a:r>
              <a:rPr altLang="en-US" lang="zh-CN" sz="1400">
                <a:solidFill>
                  <a:schemeClr val="tx1">
                    <a:lumMod val="50000"/>
                    <a:lumOff val="50000"/>
                  </a:schemeClr>
                </a:solidFill>
                <a:latin typeface="+mj-lt"/>
                <a:ea typeface="+mj-ea"/>
              </a:rPr>
              <a:t>时间：2018.12.31</a:t>
            </a:r>
          </a:p>
        </p:txBody>
      </p:sp>
      <p:sp>
        <p:nvSpPr>
          <p:cNvPr id="17" name="文本框 16">
            <a:extLst>
              <a:ext uri="{FF2B5EF4-FFF2-40B4-BE49-F238E27FC236}">
                <a16:creationId xmlns:a16="http://schemas.microsoft.com/office/drawing/2014/main" id="{CEF99411-4709-4D85-A7C3-945C4791A054}"/>
              </a:ext>
            </a:extLst>
          </p:cNvPr>
          <p:cNvSpPr txBox="1"/>
          <p:nvPr/>
        </p:nvSpPr>
        <p:spPr>
          <a:xfrm>
            <a:off x="874713" y="1852613"/>
            <a:ext cx="2621280" cy="457200"/>
          </a:xfrm>
          <a:prstGeom prst="rect">
            <a:avLst/>
          </a:prstGeom>
          <a:noFill/>
        </p:spPr>
        <p:txBody>
          <a:bodyPr rtlCol="0" wrap="none">
            <a:spAutoFit/>
            <a:scene3d>
              <a:camera prst="orthographicFront"/>
              <a:lightRig dir="t" rig="threePt"/>
            </a:scene3d>
            <a:sp3d contourW="12700"/>
          </a:bodyPr>
          <a:lstStyle/>
          <a:p>
            <a:r>
              <a:rPr altLang="en-US" lang="zh-CN" sz="2400">
                <a:solidFill>
                  <a:schemeClr val="accent1"/>
                </a:solidFill>
                <a:latin typeface="+mj-ea"/>
                <a:ea typeface="+mj-ea"/>
              </a:rPr>
              <a:t>某某网络科技公司</a:t>
            </a:r>
          </a:p>
        </p:txBody>
      </p:sp>
      <p:sp>
        <p:nvSpPr>
          <p:cNvPr id="19" name="文本框 18"/>
          <p:cNvSpPr txBox="1"/>
          <p:nvPr/>
        </p:nvSpPr>
        <p:spPr>
          <a:xfrm>
            <a:off x="6221612" y="452044"/>
            <a:ext cx="995680" cy="335280"/>
          </a:xfrm>
          <a:prstGeom prst="rect">
            <a:avLst/>
          </a:prstGeom>
          <a:noFill/>
        </p:spPr>
        <p:txBody>
          <a:bodyPr rtlCol="0" wrap="none">
            <a:spAutoFit/>
            <a:scene3d>
              <a:camera prst="orthographicFront"/>
              <a:lightRig dir="t" rig="threePt"/>
            </a:scene3d>
            <a:sp3d contourW="12700"/>
          </a:bodyPr>
          <a:lstStyle/>
          <a:p>
            <a:r>
              <a:rPr altLang="en-US" lang="zh-CN" sz="1600">
                <a:solidFill>
                  <a:schemeClr val="bg2">
                    <a:lumMod val="75000"/>
                  </a:schemeClr>
                </a:solidFill>
              </a:rPr>
              <a:t>工作总结</a:t>
            </a:r>
          </a:p>
        </p:txBody>
      </p:sp>
      <p:sp>
        <p:nvSpPr>
          <p:cNvPr id="20" name="文本框 19"/>
          <p:cNvSpPr txBox="1"/>
          <p:nvPr/>
        </p:nvSpPr>
        <p:spPr>
          <a:xfrm>
            <a:off x="7435879" y="452044"/>
            <a:ext cx="995680" cy="335280"/>
          </a:xfrm>
          <a:prstGeom prst="rect">
            <a:avLst/>
          </a:prstGeom>
          <a:noFill/>
        </p:spPr>
        <p:txBody>
          <a:bodyPr rtlCol="0" wrap="none">
            <a:spAutoFit/>
            <a:scene3d>
              <a:camera prst="orthographicFront"/>
              <a:lightRig dir="t" rig="threePt"/>
            </a:scene3d>
            <a:sp3d contourW="12700"/>
          </a:bodyPr>
          <a:lstStyle/>
          <a:p>
            <a:r>
              <a:rPr altLang="en-US" lang="zh-CN" sz="1600">
                <a:solidFill>
                  <a:schemeClr val="bg2">
                    <a:lumMod val="75000"/>
                  </a:schemeClr>
                </a:solidFill>
              </a:rPr>
              <a:t>会议报告</a:t>
            </a:r>
          </a:p>
        </p:txBody>
      </p:sp>
      <p:sp>
        <p:nvSpPr>
          <p:cNvPr id="21" name="文本框 20"/>
          <p:cNvSpPr txBox="1"/>
          <p:nvPr/>
        </p:nvSpPr>
        <p:spPr>
          <a:xfrm>
            <a:off x="8650144" y="452044"/>
            <a:ext cx="995680" cy="335280"/>
          </a:xfrm>
          <a:prstGeom prst="rect">
            <a:avLst/>
          </a:prstGeom>
          <a:noFill/>
        </p:spPr>
        <p:txBody>
          <a:bodyPr rtlCol="0" wrap="none">
            <a:spAutoFit/>
            <a:scene3d>
              <a:camera prst="orthographicFront"/>
              <a:lightRig dir="t" rig="threePt"/>
            </a:scene3d>
            <a:sp3d contourW="12700"/>
          </a:bodyPr>
          <a:lstStyle/>
          <a:p>
            <a:r>
              <a:rPr altLang="en-US" lang="zh-CN" sz="1600">
                <a:solidFill>
                  <a:schemeClr val="bg2">
                    <a:lumMod val="75000"/>
                  </a:schemeClr>
                </a:solidFill>
              </a:rPr>
              <a:t>商务展示</a:t>
            </a:r>
          </a:p>
        </p:txBody>
      </p:sp>
      <p:sp>
        <p:nvSpPr>
          <p:cNvPr id="22" name="文本框 21"/>
          <p:cNvSpPr txBox="1"/>
          <p:nvPr/>
        </p:nvSpPr>
        <p:spPr>
          <a:xfrm>
            <a:off x="9864410" y="452044"/>
            <a:ext cx="995680" cy="335280"/>
          </a:xfrm>
          <a:prstGeom prst="rect">
            <a:avLst/>
          </a:prstGeom>
          <a:noFill/>
        </p:spPr>
        <p:txBody>
          <a:bodyPr rtlCol="0" wrap="none">
            <a:spAutoFit/>
            <a:scene3d>
              <a:camera prst="orthographicFront"/>
              <a:lightRig dir="t" rig="threePt"/>
            </a:scene3d>
            <a:sp3d contourW="12700"/>
          </a:bodyPr>
          <a:lstStyle/>
          <a:p>
            <a:r>
              <a:rPr altLang="en-US" lang="zh-CN" sz="1600">
                <a:solidFill>
                  <a:schemeClr val="bg2">
                    <a:lumMod val="75000"/>
                  </a:schemeClr>
                </a:solidFill>
              </a:rPr>
              <a:t>项目规划</a:t>
            </a:r>
          </a:p>
        </p:txBody>
      </p:sp>
      <p:grpSp>
        <p:nvGrpSpPr>
          <p:cNvPr id="23" name="组合 22"/>
          <p:cNvGrpSpPr/>
          <p:nvPr/>
        </p:nvGrpSpPr>
        <p:grpSpPr>
          <a:xfrm>
            <a:off x="11161377" y="545121"/>
            <a:ext cx="295275" cy="152400"/>
            <a:chOff x="3867150" y="1504950"/>
            <a:chExt cx="295275" cy="152400"/>
          </a:xfrm>
        </p:grpSpPr>
        <p:cxnSp>
          <p:nvCxnSpPr>
            <p:cNvPr id="24" name="直接连接符 23"/>
            <p:cNvCxnSpPr/>
            <p:nvPr/>
          </p:nvCxnSpPr>
          <p:spPr>
            <a:xfrm>
              <a:off x="3867150" y="1504950"/>
              <a:ext cx="295275" cy="0"/>
            </a:xfrm>
            <a:prstGeom prst="line">
              <a:avLst/>
            </a:prstGeom>
            <a:ln cap="rnd" w="28575">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3867150" y="1581150"/>
              <a:ext cx="295275" cy="0"/>
            </a:xfrm>
            <a:prstGeom prst="line">
              <a:avLst/>
            </a:prstGeom>
            <a:ln cap="rnd" w="28575">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867150" y="1657350"/>
              <a:ext cx="295275" cy="0"/>
            </a:xfrm>
            <a:prstGeom prst="line">
              <a:avLst/>
            </a:prstGeom>
            <a:ln cap="rnd" w="28575">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705159577"/>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p:cTn dur="500" fill="hold" id="7"/>
                                        <p:tgtEl>
                                          <p:spTgt spid="23"/>
                                        </p:tgtEl>
                                        <p:attrNameLst>
                                          <p:attrName>ppt_w</p:attrName>
                                        </p:attrNameLst>
                                      </p:cBhvr>
                                      <p:tavLst>
                                        <p:tav tm="0">
                                          <p:val>
                                            <p:fltVal val="0"/>
                                          </p:val>
                                        </p:tav>
                                        <p:tav tm="100000">
                                          <p:val>
                                            <p:strVal val="#ppt_w"/>
                                          </p:val>
                                        </p:tav>
                                      </p:tavLst>
                                    </p:anim>
                                    <p:anim calcmode="lin" valueType="num">
                                      <p:cBhvr>
                                        <p:cTn dur="500" fill="hold" id="8"/>
                                        <p:tgtEl>
                                          <p:spTgt spid="23"/>
                                        </p:tgtEl>
                                        <p:attrNameLst>
                                          <p:attrName>ppt_h</p:attrName>
                                        </p:attrNameLst>
                                      </p:cBhvr>
                                      <p:tavLst>
                                        <p:tav tm="0">
                                          <p:val>
                                            <p:fltVal val="0"/>
                                          </p:val>
                                        </p:tav>
                                        <p:tav tm="100000">
                                          <p:val>
                                            <p:strVal val="#ppt_h"/>
                                          </p:val>
                                        </p:tav>
                                      </p:tavLst>
                                    </p:anim>
                                    <p:animEffect filter="fade" transition="in">
                                      <p:cBhvr>
                                        <p:cTn dur="500" id="9"/>
                                        <p:tgtEl>
                                          <p:spTgt spid="23"/>
                                        </p:tgtEl>
                                      </p:cBhvr>
                                    </p:animEffect>
                                  </p:childTnLst>
                                </p:cTn>
                              </p:par>
                            </p:childTnLst>
                          </p:cTn>
                        </p:par>
                        <p:par>
                          <p:cTn fill="hold" id="10" nodeType="afterGroup">
                            <p:stCondLst>
                              <p:cond delay="500"/>
                            </p:stCondLst>
                            <p:childTnLst>
                              <p:par>
                                <p:cTn fill="hold" grpId="0" id="11" nodeType="afterEffect" presetClass="entr" presetID="10" presetSubtype="0">
                                  <p:stCondLst>
                                    <p:cond delay="0"/>
                                  </p:stCondLst>
                                  <p:childTnLst>
                                    <p:set>
                                      <p:cBhvr>
                                        <p:cTn dur="1" fill="hold" id="12">
                                          <p:stCondLst>
                                            <p:cond delay="0"/>
                                          </p:stCondLst>
                                        </p:cTn>
                                        <p:tgtEl>
                                          <p:spTgt spid="19"/>
                                        </p:tgtEl>
                                        <p:attrNameLst>
                                          <p:attrName>style.visibility</p:attrName>
                                        </p:attrNameLst>
                                      </p:cBhvr>
                                      <p:to>
                                        <p:strVal val="visible"/>
                                      </p:to>
                                    </p:set>
                                    <p:animEffect filter="fade" transition="in">
                                      <p:cBhvr>
                                        <p:cTn dur="500" id="13"/>
                                        <p:tgtEl>
                                          <p:spTgt spid="19"/>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20"/>
                                        </p:tgtEl>
                                        <p:attrNameLst>
                                          <p:attrName>style.visibility</p:attrName>
                                        </p:attrNameLst>
                                      </p:cBhvr>
                                      <p:to>
                                        <p:strVal val="visible"/>
                                      </p:to>
                                    </p:set>
                                    <p:animEffect filter="fade" transition="in">
                                      <p:cBhvr>
                                        <p:cTn dur="500" id="16"/>
                                        <p:tgtEl>
                                          <p:spTgt spid="20"/>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21"/>
                                        </p:tgtEl>
                                        <p:attrNameLst>
                                          <p:attrName>style.visibility</p:attrName>
                                        </p:attrNameLst>
                                      </p:cBhvr>
                                      <p:to>
                                        <p:strVal val="visible"/>
                                      </p:to>
                                    </p:set>
                                    <p:animEffect filter="fade" transition="in">
                                      <p:cBhvr>
                                        <p:cTn dur="500" id="19"/>
                                        <p:tgtEl>
                                          <p:spTgt spid="21"/>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22"/>
                                        </p:tgtEl>
                                        <p:attrNameLst>
                                          <p:attrName>style.visibility</p:attrName>
                                        </p:attrNameLst>
                                      </p:cBhvr>
                                      <p:to>
                                        <p:strVal val="visible"/>
                                      </p:to>
                                    </p:set>
                                    <p:animEffect filter="fade" transition="in">
                                      <p:cBhvr>
                                        <p:cTn dur="500" id="22"/>
                                        <p:tgtEl>
                                          <p:spTgt spid="22"/>
                                        </p:tgtEl>
                                      </p:cBhvr>
                                    </p:animEffect>
                                  </p:childTnLst>
                                </p:cTn>
                              </p:par>
                            </p:childTnLst>
                          </p:cTn>
                        </p:par>
                        <p:par>
                          <p:cTn fill="hold" id="23" nodeType="afterGroup">
                            <p:stCondLst>
                              <p:cond delay="1000"/>
                            </p:stCondLst>
                            <p:childTnLst>
                              <p:par>
                                <p:cTn fill="hold" grpId="0" id="24" nodeType="afterEffect" presetClass="entr" presetID="12" presetSubtype="8">
                                  <p:stCondLst>
                                    <p:cond delay="0"/>
                                  </p:stCondLst>
                                  <p:childTnLst>
                                    <p:set>
                                      <p:cBhvr>
                                        <p:cTn dur="1" fill="hold" id="25">
                                          <p:stCondLst>
                                            <p:cond delay="0"/>
                                          </p:stCondLst>
                                        </p:cTn>
                                        <p:tgtEl>
                                          <p:spTgt spid="7"/>
                                        </p:tgtEl>
                                        <p:attrNameLst>
                                          <p:attrName>style.visibility</p:attrName>
                                        </p:attrNameLst>
                                      </p:cBhvr>
                                      <p:to>
                                        <p:strVal val="visible"/>
                                      </p:to>
                                    </p:set>
                                    <p:anim calcmode="lin" valueType="num">
                                      <p:cBhvr additive="base">
                                        <p:cTn dur="500" id="26"/>
                                        <p:tgtEl>
                                          <p:spTgt spid="7"/>
                                        </p:tgtEl>
                                        <p:attrNameLst>
                                          <p:attrName>ppt_x</p:attrName>
                                        </p:attrNameLst>
                                      </p:cBhvr>
                                      <p:tavLst>
                                        <p:tav tm="0">
                                          <p:val>
                                            <p:strVal val="#ppt_x-#ppt_w*1.125000"/>
                                          </p:val>
                                        </p:tav>
                                        <p:tav tm="100000">
                                          <p:val>
                                            <p:strVal val="#ppt_x"/>
                                          </p:val>
                                        </p:tav>
                                      </p:tavLst>
                                    </p:anim>
                                    <p:animEffect filter="wipe(right)" transition="in">
                                      <p:cBhvr>
                                        <p:cTn dur="500" id="27"/>
                                        <p:tgtEl>
                                          <p:spTgt spid="7"/>
                                        </p:tgtEl>
                                      </p:cBhvr>
                                    </p:animEffect>
                                  </p:childTnLst>
                                </p:cTn>
                              </p:par>
                            </p:childTnLst>
                          </p:cTn>
                        </p:par>
                        <p:par>
                          <p:cTn fill="hold" id="28" nodeType="afterGroup">
                            <p:stCondLst>
                              <p:cond delay="1500"/>
                            </p:stCondLst>
                            <p:childTnLst>
                              <p:par>
                                <p:cTn fill="hold" grpId="0" id="29" nodeType="afterEffect" presetClass="entr" presetID="12" presetSubtype="8">
                                  <p:stCondLst>
                                    <p:cond delay="0"/>
                                  </p:stCondLst>
                                  <p:childTnLst>
                                    <p:set>
                                      <p:cBhvr>
                                        <p:cTn dur="1" fill="hold" id="30">
                                          <p:stCondLst>
                                            <p:cond delay="0"/>
                                          </p:stCondLst>
                                        </p:cTn>
                                        <p:tgtEl>
                                          <p:spTgt spid="8"/>
                                        </p:tgtEl>
                                        <p:attrNameLst>
                                          <p:attrName>style.visibility</p:attrName>
                                        </p:attrNameLst>
                                      </p:cBhvr>
                                      <p:to>
                                        <p:strVal val="visible"/>
                                      </p:to>
                                    </p:set>
                                    <p:anim calcmode="lin" valueType="num">
                                      <p:cBhvr additive="base">
                                        <p:cTn dur="500" id="31"/>
                                        <p:tgtEl>
                                          <p:spTgt spid="8"/>
                                        </p:tgtEl>
                                        <p:attrNameLst>
                                          <p:attrName>ppt_x</p:attrName>
                                        </p:attrNameLst>
                                      </p:cBhvr>
                                      <p:tavLst>
                                        <p:tav tm="0">
                                          <p:val>
                                            <p:strVal val="#ppt_x-#ppt_w*1.125000"/>
                                          </p:val>
                                        </p:tav>
                                        <p:tav tm="100000">
                                          <p:val>
                                            <p:strVal val="#ppt_x"/>
                                          </p:val>
                                        </p:tav>
                                      </p:tavLst>
                                    </p:anim>
                                    <p:animEffect filter="wipe(right)" transition="in">
                                      <p:cBhvr>
                                        <p:cTn dur="500" id="32"/>
                                        <p:tgtEl>
                                          <p:spTgt spid="8"/>
                                        </p:tgtEl>
                                      </p:cBhvr>
                                    </p:animEffect>
                                  </p:childTnLst>
                                </p:cTn>
                              </p:par>
                            </p:childTnLst>
                          </p:cTn>
                        </p:par>
                        <p:par>
                          <p:cTn fill="hold" id="33" nodeType="afterGroup">
                            <p:stCondLst>
                              <p:cond delay="2000"/>
                            </p:stCondLst>
                            <p:childTnLst>
                              <p:par>
                                <p:cTn fill="hold" id="34" nodeType="afterEffect" presetClass="entr" presetID="53" presetSubtype="0">
                                  <p:stCondLst>
                                    <p:cond delay="0"/>
                                  </p:stCondLst>
                                  <p:childTnLst>
                                    <p:set>
                                      <p:cBhvr>
                                        <p:cTn dur="1" fill="hold" id="35">
                                          <p:stCondLst>
                                            <p:cond delay="0"/>
                                          </p:stCondLst>
                                        </p:cTn>
                                        <p:tgtEl>
                                          <p:spTgt spid="9"/>
                                        </p:tgtEl>
                                        <p:attrNameLst>
                                          <p:attrName>style.visibility</p:attrName>
                                        </p:attrNameLst>
                                      </p:cBhvr>
                                      <p:to>
                                        <p:strVal val="visible"/>
                                      </p:to>
                                    </p:set>
                                    <p:anim calcmode="lin" valueType="num">
                                      <p:cBhvr>
                                        <p:cTn dur="500" fill="hold" id="36"/>
                                        <p:tgtEl>
                                          <p:spTgt spid="9"/>
                                        </p:tgtEl>
                                        <p:attrNameLst>
                                          <p:attrName>ppt_w</p:attrName>
                                        </p:attrNameLst>
                                      </p:cBhvr>
                                      <p:tavLst>
                                        <p:tav tm="0">
                                          <p:val>
                                            <p:fltVal val="0"/>
                                          </p:val>
                                        </p:tav>
                                        <p:tav tm="100000">
                                          <p:val>
                                            <p:strVal val="#ppt_w"/>
                                          </p:val>
                                        </p:tav>
                                      </p:tavLst>
                                    </p:anim>
                                    <p:anim calcmode="lin" valueType="num">
                                      <p:cBhvr>
                                        <p:cTn dur="500" fill="hold" id="37"/>
                                        <p:tgtEl>
                                          <p:spTgt spid="9"/>
                                        </p:tgtEl>
                                        <p:attrNameLst>
                                          <p:attrName>ppt_h</p:attrName>
                                        </p:attrNameLst>
                                      </p:cBhvr>
                                      <p:tavLst>
                                        <p:tav tm="0">
                                          <p:val>
                                            <p:fltVal val="0"/>
                                          </p:val>
                                        </p:tav>
                                        <p:tav tm="100000">
                                          <p:val>
                                            <p:strVal val="#ppt_h"/>
                                          </p:val>
                                        </p:tav>
                                      </p:tavLst>
                                    </p:anim>
                                    <p:animEffect filter="fade" transition="in">
                                      <p:cBhvr>
                                        <p:cTn dur="500" id="38"/>
                                        <p:tgtEl>
                                          <p:spTgt spid="9"/>
                                        </p:tgtEl>
                                      </p:cBhvr>
                                    </p:animEffect>
                                  </p:childTnLst>
                                </p:cTn>
                              </p:par>
                            </p:childTnLst>
                          </p:cTn>
                        </p:par>
                        <p:par>
                          <p:cTn fill="hold" id="39" nodeType="afterGroup">
                            <p:stCondLst>
                              <p:cond delay="2500"/>
                            </p:stCondLst>
                            <p:childTnLst>
                              <p:par>
                                <p:cTn fill="hold" grpId="0" id="40" nodeType="afterEffect" presetClass="entr" presetID="10" presetSubtype="0">
                                  <p:stCondLst>
                                    <p:cond delay="0"/>
                                  </p:stCondLst>
                                  <p:childTnLst>
                                    <p:set>
                                      <p:cBhvr>
                                        <p:cTn dur="1" fill="hold" id="41">
                                          <p:stCondLst>
                                            <p:cond delay="0"/>
                                          </p:stCondLst>
                                        </p:cTn>
                                        <p:tgtEl>
                                          <p:spTgt spid="12"/>
                                        </p:tgtEl>
                                        <p:attrNameLst>
                                          <p:attrName>style.visibility</p:attrName>
                                        </p:attrNameLst>
                                      </p:cBhvr>
                                      <p:to>
                                        <p:strVal val="visible"/>
                                      </p:to>
                                    </p:set>
                                    <p:animEffect filter="fade" transition="in">
                                      <p:cBhvr>
                                        <p:cTn dur="500" id="42"/>
                                        <p:tgtEl>
                                          <p:spTgt spid="12"/>
                                        </p:tgtEl>
                                      </p:cBhvr>
                                    </p:animEffect>
                                  </p:childTnLst>
                                </p:cTn>
                              </p:par>
                            </p:childTnLst>
                          </p:cTn>
                        </p:par>
                        <p:par>
                          <p:cTn fill="hold" id="43" nodeType="afterGroup">
                            <p:stCondLst>
                              <p:cond delay="3000"/>
                            </p:stCondLst>
                            <p:childTnLst>
                              <p:par>
                                <p:cTn fill="hold" id="44" nodeType="afterEffect" presetClass="entr" presetID="53" presetSubtype="0">
                                  <p:stCondLst>
                                    <p:cond delay="0"/>
                                  </p:stCondLst>
                                  <p:childTnLst>
                                    <p:set>
                                      <p:cBhvr>
                                        <p:cTn dur="1" fill="hold" id="45">
                                          <p:stCondLst>
                                            <p:cond delay="0"/>
                                          </p:stCondLst>
                                        </p:cTn>
                                        <p:tgtEl>
                                          <p:spTgt spid="13"/>
                                        </p:tgtEl>
                                        <p:attrNameLst>
                                          <p:attrName>style.visibility</p:attrName>
                                        </p:attrNameLst>
                                      </p:cBhvr>
                                      <p:to>
                                        <p:strVal val="visible"/>
                                      </p:to>
                                    </p:set>
                                    <p:anim calcmode="lin" valueType="num">
                                      <p:cBhvr>
                                        <p:cTn dur="500" fill="hold" id="46"/>
                                        <p:tgtEl>
                                          <p:spTgt spid="13"/>
                                        </p:tgtEl>
                                        <p:attrNameLst>
                                          <p:attrName>ppt_w</p:attrName>
                                        </p:attrNameLst>
                                      </p:cBhvr>
                                      <p:tavLst>
                                        <p:tav tm="0">
                                          <p:val>
                                            <p:fltVal val="0"/>
                                          </p:val>
                                        </p:tav>
                                        <p:tav tm="100000">
                                          <p:val>
                                            <p:strVal val="#ppt_w"/>
                                          </p:val>
                                        </p:tav>
                                      </p:tavLst>
                                    </p:anim>
                                    <p:anim calcmode="lin" valueType="num">
                                      <p:cBhvr>
                                        <p:cTn dur="500" fill="hold" id="47"/>
                                        <p:tgtEl>
                                          <p:spTgt spid="13"/>
                                        </p:tgtEl>
                                        <p:attrNameLst>
                                          <p:attrName>ppt_h</p:attrName>
                                        </p:attrNameLst>
                                      </p:cBhvr>
                                      <p:tavLst>
                                        <p:tav tm="0">
                                          <p:val>
                                            <p:fltVal val="0"/>
                                          </p:val>
                                        </p:tav>
                                        <p:tav tm="100000">
                                          <p:val>
                                            <p:strVal val="#ppt_h"/>
                                          </p:val>
                                        </p:tav>
                                      </p:tavLst>
                                    </p:anim>
                                    <p:animEffect filter="fade" transition="in">
                                      <p:cBhvr>
                                        <p:cTn dur="500" id="48"/>
                                        <p:tgtEl>
                                          <p:spTgt spid="13"/>
                                        </p:tgtEl>
                                      </p:cBhvr>
                                    </p:animEffect>
                                  </p:childTnLst>
                                </p:cTn>
                              </p:par>
                            </p:childTnLst>
                          </p:cTn>
                        </p:par>
                        <p:par>
                          <p:cTn fill="hold" id="49" nodeType="afterGroup">
                            <p:stCondLst>
                              <p:cond delay="3500"/>
                            </p:stCondLst>
                            <p:childTnLst>
                              <p:par>
                                <p:cTn fill="hold" grpId="0" id="50" nodeType="afterEffect" presetClass="entr" presetID="10" presetSubtype="0">
                                  <p:stCondLst>
                                    <p:cond delay="0"/>
                                  </p:stCondLst>
                                  <p:childTnLst>
                                    <p:set>
                                      <p:cBhvr>
                                        <p:cTn dur="1" fill="hold" id="51">
                                          <p:stCondLst>
                                            <p:cond delay="0"/>
                                          </p:stCondLst>
                                        </p:cTn>
                                        <p:tgtEl>
                                          <p:spTgt spid="16"/>
                                        </p:tgtEl>
                                        <p:attrNameLst>
                                          <p:attrName>style.visibility</p:attrName>
                                        </p:attrNameLst>
                                      </p:cBhvr>
                                      <p:to>
                                        <p:strVal val="visible"/>
                                      </p:to>
                                    </p:set>
                                    <p:animEffect filter="fade" transition="in">
                                      <p:cBhvr>
                                        <p:cTn dur="500" id="52"/>
                                        <p:tgtEl>
                                          <p:spTgt spid="16"/>
                                        </p:tgtEl>
                                      </p:cBhvr>
                                    </p:animEffect>
                                  </p:childTnLst>
                                </p:cTn>
                              </p:par>
                            </p:childTnLst>
                          </p:cTn>
                        </p:par>
                        <p:par>
                          <p:cTn fill="hold" id="53" nodeType="afterGroup">
                            <p:stCondLst>
                              <p:cond delay="4000"/>
                            </p:stCondLst>
                            <p:childTnLst>
                              <p:par>
                                <p:cTn fill="hold" grpId="0" id="54" nodeType="afterEffect" presetClass="entr" presetID="12" presetSubtype="8">
                                  <p:stCondLst>
                                    <p:cond delay="0"/>
                                  </p:stCondLst>
                                  <p:childTnLst>
                                    <p:set>
                                      <p:cBhvr>
                                        <p:cTn dur="1" fill="hold" id="55">
                                          <p:stCondLst>
                                            <p:cond delay="0"/>
                                          </p:stCondLst>
                                        </p:cTn>
                                        <p:tgtEl>
                                          <p:spTgt spid="17"/>
                                        </p:tgtEl>
                                        <p:attrNameLst>
                                          <p:attrName>style.visibility</p:attrName>
                                        </p:attrNameLst>
                                      </p:cBhvr>
                                      <p:to>
                                        <p:strVal val="visible"/>
                                      </p:to>
                                    </p:set>
                                    <p:anim calcmode="lin" valueType="num">
                                      <p:cBhvr additive="base">
                                        <p:cTn dur="500" id="56"/>
                                        <p:tgtEl>
                                          <p:spTgt spid="17"/>
                                        </p:tgtEl>
                                        <p:attrNameLst>
                                          <p:attrName>ppt_x</p:attrName>
                                        </p:attrNameLst>
                                      </p:cBhvr>
                                      <p:tavLst>
                                        <p:tav tm="0">
                                          <p:val>
                                            <p:strVal val="#ppt_x-#ppt_w*1.125000"/>
                                          </p:val>
                                        </p:tav>
                                        <p:tav tm="100000">
                                          <p:val>
                                            <p:strVal val="#ppt_x"/>
                                          </p:val>
                                        </p:tav>
                                      </p:tavLst>
                                    </p:anim>
                                    <p:animEffect filter="wipe(right)" transition="in">
                                      <p:cBhvr>
                                        <p:cTn dur="500" id="57"/>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12"/>
      <p:bldP grpId="0" spid="16"/>
      <p:bldP grpId="0" spid="17"/>
      <p:bldP grpId="0" spid="19"/>
      <p:bldP grpId="0" spid="20"/>
      <p:bldP grpId="0" spid="21"/>
      <p:bldP grpId="0" spid="22"/>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AA228536-E06C-4246-9921-5981D42A0643}"/>
              </a:ext>
            </a:extLst>
          </p:cNvPr>
          <p:cNvSpPr txBox="1"/>
          <p:nvPr/>
        </p:nvSpPr>
        <p:spPr>
          <a:xfrm>
            <a:off x="874713" y="3398462"/>
            <a:ext cx="2926080" cy="640080"/>
          </a:xfrm>
          <a:prstGeom prst="rect">
            <a:avLst/>
          </a:prstGeom>
          <a:noFill/>
        </p:spPr>
        <p:txBody>
          <a:bodyPr rtlCol="0" wrap="none">
            <a:spAutoFit/>
            <a:scene3d>
              <a:camera prst="orthographicFront"/>
              <a:lightRig dir="t" rig="threePt"/>
            </a:scene3d>
            <a:sp3d contourW="12700"/>
          </a:bodyPr>
          <a:lstStyle/>
          <a:p>
            <a:r>
              <a:rPr altLang="en-US" b="1" lang="zh-CN" smtClean="0" sz="3600">
                <a:solidFill>
                  <a:schemeClr val="tx1">
                    <a:lumMod val="75000"/>
                    <a:lumOff val="25000"/>
                  </a:schemeClr>
                </a:solidFill>
                <a:latin typeface="+mn-ea"/>
              </a:rPr>
              <a:t>年度工作概述</a:t>
            </a:r>
          </a:p>
        </p:txBody>
      </p:sp>
      <p:sp>
        <p:nvSpPr>
          <p:cNvPr id="3" name="文本框 2">
            <a:extLst>
              <a:ext uri="{FF2B5EF4-FFF2-40B4-BE49-F238E27FC236}">
                <a16:creationId xmlns:a16="http://schemas.microsoft.com/office/drawing/2014/main" id="{5D6626E2-178C-4D68-965A-3C6116D39E80}"/>
              </a:ext>
            </a:extLst>
          </p:cNvPr>
          <p:cNvSpPr txBox="1"/>
          <p:nvPr/>
        </p:nvSpPr>
        <p:spPr>
          <a:xfrm>
            <a:off x="874713" y="4079067"/>
            <a:ext cx="4535487" cy="731520"/>
          </a:xfrm>
          <a:prstGeom prst="rect">
            <a:avLst/>
          </a:prstGeom>
          <a:noFill/>
        </p:spPr>
        <p:txBody>
          <a:bodyPr rtlCol="0" wrap="square">
            <a:spAutoFit/>
            <a:scene3d>
              <a:camera prst="orthographicFront"/>
              <a:lightRig dir="t" rig="threePt"/>
            </a:scene3d>
            <a:sp3d contourW="12700"/>
          </a:bodyPr>
          <a:lstStyle/>
          <a:p>
            <a:r>
              <a:rPr altLang="zh-CN" lang="en-US" sz="1400">
                <a:solidFill>
                  <a:schemeClr val="bg1">
                    <a:lumMod val="65000"/>
                  </a:schemeClr>
                </a:solidFill>
                <a:ea charset="-122" panose="01010104010101010101" pitchFamily="2" typeface="时尚中黑简体"/>
              </a:rPr>
              <a:t>The user can demonstrate on a projector or computer, or print the presentation and make it into a film to be used in a wider field</a:t>
            </a:r>
          </a:p>
        </p:txBody>
      </p:sp>
      <p:sp>
        <p:nvSpPr>
          <p:cNvPr id="4" name="文本框 3">
            <a:extLst>
              <a:ext uri="{FF2B5EF4-FFF2-40B4-BE49-F238E27FC236}">
                <a16:creationId xmlns:a16="http://schemas.microsoft.com/office/drawing/2014/main" id="{241B40FC-AF12-4F69-9B18-F1E03889576A}"/>
              </a:ext>
            </a:extLst>
          </p:cNvPr>
          <p:cNvSpPr txBox="1"/>
          <p:nvPr/>
        </p:nvSpPr>
        <p:spPr>
          <a:xfrm>
            <a:off x="874713" y="2482009"/>
            <a:ext cx="2232739" cy="701040"/>
          </a:xfrm>
          <a:prstGeom prst="rect">
            <a:avLst/>
          </a:prstGeom>
          <a:noFill/>
        </p:spPr>
        <p:txBody>
          <a:bodyPr rtlCol="0" wrap="none">
            <a:spAutoFit/>
            <a:scene3d>
              <a:camera prst="orthographicFront"/>
              <a:lightRig dir="t" rig="threePt"/>
            </a:scene3d>
            <a:sp3d contourW="12700"/>
          </a:bodyPr>
          <a:lstStyle/>
          <a:p>
            <a:r>
              <a:rPr altLang="zh-CN" b="1" lang="en-US" sz="4000">
                <a:solidFill>
                  <a:schemeClr val="accent1"/>
                </a:solidFill>
                <a:ea charset="-122" panose="01010104010101010101" pitchFamily="2" typeface="时尚中黑简体"/>
              </a:rPr>
              <a:t>PART 01</a:t>
            </a:r>
          </a:p>
        </p:txBody>
      </p:sp>
      <p:cxnSp>
        <p:nvCxnSpPr>
          <p:cNvPr id="5" name="直接连接符 4">
            <a:extLst>
              <a:ext uri="{FF2B5EF4-FFF2-40B4-BE49-F238E27FC236}">
                <a16:creationId xmlns:a16="http://schemas.microsoft.com/office/drawing/2014/main" id="{172E9323-792A-4A30-8917-B3C88FBE79C9}"/>
              </a:ext>
            </a:extLst>
          </p:cNvPr>
          <p:cNvCxnSpPr/>
          <p:nvPr/>
        </p:nvCxnSpPr>
        <p:spPr>
          <a:xfrm>
            <a:off x="1014413" y="3294178"/>
            <a:ext cx="709987" cy="0"/>
          </a:xfrm>
          <a:prstGeom prst="line">
            <a:avLst/>
          </a:prstGeom>
          <a:ln cap="rnd" w="28575">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605140636"/>
      </p:ext>
    </p:extLst>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2">
                                  <p:stCondLst>
                                    <p:cond delay="0"/>
                                  </p:stCondLst>
                                  <p:childTnLst>
                                    <p:set>
                                      <p:cBhvr>
                                        <p:cTn dur="1" fill="hold" id="12">
                                          <p:stCondLst>
                                            <p:cond delay="0"/>
                                          </p:stCondLst>
                                        </p:cTn>
                                        <p:tgtEl>
                                          <p:spTgt spid="5"/>
                                        </p:tgtEl>
                                        <p:attrNameLst>
                                          <p:attrName>style.visibility</p:attrName>
                                        </p:attrNameLst>
                                      </p:cBhvr>
                                      <p:to>
                                        <p:strVal val="visible"/>
                                      </p:to>
                                    </p:set>
                                    <p:animEffect filter="wipe(right)" transition="in">
                                      <p:cBhvr>
                                        <p:cTn dur="500" id="13"/>
                                        <p:tgtEl>
                                          <p:spTgt spid="5"/>
                                        </p:tgtEl>
                                      </p:cBhvr>
                                    </p:animEffect>
                                  </p:childTnLst>
                                </p:cTn>
                              </p:par>
                            </p:childTnLst>
                          </p:cTn>
                        </p:par>
                        <p:par>
                          <p:cTn fill="hold" id="14" nodeType="afterGroup">
                            <p:stCondLst>
                              <p:cond delay="1500"/>
                            </p:stCondLst>
                            <p:childTnLst>
                              <p:par>
                                <p:cTn fill="hold" grpId="0" id="15" nodeType="afterEffect" presetClass="entr" presetID="12" presetSubtype="1">
                                  <p:stCondLst>
                                    <p:cond delay="0"/>
                                  </p:stCondLst>
                                  <p:childTnLst>
                                    <p:set>
                                      <p:cBhvr>
                                        <p:cTn dur="1" fill="hold" id="16">
                                          <p:stCondLst>
                                            <p:cond delay="0"/>
                                          </p:stCondLst>
                                        </p:cTn>
                                        <p:tgtEl>
                                          <p:spTgt spid="2"/>
                                        </p:tgtEl>
                                        <p:attrNameLst>
                                          <p:attrName>style.visibility</p:attrName>
                                        </p:attrNameLst>
                                      </p:cBhvr>
                                      <p:to>
                                        <p:strVal val="visible"/>
                                      </p:to>
                                    </p:set>
                                    <p:anim calcmode="lin" valueType="num">
                                      <p:cBhvr additive="base">
                                        <p:cTn dur="500" id="17"/>
                                        <p:tgtEl>
                                          <p:spTgt spid="2"/>
                                        </p:tgtEl>
                                        <p:attrNameLst>
                                          <p:attrName>ppt_y</p:attrName>
                                        </p:attrNameLst>
                                      </p:cBhvr>
                                      <p:tavLst>
                                        <p:tav tm="0">
                                          <p:val>
                                            <p:strVal val="#ppt_y-#ppt_h*1.125000"/>
                                          </p:val>
                                        </p:tav>
                                        <p:tav tm="100000">
                                          <p:val>
                                            <p:strVal val="#ppt_y"/>
                                          </p:val>
                                        </p:tav>
                                      </p:tavLst>
                                    </p:anim>
                                    <p:animEffect filter="wipe(down)" transition="in">
                                      <p:cBhvr>
                                        <p:cTn dur="500" id="18"/>
                                        <p:tgtEl>
                                          <p:spTgt spid="2"/>
                                        </p:tgtEl>
                                      </p:cBhvr>
                                    </p:animEffect>
                                  </p:childTnLst>
                                </p:cTn>
                              </p:par>
                            </p:childTnLst>
                          </p:cTn>
                        </p:par>
                        <p:par>
                          <p:cTn fill="hold" id="19" nodeType="afterGroup">
                            <p:stCondLst>
                              <p:cond delay="2000"/>
                            </p:stCondLst>
                            <p:childTnLst>
                              <p:par>
                                <p:cTn fill="hold" grpId="0" id="20" nodeType="afterEffect" presetClass="entr" presetID="14" presetSubtype="10">
                                  <p:stCondLst>
                                    <p:cond delay="0"/>
                                  </p:stCondLst>
                                  <p:childTnLst>
                                    <p:set>
                                      <p:cBhvr>
                                        <p:cTn dur="1" fill="hold" id="21">
                                          <p:stCondLst>
                                            <p:cond delay="0"/>
                                          </p:stCondLst>
                                        </p:cTn>
                                        <p:tgtEl>
                                          <p:spTgt spid="3"/>
                                        </p:tgtEl>
                                        <p:attrNameLst>
                                          <p:attrName>style.visibility</p:attrName>
                                        </p:attrNameLst>
                                      </p:cBhvr>
                                      <p:to>
                                        <p:strVal val="visible"/>
                                      </p:to>
                                    </p:set>
                                    <p:animEffect filter="randombar(horizontal)" transition="in">
                                      <p:cBhvr>
                                        <p:cTn dur="500" id="22"/>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MH_Other_2"/>
          <p:cNvSpPr/>
          <p:nvPr>
            <p:custDataLst>
              <p:tags r:id="rId3"/>
            </p:custDataLst>
          </p:nvPr>
        </p:nvSpPr>
        <p:spPr>
          <a:xfrm>
            <a:off x="2262188" y="1805443"/>
            <a:ext cx="304800" cy="304800"/>
          </a:xfrm>
          <a:custGeom>
            <a:gdLst>
              <a:gd fmla="*/ 0 w 495300" name="connsiteX0"/>
              <a:gd fmla="*/ 0 h 495300" name="connsiteY0"/>
              <a:gd fmla="*/ 495300 w 495300" name="connsiteX1"/>
              <a:gd fmla="*/ 0 h 495300" name="connsiteY1"/>
              <a:gd fmla="*/ 495300 w 495300" name="connsiteX2"/>
              <a:gd fmla="*/ 85725 h 495300" name="connsiteY2"/>
              <a:gd fmla="*/ 85725 w 495300" name="connsiteX3"/>
              <a:gd fmla="*/ 85725 h 495300" name="connsiteY3"/>
              <a:gd fmla="*/ 85725 w 495300" name="connsiteX4"/>
              <a:gd fmla="*/ 495300 h 495300" name="connsiteY4"/>
              <a:gd fmla="*/ 0 w 495300" name="connsiteX5"/>
              <a:gd fmla="*/ 495300 h 4953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95300" w="495300">
                <a:moveTo>
                  <a:pt x="0" y="0"/>
                </a:moveTo>
                <a:lnTo>
                  <a:pt x="495300" y="0"/>
                </a:lnTo>
                <a:lnTo>
                  <a:pt x="495300" y="85725"/>
                </a:lnTo>
                <a:lnTo>
                  <a:pt x="85725" y="85725"/>
                </a:lnTo>
                <a:lnTo>
                  <a:pt x="85725" y="495300"/>
                </a:lnTo>
                <a:lnTo>
                  <a:pt x="0" y="4953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0" name="MH_Other_4"/>
          <p:cNvSpPr/>
          <p:nvPr>
            <p:custDataLst>
              <p:tags r:id="rId4"/>
            </p:custDataLst>
          </p:nvPr>
        </p:nvSpPr>
        <p:spPr>
          <a:xfrm>
            <a:off x="6538913" y="3624718"/>
            <a:ext cx="304800" cy="304800"/>
          </a:xfrm>
          <a:custGeom>
            <a:gdLst>
              <a:gd fmla="*/ 0 w 495300" name="connsiteX0"/>
              <a:gd fmla="*/ 0 h 495300" name="connsiteY0"/>
              <a:gd fmla="*/ 495300 w 495300" name="connsiteX1"/>
              <a:gd fmla="*/ 0 h 495300" name="connsiteY1"/>
              <a:gd fmla="*/ 495300 w 495300" name="connsiteX2"/>
              <a:gd fmla="*/ 85725 h 495300" name="connsiteY2"/>
              <a:gd fmla="*/ 85725 w 495300" name="connsiteX3"/>
              <a:gd fmla="*/ 85725 h 495300" name="connsiteY3"/>
              <a:gd fmla="*/ 85725 w 495300" name="connsiteX4"/>
              <a:gd fmla="*/ 495300 h 495300" name="connsiteY4"/>
              <a:gd fmla="*/ 0 w 495300" name="connsiteX5"/>
              <a:gd fmla="*/ 495300 h 4953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95300" w="495300">
                <a:moveTo>
                  <a:pt x="0" y="0"/>
                </a:moveTo>
                <a:lnTo>
                  <a:pt x="495300" y="0"/>
                </a:lnTo>
                <a:lnTo>
                  <a:pt x="495300" y="85725"/>
                </a:lnTo>
                <a:lnTo>
                  <a:pt x="85725" y="85725"/>
                </a:lnTo>
                <a:lnTo>
                  <a:pt x="85725" y="495300"/>
                </a:lnTo>
                <a:lnTo>
                  <a:pt x="0" y="4953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grpSp>
        <p:nvGrpSpPr>
          <p:cNvPr id="24" name="组合 23"/>
          <p:cNvGrpSpPr/>
          <p:nvPr/>
        </p:nvGrpSpPr>
        <p:grpSpPr>
          <a:xfrm>
            <a:off x="6233034" y="2017568"/>
            <a:ext cx="4913937" cy="1254298"/>
            <a:chOff x="7483989" y="3375179"/>
            <a:chExt cx="4913937" cy="1254298"/>
          </a:xfrm>
        </p:grpSpPr>
        <p:sp>
          <p:nvSpPr>
            <p:cNvPr id="25" name="矩形 24"/>
            <p:cNvSpPr/>
            <p:nvPr/>
          </p:nvSpPr>
          <p:spPr>
            <a:xfrm>
              <a:off x="7483990" y="3761547"/>
              <a:ext cx="4913937" cy="859536"/>
            </a:xfrm>
            <a:prstGeom prst="rect">
              <a:avLst/>
            </a:prstGeom>
            <a:ln>
              <a:noFill/>
            </a:ln>
          </p:spPr>
          <p:txBody>
            <a:bodyPr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r>
                <a:rPr altLang="en-US" lang="zh-CN" sz="1400">
                  <a:solidFill>
                    <a:schemeClr val="tx1">
                      <a:lumMod val="65000"/>
                      <a:lumOff val="35000"/>
                    </a:schemeClr>
                  </a:solidFill>
                  <a:latin typeface="+mn-ea"/>
                </a:rPr>
                <a:t>用户可以在投影仪或者计算机上进行演示也可以将演示文稿打印出来制作成胶片用户可以在投影仪或者计算机上进行演示也可以将演示文稿打印出来制作成胶片</a:t>
              </a:r>
            </a:p>
          </p:txBody>
        </p:sp>
        <p:sp>
          <p:nvSpPr>
            <p:cNvPr id="26" name="矩形 25"/>
            <p:cNvSpPr/>
            <p:nvPr/>
          </p:nvSpPr>
          <p:spPr>
            <a:xfrm>
              <a:off x="7483990" y="3375178"/>
              <a:ext cx="2050552" cy="420624"/>
            </a:xfrm>
            <a:prstGeom prst="rect">
              <a:avLst/>
            </a:prstGeom>
            <a:ln>
              <a:noFill/>
            </a:ln>
          </p:spPr>
          <p:txBody>
            <a:bodyPr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r>
                <a:rPr altLang="en-US" b="1" lang="zh-CN" smtClean="0">
                  <a:solidFill>
                    <a:schemeClr val="tx1">
                      <a:lumMod val="65000"/>
                      <a:lumOff val="35000"/>
                    </a:schemeClr>
                  </a:solidFill>
                  <a:latin typeface="+mn-ea"/>
                </a:rPr>
                <a:t>总体目标顺利完成</a:t>
              </a:r>
            </a:p>
          </p:txBody>
        </p:sp>
      </p:grpSp>
      <p:grpSp>
        <p:nvGrpSpPr>
          <p:cNvPr id="27" name="组合 26"/>
          <p:cNvGrpSpPr/>
          <p:nvPr/>
        </p:nvGrpSpPr>
        <p:grpSpPr>
          <a:xfrm>
            <a:off x="1065948" y="4530515"/>
            <a:ext cx="4913937" cy="1254298"/>
            <a:chOff x="7483989" y="3375179"/>
            <a:chExt cx="4913937" cy="1254298"/>
          </a:xfrm>
        </p:grpSpPr>
        <p:sp>
          <p:nvSpPr>
            <p:cNvPr id="28" name="矩形 27"/>
            <p:cNvSpPr/>
            <p:nvPr/>
          </p:nvSpPr>
          <p:spPr>
            <a:xfrm>
              <a:off x="7483989" y="3761547"/>
              <a:ext cx="4913937" cy="859536"/>
            </a:xfrm>
            <a:prstGeom prst="rect">
              <a:avLst/>
            </a:prstGeom>
            <a:ln>
              <a:noFill/>
            </a:ln>
          </p:spPr>
          <p:txBody>
            <a:bodyPr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a:lnSpc>
                  <a:spcPct val="120000"/>
                </a:lnSpc>
              </a:pPr>
              <a:r>
                <a:rPr altLang="en-US" lang="zh-CN" sz="1400">
                  <a:solidFill>
                    <a:schemeClr val="tx1">
                      <a:lumMod val="65000"/>
                      <a:lumOff val="35000"/>
                    </a:schemeClr>
                  </a:solidFill>
                  <a:latin typeface="+mn-ea"/>
                </a:rPr>
                <a:t>用户可以在投影仪或者计算机上进行演示也可以将演示文稿打印出来制作成胶片用户可以在投影仪或者计算机上进行演示也可以将演示文稿打印出来制作成胶片</a:t>
              </a:r>
            </a:p>
          </p:txBody>
        </p:sp>
        <p:sp>
          <p:nvSpPr>
            <p:cNvPr id="29" name="矩形 28"/>
            <p:cNvSpPr/>
            <p:nvPr/>
          </p:nvSpPr>
          <p:spPr>
            <a:xfrm>
              <a:off x="10347375" y="3375178"/>
              <a:ext cx="2050552" cy="420624"/>
            </a:xfrm>
            <a:prstGeom prst="rect">
              <a:avLst/>
            </a:prstGeom>
            <a:ln>
              <a:noFill/>
            </a:ln>
          </p:spPr>
          <p:txBody>
            <a:bodyPr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a:lnSpc>
                  <a:spcPct val="120000"/>
                </a:lnSpc>
              </a:pPr>
              <a:r>
                <a:rPr altLang="en-US" b="1" lang="zh-CN" smtClean="0">
                  <a:solidFill>
                    <a:schemeClr val="tx1">
                      <a:lumMod val="65000"/>
                      <a:lumOff val="35000"/>
                    </a:schemeClr>
                  </a:solidFill>
                  <a:latin typeface="+mn-ea"/>
                </a:rPr>
                <a:t>思想认识不断提高</a:t>
              </a:r>
            </a:p>
          </p:txBody>
        </p:sp>
      </p:grpSp>
      <p:pic>
        <p:nvPicPr>
          <p:cNvPr id="6" name="图片占位符 5"/>
          <p:cNvPicPr>
            <a:picLocks noChangeAspect="1" noGrp="1"/>
          </p:cNvPicPr>
          <p:nvPr>
            <p:ph idx="10" sz="quarter" type="pic"/>
          </p:nvPr>
        </p:nvPicPr>
        <p:blipFill>
          <a:blip r:embed="rId5">
            <a:extLst>
              <a:ext uri="{28A0092B-C50C-407E-A947-70E740481C1C}">
                <a14:useLocalDpi val="0"/>
              </a:ext>
            </a:extLst>
          </a:blip>
          <a:stretch>
            <a:fillRect/>
          </a:stretch>
        </p:blipFill>
        <p:spPr>
          <a:xfrm>
            <a:off x="2353051" y="1908631"/>
            <a:ext cx="3447298" cy="2162175"/>
          </a:xfrm>
        </p:spPr>
      </p:pic>
      <p:pic>
        <p:nvPicPr>
          <p:cNvPr id="11" name="图片占位符 10"/>
          <p:cNvPicPr>
            <a:picLocks noChangeAspect="1" noGrp="1"/>
          </p:cNvPicPr>
          <p:nvPr>
            <p:ph idx="11" sz="quarter" type="pic"/>
          </p:nvPr>
        </p:nvPicPr>
        <p:blipFill>
          <a:blip r:embed="rId6">
            <a:extLst>
              <a:ext uri="{28A0092B-C50C-407E-A947-70E740481C1C}">
                <a14:useLocalDpi val="0"/>
              </a:ext>
            </a:extLst>
          </a:blip>
          <a:stretch>
            <a:fillRect/>
          </a:stretch>
        </p:blipFill>
        <p:spPr>
          <a:xfrm>
            <a:off x="6629400" y="3728808"/>
            <a:ext cx="3448050" cy="2160371"/>
          </a:xfrm>
        </p:spPr>
      </p:pic>
      <p:grpSp>
        <p:nvGrpSpPr>
          <p:cNvPr id="12" name="组合 11"/>
          <p:cNvGrpSpPr/>
          <p:nvPr/>
        </p:nvGrpSpPr>
        <p:grpSpPr>
          <a:xfrm>
            <a:off x="1740503" y="450599"/>
            <a:ext cx="5061857" cy="698750"/>
            <a:chOff x="6096000" y="2061026"/>
            <a:chExt cx="5061857" cy="698750"/>
          </a:xfrm>
        </p:grpSpPr>
        <p:sp>
          <p:nvSpPr>
            <p:cNvPr id="13" name="文本框 12"/>
            <p:cNvSpPr txBox="1"/>
            <p:nvPr/>
          </p:nvSpPr>
          <p:spPr>
            <a:xfrm>
              <a:off x="6096000" y="2061026"/>
              <a:ext cx="2316480" cy="518160"/>
            </a:xfrm>
            <a:prstGeom prst="rect">
              <a:avLst/>
            </a:prstGeom>
            <a:noFill/>
          </p:spPr>
          <p:txBody>
            <a:bodyPr rtlCol="0" wrap="none">
              <a:spAutoFit/>
              <a:scene3d>
                <a:camera prst="orthographicFront"/>
                <a:lightRig dir="t" rig="threePt"/>
              </a:scene3d>
              <a:sp3d contourW="12700"/>
            </a:bodyPr>
            <a:lstStyle/>
            <a:p>
              <a:r>
                <a:rPr altLang="en-US" b="1" lang="zh-CN" sz="2800">
                  <a:solidFill>
                    <a:schemeClr val="accent2"/>
                  </a:solidFill>
                </a:rPr>
                <a:t>年度工作概述</a:t>
              </a:r>
            </a:p>
          </p:txBody>
        </p:sp>
        <p:sp>
          <p:nvSpPr>
            <p:cNvPr id="14" name="文本框 13"/>
            <p:cNvSpPr txBox="1"/>
            <p:nvPr/>
          </p:nvSpPr>
          <p:spPr>
            <a:xfrm>
              <a:off x="6096000" y="2482777"/>
              <a:ext cx="5061857" cy="27432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lumMod val="65000"/>
                    </a:schemeClr>
                  </a:solidFill>
                </a:rPr>
                <a:t>The user can demonstrate on a projector or computer</a:t>
              </a:r>
            </a:p>
          </p:txBody>
        </p:sp>
      </p:grpSp>
    </p:spTree>
    <p:custDataLst>
      <p:tags r:id="rId7"/>
    </p:custDataLst>
    <p:extLst>
      <p:ext uri="{BB962C8B-B14F-4D97-AF65-F5344CB8AC3E}">
        <p14:creationId val="151850430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500" fill="hold" id="7"/>
                                        <p:tgtEl>
                                          <p:spTgt spid="6"/>
                                        </p:tgtEl>
                                        <p:attrNameLst>
                                          <p:attrName>ppt_w</p:attrName>
                                        </p:attrNameLst>
                                      </p:cBhvr>
                                      <p:tavLst>
                                        <p:tav tm="0">
                                          <p:val>
                                            <p:fltVal val="0"/>
                                          </p:val>
                                        </p:tav>
                                        <p:tav tm="100000">
                                          <p:val>
                                            <p:strVal val="#ppt_w"/>
                                          </p:val>
                                        </p:tav>
                                      </p:tavLst>
                                    </p:anim>
                                    <p:anim calcmode="lin" valueType="num">
                                      <p:cBhvr>
                                        <p:cTn dur="500" fill="hold" id="8"/>
                                        <p:tgtEl>
                                          <p:spTgt spid="6"/>
                                        </p:tgtEl>
                                        <p:attrNameLst>
                                          <p:attrName>ppt_h</p:attrName>
                                        </p:attrNameLst>
                                      </p:cBhvr>
                                      <p:tavLst>
                                        <p:tav tm="0">
                                          <p:val>
                                            <p:fltVal val="0"/>
                                          </p:val>
                                        </p:tav>
                                        <p:tav tm="100000">
                                          <p:val>
                                            <p:strVal val="#ppt_h"/>
                                          </p:val>
                                        </p:tav>
                                      </p:tavLst>
                                    </p:anim>
                                    <p:animEffect filter="fade" transition="in">
                                      <p:cBhvr>
                                        <p:cTn dur="500" id="9"/>
                                        <p:tgtEl>
                                          <p:spTgt spid="6"/>
                                        </p:tgtEl>
                                      </p:cBhvr>
                                    </p:animEffect>
                                  </p:childTnLst>
                                </p:cTn>
                              </p:par>
                              <p:par>
                                <p:cTn fill="hold" id="10" nodeType="withEffect" presetClass="entr" presetID="53" presetSubtype="0">
                                  <p:stCondLst>
                                    <p:cond delay="0"/>
                                  </p:stCondLst>
                                  <p:childTnLst>
                                    <p:set>
                                      <p:cBhvr>
                                        <p:cTn dur="1" fill="hold" id="11">
                                          <p:stCondLst>
                                            <p:cond delay="0"/>
                                          </p:stCondLst>
                                        </p:cTn>
                                        <p:tgtEl>
                                          <p:spTgt spid="11"/>
                                        </p:tgtEl>
                                        <p:attrNameLst>
                                          <p:attrName>style.visibility</p:attrName>
                                        </p:attrNameLst>
                                      </p:cBhvr>
                                      <p:to>
                                        <p:strVal val="visible"/>
                                      </p:to>
                                    </p:set>
                                    <p:anim calcmode="lin" valueType="num">
                                      <p:cBhvr>
                                        <p:cTn dur="500" fill="hold" id="12"/>
                                        <p:tgtEl>
                                          <p:spTgt spid="11"/>
                                        </p:tgtEl>
                                        <p:attrNameLst>
                                          <p:attrName>ppt_w</p:attrName>
                                        </p:attrNameLst>
                                      </p:cBhvr>
                                      <p:tavLst>
                                        <p:tav tm="0">
                                          <p:val>
                                            <p:fltVal val="0"/>
                                          </p:val>
                                        </p:tav>
                                        <p:tav tm="100000">
                                          <p:val>
                                            <p:strVal val="#ppt_w"/>
                                          </p:val>
                                        </p:tav>
                                      </p:tavLst>
                                    </p:anim>
                                    <p:anim calcmode="lin" valueType="num">
                                      <p:cBhvr>
                                        <p:cTn dur="500" fill="hold" id="13"/>
                                        <p:tgtEl>
                                          <p:spTgt spid="11"/>
                                        </p:tgtEl>
                                        <p:attrNameLst>
                                          <p:attrName>ppt_h</p:attrName>
                                        </p:attrNameLst>
                                      </p:cBhvr>
                                      <p:tavLst>
                                        <p:tav tm="0">
                                          <p:val>
                                            <p:fltVal val="0"/>
                                          </p:val>
                                        </p:tav>
                                        <p:tav tm="100000">
                                          <p:val>
                                            <p:strVal val="#ppt_h"/>
                                          </p:val>
                                        </p:tav>
                                      </p:tavLst>
                                    </p:anim>
                                    <p:animEffect filter="fade" transition="in">
                                      <p:cBhvr>
                                        <p:cTn dur="500" id="14"/>
                                        <p:tgtEl>
                                          <p:spTgt spid="11"/>
                                        </p:tgtEl>
                                      </p:cBhvr>
                                    </p:animEffect>
                                  </p:childTnLst>
                                </p:cTn>
                              </p:par>
                            </p:childTnLst>
                          </p:cTn>
                        </p:par>
                        <p:par>
                          <p:cTn fill="hold" id="15" nodeType="afterGroup">
                            <p:stCondLst>
                              <p:cond delay="500"/>
                            </p:stCondLst>
                            <p:childTnLst>
                              <p:par>
                                <p:cTn fill="hold" grpId="0" id="16" nodeType="afterEffect" presetClass="entr" presetID="10" presetSubtype="0">
                                  <p:stCondLst>
                                    <p:cond delay="0"/>
                                  </p:stCondLst>
                                  <p:childTnLst>
                                    <p:set>
                                      <p:cBhvr>
                                        <p:cTn dur="1" fill="hold" id="17">
                                          <p:stCondLst>
                                            <p:cond delay="0"/>
                                          </p:stCondLst>
                                        </p:cTn>
                                        <p:tgtEl>
                                          <p:spTgt spid="7"/>
                                        </p:tgtEl>
                                        <p:attrNameLst>
                                          <p:attrName>style.visibility</p:attrName>
                                        </p:attrNameLst>
                                      </p:cBhvr>
                                      <p:to>
                                        <p:strVal val="visible"/>
                                      </p:to>
                                    </p:set>
                                    <p:animEffect filter="fade" transition="in">
                                      <p:cBhvr>
                                        <p:cTn dur="500" id="18"/>
                                        <p:tgtEl>
                                          <p:spTgt spid="7"/>
                                        </p:tgtEl>
                                      </p:cBhvr>
                                    </p:animEffect>
                                  </p:childTnLst>
                                </p:cTn>
                              </p:par>
                              <p:par>
                                <p:cTn fill="hold" grpId="0" id="19" nodeType="withEffect" presetClass="entr" presetID="10" presetSubtype="0">
                                  <p:stCondLst>
                                    <p:cond delay="0"/>
                                  </p:stCondLst>
                                  <p:childTnLst>
                                    <p:set>
                                      <p:cBhvr>
                                        <p:cTn dur="1" fill="hold" id="20">
                                          <p:stCondLst>
                                            <p:cond delay="0"/>
                                          </p:stCondLst>
                                        </p:cTn>
                                        <p:tgtEl>
                                          <p:spTgt spid="10"/>
                                        </p:tgtEl>
                                        <p:attrNameLst>
                                          <p:attrName>style.visibility</p:attrName>
                                        </p:attrNameLst>
                                      </p:cBhvr>
                                      <p:to>
                                        <p:strVal val="visible"/>
                                      </p:to>
                                    </p:set>
                                    <p:animEffect filter="fade" transition="in">
                                      <p:cBhvr>
                                        <p:cTn dur="500" id="21"/>
                                        <p:tgtEl>
                                          <p:spTgt spid="10"/>
                                        </p:tgtEl>
                                      </p:cBhvr>
                                    </p:animEffect>
                                  </p:childTnLst>
                                </p:cTn>
                              </p:par>
                            </p:childTnLst>
                          </p:cTn>
                        </p:par>
                        <p:par>
                          <p:cTn fill="hold" id="22" nodeType="afterGroup">
                            <p:stCondLst>
                              <p:cond delay="1000"/>
                            </p:stCondLst>
                            <p:childTnLst>
                              <p:par>
                                <p:cTn fill="hold" id="23" nodeType="afterEffect" presetClass="entr" presetID="2" presetSubtype="2">
                                  <p:stCondLst>
                                    <p:cond delay="0"/>
                                  </p:stCondLst>
                                  <p:childTnLst>
                                    <p:set>
                                      <p:cBhvr>
                                        <p:cTn dur="1" fill="hold" id="24">
                                          <p:stCondLst>
                                            <p:cond delay="0"/>
                                          </p:stCondLst>
                                        </p:cTn>
                                        <p:tgtEl>
                                          <p:spTgt spid="24"/>
                                        </p:tgtEl>
                                        <p:attrNameLst>
                                          <p:attrName>style.visibility</p:attrName>
                                        </p:attrNameLst>
                                      </p:cBhvr>
                                      <p:to>
                                        <p:strVal val="visible"/>
                                      </p:to>
                                    </p:set>
                                    <p:anim calcmode="lin" valueType="num">
                                      <p:cBhvr additive="base">
                                        <p:cTn dur="500" fill="hold" id="25"/>
                                        <p:tgtEl>
                                          <p:spTgt spid="24"/>
                                        </p:tgtEl>
                                        <p:attrNameLst>
                                          <p:attrName>ppt_x</p:attrName>
                                        </p:attrNameLst>
                                      </p:cBhvr>
                                      <p:tavLst>
                                        <p:tav tm="0">
                                          <p:val>
                                            <p:strVal val="1+#ppt_w/2"/>
                                          </p:val>
                                        </p:tav>
                                        <p:tav tm="100000">
                                          <p:val>
                                            <p:strVal val="#ppt_x"/>
                                          </p:val>
                                        </p:tav>
                                      </p:tavLst>
                                    </p:anim>
                                    <p:anim calcmode="lin" valueType="num">
                                      <p:cBhvr additive="base">
                                        <p:cTn dur="500" fill="hold" id="26"/>
                                        <p:tgtEl>
                                          <p:spTgt spid="24"/>
                                        </p:tgtEl>
                                        <p:attrNameLst>
                                          <p:attrName>ppt_y</p:attrName>
                                        </p:attrNameLst>
                                      </p:cBhvr>
                                      <p:tavLst>
                                        <p:tav tm="0">
                                          <p:val>
                                            <p:strVal val="#ppt_y"/>
                                          </p:val>
                                        </p:tav>
                                        <p:tav tm="100000">
                                          <p:val>
                                            <p:strVal val="#ppt_y"/>
                                          </p:val>
                                        </p:tav>
                                      </p:tavLst>
                                    </p:anim>
                                  </p:childTnLst>
                                </p:cTn>
                              </p:par>
                              <p:par>
                                <p:cTn fill="hold" id="27" nodeType="withEffect" presetClass="entr" presetID="2" presetSubtype="8">
                                  <p:stCondLst>
                                    <p:cond delay="0"/>
                                  </p:stCondLst>
                                  <p:childTnLst>
                                    <p:set>
                                      <p:cBhvr>
                                        <p:cTn dur="1" fill="hold" id="28">
                                          <p:stCondLst>
                                            <p:cond delay="0"/>
                                          </p:stCondLst>
                                        </p:cTn>
                                        <p:tgtEl>
                                          <p:spTgt spid="27"/>
                                        </p:tgtEl>
                                        <p:attrNameLst>
                                          <p:attrName>style.visibility</p:attrName>
                                        </p:attrNameLst>
                                      </p:cBhvr>
                                      <p:to>
                                        <p:strVal val="visible"/>
                                      </p:to>
                                    </p:set>
                                    <p:anim calcmode="lin" valueType="num">
                                      <p:cBhvr additive="base">
                                        <p:cTn dur="500" fill="hold" id="29"/>
                                        <p:tgtEl>
                                          <p:spTgt spid="27"/>
                                        </p:tgtEl>
                                        <p:attrNameLst>
                                          <p:attrName>ppt_x</p:attrName>
                                        </p:attrNameLst>
                                      </p:cBhvr>
                                      <p:tavLst>
                                        <p:tav tm="0">
                                          <p:val>
                                            <p:strVal val="0-#ppt_w/2"/>
                                          </p:val>
                                        </p:tav>
                                        <p:tav tm="100000">
                                          <p:val>
                                            <p:strVal val="#ppt_x"/>
                                          </p:val>
                                        </p:tav>
                                      </p:tavLst>
                                    </p:anim>
                                    <p:anim calcmode="lin" valueType="num">
                                      <p:cBhvr additive="base">
                                        <p:cTn dur="500" fill="hold" id="30"/>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0"/>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矩形 26"/>
          <p:cNvSpPr/>
          <p:nvPr/>
        </p:nvSpPr>
        <p:spPr>
          <a:xfrm>
            <a:off x="4549320" y="1518469"/>
            <a:ext cx="3238500" cy="4515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矩形 36"/>
          <p:cNvSpPr/>
          <p:nvPr/>
        </p:nvSpPr>
        <p:spPr>
          <a:xfrm>
            <a:off x="7889787" y="1518469"/>
            <a:ext cx="3238500" cy="45158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图片占位符 11"/>
          <p:cNvPicPr>
            <a:picLocks noChangeAspect="1" noGrp="1"/>
          </p:cNvPicPr>
          <p:nvPr>
            <p:ph idx="10" sz="quarter" type="pic"/>
          </p:nvPr>
        </p:nvPicPr>
        <p:blipFill>
          <a:blip r:embed="rId3">
            <a:extLst>
              <a:ext uri="{28A0092B-C50C-407E-A947-70E740481C1C}">
                <a14:useLocalDpi val="0"/>
              </a:ext>
            </a:extLst>
          </a:blip>
          <a:stretch>
            <a:fillRect/>
          </a:stretch>
        </p:blipFill>
        <p:spPr>
          <a:xfrm>
            <a:off x="987786" y="1518470"/>
            <a:ext cx="3457300" cy="2221681"/>
          </a:xfrm>
        </p:spPr>
      </p:pic>
      <p:pic>
        <p:nvPicPr>
          <p:cNvPr id="13" name="图片占位符 12"/>
          <p:cNvPicPr>
            <a:picLocks noChangeAspect="1" noGrp="1"/>
          </p:cNvPicPr>
          <p:nvPr>
            <p:ph idx="11" sz="quarter" type="pic"/>
          </p:nvPr>
        </p:nvPicPr>
        <p:blipFill>
          <a:blip r:embed="rId4">
            <a:extLst>
              <a:ext uri="{28A0092B-C50C-407E-A947-70E740481C1C}">
                <a14:useLocalDpi val="0"/>
              </a:ext>
            </a:extLst>
          </a:blip>
          <a:stretch>
            <a:fillRect/>
          </a:stretch>
        </p:blipFill>
        <p:spPr>
          <a:xfrm>
            <a:off x="986136" y="3822700"/>
            <a:ext cx="3460597" cy="2211614"/>
          </a:xfrm>
        </p:spPr>
      </p:pic>
      <p:grpSp>
        <p:nvGrpSpPr>
          <p:cNvPr id="33" name="组合 32"/>
          <p:cNvGrpSpPr/>
          <p:nvPr/>
        </p:nvGrpSpPr>
        <p:grpSpPr>
          <a:xfrm>
            <a:off x="4795241" y="3452543"/>
            <a:ext cx="2728517" cy="1592966"/>
            <a:chOff x="7483989" y="3339882"/>
            <a:chExt cx="2728517" cy="1592966"/>
          </a:xfrm>
        </p:grpSpPr>
        <p:sp>
          <p:nvSpPr>
            <p:cNvPr id="34" name="矩形 33"/>
            <p:cNvSpPr/>
            <p:nvPr/>
          </p:nvSpPr>
          <p:spPr>
            <a:xfrm>
              <a:off x="7483989" y="3732519"/>
              <a:ext cx="2728517" cy="1188720"/>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bg1"/>
                  </a:solidFill>
                  <a:latin typeface="+mn-ea"/>
                </a:rPr>
                <a:t>用户可以在投影仪或者计算机上进行演示也可以将用户可以在投影仪或者计算机上进行演示也可以将演示文稿打印出来制作成胶片演示文稿打印出来制作成胶片</a:t>
              </a:r>
            </a:p>
          </p:txBody>
        </p:sp>
        <p:sp>
          <p:nvSpPr>
            <p:cNvPr id="35" name="矩形 34"/>
            <p:cNvSpPr/>
            <p:nvPr/>
          </p:nvSpPr>
          <p:spPr>
            <a:xfrm>
              <a:off x="7483990" y="3339883"/>
              <a:ext cx="2050552" cy="457200"/>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000">
                  <a:solidFill>
                    <a:schemeClr val="bg1"/>
                  </a:solidFill>
                  <a:latin typeface="+mn-ea"/>
                </a:rPr>
                <a:t>工作完成情况</a:t>
              </a:r>
            </a:p>
          </p:txBody>
        </p:sp>
      </p:grpSp>
      <p:grpSp>
        <p:nvGrpSpPr>
          <p:cNvPr id="36" name="组合 35"/>
          <p:cNvGrpSpPr/>
          <p:nvPr/>
        </p:nvGrpSpPr>
        <p:grpSpPr>
          <a:xfrm>
            <a:off x="8144778" y="3452543"/>
            <a:ext cx="2728517" cy="1592966"/>
            <a:chOff x="7483989" y="3339882"/>
            <a:chExt cx="2728517" cy="1592966"/>
          </a:xfrm>
        </p:grpSpPr>
        <p:sp>
          <p:nvSpPr>
            <p:cNvPr id="44" name="矩形 43"/>
            <p:cNvSpPr/>
            <p:nvPr/>
          </p:nvSpPr>
          <p:spPr>
            <a:xfrm>
              <a:off x="7483989" y="3732519"/>
              <a:ext cx="2728517" cy="1188720"/>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bg1"/>
                  </a:solidFill>
                  <a:latin typeface="+mn-ea"/>
                </a:rPr>
                <a:t>用户可以在投影仪或者计算机上进行演示也可以将用户可以在投影仪或者计算机上进行演示也可以将演示文稿打印出来制作成胶片演示文稿打印出来制作成胶片</a:t>
              </a:r>
            </a:p>
          </p:txBody>
        </p:sp>
        <p:sp>
          <p:nvSpPr>
            <p:cNvPr id="45" name="矩形 44"/>
            <p:cNvSpPr/>
            <p:nvPr/>
          </p:nvSpPr>
          <p:spPr>
            <a:xfrm>
              <a:off x="7483989" y="3339883"/>
              <a:ext cx="2050552" cy="457200"/>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mtClean="0" sz="2000">
                  <a:solidFill>
                    <a:schemeClr val="bg1"/>
                  </a:solidFill>
                  <a:latin typeface="+mn-ea"/>
                </a:rPr>
                <a:t>工作完成情况</a:t>
              </a:r>
            </a:p>
          </p:txBody>
        </p:sp>
      </p:grpSp>
      <p:sp>
        <p:nvSpPr>
          <p:cNvPr id="47" name="椭圆 13"/>
          <p:cNvSpPr/>
          <p:nvPr/>
        </p:nvSpPr>
        <p:spPr>
          <a:xfrm>
            <a:off x="5229135" y="2326081"/>
            <a:ext cx="755387" cy="708526"/>
          </a:xfrm>
          <a:custGeom>
            <a:gdLst>
              <a:gd fmla="*/ 258582 w 606298" name="connsiteX0"/>
              <a:gd fmla="*/ 455598 h 568686" name="connsiteY0"/>
              <a:gd fmla="*/ 303149 w 606298" name="connsiteX1"/>
              <a:gd fmla="*/ 490637 h 568686" name="connsiteY1"/>
              <a:gd fmla="*/ 347716 w 606298" name="connsiteX2"/>
              <a:gd fmla="*/ 455598 h 568686" name="connsiteY2"/>
              <a:gd fmla="*/ 311784 w 606298" name="connsiteX3"/>
              <a:gd fmla="*/ 456896 h 568686" name="connsiteY3"/>
              <a:gd fmla="*/ 294607 w 606298" name="connsiteX4"/>
              <a:gd fmla="*/ 456896 h 568686" name="connsiteY4"/>
              <a:gd fmla="*/ 258582 w 606298" name="connsiteX5"/>
              <a:gd fmla="*/ 455598 h 568686" name="connsiteY5"/>
              <a:gd fmla="*/ 482810 w 606298" name="connsiteX6"/>
              <a:gd fmla="*/ 426955 h 568686" name="connsiteY6"/>
              <a:gd fmla="*/ 402311 w 606298" name="connsiteX7"/>
              <a:gd fmla="*/ 449202 h 568686" name="connsiteY7"/>
              <a:gd fmla="*/ 391633 w 606298" name="connsiteX8"/>
              <a:gd fmla="*/ 460233 h 568686" name="connsiteY8"/>
              <a:gd fmla="*/ 333696 w 606298" name="connsiteX9"/>
              <a:gd fmla="*/ 510752 h 568686" name="connsiteY9"/>
              <a:gd fmla="*/ 407603 w 606298" name="connsiteX10"/>
              <a:gd fmla="*/ 533647 h 568686" name="connsiteY10"/>
              <a:gd fmla="*/ 445578 w 606298" name="connsiteX11"/>
              <a:gd fmla="*/ 523358 h 568686" name="connsiteY11"/>
              <a:gd fmla="*/ 482810 w 606298" name="connsiteX12"/>
              <a:gd fmla="*/ 426955 h 568686" name="connsiteY12"/>
              <a:gd fmla="*/ 123488 w 606298" name="connsiteX13"/>
              <a:gd fmla="*/ 426955 h 568686" name="connsiteY13"/>
              <a:gd fmla="*/ 160720 w 606298" name="connsiteX14"/>
              <a:gd fmla="*/ 523358 h 568686" name="connsiteY14"/>
              <a:gd fmla="*/ 198788 w 606298" name="connsiteX15"/>
              <a:gd fmla="*/ 533647 h 568686" name="connsiteY15"/>
              <a:gd fmla="*/ 272602 w 606298" name="connsiteX16"/>
              <a:gd fmla="*/ 510752 h 568686" name="connsiteY16"/>
              <a:gd fmla="*/ 214665 w 606298" name="connsiteX17"/>
              <a:gd fmla="*/ 460233 h 568686" name="connsiteY17"/>
              <a:gd fmla="*/ 204080 w 606298" name="connsiteX18"/>
              <a:gd fmla="*/ 449202 h 568686" name="connsiteY18"/>
              <a:gd fmla="*/ 123488 w 606298" name="connsiteX19"/>
              <a:gd fmla="*/ 426955 h 568686" name="connsiteY19"/>
              <a:gd fmla="*/ 469069 w 606298" name="connsiteX20"/>
              <a:gd fmla="*/ 346681 h 568686" name="connsiteY20"/>
              <a:gd fmla="*/ 450777 w 606298" name="connsiteX21"/>
              <a:gd fmla="*/ 374953 h 568686" name="connsiteY21"/>
              <a:gd fmla="*/ 449292 w 606298" name="connsiteX22"/>
              <a:gd fmla="*/ 377178 h 568686" name="connsiteY22"/>
              <a:gd fmla="*/ 425523 w 606298" name="connsiteX23"/>
              <a:gd fmla="*/ 409250 h 568686" name="connsiteY23"/>
              <a:gd fmla="*/ 479189 w 606298" name="connsiteX24"/>
              <a:gd fmla="*/ 391360 h 568686" name="connsiteY24"/>
              <a:gd fmla="*/ 469069 w 606298" name="connsiteX25"/>
              <a:gd fmla="*/ 346681 h 568686" name="connsiteY25"/>
              <a:gd fmla="*/ 137229 w 606298" name="connsiteX26"/>
              <a:gd fmla="*/ 346681 h 568686" name="connsiteY26"/>
              <a:gd fmla="*/ 127109 w 606298" name="connsiteX27"/>
              <a:gd fmla="*/ 391360 h 568686" name="connsiteY27"/>
              <a:gd fmla="*/ 180868 w 606298" name="connsiteX28"/>
              <a:gd fmla="*/ 409250 h 568686" name="connsiteY28"/>
              <a:gd fmla="*/ 157006 w 606298" name="connsiteX29"/>
              <a:gd fmla="*/ 377178 h 568686" name="connsiteY29"/>
              <a:gd fmla="*/ 155521 w 606298" name="connsiteX30"/>
              <a:gd fmla="*/ 375046 h 568686" name="connsiteY30"/>
              <a:gd fmla="*/ 137229 w 606298" name="connsiteX31"/>
              <a:gd fmla="*/ 346681 h 568686" name="connsiteY31"/>
              <a:gd fmla="*/ 303114 w 606298" name="connsiteX32"/>
              <a:gd fmla="*/ 237523 h 568686" name="connsiteY32"/>
              <a:gd fmla="*/ 350005 w 606298" name="connsiteX33"/>
              <a:gd fmla="*/ 284343 h 568686" name="connsiteY33"/>
              <a:gd fmla="*/ 303114 w 606298" name="connsiteX34"/>
              <a:gd fmla="*/ 331163 h 568686" name="connsiteY34"/>
              <a:gd fmla="*/ 256223 w 606298" name="connsiteX35"/>
              <a:gd fmla="*/ 284343 h 568686" name="connsiteY35"/>
              <a:gd fmla="*/ 303114 w 606298" name="connsiteX36"/>
              <a:gd fmla="*/ 237523 h 568686" name="connsiteY36"/>
              <a:gd fmla="*/ 517257 w 606298" name="connsiteX37"/>
              <a:gd fmla="*/ 210604 h 568686" name="connsiteY37"/>
              <a:gd fmla="*/ 516792 w 606298" name="connsiteX38"/>
              <a:gd fmla="*/ 213292 h 568686" name="connsiteY38"/>
              <a:gd fmla="*/ 490888 w 606298" name="connsiteX39"/>
              <a:gd fmla="*/ 303392 h 568686" name="connsiteY39"/>
              <a:gd fmla="*/ 511500 w 606298" name="connsiteX40"/>
              <a:gd fmla="*/ 374953 h 568686" name="connsiteY40"/>
              <a:gd fmla="*/ 572130 w 606298" name="connsiteX41"/>
              <a:gd fmla="*/ 290971 h 568686" name="connsiteY41"/>
              <a:gd fmla="*/ 517257 w 606298" name="connsiteX42"/>
              <a:gd fmla="*/ 210604 h 568686" name="connsiteY42"/>
              <a:gd fmla="*/ 89041 w 606298" name="connsiteX43"/>
              <a:gd fmla="*/ 210604 h 568686" name="connsiteY43"/>
              <a:gd fmla="*/ 34168 w 606298" name="connsiteX44"/>
              <a:gd fmla="*/ 290971 h 568686" name="connsiteY44"/>
              <a:gd fmla="*/ 94798 w 606298" name="connsiteX45"/>
              <a:gd fmla="*/ 374953 h 568686" name="connsiteY45"/>
              <a:gd fmla="*/ 115410 w 606298" name="connsiteX46"/>
              <a:gd fmla="*/ 303392 h 568686" name="connsiteY46"/>
              <a:gd fmla="*/ 89506 w 606298" name="connsiteX47"/>
              <a:gd fmla="*/ 213292 h 568686" name="connsiteY47"/>
              <a:gd fmla="*/ 419952 w 606298" name="connsiteX48"/>
              <a:gd fmla="*/ 171487 h 568686" name="connsiteY48"/>
              <a:gd fmla="*/ 438893 w 606298" name="connsiteX49"/>
              <a:gd fmla="*/ 199666 h 568686" name="connsiteY49"/>
              <a:gd fmla="*/ 470833 w 606298" name="connsiteX50"/>
              <a:gd fmla="*/ 256952 h 568686" name="connsiteY50"/>
              <a:gd fmla="*/ 484017 w 606298" name="connsiteX51"/>
              <a:gd fmla="*/ 200407 h 568686" name="connsiteY51"/>
              <a:gd fmla="*/ 484946 w 606298" name="connsiteX52"/>
              <a:gd fmla="*/ 193085 h 568686" name="connsiteY52"/>
              <a:gd fmla="*/ 419952 w 606298" name="connsiteX53"/>
              <a:gd fmla="*/ 171487 h 568686" name="connsiteY53"/>
              <a:gd fmla="*/ 186346 w 606298" name="connsiteX54"/>
              <a:gd fmla="*/ 171487 h 568686" name="connsiteY54"/>
              <a:gd fmla="*/ 121352 w 606298" name="connsiteX55"/>
              <a:gd fmla="*/ 193085 h 568686" name="connsiteY55"/>
              <a:gd fmla="*/ 122281 w 606298" name="connsiteX56"/>
              <a:gd fmla="*/ 200407 h 568686" name="connsiteY56"/>
              <a:gd fmla="*/ 135465 w 606298" name="connsiteX57"/>
              <a:gd fmla="*/ 256952 h 568686" name="connsiteY57"/>
              <a:gd fmla="*/ 167405 w 606298" name="connsiteX58"/>
              <a:gd fmla="*/ 199666 h 568686" name="connsiteY58"/>
              <a:gd fmla="*/ 186346 w 606298" name="connsiteX59"/>
              <a:gd fmla="*/ 171487 h 568686" name="connsiteY59"/>
              <a:gd fmla="*/ 303149 w 606298" name="connsiteX60"/>
              <a:gd fmla="*/ 159459 h 568686" name="connsiteY60"/>
              <a:gd fmla="*/ 236113 w 606298" name="connsiteX61"/>
              <a:gd fmla="*/ 162866 h 568686" name="connsiteY61"/>
              <a:gd fmla="*/ 196559 w 606298" name="connsiteX62"/>
              <a:gd fmla="*/ 218020 h 568686" name="connsiteY62"/>
              <a:gd fmla="*/ 153385 w 606298" name="connsiteX63"/>
              <a:gd fmla="*/ 301260 h 568686" name="connsiteY63"/>
              <a:gd fmla="*/ 184118 w 606298" name="connsiteX64"/>
              <a:gd fmla="*/ 356321 h 568686" name="connsiteY64"/>
              <a:gd fmla="*/ 222835 w 606298" name="connsiteX65"/>
              <a:gd fmla="*/ 406284 h 568686" name="connsiteY65"/>
              <a:gd fmla="*/ 227385 w 606298" name="connsiteX66"/>
              <a:gd fmla="*/ 411104 h 568686" name="connsiteY66"/>
              <a:gd fmla="*/ 234813 w 606298" name="connsiteX67"/>
              <a:gd fmla="*/ 419169 h 568686" name="connsiteY67"/>
              <a:gd fmla="*/ 294607 w 606298" name="connsiteX68"/>
              <a:gd fmla="*/ 422691 h 568686" name="connsiteY68"/>
              <a:gd fmla="*/ 311784 w 606298" name="connsiteX69"/>
              <a:gd fmla="*/ 422691 h 568686" name="connsiteY69"/>
              <a:gd fmla="*/ 371485 w 606298" name="connsiteX70"/>
              <a:gd fmla="*/ 419169 h 568686" name="connsiteY70"/>
              <a:gd fmla="*/ 378913 w 606298" name="connsiteX71"/>
              <a:gd fmla="*/ 411104 h 568686" name="connsiteY71"/>
              <a:gd fmla="*/ 383463 w 606298" name="connsiteX72"/>
              <a:gd fmla="*/ 406284 h 568686" name="connsiteY72"/>
              <a:gd fmla="*/ 422273 w 606298" name="connsiteX73"/>
              <a:gd fmla="*/ 356321 h 568686" name="connsiteY73"/>
              <a:gd fmla="*/ 452913 w 606298" name="connsiteX74"/>
              <a:gd fmla="*/ 301260 h 568686" name="connsiteY74"/>
              <a:gd fmla="*/ 409831 w 606298" name="connsiteX75"/>
              <a:gd fmla="*/ 218020 h 568686" name="connsiteY75"/>
              <a:gd fmla="*/ 370185 w 606298" name="connsiteX76"/>
              <a:gd fmla="*/ 162866 h 568686" name="connsiteY76"/>
              <a:gd fmla="*/ 303149 w 606298" name="connsiteX77"/>
              <a:gd fmla="*/ 159459 h 568686" name="connsiteY77"/>
              <a:gd fmla="*/ 303149 w 606298" name="connsiteX78"/>
              <a:gd fmla="*/ 95754 h 568686" name="connsiteY78"/>
              <a:gd fmla="*/ 269631 w 606298" name="connsiteX79"/>
              <a:gd fmla="*/ 125788 h 568686" name="connsiteY79"/>
              <a:gd fmla="*/ 336667 w 606298" name="connsiteX80"/>
              <a:gd fmla="*/ 125788 h 568686" name="connsiteY80"/>
              <a:gd fmla="*/ 303149 w 606298" name="connsiteX81"/>
              <a:gd fmla="*/ 95754 h 568686" name="connsiteY81"/>
              <a:gd fmla="*/ 413453 w 606298" name="connsiteX82"/>
              <a:gd fmla="*/ 34112 h 568686" name="connsiteY82"/>
              <a:gd fmla="*/ 326454 w 606298" name="connsiteX83"/>
              <a:gd fmla="*/ 70078 h 568686" name="connsiteY83"/>
              <a:gd fmla="*/ 388012 w 606298" name="connsiteX84"/>
              <a:gd fmla="*/ 130608 h 568686" name="connsiteY84"/>
              <a:gd fmla="*/ 490424 w 606298" name="connsiteX85"/>
              <a:gd fmla="*/ 158138 h 568686" name="connsiteY85"/>
              <a:gd fmla="*/ 490424 w 606298" name="connsiteX86"/>
              <a:gd fmla="*/ 156933 h 568686" name="connsiteY86"/>
              <a:gd fmla="*/ 453841 w 606298" name="connsiteX87"/>
              <a:gd fmla="*/ 45143 h 568686" name="connsiteY87"/>
              <a:gd fmla="*/ 413453 w 606298" name="connsiteX88"/>
              <a:gd fmla="*/ 34112 h 568686" name="connsiteY88"/>
              <a:gd fmla="*/ 192845 w 606298" name="connsiteX89"/>
              <a:gd fmla="*/ 34112 h 568686" name="connsiteY89"/>
              <a:gd fmla="*/ 152549 w 606298" name="connsiteX90"/>
              <a:gd fmla="*/ 45143 h 568686" name="connsiteY90"/>
              <a:gd fmla="*/ 115874 w 606298" name="connsiteX91"/>
              <a:gd fmla="*/ 156933 h 568686" name="connsiteY91"/>
              <a:gd fmla="*/ 115967 w 606298" name="connsiteX92"/>
              <a:gd fmla="*/ 158138 h 568686" name="connsiteY92"/>
              <a:gd fmla="*/ 218286 w 606298" name="connsiteX93"/>
              <a:gd fmla="*/ 130608 h 568686" name="connsiteY93"/>
              <a:gd fmla="*/ 279937 w 606298" name="connsiteX94"/>
              <a:gd fmla="*/ 70078 h 568686" name="connsiteY94"/>
              <a:gd fmla="*/ 192845 w 606298" name="connsiteX95"/>
              <a:gd fmla="*/ 34112 h 568686" name="connsiteY95"/>
              <a:gd fmla="*/ 192845 w 606298" name="connsiteX96"/>
              <a:gd fmla="*/ 0 h 568686" name="connsiteY96"/>
              <a:gd fmla="*/ 303149 w 606298" name="connsiteX97"/>
              <a:gd fmla="*/ 44494 h 568686" name="connsiteY97"/>
              <a:gd fmla="*/ 413453 w 606298" name="connsiteX98"/>
              <a:gd fmla="*/ 0 h 568686" name="connsiteY98"/>
              <a:gd fmla="*/ 472411 w 606298" name="connsiteX99"/>
              <a:gd fmla="*/ 16500 h 568686" name="connsiteY99"/>
              <a:gd fmla="*/ 515214 w 606298" name="connsiteX100"/>
              <a:gd fmla="*/ 78050 h 568686" name="connsiteY100"/>
              <a:gd fmla="*/ 524127 w 606298" name="connsiteX101"/>
              <a:gd fmla="*/ 167964 h 568686" name="connsiteY101"/>
              <a:gd fmla="*/ 524127 w 606298" name="connsiteX102"/>
              <a:gd fmla="*/ 174824 h 568686" name="connsiteY102"/>
              <a:gd fmla="*/ 606298 w 606298" name="connsiteX103"/>
              <a:gd fmla="*/ 290971 h 568686" name="connsiteY103"/>
              <a:gd fmla="*/ 516607 w 606298" name="connsiteX104"/>
              <a:gd fmla="*/ 411382 h 568686" name="connsiteY104"/>
              <a:gd fmla="*/ 516792 w 606298" name="connsiteX105"/>
              <a:gd fmla="*/ 413792 h 568686" name="connsiteY105"/>
              <a:gd fmla="*/ 464519 w 606298" name="connsiteX106"/>
              <a:gd fmla="*/ 553299 h 568686" name="connsiteY106"/>
              <a:gd fmla="*/ 408903 w 606298" name="connsiteX107"/>
              <a:gd fmla="*/ 568686 h 568686" name="connsiteY107"/>
              <a:gd fmla="*/ 303149 w 606298" name="connsiteX108"/>
              <a:gd fmla="*/ 532628 h 568686" name="connsiteY108"/>
              <a:gd fmla="*/ 197395 w 606298" name="connsiteX109"/>
              <a:gd fmla="*/ 568686 h 568686" name="connsiteY109"/>
              <a:gd fmla="*/ 141779 w 606298" name="connsiteX110"/>
              <a:gd fmla="*/ 553299 h 568686" name="connsiteY110"/>
              <a:gd fmla="*/ 89506 w 606298" name="connsiteX111"/>
              <a:gd fmla="*/ 413700 h 568686" name="connsiteY111"/>
              <a:gd fmla="*/ 89784 w 606298" name="connsiteX112"/>
              <a:gd fmla="*/ 411382 h 568686" name="connsiteY112"/>
              <a:gd fmla="*/ 0 w 606298" name="connsiteX113"/>
              <a:gd fmla="*/ 290971 h 568686" name="connsiteY113"/>
              <a:gd fmla="*/ 82171 w 606298" name="connsiteX114"/>
              <a:gd fmla="*/ 174824 h 568686" name="connsiteY114"/>
              <a:gd fmla="*/ 82171 w 606298" name="connsiteX115"/>
              <a:gd fmla="*/ 167964 h 568686" name="connsiteY115"/>
              <a:gd fmla="*/ 91084 w 606298" name="connsiteX116"/>
              <a:gd fmla="*/ 78050 h 568686" name="connsiteY116"/>
              <a:gd fmla="*/ 133887 w 606298" name="connsiteX117"/>
              <a:gd fmla="*/ 16500 h 568686" name="connsiteY117"/>
              <a:gd fmla="*/ 192845 w 606298" name="connsiteX118"/>
              <a:gd fmla="*/ 0 h 568686" name="connsiteY1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b="b" l="l" r="r" t="t"/>
            <a:pathLst>
              <a:path h="568686" w="606298">
                <a:moveTo>
                  <a:pt x="258582" y="455598"/>
                </a:moveTo>
                <a:cubicBezTo>
                  <a:pt x="273159" y="469039"/>
                  <a:pt x="288200" y="480811"/>
                  <a:pt x="303149" y="490637"/>
                </a:cubicBezTo>
                <a:cubicBezTo>
                  <a:pt x="318190" y="480811"/>
                  <a:pt x="333139" y="469039"/>
                  <a:pt x="347716" y="455598"/>
                </a:cubicBezTo>
                <a:cubicBezTo>
                  <a:pt x="335274" y="456432"/>
                  <a:pt x="323483" y="456896"/>
                  <a:pt x="311784" y="456896"/>
                </a:cubicBezTo>
                <a:lnTo>
                  <a:pt x="294607" y="456896"/>
                </a:lnTo>
                <a:cubicBezTo>
                  <a:pt x="282908" y="456896"/>
                  <a:pt x="271024" y="456432"/>
                  <a:pt x="258582" y="455598"/>
                </a:cubicBezTo>
                <a:close/>
                <a:moveTo>
                  <a:pt x="482810" y="426955"/>
                </a:moveTo>
                <a:cubicBezTo>
                  <a:pt x="458020" y="436688"/>
                  <a:pt x="431001" y="444104"/>
                  <a:pt x="402311" y="449202"/>
                </a:cubicBezTo>
                <a:lnTo>
                  <a:pt x="391633" y="460233"/>
                </a:lnTo>
                <a:cubicBezTo>
                  <a:pt x="373249" y="479421"/>
                  <a:pt x="353751" y="496384"/>
                  <a:pt x="333696" y="510752"/>
                </a:cubicBezTo>
                <a:cubicBezTo>
                  <a:pt x="360436" y="525768"/>
                  <a:pt x="385877" y="533647"/>
                  <a:pt x="407603" y="533647"/>
                </a:cubicBezTo>
                <a:cubicBezTo>
                  <a:pt x="421995" y="533647"/>
                  <a:pt x="434808" y="530218"/>
                  <a:pt x="445578" y="523358"/>
                </a:cubicBezTo>
                <a:cubicBezTo>
                  <a:pt x="470833" y="507507"/>
                  <a:pt x="484017" y="473303"/>
                  <a:pt x="482810" y="426955"/>
                </a:cubicBezTo>
                <a:close/>
                <a:moveTo>
                  <a:pt x="123488" y="426955"/>
                </a:moveTo>
                <a:cubicBezTo>
                  <a:pt x="122281" y="473303"/>
                  <a:pt x="135465" y="507507"/>
                  <a:pt x="160720" y="523358"/>
                </a:cubicBezTo>
                <a:cubicBezTo>
                  <a:pt x="171490" y="530218"/>
                  <a:pt x="184303" y="533647"/>
                  <a:pt x="198788" y="533647"/>
                </a:cubicBezTo>
                <a:cubicBezTo>
                  <a:pt x="220421" y="533647"/>
                  <a:pt x="245862" y="525768"/>
                  <a:pt x="272602" y="510752"/>
                </a:cubicBezTo>
                <a:cubicBezTo>
                  <a:pt x="252547" y="496384"/>
                  <a:pt x="233142" y="479421"/>
                  <a:pt x="214665" y="460233"/>
                </a:cubicBezTo>
                <a:lnTo>
                  <a:pt x="204080" y="449202"/>
                </a:lnTo>
                <a:cubicBezTo>
                  <a:pt x="175297" y="444104"/>
                  <a:pt x="148278" y="436688"/>
                  <a:pt x="123488" y="426955"/>
                </a:cubicBezTo>
                <a:close/>
                <a:moveTo>
                  <a:pt x="469069" y="346681"/>
                </a:moveTo>
                <a:cubicBezTo>
                  <a:pt x="463591" y="356043"/>
                  <a:pt x="457555" y="365313"/>
                  <a:pt x="450777" y="374953"/>
                </a:cubicBezTo>
                <a:lnTo>
                  <a:pt x="449292" y="377178"/>
                </a:lnTo>
                <a:cubicBezTo>
                  <a:pt x="437686" y="393770"/>
                  <a:pt x="434529" y="398405"/>
                  <a:pt x="425523" y="409250"/>
                </a:cubicBezTo>
                <a:cubicBezTo>
                  <a:pt x="444464" y="404523"/>
                  <a:pt x="462476" y="398497"/>
                  <a:pt x="479189" y="391360"/>
                </a:cubicBezTo>
                <a:cubicBezTo>
                  <a:pt x="476961" y="376992"/>
                  <a:pt x="473525" y="361976"/>
                  <a:pt x="469069" y="346681"/>
                </a:cubicBezTo>
                <a:close/>
                <a:moveTo>
                  <a:pt x="137229" y="346681"/>
                </a:moveTo>
                <a:cubicBezTo>
                  <a:pt x="132773" y="361976"/>
                  <a:pt x="129337" y="376992"/>
                  <a:pt x="127109" y="391360"/>
                </a:cubicBezTo>
                <a:cubicBezTo>
                  <a:pt x="143822" y="398497"/>
                  <a:pt x="161834" y="404523"/>
                  <a:pt x="180868" y="409250"/>
                </a:cubicBezTo>
                <a:cubicBezTo>
                  <a:pt x="171769" y="398312"/>
                  <a:pt x="168426" y="393492"/>
                  <a:pt x="157006" y="377178"/>
                </a:cubicBezTo>
                <a:lnTo>
                  <a:pt x="155521" y="375046"/>
                </a:lnTo>
                <a:cubicBezTo>
                  <a:pt x="148743" y="365313"/>
                  <a:pt x="142800" y="356043"/>
                  <a:pt x="137229" y="346681"/>
                </a:cubicBezTo>
                <a:close/>
                <a:moveTo>
                  <a:pt x="303114" y="237523"/>
                </a:moveTo>
                <a:cubicBezTo>
                  <a:pt x="329011" y="237523"/>
                  <a:pt x="350005" y="258485"/>
                  <a:pt x="350005" y="284343"/>
                </a:cubicBezTo>
                <a:cubicBezTo>
                  <a:pt x="350005" y="310201"/>
                  <a:pt x="329011" y="331163"/>
                  <a:pt x="303114" y="331163"/>
                </a:cubicBezTo>
                <a:cubicBezTo>
                  <a:pt x="277217" y="331163"/>
                  <a:pt x="256223" y="310201"/>
                  <a:pt x="256223" y="284343"/>
                </a:cubicBezTo>
                <a:cubicBezTo>
                  <a:pt x="256223" y="258485"/>
                  <a:pt x="277217" y="237523"/>
                  <a:pt x="303114" y="237523"/>
                </a:cubicBezTo>
                <a:close/>
                <a:moveTo>
                  <a:pt x="517257" y="210604"/>
                </a:moveTo>
                <a:lnTo>
                  <a:pt x="516792" y="213292"/>
                </a:lnTo>
                <a:cubicBezTo>
                  <a:pt x="511593" y="245550"/>
                  <a:pt x="503144" y="275027"/>
                  <a:pt x="490888" y="303392"/>
                </a:cubicBezTo>
                <a:cubicBezTo>
                  <a:pt x="500173" y="327771"/>
                  <a:pt x="507043" y="351872"/>
                  <a:pt x="511500" y="374953"/>
                </a:cubicBezTo>
                <a:cubicBezTo>
                  <a:pt x="550682" y="351223"/>
                  <a:pt x="572130" y="321560"/>
                  <a:pt x="572130" y="290971"/>
                </a:cubicBezTo>
                <a:cubicBezTo>
                  <a:pt x="572130" y="262143"/>
                  <a:pt x="552725" y="233778"/>
                  <a:pt x="517257" y="210604"/>
                </a:cubicBezTo>
                <a:close/>
                <a:moveTo>
                  <a:pt x="89041" y="210604"/>
                </a:moveTo>
                <a:cubicBezTo>
                  <a:pt x="53573" y="233778"/>
                  <a:pt x="34168" y="262143"/>
                  <a:pt x="34168" y="290971"/>
                </a:cubicBezTo>
                <a:cubicBezTo>
                  <a:pt x="34168" y="321560"/>
                  <a:pt x="55616" y="351223"/>
                  <a:pt x="94798" y="374953"/>
                </a:cubicBezTo>
                <a:cubicBezTo>
                  <a:pt x="99255" y="351872"/>
                  <a:pt x="106218" y="327771"/>
                  <a:pt x="115410" y="303392"/>
                </a:cubicBezTo>
                <a:cubicBezTo>
                  <a:pt x="103247" y="275027"/>
                  <a:pt x="94705" y="245550"/>
                  <a:pt x="89506" y="213292"/>
                </a:cubicBezTo>
                <a:close/>
                <a:moveTo>
                  <a:pt x="419952" y="171487"/>
                </a:moveTo>
                <a:cubicBezTo>
                  <a:pt x="426451" y="180571"/>
                  <a:pt x="432765" y="190026"/>
                  <a:pt x="438893" y="199666"/>
                </a:cubicBezTo>
                <a:cubicBezTo>
                  <a:pt x="450777" y="218576"/>
                  <a:pt x="461548" y="237856"/>
                  <a:pt x="470833" y="256952"/>
                </a:cubicBezTo>
                <a:cubicBezTo>
                  <a:pt x="477146" y="237949"/>
                  <a:pt x="481510" y="219410"/>
                  <a:pt x="484017" y="200407"/>
                </a:cubicBezTo>
                <a:lnTo>
                  <a:pt x="484946" y="193085"/>
                </a:lnTo>
                <a:cubicBezTo>
                  <a:pt x="465633" y="184278"/>
                  <a:pt x="443814" y="177048"/>
                  <a:pt x="419952" y="171487"/>
                </a:cubicBezTo>
                <a:close/>
                <a:moveTo>
                  <a:pt x="186346" y="171487"/>
                </a:moveTo>
                <a:cubicBezTo>
                  <a:pt x="162577" y="177048"/>
                  <a:pt x="140758" y="184278"/>
                  <a:pt x="121352" y="193085"/>
                </a:cubicBezTo>
                <a:lnTo>
                  <a:pt x="122281" y="200407"/>
                </a:lnTo>
                <a:cubicBezTo>
                  <a:pt x="124881" y="219410"/>
                  <a:pt x="129152" y="237949"/>
                  <a:pt x="135465" y="256952"/>
                </a:cubicBezTo>
                <a:cubicBezTo>
                  <a:pt x="144750" y="237856"/>
                  <a:pt x="155521" y="218576"/>
                  <a:pt x="167405" y="199666"/>
                </a:cubicBezTo>
                <a:cubicBezTo>
                  <a:pt x="173533" y="190026"/>
                  <a:pt x="179847" y="180571"/>
                  <a:pt x="186346" y="171487"/>
                </a:cubicBezTo>
                <a:close/>
                <a:moveTo>
                  <a:pt x="303149" y="159459"/>
                </a:moveTo>
                <a:cubicBezTo>
                  <a:pt x="279473" y="159459"/>
                  <a:pt x="255797" y="160595"/>
                  <a:pt x="236113" y="162866"/>
                </a:cubicBezTo>
                <a:cubicBezTo>
                  <a:pt x="222000" y="180200"/>
                  <a:pt x="208630" y="198739"/>
                  <a:pt x="196559" y="218020"/>
                </a:cubicBezTo>
                <a:cubicBezTo>
                  <a:pt x="179754" y="244438"/>
                  <a:pt x="165270" y="272432"/>
                  <a:pt x="153385" y="301260"/>
                </a:cubicBezTo>
                <a:cubicBezTo>
                  <a:pt x="162020" y="318965"/>
                  <a:pt x="172047" y="337040"/>
                  <a:pt x="184118" y="356321"/>
                </a:cubicBezTo>
                <a:cubicBezTo>
                  <a:pt x="199809" y="381534"/>
                  <a:pt x="207980" y="390340"/>
                  <a:pt x="222835" y="406284"/>
                </a:cubicBezTo>
                <a:cubicBezTo>
                  <a:pt x="224321" y="407767"/>
                  <a:pt x="225807" y="409436"/>
                  <a:pt x="227385" y="411104"/>
                </a:cubicBezTo>
                <a:lnTo>
                  <a:pt x="234813" y="419169"/>
                </a:lnTo>
                <a:cubicBezTo>
                  <a:pt x="254218" y="421486"/>
                  <a:pt x="274273" y="422691"/>
                  <a:pt x="294607" y="422691"/>
                </a:cubicBezTo>
                <a:lnTo>
                  <a:pt x="311784" y="422691"/>
                </a:lnTo>
                <a:cubicBezTo>
                  <a:pt x="332025" y="422691"/>
                  <a:pt x="352080" y="421486"/>
                  <a:pt x="371485" y="419169"/>
                </a:cubicBezTo>
                <a:lnTo>
                  <a:pt x="378913" y="411104"/>
                </a:lnTo>
                <a:cubicBezTo>
                  <a:pt x="380491" y="409436"/>
                  <a:pt x="382070" y="407767"/>
                  <a:pt x="383463" y="406284"/>
                </a:cubicBezTo>
                <a:cubicBezTo>
                  <a:pt x="398318" y="390340"/>
                  <a:pt x="406489" y="381534"/>
                  <a:pt x="422273" y="356321"/>
                </a:cubicBezTo>
                <a:cubicBezTo>
                  <a:pt x="434343" y="337040"/>
                  <a:pt x="444371" y="318965"/>
                  <a:pt x="452913" y="301260"/>
                </a:cubicBezTo>
                <a:cubicBezTo>
                  <a:pt x="441028" y="272432"/>
                  <a:pt x="426544" y="244438"/>
                  <a:pt x="409831" y="218020"/>
                </a:cubicBezTo>
                <a:cubicBezTo>
                  <a:pt x="397668" y="198739"/>
                  <a:pt x="384391" y="180200"/>
                  <a:pt x="370185" y="162866"/>
                </a:cubicBezTo>
                <a:cubicBezTo>
                  <a:pt x="350502" y="160595"/>
                  <a:pt x="326825" y="159459"/>
                  <a:pt x="303149" y="159459"/>
                </a:cubicBezTo>
                <a:close/>
                <a:moveTo>
                  <a:pt x="303149" y="95754"/>
                </a:moveTo>
                <a:cubicBezTo>
                  <a:pt x="291729" y="104931"/>
                  <a:pt x="280494" y="115035"/>
                  <a:pt x="269631" y="125788"/>
                </a:cubicBezTo>
                <a:cubicBezTo>
                  <a:pt x="288758" y="124861"/>
                  <a:pt x="317540" y="124861"/>
                  <a:pt x="336667" y="125788"/>
                </a:cubicBezTo>
                <a:cubicBezTo>
                  <a:pt x="325897" y="115035"/>
                  <a:pt x="314662" y="104931"/>
                  <a:pt x="303149" y="95754"/>
                </a:cubicBezTo>
                <a:close/>
                <a:moveTo>
                  <a:pt x="413453" y="34112"/>
                </a:moveTo>
                <a:cubicBezTo>
                  <a:pt x="388941" y="34112"/>
                  <a:pt x="359693" y="46162"/>
                  <a:pt x="326454" y="70078"/>
                </a:cubicBezTo>
                <a:cubicBezTo>
                  <a:pt x="347530" y="87226"/>
                  <a:pt x="368235" y="107619"/>
                  <a:pt x="388012" y="130608"/>
                </a:cubicBezTo>
                <a:cubicBezTo>
                  <a:pt x="425801" y="136077"/>
                  <a:pt x="460155" y="145346"/>
                  <a:pt x="490424" y="158138"/>
                </a:cubicBezTo>
                <a:lnTo>
                  <a:pt x="490424" y="156933"/>
                </a:lnTo>
                <a:cubicBezTo>
                  <a:pt x="493023" y="105117"/>
                  <a:pt x="478632" y="61179"/>
                  <a:pt x="453841" y="45143"/>
                </a:cubicBezTo>
                <a:cubicBezTo>
                  <a:pt x="442607" y="37820"/>
                  <a:pt x="428958" y="34112"/>
                  <a:pt x="413453" y="34112"/>
                </a:cubicBezTo>
                <a:close/>
                <a:moveTo>
                  <a:pt x="192845" y="34112"/>
                </a:moveTo>
                <a:cubicBezTo>
                  <a:pt x="177340" y="34112"/>
                  <a:pt x="163784" y="37820"/>
                  <a:pt x="152549" y="45143"/>
                </a:cubicBezTo>
                <a:cubicBezTo>
                  <a:pt x="127759" y="61179"/>
                  <a:pt x="113368" y="105117"/>
                  <a:pt x="115874" y="156933"/>
                </a:cubicBezTo>
                <a:lnTo>
                  <a:pt x="115967" y="158138"/>
                </a:lnTo>
                <a:cubicBezTo>
                  <a:pt x="146143" y="145346"/>
                  <a:pt x="180497" y="136077"/>
                  <a:pt x="218286" y="130608"/>
                </a:cubicBezTo>
                <a:cubicBezTo>
                  <a:pt x="238062" y="107619"/>
                  <a:pt x="258768" y="87226"/>
                  <a:pt x="279937" y="70078"/>
                </a:cubicBezTo>
                <a:cubicBezTo>
                  <a:pt x="246697" y="46162"/>
                  <a:pt x="217450" y="34112"/>
                  <a:pt x="192845" y="34112"/>
                </a:cubicBezTo>
                <a:close/>
                <a:moveTo>
                  <a:pt x="192845" y="0"/>
                </a:moveTo>
                <a:cubicBezTo>
                  <a:pt x="225342" y="0"/>
                  <a:pt x="262482" y="14924"/>
                  <a:pt x="303149" y="44494"/>
                </a:cubicBezTo>
                <a:cubicBezTo>
                  <a:pt x="343816" y="14924"/>
                  <a:pt x="380956" y="0"/>
                  <a:pt x="413453" y="0"/>
                </a:cubicBezTo>
                <a:cubicBezTo>
                  <a:pt x="435643" y="0"/>
                  <a:pt x="455513" y="5562"/>
                  <a:pt x="472411" y="16500"/>
                </a:cubicBezTo>
                <a:cubicBezTo>
                  <a:pt x="491445" y="28828"/>
                  <a:pt x="506208" y="50148"/>
                  <a:pt x="515214" y="78050"/>
                </a:cubicBezTo>
                <a:cubicBezTo>
                  <a:pt x="523756" y="104468"/>
                  <a:pt x="526820" y="135613"/>
                  <a:pt x="524127" y="167964"/>
                </a:cubicBezTo>
                <a:lnTo>
                  <a:pt x="524127" y="174824"/>
                </a:lnTo>
                <a:cubicBezTo>
                  <a:pt x="577144" y="205506"/>
                  <a:pt x="606298" y="246662"/>
                  <a:pt x="606298" y="290971"/>
                </a:cubicBezTo>
                <a:cubicBezTo>
                  <a:pt x="606298" y="337597"/>
                  <a:pt x="574451" y="380236"/>
                  <a:pt x="516607" y="411382"/>
                </a:cubicBezTo>
                <a:cubicBezTo>
                  <a:pt x="516700" y="412216"/>
                  <a:pt x="516792" y="412958"/>
                  <a:pt x="516792" y="413792"/>
                </a:cubicBezTo>
                <a:cubicBezTo>
                  <a:pt x="521528" y="479513"/>
                  <a:pt x="503051" y="529105"/>
                  <a:pt x="464519" y="553299"/>
                </a:cubicBezTo>
                <a:cubicBezTo>
                  <a:pt x="448363" y="563495"/>
                  <a:pt x="429701" y="568686"/>
                  <a:pt x="408903" y="568686"/>
                </a:cubicBezTo>
                <a:cubicBezTo>
                  <a:pt x="376870" y="568686"/>
                  <a:pt x="340381" y="556172"/>
                  <a:pt x="303149" y="532628"/>
                </a:cubicBezTo>
                <a:cubicBezTo>
                  <a:pt x="266010" y="556172"/>
                  <a:pt x="229428" y="568686"/>
                  <a:pt x="197395" y="568686"/>
                </a:cubicBezTo>
                <a:cubicBezTo>
                  <a:pt x="176690" y="568686"/>
                  <a:pt x="157935" y="563495"/>
                  <a:pt x="141779" y="553299"/>
                </a:cubicBezTo>
                <a:cubicBezTo>
                  <a:pt x="103340" y="529105"/>
                  <a:pt x="84770" y="479513"/>
                  <a:pt x="89506" y="413700"/>
                </a:cubicBezTo>
                <a:cubicBezTo>
                  <a:pt x="89598" y="412958"/>
                  <a:pt x="89691" y="412124"/>
                  <a:pt x="89784" y="411382"/>
                </a:cubicBezTo>
                <a:cubicBezTo>
                  <a:pt x="31847" y="380236"/>
                  <a:pt x="0" y="337597"/>
                  <a:pt x="0" y="290971"/>
                </a:cubicBezTo>
                <a:cubicBezTo>
                  <a:pt x="0" y="246662"/>
                  <a:pt x="29154" y="205506"/>
                  <a:pt x="82171" y="174824"/>
                </a:cubicBezTo>
                <a:lnTo>
                  <a:pt x="82171" y="167964"/>
                </a:lnTo>
                <a:cubicBezTo>
                  <a:pt x="79478" y="135613"/>
                  <a:pt x="82542" y="104468"/>
                  <a:pt x="91084" y="78050"/>
                </a:cubicBezTo>
                <a:cubicBezTo>
                  <a:pt x="100090" y="50148"/>
                  <a:pt x="114946" y="28828"/>
                  <a:pt x="133887" y="16500"/>
                </a:cubicBezTo>
                <a:cubicBezTo>
                  <a:pt x="150785" y="5562"/>
                  <a:pt x="170655" y="0"/>
                  <a:pt x="19284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8" name="椭圆 45"/>
          <p:cNvSpPr/>
          <p:nvPr/>
        </p:nvSpPr>
        <p:spPr>
          <a:xfrm>
            <a:off x="8551177" y="2313474"/>
            <a:ext cx="755387" cy="733741"/>
          </a:xfrm>
          <a:custGeom>
            <a:gdLst>
              <a:gd fmla="*/ 357006 w 608274" name="connsiteX0"/>
              <a:gd fmla="*/ 315793 h 590844" name="connsiteY0"/>
              <a:gd fmla="*/ 344664 w 608274" name="connsiteX1"/>
              <a:gd fmla="*/ 351821 h 590844" name="connsiteY1"/>
              <a:gd fmla="*/ 552405 w 608274" name="connsiteX2"/>
              <a:gd fmla="*/ 559238 h 590844" name="connsiteY2"/>
              <a:gd fmla="*/ 554572 w 608274" name="connsiteX3"/>
              <a:gd fmla="*/ 560178 h 590844" name="connsiteY3"/>
              <a:gd fmla="*/ 554666 w 608274" name="connsiteX4"/>
              <a:gd fmla="*/ 560178 h 590844" name="connsiteY4"/>
              <a:gd fmla="*/ 556928 w 608274" name="connsiteX5"/>
              <a:gd fmla="*/ 559238 h 590844" name="connsiteY5"/>
              <a:gd fmla="*/ 576618 w 608274" name="connsiteX6"/>
              <a:gd fmla="*/ 539578 h 590844" name="connsiteY6"/>
              <a:gd fmla="*/ 577560 w 608274" name="connsiteX7"/>
              <a:gd fmla="*/ 537320 h 590844" name="connsiteY7"/>
              <a:gd fmla="*/ 576618 w 608274" name="connsiteX8"/>
              <a:gd fmla="*/ 535063 h 590844" name="connsiteY8"/>
              <a:gd fmla="*/ 347019 w 608274" name="connsiteX9"/>
              <a:gd fmla="*/ 272617 h 590844" name="connsiteY9"/>
              <a:gd fmla="*/ 361339 w 608274" name="connsiteX10"/>
              <a:gd fmla="*/ 276756 h 590844" name="connsiteY10"/>
              <a:gd fmla="*/ 370572 w 608274" name="connsiteX11"/>
              <a:gd fmla="*/ 285974 h 590844" name="connsiteY11"/>
              <a:gd fmla="*/ 598287 w 608274" name="connsiteX12"/>
              <a:gd fmla="*/ 513333 h 590844" name="connsiteY12"/>
              <a:gd fmla="*/ 608274 w 608274" name="connsiteX13"/>
              <a:gd fmla="*/ 537320 h 590844" name="connsiteY13"/>
              <a:gd fmla="*/ 598287 w 608274" name="connsiteX14"/>
              <a:gd fmla="*/ 561213 h 590844" name="connsiteY14"/>
              <a:gd fmla="*/ 578691 w 608274" name="connsiteX15"/>
              <a:gd fmla="*/ 580873 h 590844" name="connsiteY15"/>
              <a:gd fmla="*/ 554666 w 608274" name="connsiteX16"/>
              <a:gd fmla="*/ 590844 h 590844" name="connsiteY16"/>
              <a:gd fmla="*/ 554572 w 608274" name="connsiteX17"/>
              <a:gd fmla="*/ 590844 h 590844" name="connsiteY17"/>
              <a:gd fmla="*/ 530736 w 608274" name="connsiteX18"/>
              <a:gd fmla="*/ 580873 h 590844" name="connsiteY18"/>
              <a:gd fmla="*/ 316211 w 608274" name="connsiteX19"/>
              <a:gd fmla="*/ 366683 h 590844" name="connsiteY19"/>
              <a:gd fmla="*/ 312442 w 608274" name="connsiteX20"/>
              <a:gd fmla="*/ 350880 h 590844" name="connsiteY20"/>
              <a:gd fmla="*/ 327328 w 608274" name="connsiteX21"/>
              <a:gd fmla="*/ 307610 h 590844" name="connsiteY21"/>
              <a:gd fmla="*/ 335902 w 608274" name="connsiteX22"/>
              <a:gd fmla="*/ 282588 h 590844" name="connsiteY22"/>
              <a:gd fmla="*/ 347019 w 608274" name="connsiteX23"/>
              <a:gd fmla="*/ 272617 h 590844" name="connsiteY23"/>
              <a:gd fmla="*/ 74870 w 608274" name="connsiteX24"/>
              <a:gd fmla="*/ 82350 h 590844" name="connsiteY24"/>
              <a:gd fmla="*/ 426850 w 608274" name="connsiteX25"/>
              <a:gd fmla="*/ 82350 h 590844" name="connsiteY25"/>
              <a:gd fmla="*/ 426850 w 608274" name="connsiteX26"/>
              <a:gd fmla="*/ 306027 h 590844" name="connsiteY26"/>
              <a:gd fmla="*/ 379461 w 608274" name="connsiteX27"/>
              <a:gd fmla="*/ 258714 h 590844" name="connsiteY27"/>
              <a:gd fmla="*/ 341210 w 608274" name="connsiteX28"/>
              <a:gd fmla="*/ 247709 h 590844" name="connsiteY28"/>
              <a:gd fmla="*/ 315867 w 608274" name="connsiteX29"/>
              <a:gd fmla="*/ 265957 h 590844" name="connsiteY29"/>
              <a:gd fmla="*/ 204507 w 608274" name="connsiteX30"/>
              <a:gd fmla="*/ 235763 h 590844" name="connsiteY30"/>
              <a:gd fmla="*/ 195274 w 608274" name="connsiteX31"/>
              <a:gd fmla="*/ 230590 h 590844" name="connsiteY31"/>
              <a:gd fmla="*/ 213740 w 608274" name="connsiteX32"/>
              <a:gd fmla="*/ 231154 h 590844" name="connsiteY32"/>
              <a:gd fmla="*/ 225517 w 608274" name="connsiteX33"/>
              <a:gd fmla="*/ 231719 h 590844" name="connsiteY33"/>
              <a:gd fmla="*/ 248599 w 608274" name="connsiteX34"/>
              <a:gd fmla="*/ 232377 h 590844" name="connsiteY34"/>
              <a:gd fmla="*/ 322085 w 608274" name="connsiteX35"/>
              <a:gd fmla="*/ 227674 h 590844" name="connsiteY35"/>
              <a:gd fmla="*/ 361749 w 608274" name="connsiteX36"/>
              <a:gd fmla="*/ 186852 h 590844" name="connsiteY36"/>
              <a:gd fmla="*/ 323216 w 608274" name="connsiteX37"/>
              <a:gd fmla="*/ 133049 h 590844" name="connsiteY37"/>
              <a:gd fmla="*/ 205167 w 608274" name="connsiteX38"/>
              <a:gd fmla="*/ 122514 h 590844" name="connsiteY38"/>
              <a:gd fmla="*/ 158248 w 608274" name="connsiteX39"/>
              <a:gd fmla="*/ 124395 h 590844" name="connsiteY39"/>
              <a:gd fmla="*/ 157683 w 608274" name="connsiteX40"/>
              <a:gd fmla="*/ 124395 h 590844" name="connsiteY40"/>
              <a:gd fmla="*/ 137239 w 608274" name="connsiteX41"/>
              <a:gd fmla="*/ 144336 h 590844" name="connsiteY41"/>
              <a:gd fmla="*/ 157212 w 608274" name="connsiteX42"/>
              <a:gd fmla="*/ 165312 h 590844" name="connsiteY42"/>
              <a:gd fmla="*/ 208087 w 608274" name="connsiteX43"/>
              <a:gd fmla="*/ 163336 h 590844" name="connsiteY43"/>
              <a:gd fmla="*/ 306634 w 608274" name="connsiteX44"/>
              <a:gd fmla="*/ 170485 h 590844" name="connsiteY44"/>
              <a:gd fmla="*/ 321049 w 608274" name="connsiteX45"/>
              <a:gd fmla="*/ 183465 h 590844" name="connsiteY45"/>
              <a:gd fmla="*/ 311251 w 608274" name="connsiteX46"/>
              <a:gd fmla="*/ 188263 h 590844" name="connsiteY46"/>
              <a:gd fmla="*/ 250200 w 608274" name="connsiteX47"/>
              <a:gd fmla="*/ 191461 h 590844" name="connsiteY47"/>
              <a:gd fmla="*/ 225517 w 608274" name="connsiteX48"/>
              <a:gd fmla="*/ 190896 h 590844" name="connsiteY48"/>
              <a:gd fmla="*/ 216755 w 608274" name="connsiteX49"/>
              <a:gd fmla="*/ 190426 h 590844" name="connsiteY49"/>
              <a:gd fmla="*/ 156929 w 608274" name="connsiteX50"/>
              <a:gd fmla="*/ 206040 h 590844" name="connsiteY50"/>
              <a:gd fmla="*/ 150335 w 608274" name="connsiteX51"/>
              <a:gd fmla="*/ 236516 h 590844" name="connsiteY51"/>
              <a:gd fmla="*/ 187078 w 608274" name="connsiteX52"/>
              <a:gd fmla="*/ 272823 h 590844" name="connsiteY52"/>
              <a:gd fmla="*/ 300887 w 608274" name="connsiteX53"/>
              <a:gd fmla="*/ 305839 h 590844" name="connsiteY53"/>
              <a:gd fmla="*/ 291277 w 608274" name="connsiteX54"/>
              <a:gd fmla="*/ 334057 h 590844" name="connsiteY54"/>
              <a:gd fmla="*/ 74870 w 608274" name="connsiteX55"/>
              <a:gd fmla="*/ 334057 h 590844" name="connsiteY55"/>
              <a:gd fmla="*/ 41731 w 608274" name="connsiteX56"/>
              <a:gd fmla="*/ 0 h 590844" name="connsiteY56"/>
              <a:gd fmla="*/ 459894 w 608274" name="connsiteX57"/>
              <a:gd fmla="*/ 0 h 590844" name="connsiteY57"/>
              <a:gd fmla="*/ 501720 w 608274" name="connsiteX58"/>
              <a:gd fmla="*/ 41669 h 590844" name="connsiteY58"/>
              <a:gd fmla="*/ 501720 w 608274" name="connsiteX59"/>
              <a:gd fmla="*/ 374737 h 590844" name="connsiteY59"/>
              <a:gd fmla="*/ 501155 w 608274" name="connsiteX60"/>
              <a:gd fmla="*/ 380193 h 590844" name="connsiteY60"/>
              <a:gd fmla="*/ 457539 w 608274" name="connsiteX61"/>
              <a:gd fmla="*/ 336643 h 590844" name="connsiteY61"/>
              <a:gd fmla="*/ 457539 w 608274" name="connsiteX62"/>
              <a:gd fmla="*/ 66971 h 590844" name="connsiteY62"/>
              <a:gd fmla="*/ 442184 w 608274" name="connsiteX63"/>
              <a:gd fmla="*/ 51639 h 590844" name="connsiteY63"/>
              <a:gd fmla="*/ 59536 w 608274" name="connsiteX64"/>
              <a:gd fmla="*/ 51639 h 590844" name="connsiteY64"/>
              <a:gd fmla="*/ 44181 w 608274" name="connsiteX65"/>
              <a:gd fmla="*/ 66971 h 590844" name="connsiteY65"/>
              <a:gd fmla="*/ 44181 w 608274" name="connsiteX66"/>
              <a:gd fmla="*/ 349341 h 590844" name="connsiteY66"/>
              <a:gd fmla="*/ 59536 w 608274" name="connsiteX67"/>
              <a:gd fmla="*/ 364673 h 590844" name="connsiteY67"/>
              <a:gd fmla="*/ 287128 w 608274" name="connsiteX68"/>
              <a:gd fmla="*/ 364673 h 590844" name="connsiteY68"/>
              <a:gd fmla="*/ 298055 w 608274" name="connsiteX69"/>
              <a:gd fmla="*/ 384708 h 590844" name="connsiteY69"/>
              <a:gd fmla="*/ 329801 w 608274" name="connsiteX70"/>
              <a:gd fmla="*/ 416406 h 590844" name="connsiteY70"/>
              <a:gd fmla="*/ 41731 w 608274" name="connsiteX71"/>
              <a:gd fmla="*/ 416406 h 590844" name="connsiteY71"/>
              <a:gd fmla="*/ 0 w 608274" name="connsiteX72"/>
              <a:gd fmla="*/ 374737 h 590844" name="connsiteY72"/>
              <a:gd fmla="*/ 0 w 608274" name="connsiteX73"/>
              <a:gd fmla="*/ 41669 h 590844" name="connsiteY73"/>
              <a:gd fmla="*/ 41731 w 608274" name="connsiteX74"/>
              <a:gd fmla="*/ 0 h 590844" name="connsiteY7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b="b" l="l" r="r" t="t"/>
            <a:pathLst>
              <a:path h="590844" w="608274">
                <a:moveTo>
                  <a:pt x="357006" y="315793"/>
                </a:moveTo>
                <a:lnTo>
                  <a:pt x="344664" y="351821"/>
                </a:lnTo>
                <a:lnTo>
                  <a:pt x="552405" y="559238"/>
                </a:lnTo>
                <a:cubicBezTo>
                  <a:pt x="552971" y="559802"/>
                  <a:pt x="553818" y="560178"/>
                  <a:pt x="554572" y="560178"/>
                </a:cubicBezTo>
                <a:lnTo>
                  <a:pt x="554666" y="560178"/>
                </a:lnTo>
                <a:cubicBezTo>
                  <a:pt x="555514" y="560178"/>
                  <a:pt x="556362" y="559802"/>
                  <a:pt x="556928" y="559238"/>
                </a:cubicBezTo>
                <a:lnTo>
                  <a:pt x="576618" y="539578"/>
                </a:lnTo>
                <a:cubicBezTo>
                  <a:pt x="577372" y="538825"/>
                  <a:pt x="577560" y="537885"/>
                  <a:pt x="577560" y="537320"/>
                </a:cubicBezTo>
                <a:cubicBezTo>
                  <a:pt x="577560" y="536756"/>
                  <a:pt x="577372" y="535815"/>
                  <a:pt x="576618" y="535063"/>
                </a:cubicBezTo>
                <a:close/>
                <a:moveTo>
                  <a:pt x="347019" y="272617"/>
                </a:moveTo>
                <a:cubicBezTo>
                  <a:pt x="352106" y="271394"/>
                  <a:pt x="357571" y="272993"/>
                  <a:pt x="361339" y="276756"/>
                </a:cubicBezTo>
                <a:lnTo>
                  <a:pt x="370572" y="285974"/>
                </a:lnTo>
                <a:lnTo>
                  <a:pt x="598287" y="513333"/>
                </a:lnTo>
                <a:cubicBezTo>
                  <a:pt x="604694" y="519730"/>
                  <a:pt x="608274" y="528290"/>
                  <a:pt x="608274" y="537320"/>
                </a:cubicBezTo>
                <a:cubicBezTo>
                  <a:pt x="608274" y="546351"/>
                  <a:pt x="604694" y="554817"/>
                  <a:pt x="598287" y="561213"/>
                </a:cubicBezTo>
                <a:lnTo>
                  <a:pt x="578691" y="580873"/>
                </a:lnTo>
                <a:cubicBezTo>
                  <a:pt x="572284" y="587269"/>
                  <a:pt x="563805" y="590844"/>
                  <a:pt x="554666" y="590844"/>
                </a:cubicBezTo>
                <a:lnTo>
                  <a:pt x="554572" y="590844"/>
                </a:lnTo>
                <a:cubicBezTo>
                  <a:pt x="545622" y="590844"/>
                  <a:pt x="537143" y="587269"/>
                  <a:pt x="530736" y="580873"/>
                </a:cubicBezTo>
                <a:lnTo>
                  <a:pt x="316211" y="366683"/>
                </a:lnTo>
                <a:cubicBezTo>
                  <a:pt x="312066" y="362544"/>
                  <a:pt x="310558" y="356430"/>
                  <a:pt x="312442" y="350880"/>
                </a:cubicBezTo>
                <a:lnTo>
                  <a:pt x="327328" y="307610"/>
                </a:lnTo>
                <a:lnTo>
                  <a:pt x="335902" y="282588"/>
                </a:lnTo>
                <a:cubicBezTo>
                  <a:pt x="337598" y="277602"/>
                  <a:pt x="341837" y="273840"/>
                  <a:pt x="347019" y="272617"/>
                </a:cubicBezTo>
                <a:close/>
                <a:moveTo>
                  <a:pt x="74870" y="82350"/>
                </a:moveTo>
                <a:lnTo>
                  <a:pt x="426850" y="82350"/>
                </a:lnTo>
                <a:lnTo>
                  <a:pt x="426850" y="306027"/>
                </a:lnTo>
                <a:lnTo>
                  <a:pt x="379461" y="258714"/>
                </a:lnTo>
                <a:cubicBezTo>
                  <a:pt x="369474" y="248650"/>
                  <a:pt x="354966" y="244511"/>
                  <a:pt x="341210" y="247709"/>
                </a:cubicBezTo>
                <a:cubicBezTo>
                  <a:pt x="330564" y="250249"/>
                  <a:pt x="321520" y="256927"/>
                  <a:pt x="315867" y="265957"/>
                </a:cubicBezTo>
                <a:cubicBezTo>
                  <a:pt x="275073" y="263229"/>
                  <a:pt x="245113" y="254764"/>
                  <a:pt x="204507" y="235763"/>
                </a:cubicBezTo>
                <a:cubicBezTo>
                  <a:pt x="200550" y="233882"/>
                  <a:pt x="197535" y="232095"/>
                  <a:pt x="195274" y="230590"/>
                </a:cubicBezTo>
                <a:cubicBezTo>
                  <a:pt x="201398" y="230308"/>
                  <a:pt x="209500" y="230872"/>
                  <a:pt x="213740" y="231154"/>
                </a:cubicBezTo>
                <a:cubicBezTo>
                  <a:pt x="218262" y="231531"/>
                  <a:pt x="222313" y="231719"/>
                  <a:pt x="225517" y="231719"/>
                </a:cubicBezTo>
                <a:cubicBezTo>
                  <a:pt x="232959" y="231719"/>
                  <a:pt x="240779" y="232095"/>
                  <a:pt x="248599" y="232377"/>
                </a:cubicBezTo>
                <a:cubicBezTo>
                  <a:pt x="272812" y="233318"/>
                  <a:pt x="297966" y="234258"/>
                  <a:pt x="322085" y="227674"/>
                </a:cubicBezTo>
                <a:cubicBezTo>
                  <a:pt x="355813" y="218456"/>
                  <a:pt x="361089" y="196070"/>
                  <a:pt x="361749" y="186852"/>
                </a:cubicBezTo>
                <a:cubicBezTo>
                  <a:pt x="363351" y="165594"/>
                  <a:pt x="347900" y="143960"/>
                  <a:pt x="323216" y="133049"/>
                </a:cubicBezTo>
                <a:cubicBezTo>
                  <a:pt x="286190" y="116776"/>
                  <a:pt x="245019" y="119692"/>
                  <a:pt x="205167" y="122514"/>
                </a:cubicBezTo>
                <a:cubicBezTo>
                  <a:pt x="188585" y="123737"/>
                  <a:pt x="172851" y="124866"/>
                  <a:pt x="158248" y="124395"/>
                </a:cubicBezTo>
                <a:lnTo>
                  <a:pt x="157683" y="124395"/>
                </a:lnTo>
                <a:cubicBezTo>
                  <a:pt x="146660" y="124395"/>
                  <a:pt x="137522" y="133237"/>
                  <a:pt x="137239" y="144336"/>
                </a:cubicBezTo>
                <a:cubicBezTo>
                  <a:pt x="136956" y="155623"/>
                  <a:pt x="145907" y="165030"/>
                  <a:pt x="157212" y="165312"/>
                </a:cubicBezTo>
                <a:cubicBezTo>
                  <a:pt x="173699" y="165688"/>
                  <a:pt x="191223" y="164465"/>
                  <a:pt x="208087" y="163336"/>
                </a:cubicBezTo>
                <a:cubicBezTo>
                  <a:pt x="242946" y="160891"/>
                  <a:pt x="278935" y="158257"/>
                  <a:pt x="306634" y="170485"/>
                </a:cubicBezTo>
                <a:cubicBezTo>
                  <a:pt x="316809" y="174906"/>
                  <a:pt x="320955" y="181866"/>
                  <a:pt x="321049" y="183465"/>
                </a:cubicBezTo>
                <a:cubicBezTo>
                  <a:pt x="320672" y="184124"/>
                  <a:pt x="318034" y="186381"/>
                  <a:pt x="311251" y="188263"/>
                </a:cubicBezTo>
                <a:cubicBezTo>
                  <a:pt x="293256" y="193248"/>
                  <a:pt x="271398" y="192307"/>
                  <a:pt x="250200" y="191461"/>
                </a:cubicBezTo>
                <a:cubicBezTo>
                  <a:pt x="241815" y="191178"/>
                  <a:pt x="233525" y="190896"/>
                  <a:pt x="225517" y="190896"/>
                </a:cubicBezTo>
                <a:cubicBezTo>
                  <a:pt x="223067" y="190896"/>
                  <a:pt x="220052" y="190614"/>
                  <a:pt x="216755" y="190426"/>
                </a:cubicBezTo>
                <a:cubicBezTo>
                  <a:pt x="198477" y="189015"/>
                  <a:pt x="170873" y="187134"/>
                  <a:pt x="156929" y="206040"/>
                </a:cubicBezTo>
                <a:cubicBezTo>
                  <a:pt x="150052" y="215258"/>
                  <a:pt x="147697" y="226075"/>
                  <a:pt x="150335" y="236516"/>
                </a:cubicBezTo>
                <a:cubicBezTo>
                  <a:pt x="154857" y="254387"/>
                  <a:pt x="172851" y="266145"/>
                  <a:pt x="187078" y="272823"/>
                </a:cubicBezTo>
                <a:cubicBezTo>
                  <a:pt x="228437" y="292200"/>
                  <a:pt x="260752" y="301888"/>
                  <a:pt x="300887" y="305839"/>
                </a:cubicBezTo>
                <a:lnTo>
                  <a:pt x="291277" y="334057"/>
                </a:lnTo>
                <a:lnTo>
                  <a:pt x="74870" y="334057"/>
                </a:lnTo>
                <a:close/>
                <a:moveTo>
                  <a:pt x="41731" y="0"/>
                </a:moveTo>
                <a:lnTo>
                  <a:pt x="459894" y="0"/>
                </a:lnTo>
                <a:cubicBezTo>
                  <a:pt x="482974" y="0"/>
                  <a:pt x="501720" y="18624"/>
                  <a:pt x="501720" y="41669"/>
                </a:cubicBezTo>
                <a:lnTo>
                  <a:pt x="501720" y="374737"/>
                </a:lnTo>
                <a:cubicBezTo>
                  <a:pt x="501720" y="376618"/>
                  <a:pt x="501343" y="378311"/>
                  <a:pt x="501155" y="380193"/>
                </a:cubicBezTo>
                <a:lnTo>
                  <a:pt x="457539" y="336643"/>
                </a:lnTo>
                <a:lnTo>
                  <a:pt x="457539" y="66971"/>
                </a:lnTo>
                <a:cubicBezTo>
                  <a:pt x="457539" y="58506"/>
                  <a:pt x="450663" y="51639"/>
                  <a:pt x="442184" y="51639"/>
                </a:cubicBezTo>
                <a:lnTo>
                  <a:pt x="59536" y="51639"/>
                </a:lnTo>
                <a:cubicBezTo>
                  <a:pt x="51057" y="51639"/>
                  <a:pt x="44181" y="58506"/>
                  <a:pt x="44181" y="66971"/>
                </a:cubicBezTo>
                <a:lnTo>
                  <a:pt x="44181" y="349341"/>
                </a:lnTo>
                <a:cubicBezTo>
                  <a:pt x="44181" y="357806"/>
                  <a:pt x="51057" y="364673"/>
                  <a:pt x="59536" y="364673"/>
                </a:cubicBezTo>
                <a:lnTo>
                  <a:pt x="287128" y="364673"/>
                </a:lnTo>
                <a:cubicBezTo>
                  <a:pt x="288729" y="372198"/>
                  <a:pt x="292497" y="379158"/>
                  <a:pt x="298055" y="384708"/>
                </a:cubicBezTo>
                <a:lnTo>
                  <a:pt x="329801" y="416406"/>
                </a:lnTo>
                <a:lnTo>
                  <a:pt x="41731" y="416406"/>
                </a:lnTo>
                <a:cubicBezTo>
                  <a:pt x="18746" y="416406"/>
                  <a:pt x="0" y="397688"/>
                  <a:pt x="0" y="374737"/>
                </a:cubicBezTo>
                <a:lnTo>
                  <a:pt x="0" y="41669"/>
                </a:lnTo>
                <a:cubicBezTo>
                  <a:pt x="0" y="18624"/>
                  <a:pt x="18746" y="0"/>
                  <a:pt x="4173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nvGrpSpPr>
          <p:cNvPr id="17" name="组合 16"/>
          <p:cNvGrpSpPr/>
          <p:nvPr/>
        </p:nvGrpSpPr>
        <p:grpSpPr>
          <a:xfrm>
            <a:off x="1740503" y="450599"/>
            <a:ext cx="5061857" cy="698750"/>
            <a:chOff x="6096000" y="2061026"/>
            <a:chExt cx="5061857" cy="698750"/>
          </a:xfrm>
        </p:grpSpPr>
        <p:sp>
          <p:nvSpPr>
            <p:cNvPr id="18" name="文本框 17"/>
            <p:cNvSpPr txBox="1"/>
            <p:nvPr/>
          </p:nvSpPr>
          <p:spPr>
            <a:xfrm>
              <a:off x="6096000" y="2061026"/>
              <a:ext cx="2316480" cy="518160"/>
            </a:xfrm>
            <a:prstGeom prst="rect">
              <a:avLst/>
            </a:prstGeom>
            <a:noFill/>
          </p:spPr>
          <p:txBody>
            <a:bodyPr rtlCol="0" wrap="none">
              <a:spAutoFit/>
              <a:scene3d>
                <a:camera prst="orthographicFront"/>
                <a:lightRig dir="t" rig="threePt"/>
              </a:scene3d>
              <a:sp3d contourW="12700"/>
            </a:bodyPr>
            <a:lstStyle/>
            <a:p>
              <a:r>
                <a:rPr altLang="en-US" b="1" lang="zh-CN" sz="2800">
                  <a:solidFill>
                    <a:schemeClr val="accent2"/>
                  </a:solidFill>
                </a:rPr>
                <a:t>年度工作概述</a:t>
              </a:r>
            </a:p>
          </p:txBody>
        </p:sp>
        <p:sp>
          <p:nvSpPr>
            <p:cNvPr id="19" name="文本框 18"/>
            <p:cNvSpPr txBox="1"/>
            <p:nvPr/>
          </p:nvSpPr>
          <p:spPr>
            <a:xfrm>
              <a:off x="6096000" y="2482777"/>
              <a:ext cx="5061857" cy="27432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lumMod val="65000"/>
                    </a:schemeClr>
                  </a:solidFill>
                </a:rPr>
                <a:t>The user can demonstrate on a projector or computer</a:t>
              </a:r>
            </a:p>
          </p:txBody>
        </p:sp>
      </p:grpSp>
    </p:spTree>
    <p:extLst>
      <p:ext uri="{BB962C8B-B14F-4D97-AF65-F5344CB8AC3E}">
        <p14:creationId val="1860476072"/>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1000" id="7"/>
                                        <p:tgtEl>
                                          <p:spTgt spid="12"/>
                                        </p:tgtEl>
                                      </p:cBhvr>
                                    </p:animEffect>
                                    <p:anim calcmode="lin" valueType="num">
                                      <p:cBhvr>
                                        <p:cTn dur="1000" fill="hold" id="8"/>
                                        <p:tgtEl>
                                          <p:spTgt spid="12"/>
                                        </p:tgtEl>
                                        <p:attrNameLst>
                                          <p:attrName>ppt_x</p:attrName>
                                        </p:attrNameLst>
                                      </p:cBhvr>
                                      <p:tavLst>
                                        <p:tav tm="0">
                                          <p:val>
                                            <p:strVal val="#ppt_x"/>
                                          </p:val>
                                        </p:tav>
                                        <p:tav tm="100000">
                                          <p:val>
                                            <p:strVal val="#ppt_x"/>
                                          </p:val>
                                        </p:tav>
                                      </p:tavLst>
                                    </p:anim>
                                    <p:anim calcmode="lin" valueType="num">
                                      <p:cBhvr>
                                        <p:cTn dur="1000" fill="hold" id="9"/>
                                        <p:tgtEl>
                                          <p:spTgt spid="12"/>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0"/>
                                  </p:stCondLst>
                                  <p:childTnLst>
                                    <p:set>
                                      <p:cBhvr>
                                        <p:cTn dur="1" fill="hold" id="11">
                                          <p:stCondLst>
                                            <p:cond delay="0"/>
                                          </p:stCondLst>
                                        </p:cTn>
                                        <p:tgtEl>
                                          <p:spTgt spid="13"/>
                                        </p:tgtEl>
                                        <p:attrNameLst>
                                          <p:attrName>style.visibility</p:attrName>
                                        </p:attrNameLst>
                                      </p:cBhvr>
                                      <p:to>
                                        <p:strVal val="visible"/>
                                      </p:to>
                                    </p:set>
                                    <p:animEffect filter="fade" transition="in">
                                      <p:cBhvr>
                                        <p:cTn dur="1000" id="12"/>
                                        <p:tgtEl>
                                          <p:spTgt spid="13"/>
                                        </p:tgtEl>
                                      </p:cBhvr>
                                    </p:animEffect>
                                    <p:anim calcmode="lin" valueType="num">
                                      <p:cBhvr>
                                        <p:cTn dur="1000" fill="hold" id="13"/>
                                        <p:tgtEl>
                                          <p:spTgt spid="13"/>
                                        </p:tgtEl>
                                        <p:attrNameLst>
                                          <p:attrName>ppt_x</p:attrName>
                                        </p:attrNameLst>
                                      </p:cBhvr>
                                      <p:tavLst>
                                        <p:tav tm="0">
                                          <p:val>
                                            <p:strVal val="#ppt_x"/>
                                          </p:val>
                                        </p:tav>
                                        <p:tav tm="100000">
                                          <p:val>
                                            <p:strVal val="#ppt_x"/>
                                          </p:val>
                                        </p:tav>
                                      </p:tavLst>
                                    </p:anim>
                                    <p:anim calcmode="lin" valueType="num">
                                      <p:cBhvr>
                                        <p:cTn dur="1000" fill="hold" id="14"/>
                                        <p:tgtEl>
                                          <p:spTgt spid="13"/>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2" presetSubtype="2">
                                  <p:stCondLst>
                                    <p:cond delay="0"/>
                                  </p:stCondLst>
                                  <p:childTnLst>
                                    <p:set>
                                      <p:cBhvr>
                                        <p:cTn dur="1" fill="hold" id="17">
                                          <p:stCondLst>
                                            <p:cond delay="0"/>
                                          </p:stCondLst>
                                        </p:cTn>
                                        <p:tgtEl>
                                          <p:spTgt spid="27"/>
                                        </p:tgtEl>
                                        <p:attrNameLst>
                                          <p:attrName>style.visibility</p:attrName>
                                        </p:attrNameLst>
                                      </p:cBhvr>
                                      <p:to>
                                        <p:strVal val="visible"/>
                                      </p:to>
                                    </p:set>
                                    <p:anim calcmode="lin" valueType="num">
                                      <p:cBhvr additive="base">
                                        <p:cTn dur="500" fill="hold" id="18"/>
                                        <p:tgtEl>
                                          <p:spTgt spid="27"/>
                                        </p:tgtEl>
                                        <p:attrNameLst>
                                          <p:attrName>ppt_x</p:attrName>
                                        </p:attrNameLst>
                                      </p:cBhvr>
                                      <p:tavLst>
                                        <p:tav tm="0">
                                          <p:val>
                                            <p:strVal val="1+#ppt_w/2"/>
                                          </p:val>
                                        </p:tav>
                                        <p:tav tm="100000">
                                          <p:val>
                                            <p:strVal val="#ppt_x"/>
                                          </p:val>
                                        </p:tav>
                                      </p:tavLst>
                                    </p:anim>
                                    <p:anim calcmode="lin" valueType="num">
                                      <p:cBhvr additive="base">
                                        <p:cTn dur="500" fill="hold" id="19"/>
                                        <p:tgtEl>
                                          <p:spTgt spid="27"/>
                                        </p:tgtEl>
                                        <p:attrNameLst>
                                          <p:attrName>ppt_y</p:attrName>
                                        </p:attrNameLst>
                                      </p:cBhvr>
                                      <p:tavLst>
                                        <p:tav tm="0">
                                          <p:val>
                                            <p:strVal val="#ppt_y"/>
                                          </p:val>
                                        </p:tav>
                                        <p:tav tm="100000">
                                          <p:val>
                                            <p:strVal val="#ppt_y"/>
                                          </p:val>
                                        </p:tav>
                                      </p:tavLst>
                                    </p:anim>
                                  </p:childTnLst>
                                </p:cTn>
                              </p:par>
                              <p:par>
                                <p:cTn fill="hold" grpId="0" id="20" nodeType="withEffect" presetClass="entr" presetID="2" presetSubtype="2">
                                  <p:stCondLst>
                                    <p:cond delay="0"/>
                                  </p:stCondLst>
                                  <p:childTnLst>
                                    <p:set>
                                      <p:cBhvr>
                                        <p:cTn dur="1" fill="hold" id="21">
                                          <p:stCondLst>
                                            <p:cond delay="0"/>
                                          </p:stCondLst>
                                        </p:cTn>
                                        <p:tgtEl>
                                          <p:spTgt spid="37"/>
                                        </p:tgtEl>
                                        <p:attrNameLst>
                                          <p:attrName>style.visibility</p:attrName>
                                        </p:attrNameLst>
                                      </p:cBhvr>
                                      <p:to>
                                        <p:strVal val="visible"/>
                                      </p:to>
                                    </p:set>
                                    <p:anim calcmode="lin" valueType="num">
                                      <p:cBhvr additive="base">
                                        <p:cTn dur="500" fill="hold" id="22"/>
                                        <p:tgtEl>
                                          <p:spTgt spid="37"/>
                                        </p:tgtEl>
                                        <p:attrNameLst>
                                          <p:attrName>ppt_x</p:attrName>
                                        </p:attrNameLst>
                                      </p:cBhvr>
                                      <p:tavLst>
                                        <p:tav tm="0">
                                          <p:val>
                                            <p:strVal val="1+#ppt_w/2"/>
                                          </p:val>
                                        </p:tav>
                                        <p:tav tm="100000">
                                          <p:val>
                                            <p:strVal val="#ppt_x"/>
                                          </p:val>
                                        </p:tav>
                                      </p:tavLst>
                                    </p:anim>
                                    <p:anim calcmode="lin" valueType="num">
                                      <p:cBhvr additive="base">
                                        <p:cTn dur="500" fill="hold" id="23"/>
                                        <p:tgtEl>
                                          <p:spTgt spid="37"/>
                                        </p:tgtEl>
                                        <p:attrNameLst>
                                          <p:attrName>ppt_y</p:attrName>
                                        </p:attrNameLst>
                                      </p:cBhvr>
                                      <p:tavLst>
                                        <p:tav tm="0">
                                          <p:val>
                                            <p:strVal val="#ppt_y"/>
                                          </p:val>
                                        </p:tav>
                                        <p:tav tm="100000">
                                          <p:val>
                                            <p:strVal val="#ppt_y"/>
                                          </p:val>
                                        </p:tav>
                                      </p:tavLst>
                                    </p:anim>
                                  </p:childTnLst>
                                </p:cTn>
                              </p:par>
                              <p:par>
                                <p:cTn fill="hold" id="24" nodeType="withEffect" presetClass="entr" presetID="2" presetSubtype="2">
                                  <p:stCondLst>
                                    <p:cond delay="0"/>
                                  </p:stCondLst>
                                  <p:childTnLst>
                                    <p:set>
                                      <p:cBhvr>
                                        <p:cTn dur="1" fill="hold" id="25">
                                          <p:stCondLst>
                                            <p:cond delay="0"/>
                                          </p:stCondLst>
                                        </p:cTn>
                                        <p:tgtEl>
                                          <p:spTgt spid="33"/>
                                        </p:tgtEl>
                                        <p:attrNameLst>
                                          <p:attrName>style.visibility</p:attrName>
                                        </p:attrNameLst>
                                      </p:cBhvr>
                                      <p:to>
                                        <p:strVal val="visible"/>
                                      </p:to>
                                    </p:set>
                                    <p:anim calcmode="lin" valueType="num">
                                      <p:cBhvr additive="base">
                                        <p:cTn dur="500" fill="hold" id="26"/>
                                        <p:tgtEl>
                                          <p:spTgt spid="33"/>
                                        </p:tgtEl>
                                        <p:attrNameLst>
                                          <p:attrName>ppt_x</p:attrName>
                                        </p:attrNameLst>
                                      </p:cBhvr>
                                      <p:tavLst>
                                        <p:tav tm="0">
                                          <p:val>
                                            <p:strVal val="1+#ppt_w/2"/>
                                          </p:val>
                                        </p:tav>
                                        <p:tav tm="100000">
                                          <p:val>
                                            <p:strVal val="#ppt_x"/>
                                          </p:val>
                                        </p:tav>
                                      </p:tavLst>
                                    </p:anim>
                                    <p:anim calcmode="lin" valueType="num">
                                      <p:cBhvr additive="base">
                                        <p:cTn dur="500" fill="hold" id="27"/>
                                        <p:tgtEl>
                                          <p:spTgt spid="33"/>
                                        </p:tgtEl>
                                        <p:attrNameLst>
                                          <p:attrName>ppt_y</p:attrName>
                                        </p:attrNameLst>
                                      </p:cBhvr>
                                      <p:tavLst>
                                        <p:tav tm="0">
                                          <p:val>
                                            <p:strVal val="#ppt_y"/>
                                          </p:val>
                                        </p:tav>
                                        <p:tav tm="100000">
                                          <p:val>
                                            <p:strVal val="#ppt_y"/>
                                          </p:val>
                                        </p:tav>
                                      </p:tavLst>
                                    </p:anim>
                                  </p:childTnLst>
                                </p:cTn>
                              </p:par>
                              <p:par>
                                <p:cTn fill="hold" id="28" nodeType="withEffect" presetClass="entr" presetID="2" presetSubtype="2">
                                  <p:stCondLst>
                                    <p:cond delay="0"/>
                                  </p:stCondLst>
                                  <p:childTnLst>
                                    <p:set>
                                      <p:cBhvr>
                                        <p:cTn dur="1" fill="hold" id="29">
                                          <p:stCondLst>
                                            <p:cond delay="0"/>
                                          </p:stCondLst>
                                        </p:cTn>
                                        <p:tgtEl>
                                          <p:spTgt spid="36"/>
                                        </p:tgtEl>
                                        <p:attrNameLst>
                                          <p:attrName>style.visibility</p:attrName>
                                        </p:attrNameLst>
                                      </p:cBhvr>
                                      <p:to>
                                        <p:strVal val="visible"/>
                                      </p:to>
                                    </p:set>
                                    <p:anim calcmode="lin" valueType="num">
                                      <p:cBhvr additive="base">
                                        <p:cTn dur="500" fill="hold" id="30"/>
                                        <p:tgtEl>
                                          <p:spTgt spid="36"/>
                                        </p:tgtEl>
                                        <p:attrNameLst>
                                          <p:attrName>ppt_x</p:attrName>
                                        </p:attrNameLst>
                                      </p:cBhvr>
                                      <p:tavLst>
                                        <p:tav tm="0">
                                          <p:val>
                                            <p:strVal val="1+#ppt_w/2"/>
                                          </p:val>
                                        </p:tav>
                                        <p:tav tm="100000">
                                          <p:val>
                                            <p:strVal val="#ppt_x"/>
                                          </p:val>
                                        </p:tav>
                                      </p:tavLst>
                                    </p:anim>
                                    <p:anim calcmode="lin" valueType="num">
                                      <p:cBhvr additive="base">
                                        <p:cTn dur="500" fill="hold" id="31"/>
                                        <p:tgtEl>
                                          <p:spTgt spid="36"/>
                                        </p:tgtEl>
                                        <p:attrNameLst>
                                          <p:attrName>ppt_y</p:attrName>
                                        </p:attrNameLst>
                                      </p:cBhvr>
                                      <p:tavLst>
                                        <p:tav tm="0">
                                          <p:val>
                                            <p:strVal val="#ppt_y"/>
                                          </p:val>
                                        </p:tav>
                                        <p:tav tm="100000">
                                          <p:val>
                                            <p:strVal val="#ppt_y"/>
                                          </p:val>
                                        </p:tav>
                                      </p:tavLst>
                                    </p:anim>
                                  </p:childTnLst>
                                </p:cTn>
                              </p:par>
                              <p:par>
                                <p:cTn fill="hold" grpId="0" id="32" nodeType="withEffect" presetClass="entr" presetID="2" presetSubtype="2">
                                  <p:stCondLst>
                                    <p:cond delay="0"/>
                                  </p:stCondLst>
                                  <p:childTnLst>
                                    <p:set>
                                      <p:cBhvr>
                                        <p:cTn dur="1" fill="hold" id="33">
                                          <p:stCondLst>
                                            <p:cond delay="0"/>
                                          </p:stCondLst>
                                        </p:cTn>
                                        <p:tgtEl>
                                          <p:spTgt spid="47"/>
                                        </p:tgtEl>
                                        <p:attrNameLst>
                                          <p:attrName>style.visibility</p:attrName>
                                        </p:attrNameLst>
                                      </p:cBhvr>
                                      <p:to>
                                        <p:strVal val="visible"/>
                                      </p:to>
                                    </p:set>
                                    <p:anim calcmode="lin" valueType="num">
                                      <p:cBhvr additive="base">
                                        <p:cTn dur="500" fill="hold" id="34"/>
                                        <p:tgtEl>
                                          <p:spTgt spid="47"/>
                                        </p:tgtEl>
                                        <p:attrNameLst>
                                          <p:attrName>ppt_x</p:attrName>
                                        </p:attrNameLst>
                                      </p:cBhvr>
                                      <p:tavLst>
                                        <p:tav tm="0">
                                          <p:val>
                                            <p:strVal val="1+#ppt_w/2"/>
                                          </p:val>
                                        </p:tav>
                                        <p:tav tm="100000">
                                          <p:val>
                                            <p:strVal val="#ppt_x"/>
                                          </p:val>
                                        </p:tav>
                                      </p:tavLst>
                                    </p:anim>
                                    <p:anim calcmode="lin" valueType="num">
                                      <p:cBhvr additive="base">
                                        <p:cTn dur="500" fill="hold" id="35"/>
                                        <p:tgtEl>
                                          <p:spTgt spid="47"/>
                                        </p:tgtEl>
                                        <p:attrNameLst>
                                          <p:attrName>ppt_y</p:attrName>
                                        </p:attrNameLst>
                                      </p:cBhvr>
                                      <p:tavLst>
                                        <p:tav tm="0">
                                          <p:val>
                                            <p:strVal val="#ppt_y"/>
                                          </p:val>
                                        </p:tav>
                                        <p:tav tm="100000">
                                          <p:val>
                                            <p:strVal val="#ppt_y"/>
                                          </p:val>
                                        </p:tav>
                                      </p:tavLst>
                                    </p:anim>
                                  </p:childTnLst>
                                </p:cTn>
                              </p:par>
                              <p:par>
                                <p:cTn fill="hold" grpId="0" id="36" nodeType="withEffect" presetClass="entr" presetID="2" presetSubtype="2">
                                  <p:stCondLst>
                                    <p:cond delay="0"/>
                                  </p:stCondLst>
                                  <p:childTnLst>
                                    <p:set>
                                      <p:cBhvr>
                                        <p:cTn dur="1" fill="hold" id="37">
                                          <p:stCondLst>
                                            <p:cond delay="0"/>
                                          </p:stCondLst>
                                        </p:cTn>
                                        <p:tgtEl>
                                          <p:spTgt spid="48"/>
                                        </p:tgtEl>
                                        <p:attrNameLst>
                                          <p:attrName>style.visibility</p:attrName>
                                        </p:attrNameLst>
                                      </p:cBhvr>
                                      <p:to>
                                        <p:strVal val="visible"/>
                                      </p:to>
                                    </p:set>
                                    <p:anim calcmode="lin" valueType="num">
                                      <p:cBhvr additive="base">
                                        <p:cTn dur="500" fill="hold" id="38"/>
                                        <p:tgtEl>
                                          <p:spTgt spid="48"/>
                                        </p:tgtEl>
                                        <p:attrNameLst>
                                          <p:attrName>ppt_x</p:attrName>
                                        </p:attrNameLst>
                                      </p:cBhvr>
                                      <p:tavLst>
                                        <p:tav tm="0">
                                          <p:val>
                                            <p:strVal val="1+#ppt_w/2"/>
                                          </p:val>
                                        </p:tav>
                                        <p:tav tm="100000">
                                          <p:val>
                                            <p:strVal val="#ppt_x"/>
                                          </p:val>
                                        </p:tav>
                                      </p:tavLst>
                                    </p:anim>
                                    <p:anim calcmode="lin" valueType="num">
                                      <p:cBhvr additive="base">
                                        <p:cTn dur="500" fill="hold" id="39"/>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37"/>
      <p:bldP grpId="0" spid="47"/>
      <p:bldP grpId="0" spid="48"/>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d0a8f099-e09d-4f3f-b5c4-15a4593f429b">
            <a:extLst>
              <a:ext uri="{FF2B5EF4-FFF2-40B4-BE49-F238E27FC236}">
                <a16:creationId xmlns:a16="http://schemas.microsoft.com/office/drawing/2014/main" id="{FF70B902-FE05-4525-B0AA-27687B05DD4C}"/>
              </a:ext>
            </a:extLst>
          </p:cNvPr>
          <p:cNvGrpSpPr>
            <a:grpSpLocks noChangeAspect="1"/>
          </p:cNvGrpSpPr>
          <p:nvPr/>
        </p:nvGrpSpPr>
        <p:grpSpPr>
          <a:xfrm>
            <a:off x="4660899" y="2314799"/>
            <a:ext cx="2870202" cy="2949128"/>
            <a:chOff x="4833170" y="2051499"/>
            <a:chExt cx="2637450" cy="2709979"/>
          </a:xfrm>
        </p:grpSpPr>
        <p:grpSp>
          <p:nvGrpSpPr>
            <p:cNvPr id="4" name="Group 25">
              <a:extLst>
                <a:ext uri="{FF2B5EF4-FFF2-40B4-BE49-F238E27FC236}">
                  <a16:creationId xmlns:a16="http://schemas.microsoft.com/office/drawing/2014/main" id="{6013CE67-DAEA-482B-8F89-1414A2199DAE}"/>
                </a:ext>
              </a:extLst>
            </p:cNvPr>
            <p:cNvGrpSpPr/>
            <p:nvPr/>
          </p:nvGrpSpPr>
          <p:grpSpPr>
            <a:xfrm rot="2700000">
              <a:off x="4822854" y="2089284"/>
              <a:ext cx="2616623" cy="2595992"/>
              <a:chOff x="4567237" y="1765300"/>
              <a:chExt cx="3422651" cy="3395663"/>
            </a:xfrm>
          </p:grpSpPr>
          <p:sp>
            <p:nvSpPr>
              <p:cNvPr id="21" name="Freeform: Shape 10">
                <a:extLst>
                  <a:ext uri="{FF2B5EF4-FFF2-40B4-BE49-F238E27FC236}">
                    <a16:creationId xmlns:a16="http://schemas.microsoft.com/office/drawing/2014/main" id="{76CD7CEB-CB6F-4EEA-A667-D200C470086D}"/>
                  </a:ext>
                </a:extLst>
              </p:cNvPr>
              <p:cNvSpPr/>
              <p:nvPr/>
            </p:nvSpPr>
            <p:spPr>
              <a:xfrm flipV="1">
                <a:off x="4567237" y="1765300"/>
                <a:ext cx="1711326" cy="2068513"/>
              </a:xfrm>
              <a:custGeom>
                <a:gdLst>
                  <a:gd fmla="*/ 0 w 1711326" name="connsiteX0"/>
                  <a:gd fmla="*/ 2068513 h 2068513" name="connsiteY0"/>
                  <a:gd fmla="*/ 1354138 w 1711326" name="connsiteX1"/>
                  <a:gd fmla="*/ 2068513 h 2068513" name="connsiteY1"/>
                  <a:gd fmla="*/ 1711326 w 1711326" name="connsiteX2"/>
                  <a:gd fmla="*/ 1711326 h 2068513" name="connsiteY2"/>
                  <a:gd fmla="*/ 0 w 1711326" name="connsiteX3"/>
                  <a:gd fmla="*/ 0 h 2068513" name="connsiteY3"/>
                  <a:gd fmla="*/ 0 w 1711326" name="connsiteX4"/>
                  <a:gd fmla="*/ 2068513 h 206851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068513" w="1711326">
                    <a:moveTo>
                      <a:pt x="0" y="2068513"/>
                    </a:moveTo>
                    <a:lnTo>
                      <a:pt x="1354138" y="2068513"/>
                    </a:lnTo>
                    <a:lnTo>
                      <a:pt x="1711326" y="1711326"/>
                    </a:lnTo>
                    <a:lnTo>
                      <a:pt x="0" y="0"/>
                    </a:lnTo>
                    <a:lnTo>
                      <a:pt x="0" y="2068513"/>
                    </a:lnTo>
                    <a:close/>
                  </a:path>
                </a:pathLst>
              </a:custGeom>
              <a:solidFill>
                <a:schemeClr val="accent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Freeform: Shape 23">
                <a:extLst>
                  <a:ext uri="{FF2B5EF4-FFF2-40B4-BE49-F238E27FC236}">
                    <a16:creationId xmlns:a16="http://schemas.microsoft.com/office/drawing/2014/main" id="{89C25E98-50E7-4AC8-A598-0C4882B1C1DF}"/>
                  </a:ext>
                </a:extLst>
              </p:cNvPr>
              <p:cNvSpPr/>
              <p:nvPr/>
            </p:nvSpPr>
            <p:spPr>
              <a:xfrm>
                <a:off x="4567237" y="3463131"/>
                <a:ext cx="2068513" cy="1697832"/>
              </a:xfrm>
              <a:custGeom>
                <a:gdLst>
                  <a:gd fmla="*/ 370681 w 2068513" name="connsiteX0"/>
                  <a:gd fmla="*/ 0 h 1697832" name="connsiteY0"/>
                  <a:gd fmla="*/ 2068513 w 2068513" name="connsiteX1"/>
                  <a:gd fmla="*/ 1697832 h 1697832" name="connsiteY1"/>
                  <a:gd fmla="*/ 0 w 2068513" name="connsiteX2"/>
                  <a:gd fmla="*/ 1697832 h 1697832" name="connsiteY2"/>
                  <a:gd fmla="*/ 0 w 2068513" name="connsiteX3"/>
                  <a:gd fmla="*/ 370681 h 1697832" name="connsiteY3"/>
                  <a:gd fmla="*/ 370681 w 2068513" name="connsiteX4"/>
                  <a:gd fmla="*/ 0 h 169783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697831" w="2068513">
                    <a:moveTo>
                      <a:pt x="370681" y="0"/>
                    </a:moveTo>
                    <a:lnTo>
                      <a:pt x="2068513" y="1697832"/>
                    </a:lnTo>
                    <a:lnTo>
                      <a:pt x="0" y="1697832"/>
                    </a:lnTo>
                    <a:lnTo>
                      <a:pt x="0" y="370681"/>
                    </a:lnTo>
                    <a:lnTo>
                      <a:pt x="370681" y="0"/>
                    </a:lnTo>
                    <a:close/>
                  </a:path>
                </a:pathLst>
              </a:custGeom>
              <a:solidFill>
                <a:schemeClr val="accent6"/>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3" name="Freeform: Shape 20">
                <a:extLst>
                  <a:ext uri="{FF2B5EF4-FFF2-40B4-BE49-F238E27FC236}">
                    <a16:creationId xmlns:a16="http://schemas.microsoft.com/office/drawing/2014/main" id="{CB3DA480-9550-4510-90D4-08A1D71090E2}"/>
                  </a:ext>
                </a:extLst>
              </p:cNvPr>
              <p:cNvSpPr/>
              <p:nvPr/>
            </p:nvSpPr>
            <p:spPr>
              <a:xfrm flipH="1">
                <a:off x="6278562" y="3092450"/>
                <a:ext cx="1711326" cy="2068513"/>
              </a:xfrm>
              <a:custGeom>
                <a:gdLst>
                  <a:gd fmla="*/ 0 w 1711326" name="connsiteX0"/>
                  <a:gd fmla="*/ 0 h 2068513" name="connsiteY0"/>
                  <a:gd fmla="*/ 0 w 1711326" name="connsiteX1"/>
                  <a:gd fmla="*/ 2068513 h 2068513" name="connsiteY1"/>
                  <a:gd fmla="*/ 1354138 w 1711326" name="connsiteX2"/>
                  <a:gd fmla="*/ 2068513 h 2068513" name="connsiteY2"/>
                  <a:gd fmla="*/ 1711326 w 1711326" name="connsiteX3"/>
                  <a:gd fmla="*/ 1711326 h 2068513" name="connsiteY3"/>
                  <a:gd fmla="*/ 0 w 1711326" name="connsiteX4"/>
                  <a:gd fmla="*/ 0 h 206851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068513" w="1711326">
                    <a:moveTo>
                      <a:pt x="0" y="0"/>
                    </a:moveTo>
                    <a:lnTo>
                      <a:pt x="0" y="2068513"/>
                    </a:lnTo>
                    <a:lnTo>
                      <a:pt x="1354138" y="2068513"/>
                    </a:lnTo>
                    <a:lnTo>
                      <a:pt x="1711326" y="1711326"/>
                    </a:lnTo>
                    <a:lnTo>
                      <a:pt x="0" y="0"/>
                    </a:lnTo>
                    <a:close/>
                  </a:path>
                </a:pathLst>
              </a:custGeom>
              <a:solidFill>
                <a:schemeClr val="accent4"/>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Freeform: Shape 13">
                <a:extLst>
                  <a:ext uri="{FF2B5EF4-FFF2-40B4-BE49-F238E27FC236}">
                    <a16:creationId xmlns:a16="http://schemas.microsoft.com/office/drawing/2014/main" id="{354F6A13-1B69-469E-A0AF-44462F3E13F4}"/>
                  </a:ext>
                </a:extLst>
              </p:cNvPr>
              <p:cNvSpPr/>
              <p:nvPr/>
            </p:nvSpPr>
            <p:spPr>
              <a:xfrm flipH="1" flipV="1">
                <a:off x="5921374" y="1765300"/>
                <a:ext cx="2068513" cy="2068513"/>
              </a:xfrm>
              <a:custGeom>
                <a:gdLst>
                  <a:gd fmla="*/ 2068513 w 2068513" name="connsiteX0"/>
                  <a:gd fmla="*/ 2068513 h 2068513" name="connsiteY0"/>
                  <a:gd fmla="*/ 0 w 2068513" name="connsiteX1"/>
                  <a:gd fmla="*/ 2068513 h 2068513" name="connsiteY1"/>
                  <a:gd fmla="*/ 0 w 2068513" name="connsiteX2"/>
                  <a:gd fmla="*/ 0 h 2068513" name="connsiteY2"/>
                  <a:gd fmla="*/ 1 w 2068513" name="connsiteX3"/>
                  <a:gd fmla="*/ 1 h 2068513" name="connsiteY3"/>
                  <a:gd fmla="*/ 1 w 2068513" name="connsiteX4"/>
                  <a:gd fmla="*/ 741363 h 2068513" name="connsiteY4"/>
                  <a:gd fmla="*/ 370682 w 2068513" name="connsiteX5"/>
                  <a:gd fmla="*/ 370682 h 2068513" name="connsiteY5"/>
                  <a:gd fmla="*/ 2068513 w 2068513" name="connsiteX6"/>
                  <a:gd fmla="*/ 2068513 h 2068513"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068513" w="2068513">
                    <a:moveTo>
                      <a:pt x="2068513" y="2068513"/>
                    </a:moveTo>
                    <a:lnTo>
                      <a:pt x="0" y="2068513"/>
                    </a:lnTo>
                    <a:lnTo>
                      <a:pt x="0" y="0"/>
                    </a:lnTo>
                    <a:lnTo>
                      <a:pt x="1" y="1"/>
                    </a:lnTo>
                    <a:lnTo>
                      <a:pt x="1" y="741363"/>
                    </a:lnTo>
                    <a:lnTo>
                      <a:pt x="370682" y="370682"/>
                    </a:lnTo>
                    <a:lnTo>
                      <a:pt x="2068513" y="2068513"/>
                    </a:lnTo>
                    <a:close/>
                  </a:path>
                </a:pathLst>
              </a:custGeom>
              <a:solidFill>
                <a:schemeClr val="accent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11" name="Freeform: Shape 21">
              <a:extLst>
                <a:ext uri="{FF2B5EF4-FFF2-40B4-BE49-F238E27FC236}">
                  <a16:creationId xmlns:a16="http://schemas.microsoft.com/office/drawing/2014/main" id="{D95F1711-7F4D-4E5B-8287-90FF99115A2E}"/>
                </a:ext>
              </a:extLst>
            </p:cNvPr>
            <p:cNvSpPr/>
            <p:nvPr/>
          </p:nvSpPr>
          <p:spPr bwMode="auto">
            <a:xfrm>
              <a:off x="4849521" y="3186897"/>
              <a:ext cx="199613" cy="359303"/>
            </a:xfrm>
            <a:custGeom>
              <a:gdLst>
                <a:gd fmla="*/ 159 w 159" name="T0"/>
                <a:gd fmla="*/ 50 h 286" name="T1"/>
                <a:gd fmla="*/ 114 w 159" name="T2"/>
                <a:gd fmla="*/ 50 h 286" name="T3"/>
                <a:gd fmla="*/ 114 w 159" name="T4"/>
                <a:gd fmla="*/ 50 h 286" name="T5"/>
                <a:gd fmla="*/ 111 w 159" name="T6"/>
                <a:gd fmla="*/ 51 h 286" name="T7"/>
                <a:gd fmla="*/ 107 w 159" name="T8"/>
                <a:gd fmla="*/ 54 h 286" name="T9"/>
                <a:gd fmla="*/ 103 w 159" name="T10"/>
                <a:gd fmla="*/ 60 h 286" name="T11"/>
                <a:gd fmla="*/ 102 w 159" name="T12"/>
                <a:gd fmla="*/ 66 h 286" name="T13"/>
                <a:gd fmla="*/ 102 w 159" name="T14"/>
                <a:gd fmla="*/ 99 h 286" name="T15"/>
                <a:gd fmla="*/ 159 w 159" name="T16"/>
                <a:gd fmla="*/ 99 h 286" name="T17"/>
                <a:gd fmla="*/ 159 w 159" name="T18"/>
                <a:gd fmla="*/ 146 h 286" name="T19"/>
                <a:gd fmla="*/ 102 w 159" name="T20"/>
                <a:gd fmla="*/ 146 h 286" name="T21"/>
                <a:gd fmla="*/ 102 w 159" name="T22"/>
                <a:gd fmla="*/ 286 h 286" name="T23"/>
                <a:gd fmla="*/ 50 w 159" name="T24"/>
                <a:gd fmla="*/ 286 h 286" name="T25"/>
                <a:gd fmla="*/ 50 w 159" name="T26"/>
                <a:gd fmla="*/ 146 h 286" name="T27"/>
                <a:gd fmla="*/ 0 w 159" name="T28"/>
                <a:gd fmla="*/ 146 h 286" name="T29"/>
                <a:gd fmla="*/ 0 w 159" name="T30"/>
                <a:gd fmla="*/ 99 h 286" name="T31"/>
                <a:gd fmla="*/ 50 w 159" name="T32"/>
                <a:gd fmla="*/ 99 h 286" name="T33"/>
                <a:gd fmla="*/ 50 w 159" name="T34"/>
                <a:gd fmla="*/ 71 h 286" name="T35"/>
                <a:gd fmla="*/ 50 w 159" name="T36"/>
                <a:gd fmla="*/ 71 h 286" name="T37"/>
                <a:gd fmla="*/ 50 w 159" name="T38"/>
                <a:gd fmla="*/ 64 h 286" name="T39"/>
                <a:gd fmla="*/ 51 w 159" name="T40"/>
                <a:gd fmla="*/ 57 h 286" name="T41"/>
                <a:gd fmla="*/ 52 w 159" name="T42"/>
                <a:gd fmla="*/ 50 h 286" name="T43"/>
                <a:gd fmla="*/ 54 w 159" name="T44"/>
                <a:gd fmla="*/ 43 h 286" name="T45"/>
                <a:gd fmla="*/ 57 w 159" name="T46"/>
                <a:gd fmla="*/ 37 h 286" name="T47"/>
                <a:gd fmla="*/ 60 w 159" name="T48"/>
                <a:gd fmla="*/ 31 h 286" name="T49"/>
                <a:gd fmla="*/ 63 w 159" name="T50"/>
                <a:gd fmla="*/ 26 h 286" name="T51"/>
                <a:gd fmla="*/ 67 w 159" name="T52"/>
                <a:gd fmla="*/ 21 h 286" name="T53"/>
                <a:gd fmla="*/ 72 w 159" name="T54"/>
                <a:gd fmla="*/ 16 h 286" name="T55"/>
                <a:gd fmla="*/ 78 w 159" name="T56"/>
                <a:gd fmla="*/ 12 h 286" name="T57"/>
                <a:gd fmla="*/ 83 w 159" name="T58"/>
                <a:gd fmla="*/ 8 h 286" name="T59"/>
                <a:gd fmla="*/ 88 w 159" name="T60"/>
                <a:gd fmla="*/ 5 h 286" name="T61"/>
                <a:gd fmla="*/ 94 w 159" name="T62"/>
                <a:gd fmla="*/ 3 h 286" name="T63"/>
                <a:gd fmla="*/ 100 w 159" name="T64"/>
                <a:gd fmla="*/ 1 h 286" name="T65"/>
                <a:gd fmla="*/ 108 w 159" name="T66"/>
                <a:gd fmla="*/ 0 h 286" name="T67"/>
                <a:gd fmla="*/ 114 w 159" name="T68"/>
                <a:gd fmla="*/ 0 h 286" name="T69"/>
                <a:gd fmla="*/ 159 w 159" name="T70"/>
                <a:gd fmla="*/ 0 h 286" name="T71"/>
                <a:gd fmla="*/ 159 w 159" name="T72"/>
                <a:gd fmla="*/ 50 h 286"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286" w="159">
                  <a:moveTo>
                    <a:pt x="159" y="50"/>
                  </a:moveTo>
                  <a:lnTo>
                    <a:pt x="114" y="50"/>
                  </a:lnTo>
                  <a:lnTo>
                    <a:pt x="114" y="50"/>
                  </a:lnTo>
                  <a:lnTo>
                    <a:pt x="111" y="51"/>
                  </a:lnTo>
                  <a:lnTo>
                    <a:pt x="107" y="54"/>
                  </a:lnTo>
                  <a:lnTo>
                    <a:pt x="103" y="60"/>
                  </a:lnTo>
                  <a:lnTo>
                    <a:pt x="102" y="66"/>
                  </a:lnTo>
                  <a:lnTo>
                    <a:pt x="102" y="99"/>
                  </a:lnTo>
                  <a:lnTo>
                    <a:pt x="159" y="99"/>
                  </a:lnTo>
                  <a:lnTo>
                    <a:pt x="159" y="146"/>
                  </a:lnTo>
                  <a:lnTo>
                    <a:pt x="102" y="146"/>
                  </a:lnTo>
                  <a:lnTo>
                    <a:pt x="102" y="286"/>
                  </a:lnTo>
                  <a:lnTo>
                    <a:pt x="50" y="286"/>
                  </a:lnTo>
                  <a:lnTo>
                    <a:pt x="50" y="146"/>
                  </a:lnTo>
                  <a:lnTo>
                    <a:pt x="0" y="146"/>
                  </a:lnTo>
                  <a:lnTo>
                    <a:pt x="0" y="99"/>
                  </a:lnTo>
                  <a:lnTo>
                    <a:pt x="50" y="99"/>
                  </a:lnTo>
                  <a:lnTo>
                    <a:pt x="50" y="71"/>
                  </a:lnTo>
                  <a:lnTo>
                    <a:pt x="50" y="71"/>
                  </a:lnTo>
                  <a:lnTo>
                    <a:pt x="50" y="64"/>
                  </a:lnTo>
                  <a:lnTo>
                    <a:pt x="51" y="57"/>
                  </a:lnTo>
                  <a:lnTo>
                    <a:pt x="52" y="50"/>
                  </a:lnTo>
                  <a:lnTo>
                    <a:pt x="54" y="43"/>
                  </a:lnTo>
                  <a:lnTo>
                    <a:pt x="57" y="37"/>
                  </a:lnTo>
                  <a:lnTo>
                    <a:pt x="60" y="31"/>
                  </a:lnTo>
                  <a:lnTo>
                    <a:pt x="63" y="26"/>
                  </a:lnTo>
                  <a:lnTo>
                    <a:pt x="67" y="21"/>
                  </a:lnTo>
                  <a:lnTo>
                    <a:pt x="72" y="16"/>
                  </a:lnTo>
                  <a:lnTo>
                    <a:pt x="78" y="12"/>
                  </a:lnTo>
                  <a:lnTo>
                    <a:pt x="83" y="8"/>
                  </a:lnTo>
                  <a:lnTo>
                    <a:pt x="88" y="5"/>
                  </a:lnTo>
                  <a:lnTo>
                    <a:pt x="94" y="3"/>
                  </a:lnTo>
                  <a:lnTo>
                    <a:pt x="100" y="1"/>
                  </a:lnTo>
                  <a:lnTo>
                    <a:pt x="108" y="0"/>
                  </a:lnTo>
                  <a:lnTo>
                    <a:pt x="114" y="0"/>
                  </a:lnTo>
                  <a:lnTo>
                    <a:pt x="159" y="0"/>
                  </a:lnTo>
                  <a:lnTo>
                    <a:pt x="159" y="50"/>
                  </a:lnTo>
                  <a:close/>
                </a:path>
              </a:pathLst>
            </a:custGeom>
            <a:solidFill>
              <a:srgbClr val="FFFFFF"/>
            </a:solidFill>
            <a:ln>
              <a:solidFill>
                <a:schemeClr val="bg2"/>
              </a:solidFill>
            </a:ln>
            <a:extLst/>
          </p:spPr>
          <p:txBody>
            <a:bodyPr anchor="ctr"/>
            <a:lstStyle/>
            <a:p>
              <a:pPr algn="ctr"/>
              <a:endParaRPr/>
            </a:p>
          </p:txBody>
        </p:sp>
        <p:sp>
          <p:nvSpPr>
            <p:cNvPr id="12" name="Freeform: Shape 26">
              <a:extLst>
                <a:ext uri="{FF2B5EF4-FFF2-40B4-BE49-F238E27FC236}">
                  <a16:creationId xmlns:a16="http://schemas.microsoft.com/office/drawing/2014/main" id="{03A11AD6-33D6-436B-8382-67284DDBBAB4}"/>
                </a:ext>
              </a:extLst>
            </p:cNvPr>
            <p:cNvSpPr/>
            <p:nvPr/>
          </p:nvSpPr>
          <p:spPr bwMode="auto">
            <a:xfrm>
              <a:off x="5949020" y="2051499"/>
              <a:ext cx="364295" cy="299419"/>
            </a:xfrm>
            <a:custGeom>
              <a:gdLst>
                <a:gd fmla="*/ 285 w 293" name="T0"/>
                <a:gd fmla="*/ 32 h 238" name="T1"/>
                <a:gd fmla="*/ 259 w 293" name="T2"/>
                <a:gd fmla="*/ 38 h 238" name="T3"/>
                <a:gd fmla="*/ 275 w 293" name="T4"/>
                <a:gd fmla="*/ 24 h 238" name="T5"/>
                <a:gd fmla="*/ 285 w 293" name="T6"/>
                <a:gd fmla="*/ 4 h 238" name="T7"/>
                <a:gd fmla="*/ 257 w 293" name="T8"/>
                <a:gd fmla="*/ 16 h 238" name="T9"/>
                <a:gd fmla="*/ 237 w 293" name="T10"/>
                <a:gd fmla="*/ 11 h 238" name="T11"/>
                <a:gd fmla="*/ 216 w 293" name="T12"/>
                <a:gd fmla="*/ 1 h 238" name="T13"/>
                <a:gd fmla="*/ 203 w 293" name="T14"/>
                <a:gd fmla="*/ 0 h 238" name="T15"/>
                <a:gd fmla="*/ 179 w 293" name="T16"/>
                <a:gd fmla="*/ 5 h 238" name="T17"/>
                <a:gd fmla="*/ 154 w 293" name="T18"/>
                <a:gd fmla="*/ 27 h 238" name="T19"/>
                <a:gd fmla="*/ 143 w 293" name="T20"/>
                <a:gd fmla="*/ 54 h 238" name="T21"/>
                <a:gd fmla="*/ 143 w 293" name="T22"/>
                <a:gd fmla="*/ 67 h 238" name="T23"/>
                <a:gd fmla="*/ 126 w 293" name="T24"/>
                <a:gd fmla="*/ 72 h 238" name="T25"/>
                <a:gd fmla="*/ 75 w 293" name="T26"/>
                <a:gd fmla="*/ 55 h 238" name="T27"/>
                <a:gd fmla="*/ 33 w 293" name="T28"/>
                <a:gd fmla="*/ 24 h 238" name="T29"/>
                <a:gd fmla="*/ 17 w 293" name="T30"/>
                <a:gd fmla="*/ 17 h 238" name="T31"/>
                <a:gd fmla="*/ 12 w 293" name="T32"/>
                <a:gd fmla="*/ 41 h 238" name="T33"/>
                <a:gd fmla="*/ 14 w 293" name="T34"/>
                <a:gd fmla="*/ 57 h 238" name="T35"/>
                <a:gd fmla="*/ 23 w 293" name="T36"/>
                <a:gd fmla="*/ 76 h 238" name="T37"/>
                <a:gd fmla="*/ 39 w 293" name="T38"/>
                <a:gd fmla="*/ 91 h 238" name="T39"/>
                <a:gd fmla="*/ 25 w 293" name="T40"/>
                <a:gd fmla="*/ 89 h 238" name="T41"/>
                <a:gd fmla="*/ 12 w 293" name="T42"/>
                <a:gd fmla="*/ 84 h 238" name="T43"/>
                <a:gd fmla="*/ 13 w 293" name="T44"/>
                <a:gd fmla="*/ 95 h 238" name="T45"/>
                <a:gd fmla="*/ 25 w 293" name="T46"/>
                <a:gd fmla="*/ 123 h 238" name="T47"/>
                <a:gd fmla="*/ 50 w 293" name="T48"/>
                <a:gd fmla="*/ 140 h 238" name="T49"/>
                <a:gd fmla="*/ 52 w 293" name="T50"/>
                <a:gd fmla="*/ 145 h 238" name="T51"/>
                <a:gd fmla="*/ 33 w 293" name="T52"/>
                <a:gd fmla="*/ 145 h 238" name="T53"/>
                <a:gd fmla="*/ 41 w 293" name="T54"/>
                <a:gd fmla="*/ 161 h 238" name="T55"/>
                <a:gd fmla="*/ 62 w 293" name="T56"/>
                <a:gd fmla="*/ 179 h 238" name="T57"/>
                <a:gd fmla="*/ 89 w 293" name="T58"/>
                <a:gd fmla="*/ 186 h 238" name="T59"/>
                <a:gd fmla="*/ 73 w 293" name="T60"/>
                <a:gd fmla="*/ 197 h 238" name="T61"/>
                <a:gd fmla="*/ 45 w 293" name="T62"/>
                <a:gd fmla="*/ 208 h 238" name="T63"/>
                <a:gd fmla="*/ 14 w 293" name="T64"/>
                <a:gd fmla="*/ 212 h 238" name="T65"/>
                <a:gd fmla="*/ 0 w 293" name="T66"/>
                <a:gd fmla="*/ 211 h 238" name="T67"/>
                <a:gd fmla="*/ 32 w 293" name="T68"/>
                <a:gd fmla="*/ 227 h 238" name="T69"/>
                <a:gd fmla="*/ 68 w 293" name="T70"/>
                <a:gd fmla="*/ 237 h 238" name="T71"/>
                <a:gd fmla="*/ 93 w 293" name="T72"/>
                <a:gd fmla="*/ 238 h 238" name="T73"/>
                <a:gd fmla="*/ 149 w 293" name="T74"/>
                <a:gd fmla="*/ 229 h 238" name="T75"/>
                <a:gd fmla="*/ 195 w 293" name="T76"/>
                <a:gd fmla="*/ 205 h 238" name="T77"/>
                <a:gd fmla="*/ 229 w 293" name="T78"/>
                <a:gd fmla="*/ 169 h 238" name="T79"/>
                <a:gd fmla="*/ 252 w 293" name="T80"/>
                <a:gd fmla="*/ 127 h 238" name="T81"/>
                <a:gd fmla="*/ 262 w 293" name="T82"/>
                <a:gd fmla="*/ 82 h 238" name="T83"/>
                <a:gd fmla="*/ 263 w 293" name="T84"/>
                <a:gd fmla="*/ 59 h 238" name="T85"/>
                <a:gd fmla="*/ 280 w 293" name="T86"/>
                <a:gd fmla="*/ 45 h 238" name="T87"/>
                <a:gd fmla="*/ 293 w 293" name="T88"/>
                <a:gd fmla="*/ 28 h 238"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38" w="293">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rgbClr val="FFFFFF"/>
            </a:solidFill>
            <a:ln>
              <a:solidFill>
                <a:schemeClr val="bg2"/>
              </a:solidFill>
            </a:ln>
            <a:extLst/>
          </p:spPr>
          <p:txBody>
            <a:bodyPr anchor="ctr"/>
            <a:lstStyle/>
            <a:p>
              <a:pPr algn="ctr"/>
              <a:endParaRPr/>
            </a:p>
          </p:txBody>
        </p:sp>
        <p:sp>
          <p:nvSpPr>
            <p:cNvPr id="13" name="Freeform: Shape 29">
              <a:extLst>
                <a:ext uri="{FF2B5EF4-FFF2-40B4-BE49-F238E27FC236}">
                  <a16:creationId xmlns:a16="http://schemas.microsoft.com/office/drawing/2014/main" id="{8FE9603A-26F6-4022-849B-CE0020923C25}"/>
                </a:ext>
              </a:extLst>
            </p:cNvPr>
            <p:cNvSpPr/>
            <p:nvPr/>
          </p:nvSpPr>
          <p:spPr bwMode="auto">
            <a:xfrm>
              <a:off x="5997166" y="4387227"/>
              <a:ext cx="388375" cy="374251"/>
            </a:xfrm>
            <a:custGeom>
              <a:gdLst>
                <a:gd fmla="*/ 0 w 208" name="T0"/>
                <a:gd fmla="*/ 68 h 201" name="T1"/>
                <a:gd fmla="*/ 8 w 208" name="T2"/>
                <a:gd fmla="*/ 78 h 201" name="T3"/>
                <a:gd fmla="*/ 31 w 208" name="T4"/>
                <a:gd fmla="*/ 72 h 201" name="T5"/>
                <a:gd fmla="*/ 64 w 208" name="T6"/>
                <a:gd fmla="*/ 172 h 201" name="T7"/>
                <a:gd fmla="*/ 106 w 208" name="T8"/>
                <a:gd fmla="*/ 189 h 201" name="T9"/>
                <a:gd fmla="*/ 197 w 208" name="T10"/>
                <a:gd fmla="*/ 62 h 201" name="T11"/>
                <a:gd fmla="*/ 114 w 208" name="T12"/>
                <a:gd fmla="*/ 67 h 201" name="T13"/>
                <a:gd fmla="*/ 137 w 208" name="T14"/>
                <a:gd fmla="*/ 94 h 201" name="T15"/>
                <a:gd fmla="*/ 109 w 208" name="T16"/>
                <a:gd fmla="*/ 130 h 201" name="T17"/>
                <a:gd fmla="*/ 93 w 208" name="T18"/>
                <a:gd fmla="*/ 90 h 201" name="T19"/>
                <a:gd fmla="*/ 60 w 208" name="T20"/>
                <a:gd fmla="*/ 22 h 201" name="T21"/>
                <a:gd fmla="*/ 0 w 208" name="T22"/>
                <a:gd fmla="*/ 68 h 20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01" w="208">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rgbClr val="FFFFFF"/>
            </a:solidFill>
            <a:ln>
              <a:solidFill>
                <a:schemeClr val="bg2"/>
              </a:solidFill>
            </a:ln>
            <a:extLst/>
          </p:spPr>
          <p:txBody>
            <a:bodyPr anchor="ctr"/>
            <a:lstStyle/>
            <a:p>
              <a:pPr algn="ctr"/>
              <a:endParaRPr/>
            </a:p>
          </p:txBody>
        </p:sp>
        <p:sp>
          <p:nvSpPr>
            <p:cNvPr id="14" name="Freeform: Shape 32">
              <a:extLst>
                <a:ext uri="{FF2B5EF4-FFF2-40B4-BE49-F238E27FC236}">
                  <a16:creationId xmlns:a16="http://schemas.microsoft.com/office/drawing/2014/main" id="{4D429E68-58CB-4029-8D43-96697376F7E7}"/>
                </a:ext>
              </a:extLst>
            </p:cNvPr>
            <p:cNvSpPr/>
            <p:nvPr/>
          </p:nvSpPr>
          <p:spPr bwMode="auto">
            <a:xfrm>
              <a:off x="7143001" y="3159921"/>
              <a:ext cx="327619" cy="327010"/>
            </a:xfrm>
            <a:custGeom>
              <a:gdLst>
                <a:gd fmla="*/ 164 w 204" name="T0"/>
                <a:gd fmla="*/ 0 h 204" name="T1"/>
                <a:gd fmla="*/ 39 w 204" name="T2"/>
                <a:gd fmla="*/ 0 h 204" name="T3"/>
                <a:gd fmla="*/ 0 w 204" name="T4"/>
                <a:gd fmla="*/ 39 h 204" name="T5"/>
                <a:gd fmla="*/ 0 w 204" name="T6"/>
                <a:gd fmla="*/ 81 h 204" name="T7"/>
                <a:gd fmla="*/ 0 w 204" name="T8"/>
                <a:gd fmla="*/ 164 h 204" name="T9"/>
                <a:gd fmla="*/ 39 w 204" name="T10"/>
                <a:gd fmla="*/ 204 h 204" name="T11"/>
                <a:gd fmla="*/ 164 w 204" name="T12"/>
                <a:gd fmla="*/ 204 h 204" name="T13"/>
                <a:gd fmla="*/ 204 w 204" name="T14"/>
                <a:gd fmla="*/ 164 h 204" name="T15"/>
                <a:gd fmla="*/ 204 w 204" name="T16"/>
                <a:gd fmla="*/ 81 h 204" name="T17"/>
                <a:gd fmla="*/ 204 w 204" name="T18"/>
                <a:gd fmla="*/ 39 h 204" name="T19"/>
                <a:gd fmla="*/ 164 w 204" name="T20"/>
                <a:gd fmla="*/ 0 h 204" name="T21"/>
                <a:gd fmla="*/ 176 w 204" name="T22"/>
                <a:gd fmla="*/ 23 h 204" name="T23"/>
                <a:gd fmla="*/ 180 w 204" name="T24"/>
                <a:gd fmla="*/ 23 h 204" name="T25"/>
                <a:gd fmla="*/ 180 w 204" name="T26"/>
                <a:gd fmla="*/ 28 h 204" name="T27"/>
                <a:gd fmla="*/ 180 w 204" name="T28"/>
                <a:gd fmla="*/ 58 h 204" name="T29"/>
                <a:gd fmla="*/ 146 w 204" name="T30"/>
                <a:gd fmla="*/ 58 h 204" name="T31"/>
                <a:gd fmla="*/ 146 w 204" name="T32"/>
                <a:gd fmla="*/ 24 h 204" name="T33"/>
                <a:gd fmla="*/ 176 w 204" name="T34"/>
                <a:gd fmla="*/ 23 h 204" name="T35"/>
                <a:gd fmla="*/ 73 w 204" name="T36"/>
                <a:gd fmla="*/ 81 h 204" name="T37"/>
                <a:gd fmla="*/ 102 w 204" name="T38"/>
                <a:gd fmla="*/ 66 h 204" name="T39"/>
                <a:gd fmla="*/ 131 w 204" name="T40"/>
                <a:gd fmla="*/ 81 h 204" name="T41"/>
                <a:gd fmla="*/ 138 w 204" name="T42"/>
                <a:gd fmla="*/ 102 h 204" name="T43"/>
                <a:gd fmla="*/ 102 w 204" name="T44"/>
                <a:gd fmla="*/ 138 h 204" name="T45"/>
                <a:gd fmla="*/ 66 w 204" name="T46"/>
                <a:gd fmla="*/ 102 h 204" name="T47"/>
                <a:gd fmla="*/ 73 w 204" name="T48"/>
                <a:gd fmla="*/ 81 h 204" name="T49"/>
                <a:gd fmla="*/ 184 w 204" name="T50"/>
                <a:gd fmla="*/ 164 h 204" name="T51"/>
                <a:gd fmla="*/ 164 w 204" name="T52"/>
                <a:gd fmla="*/ 184 h 204" name="T53"/>
                <a:gd fmla="*/ 39 w 204" name="T54"/>
                <a:gd fmla="*/ 184 h 204" name="T55"/>
                <a:gd fmla="*/ 20 w 204" name="T56"/>
                <a:gd fmla="*/ 164 h 204" name="T57"/>
                <a:gd fmla="*/ 20 w 204" name="T58"/>
                <a:gd fmla="*/ 81 h 204" name="T59"/>
                <a:gd fmla="*/ 50 w 204" name="T60"/>
                <a:gd fmla="*/ 81 h 204" name="T61"/>
                <a:gd fmla="*/ 46 w 204" name="T62"/>
                <a:gd fmla="*/ 102 h 204" name="T63"/>
                <a:gd fmla="*/ 102 w 204" name="T64"/>
                <a:gd fmla="*/ 158 h 204" name="T65"/>
                <a:gd fmla="*/ 157 w 204" name="T66"/>
                <a:gd fmla="*/ 102 h 204" name="T67"/>
                <a:gd fmla="*/ 153 w 204" name="T68"/>
                <a:gd fmla="*/ 81 h 204" name="T69"/>
                <a:gd fmla="*/ 184 w 204" name="T70"/>
                <a:gd fmla="*/ 81 h 204" name="T71"/>
                <a:gd fmla="*/ 184 w 204" name="T72"/>
                <a:gd fmla="*/ 164 h 20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204" w="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rgbClr val="FFFFFF"/>
            </a:solidFill>
            <a:ln>
              <a:solidFill>
                <a:schemeClr val="bg2"/>
              </a:solidFill>
            </a:ln>
            <a:extLst/>
          </p:spPr>
          <p:txBody>
            <a:bodyPr anchor="ctr"/>
            <a:lstStyle/>
            <a:p>
              <a:pPr algn="ctr"/>
              <a:endParaRPr/>
            </a:p>
          </p:txBody>
        </p:sp>
      </p:grpSp>
      <p:grpSp>
        <p:nvGrpSpPr>
          <p:cNvPr id="38" name="组合 37">
            <a:extLst>
              <a:ext uri="{FF2B5EF4-FFF2-40B4-BE49-F238E27FC236}">
                <a16:creationId xmlns:a16="http://schemas.microsoft.com/office/drawing/2014/main" id="{CB6571A6-8559-419A-BF2D-1677209E053C}"/>
              </a:ext>
            </a:extLst>
          </p:cNvPr>
          <p:cNvGrpSpPr/>
          <p:nvPr/>
        </p:nvGrpSpPr>
        <p:grpSpPr>
          <a:xfrm>
            <a:off x="7480180" y="1851774"/>
            <a:ext cx="3327636" cy="1220554"/>
            <a:chOff x="6462713" y="2410788"/>
            <a:chExt cx="3327636" cy="1220554"/>
          </a:xfrm>
        </p:grpSpPr>
        <p:sp>
          <p:nvSpPr>
            <p:cNvPr id="39" name="矩形 38">
              <a:extLst>
                <a:ext uri="{FF2B5EF4-FFF2-40B4-BE49-F238E27FC236}">
                  <a16:creationId xmlns:a16="http://schemas.microsoft.com/office/drawing/2014/main" id="{FBFBB188-5F63-47B9-A93E-2CAECD8076EB}"/>
                </a:ext>
              </a:extLst>
            </p:cNvPr>
            <p:cNvSpPr/>
            <p:nvPr/>
          </p:nvSpPr>
          <p:spPr>
            <a:xfrm>
              <a:off x="6462712" y="2763412"/>
              <a:ext cx="3327636" cy="85953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tx1">
                      <a:lumMod val="65000"/>
                      <a:lumOff val="35000"/>
                    </a:schemeClr>
                  </a:solidFill>
                </a:rPr>
                <a:t>用户可以在投影仪或者计算机上进行演示也可以将演示文稿打印出来制作成胶片以便应用到更广泛的领域中</a:t>
              </a:r>
            </a:p>
          </p:txBody>
        </p:sp>
        <p:sp>
          <p:nvSpPr>
            <p:cNvPr id="40" name="矩形 39">
              <a:extLst>
                <a:ext uri="{FF2B5EF4-FFF2-40B4-BE49-F238E27FC236}">
                  <a16:creationId xmlns:a16="http://schemas.microsoft.com/office/drawing/2014/main" id="{820AA723-05BB-43C0-B1CA-57EEC8C8ACB9}"/>
                </a:ext>
              </a:extLst>
            </p:cNvPr>
            <p:cNvSpPr/>
            <p:nvPr/>
          </p:nvSpPr>
          <p:spPr>
            <a:xfrm>
              <a:off x="6462715" y="2410788"/>
              <a:ext cx="2241974"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mtClean="0">
                  <a:solidFill>
                    <a:schemeClr val="tx1">
                      <a:lumMod val="65000"/>
                      <a:lumOff val="35000"/>
                    </a:schemeClr>
                  </a:solidFill>
                </a:rPr>
                <a:t>项目02</a:t>
              </a:r>
            </a:p>
          </p:txBody>
        </p:sp>
      </p:grpSp>
      <p:grpSp>
        <p:nvGrpSpPr>
          <p:cNvPr id="41" name="组合 40">
            <a:extLst>
              <a:ext uri="{FF2B5EF4-FFF2-40B4-BE49-F238E27FC236}">
                <a16:creationId xmlns:a16="http://schemas.microsoft.com/office/drawing/2014/main" id="{4196A930-4BE9-4E0D-85FF-7206BAAD2182}"/>
              </a:ext>
            </a:extLst>
          </p:cNvPr>
          <p:cNvGrpSpPr/>
          <p:nvPr/>
        </p:nvGrpSpPr>
        <p:grpSpPr>
          <a:xfrm>
            <a:off x="7480180" y="4482158"/>
            <a:ext cx="3327636" cy="1220554"/>
            <a:chOff x="6462713" y="2410788"/>
            <a:chExt cx="3327636" cy="1220554"/>
          </a:xfrm>
        </p:grpSpPr>
        <p:sp>
          <p:nvSpPr>
            <p:cNvPr id="42" name="矩形 41">
              <a:extLst>
                <a:ext uri="{FF2B5EF4-FFF2-40B4-BE49-F238E27FC236}">
                  <a16:creationId xmlns:a16="http://schemas.microsoft.com/office/drawing/2014/main" id="{1C5EE00B-2742-4BCC-B296-7C0479ED2D29}"/>
                </a:ext>
              </a:extLst>
            </p:cNvPr>
            <p:cNvSpPr/>
            <p:nvPr/>
          </p:nvSpPr>
          <p:spPr>
            <a:xfrm>
              <a:off x="6462712" y="2763412"/>
              <a:ext cx="3327636" cy="85953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tx1">
                      <a:lumMod val="65000"/>
                      <a:lumOff val="35000"/>
                    </a:schemeClr>
                  </a:solidFill>
                </a:rPr>
                <a:t>用户可以在投影仪或者计算机上进行演示也可以将演示文稿打印出来制作成胶片以便应用到更广泛的领域中</a:t>
              </a:r>
            </a:p>
          </p:txBody>
        </p:sp>
        <p:sp>
          <p:nvSpPr>
            <p:cNvPr id="43" name="矩形 42">
              <a:extLst>
                <a:ext uri="{FF2B5EF4-FFF2-40B4-BE49-F238E27FC236}">
                  <a16:creationId xmlns:a16="http://schemas.microsoft.com/office/drawing/2014/main" id="{6B7451CF-01C1-4267-9691-10CF0FE07D20}"/>
                </a:ext>
              </a:extLst>
            </p:cNvPr>
            <p:cNvSpPr/>
            <p:nvPr/>
          </p:nvSpPr>
          <p:spPr>
            <a:xfrm>
              <a:off x="6462715" y="2410788"/>
              <a:ext cx="2241974"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mtClean="0">
                  <a:solidFill>
                    <a:schemeClr val="tx1">
                      <a:lumMod val="65000"/>
                      <a:lumOff val="35000"/>
                    </a:schemeClr>
                  </a:solidFill>
                </a:rPr>
                <a:t>项目04</a:t>
              </a:r>
            </a:p>
          </p:txBody>
        </p:sp>
      </p:grpSp>
      <p:grpSp>
        <p:nvGrpSpPr>
          <p:cNvPr id="44" name="组合 43">
            <a:extLst>
              <a:ext uri="{FF2B5EF4-FFF2-40B4-BE49-F238E27FC236}">
                <a16:creationId xmlns:a16="http://schemas.microsoft.com/office/drawing/2014/main" id="{122DAB5B-81FD-4555-A799-8989D5B29358}"/>
              </a:ext>
            </a:extLst>
          </p:cNvPr>
          <p:cNvGrpSpPr/>
          <p:nvPr/>
        </p:nvGrpSpPr>
        <p:grpSpPr>
          <a:xfrm>
            <a:off x="1325465" y="1851774"/>
            <a:ext cx="3327636" cy="1220554"/>
            <a:chOff x="6462713" y="2410788"/>
            <a:chExt cx="3327636" cy="1220554"/>
          </a:xfrm>
        </p:grpSpPr>
        <p:sp>
          <p:nvSpPr>
            <p:cNvPr id="45" name="矩形 44">
              <a:extLst>
                <a:ext uri="{FF2B5EF4-FFF2-40B4-BE49-F238E27FC236}">
                  <a16:creationId xmlns:a16="http://schemas.microsoft.com/office/drawing/2014/main" id="{3A54F77B-0602-4F41-9E43-F06A8F282755}"/>
                </a:ext>
              </a:extLst>
            </p:cNvPr>
            <p:cNvSpPr/>
            <p:nvPr/>
          </p:nvSpPr>
          <p:spPr>
            <a:xfrm>
              <a:off x="6462713" y="2763412"/>
              <a:ext cx="3327636" cy="859536"/>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400">
                  <a:solidFill>
                    <a:schemeClr val="tx1">
                      <a:lumMod val="65000"/>
                      <a:lumOff val="35000"/>
                    </a:schemeClr>
                  </a:solidFill>
                </a:rPr>
                <a:t>用户可以在投影仪或者计算机上进行演示也可以将演示文稿打印出来制作成胶片以便应用到更广泛的领域中</a:t>
              </a:r>
            </a:p>
          </p:txBody>
        </p:sp>
        <p:sp>
          <p:nvSpPr>
            <p:cNvPr id="46" name="矩形 45">
              <a:extLst>
                <a:ext uri="{FF2B5EF4-FFF2-40B4-BE49-F238E27FC236}">
                  <a16:creationId xmlns:a16="http://schemas.microsoft.com/office/drawing/2014/main" id="{74DC8407-64B8-4959-B257-F59249D574A2}"/>
                </a:ext>
              </a:extLst>
            </p:cNvPr>
            <p:cNvSpPr/>
            <p:nvPr/>
          </p:nvSpPr>
          <p:spPr>
            <a:xfrm>
              <a:off x="7548375" y="2410788"/>
              <a:ext cx="2241974" cy="420624"/>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mtClean="0">
                  <a:solidFill>
                    <a:schemeClr val="tx1">
                      <a:lumMod val="65000"/>
                      <a:lumOff val="35000"/>
                    </a:schemeClr>
                  </a:solidFill>
                </a:rPr>
                <a:t>项目01</a:t>
              </a:r>
            </a:p>
          </p:txBody>
        </p:sp>
      </p:grpSp>
      <p:grpSp>
        <p:nvGrpSpPr>
          <p:cNvPr id="47" name="组合 46">
            <a:extLst>
              <a:ext uri="{FF2B5EF4-FFF2-40B4-BE49-F238E27FC236}">
                <a16:creationId xmlns:a16="http://schemas.microsoft.com/office/drawing/2014/main" id="{F9722F5C-4AD9-4157-91BD-DE8B366A6358}"/>
              </a:ext>
            </a:extLst>
          </p:cNvPr>
          <p:cNvGrpSpPr/>
          <p:nvPr/>
        </p:nvGrpSpPr>
        <p:grpSpPr>
          <a:xfrm>
            <a:off x="1325465" y="4482158"/>
            <a:ext cx="3327636" cy="1220554"/>
            <a:chOff x="6462713" y="2410788"/>
            <a:chExt cx="3327636" cy="1220554"/>
          </a:xfrm>
        </p:grpSpPr>
        <p:sp>
          <p:nvSpPr>
            <p:cNvPr id="48" name="矩形 47">
              <a:extLst>
                <a:ext uri="{FF2B5EF4-FFF2-40B4-BE49-F238E27FC236}">
                  <a16:creationId xmlns:a16="http://schemas.microsoft.com/office/drawing/2014/main" id="{24D1D6F0-CAD7-44CB-9A26-721832CFC3BC}"/>
                </a:ext>
              </a:extLst>
            </p:cNvPr>
            <p:cNvSpPr/>
            <p:nvPr/>
          </p:nvSpPr>
          <p:spPr>
            <a:xfrm>
              <a:off x="6462713" y="2763412"/>
              <a:ext cx="3327636" cy="859536"/>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400">
                  <a:solidFill>
                    <a:schemeClr val="tx1">
                      <a:lumMod val="65000"/>
                      <a:lumOff val="35000"/>
                    </a:schemeClr>
                  </a:solidFill>
                </a:rPr>
                <a:t>用户可以在投影仪或者计算机上进行演示也可以将演示文稿打印出来制作成胶片以便应用到更广泛的领域中</a:t>
              </a:r>
            </a:p>
          </p:txBody>
        </p:sp>
        <p:sp>
          <p:nvSpPr>
            <p:cNvPr id="49" name="矩形 48">
              <a:extLst>
                <a:ext uri="{FF2B5EF4-FFF2-40B4-BE49-F238E27FC236}">
                  <a16:creationId xmlns:a16="http://schemas.microsoft.com/office/drawing/2014/main" id="{C9837D5C-F350-45AF-9F4D-A85C4F70315E}"/>
                </a:ext>
              </a:extLst>
            </p:cNvPr>
            <p:cNvSpPr/>
            <p:nvPr/>
          </p:nvSpPr>
          <p:spPr>
            <a:xfrm>
              <a:off x="7548375" y="2410788"/>
              <a:ext cx="2241974" cy="420624"/>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mtClean="0">
                  <a:solidFill>
                    <a:schemeClr val="tx1">
                      <a:lumMod val="65000"/>
                      <a:lumOff val="35000"/>
                    </a:schemeClr>
                  </a:solidFill>
                </a:rPr>
                <a:t>项目03</a:t>
              </a:r>
            </a:p>
          </p:txBody>
        </p:sp>
      </p:grpSp>
      <p:grpSp>
        <p:nvGrpSpPr>
          <p:cNvPr id="25" name="组合 24"/>
          <p:cNvGrpSpPr/>
          <p:nvPr/>
        </p:nvGrpSpPr>
        <p:grpSpPr>
          <a:xfrm>
            <a:off x="1740503" y="450599"/>
            <a:ext cx="5061857" cy="698750"/>
            <a:chOff x="6096000" y="2061026"/>
            <a:chExt cx="5061857" cy="698750"/>
          </a:xfrm>
        </p:grpSpPr>
        <p:sp>
          <p:nvSpPr>
            <p:cNvPr id="26" name="文本框 25"/>
            <p:cNvSpPr txBox="1"/>
            <p:nvPr/>
          </p:nvSpPr>
          <p:spPr>
            <a:xfrm>
              <a:off x="6096000" y="2061026"/>
              <a:ext cx="2316480" cy="518160"/>
            </a:xfrm>
            <a:prstGeom prst="rect">
              <a:avLst/>
            </a:prstGeom>
            <a:noFill/>
          </p:spPr>
          <p:txBody>
            <a:bodyPr rtlCol="0" wrap="none">
              <a:spAutoFit/>
              <a:scene3d>
                <a:camera prst="orthographicFront"/>
                <a:lightRig dir="t" rig="threePt"/>
              </a:scene3d>
              <a:sp3d contourW="12700"/>
            </a:bodyPr>
            <a:lstStyle/>
            <a:p>
              <a:r>
                <a:rPr altLang="en-US" b="1" lang="zh-CN" sz="2800">
                  <a:solidFill>
                    <a:schemeClr val="accent2"/>
                  </a:solidFill>
                </a:rPr>
                <a:t>年度工作概述</a:t>
              </a:r>
            </a:p>
          </p:txBody>
        </p:sp>
        <p:sp>
          <p:nvSpPr>
            <p:cNvPr id="27" name="文本框 26"/>
            <p:cNvSpPr txBox="1"/>
            <p:nvPr/>
          </p:nvSpPr>
          <p:spPr>
            <a:xfrm>
              <a:off x="6096000" y="2482777"/>
              <a:ext cx="5061857" cy="27432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lumMod val="65000"/>
                    </a:schemeClr>
                  </a:solidFill>
                </a:rPr>
                <a:t>The user can demonstrate on a projector or computer</a:t>
              </a:r>
            </a:p>
          </p:txBody>
        </p:sp>
      </p:grpSp>
    </p:spTree>
    <p:extLst>
      <p:ext uri="{BB962C8B-B14F-4D97-AF65-F5344CB8AC3E}">
        <p14:creationId val="232309331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1000" fill="hold" id="7"/>
                                        <p:tgtEl>
                                          <p:spTgt spid="3"/>
                                        </p:tgtEl>
                                        <p:attrNameLst>
                                          <p:attrName>ppt_w</p:attrName>
                                        </p:attrNameLst>
                                      </p:cBhvr>
                                      <p:tavLst>
                                        <p:tav tm="0">
                                          <p:val>
                                            <p:fltVal val="0"/>
                                          </p:val>
                                        </p:tav>
                                        <p:tav tm="100000">
                                          <p:val>
                                            <p:strVal val="#ppt_w"/>
                                          </p:val>
                                        </p:tav>
                                      </p:tavLst>
                                    </p:anim>
                                    <p:anim calcmode="lin" valueType="num">
                                      <p:cBhvr>
                                        <p:cTn dur="1000" fill="hold" id="8"/>
                                        <p:tgtEl>
                                          <p:spTgt spid="3"/>
                                        </p:tgtEl>
                                        <p:attrNameLst>
                                          <p:attrName>ppt_h</p:attrName>
                                        </p:attrNameLst>
                                      </p:cBhvr>
                                      <p:tavLst>
                                        <p:tav tm="0">
                                          <p:val>
                                            <p:fltVal val="0"/>
                                          </p:val>
                                        </p:tav>
                                        <p:tav tm="100000">
                                          <p:val>
                                            <p:strVal val="#ppt_h"/>
                                          </p:val>
                                        </p:tav>
                                      </p:tavLst>
                                    </p:anim>
                                    <p:anim calcmode="lin" valueType="num">
                                      <p:cBhvr>
                                        <p:cTn dur="1000" fill="hold" id="9"/>
                                        <p:tgtEl>
                                          <p:spTgt spid="3"/>
                                        </p:tgtEl>
                                        <p:attrNameLst>
                                          <p:attrName>style.rotation</p:attrName>
                                        </p:attrNameLst>
                                      </p:cBhvr>
                                      <p:tavLst>
                                        <p:tav tm="0">
                                          <p:val>
                                            <p:fltVal val="90"/>
                                          </p:val>
                                        </p:tav>
                                        <p:tav tm="100000">
                                          <p:val>
                                            <p:fltVal val="0"/>
                                          </p:val>
                                        </p:tav>
                                      </p:tavLst>
                                    </p:anim>
                                    <p:animEffect filter="fade" transition="in">
                                      <p:cBhvr>
                                        <p:cTn dur="1000" id="10"/>
                                        <p:tgtEl>
                                          <p:spTgt spid="3"/>
                                        </p:tgtEl>
                                      </p:cBhvr>
                                    </p:animEffect>
                                  </p:childTnLst>
                                </p:cTn>
                              </p:par>
                            </p:childTnLst>
                          </p:cTn>
                        </p:par>
                        <p:par>
                          <p:cTn fill="hold" id="11" nodeType="afterGroup">
                            <p:stCondLst>
                              <p:cond delay="1000"/>
                            </p:stCondLst>
                            <p:childTnLst>
                              <p:par>
                                <p:cTn fill="hold" id="12" nodeType="afterEffect" presetClass="entr" presetID="12" presetSubtype="2">
                                  <p:stCondLst>
                                    <p:cond delay="0"/>
                                  </p:stCondLst>
                                  <p:childTnLst>
                                    <p:set>
                                      <p:cBhvr>
                                        <p:cTn dur="1" fill="hold" id="13">
                                          <p:stCondLst>
                                            <p:cond delay="0"/>
                                          </p:stCondLst>
                                        </p:cTn>
                                        <p:tgtEl>
                                          <p:spTgt spid="44"/>
                                        </p:tgtEl>
                                        <p:attrNameLst>
                                          <p:attrName>style.visibility</p:attrName>
                                        </p:attrNameLst>
                                      </p:cBhvr>
                                      <p:to>
                                        <p:strVal val="visible"/>
                                      </p:to>
                                    </p:set>
                                    <p:anim calcmode="lin" valueType="num">
                                      <p:cBhvr additive="base">
                                        <p:cTn dur="500" id="14"/>
                                        <p:tgtEl>
                                          <p:spTgt spid="44"/>
                                        </p:tgtEl>
                                        <p:attrNameLst>
                                          <p:attrName>ppt_x</p:attrName>
                                        </p:attrNameLst>
                                      </p:cBhvr>
                                      <p:tavLst>
                                        <p:tav tm="0">
                                          <p:val>
                                            <p:strVal val="#ppt_x+#ppt_w*1.125000"/>
                                          </p:val>
                                        </p:tav>
                                        <p:tav tm="100000">
                                          <p:val>
                                            <p:strVal val="#ppt_x"/>
                                          </p:val>
                                        </p:tav>
                                      </p:tavLst>
                                    </p:anim>
                                    <p:animEffect filter="wipe(left)" transition="in">
                                      <p:cBhvr>
                                        <p:cTn dur="500" id="15"/>
                                        <p:tgtEl>
                                          <p:spTgt spid="44"/>
                                        </p:tgtEl>
                                      </p:cBhvr>
                                    </p:animEffect>
                                  </p:childTnLst>
                                </p:cTn>
                              </p:par>
                              <p:par>
                                <p:cTn fill="hold" id="16" nodeType="withEffect" presetClass="entr" presetID="12" presetSubtype="2">
                                  <p:stCondLst>
                                    <p:cond delay="250"/>
                                  </p:stCondLst>
                                  <p:childTnLst>
                                    <p:set>
                                      <p:cBhvr>
                                        <p:cTn dur="1" fill="hold" id="17">
                                          <p:stCondLst>
                                            <p:cond delay="0"/>
                                          </p:stCondLst>
                                        </p:cTn>
                                        <p:tgtEl>
                                          <p:spTgt spid="47"/>
                                        </p:tgtEl>
                                        <p:attrNameLst>
                                          <p:attrName>style.visibility</p:attrName>
                                        </p:attrNameLst>
                                      </p:cBhvr>
                                      <p:to>
                                        <p:strVal val="visible"/>
                                      </p:to>
                                    </p:set>
                                    <p:anim calcmode="lin" valueType="num">
                                      <p:cBhvr additive="base">
                                        <p:cTn dur="500" id="18"/>
                                        <p:tgtEl>
                                          <p:spTgt spid="47"/>
                                        </p:tgtEl>
                                        <p:attrNameLst>
                                          <p:attrName>ppt_x</p:attrName>
                                        </p:attrNameLst>
                                      </p:cBhvr>
                                      <p:tavLst>
                                        <p:tav tm="0">
                                          <p:val>
                                            <p:strVal val="#ppt_x+#ppt_w*1.125000"/>
                                          </p:val>
                                        </p:tav>
                                        <p:tav tm="100000">
                                          <p:val>
                                            <p:strVal val="#ppt_x"/>
                                          </p:val>
                                        </p:tav>
                                      </p:tavLst>
                                    </p:anim>
                                    <p:animEffect filter="wipe(left)" transition="in">
                                      <p:cBhvr>
                                        <p:cTn dur="500" id="19"/>
                                        <p:tgtEl>
                                          <p:spTgt spid="47"/>
                                        </p:tgtEl>
                                      </p:cBhvr>
                                    </p:animEffect>
                                  </p:childTnLst>
                                </p:cTn>
                              </p:par>
                              <p:par>
                                <p:cTn fill="hold" id="20" nodeType="withEffect" presetClass="entr" presetID="12" presetSubtype="8">
                                  <p:stCondLst>
                                    <p:cond delay="500"/>
                                  </p:stCondLst>
                                  <p:childTnLst>
                                    <p:set>
                                      <p:cBhvr>
                                        <p:cTn dur="1" fill="hold" id="21">
                                          <p:stCondLst>
                                            <p:cond delay="0"/>
                                          </p:stCondLst>
                                        </p:cTn>
                                        <p:tgtEl>
                                          <p:spTgt spid="38"/>
                                        </p:tgtEl>
                                        <p:attrNameLst>
                                          <p:attrName>style.visibility</p:attrName>
                                        </p:attrNameLst>
                                      </p:cBhvr>
                                      <p:to>
                                        <p:strVal val="visible"/>
                                      </p:to>
                                    </p:set>
                                    <p:anim calcmode="lin" valueType="num">
                                      <p:cBhvr additive="base">
                                        <p:cTn dur="500" id="22"/>
                                        <p:tgtEl>
                                          <p:spTgt spid="38"/>
                                        </p:tgtEl>
                                        <p:attrNameLst>
                                          <p:attrName>ppt_x</p:attrName>
                                        </p:attrNameLst>
                                      </p:cBhvr>
                                      <p:tavLst>
                                        <p:tav tm="0">
                                          <p:val>
                                            <p:strVal val="#ppt_x-#ppt_w*1.125000"/>
                                          </p:val>
                                        </p:tav>
                                        <p:tav tm="100000">
                                          <p:val>
                                            <p:strVal val="#ppt_x"/>
                                          </p:val>
                                        </p:tav>
                                      </p:tavLst>
                                    </p:anim>
                                    <p:animEffect filter="wipe(right)" transition="in">
                                      <p:cBhvr>
                                        <p:cTn dur="500" id="23"/>
                                        <p:tgtEl>
                                          <p:spTgt spid="38"/>
                                        </p:tgtEl>
                                      </p:cBhvr>
                                    </p:animEffect>
                                  </p:childTnLst>
                                </p:cTn>
                              </p:par>
                              <p:par>
                                <p:cTn fill="hold" id="24" nodeType="withEffect" presetClass="entr" presetID="12" presetSubtype="8">
                                  <p:stCondLst>
                                    <p:cond delay="750"/>
                                  </p:stCondLst>
                                  <p:childTnLst>
                                    <p:set>
                                      <p:cBhvr>
                                        <p:cTn dur="1" fill="hold" id="25">
                                          <p:stCondLst>
                                            <p:cond delay="0"/>
                                          </p:stCondLst>
                                        </p:cTn>
                                        <p:tgtEl>
                                          <p:spTgt spid="41"/>
                                        </p:tgtEl>
                                        <p:attrNameLst>
                                          <p:attrName>style.visibility</p:attrName>
                                        </p:attrNameLst>
                                      </p:cBhvr>
                                      <p:to>
                                        <p:strVal val="visible"/>
                                      </p:to>
                                    </p:set>
                                    <p:anim calcmode="lin" valueType="num">
                                      <p:cBhvr additive="base">
                                        <p:cTn dur="500" id="26"/>
                                        <p:tgtEl>
                                          <p:spTgt spid="41"/>
                                        </p:tgtEl>
                                        <p:attrNameLst>
                                          <p:attrName>ppt_x</p:attrName>
                                        </p:attrNameLst>
                                      </p:cBhvr>
                                      <p:tavLst>
                                        <p:tav tm="0">
                                          <p:val>
                                            <p:strVal val="#ppt_x-#ppt_w*1.125000"/>
                                          </p:val>
                                        </p:tav>
                                        <p:tav tm="100000">
                                          <p:val>
                                            <p:strVal val="#ppt_x"/>
                                          </p:val>
                                        </p:tav>
                                      </p:tavLst>
                                    </p:anim>
                                    <p:animEffect filter="wipe(right)" transition="in">
                                      <p:cBhvr>
                                        <p:cTn dur="500" id="27"/>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矩形 26"/>
          <p:cNvSpPr/>
          <p:nvPr/>
        </p:nvSpPr>
        <p:spPr>
          <a:xfrm>
            <a:off x="1059150" y="1875757"/>
            <a:ext cx="1570529" cy="16421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2846372" y="2260600"/>
            <a:ext cx="3562392" cy="37248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8" name="图片占位符 27"/>
          <p:cNvPicPr>
            <a:picLocks noChangeAspect="1" noGrp="1"/>
          </p:cNvPicPr>
          <p:nvPr>
            <p:ph idx="11" sz="quarter" type="pic"/>
          </p:nvPr>
        </p:nvPicPr>
        <p:blipFill>
          <a:blip r:embed="rId3">
            <a:extLst>
              <a:ext uri="{28A0092B-C50C-407E-A947-70E740481C1C}">
                <a14:useLocalDpi val="0"/>
              </a:ext>
            </a:extLst>
          </a:blip>
          <a:stretch>
            <a:fillRect/>
          </a:stretch>
        </p:blipFill>
        <p:spPr>
          <a:xfrm>
            <a:off x="1155700" y="1981891"/>
            <a:ext cx="5114012" cy="3833908"/>
          </a:xfrm>
        </p:spPr>
      </p:pic>
      <p:grpSp>
        <p:nvGrpSpPr>
          <p:cNvPr id="14" name="组合 13"/>
          <p:cNvGrpSpPr/>
          <p:nvPr/>
        </p:nvGrpSpPr>
        <p:grpSpPr>
          <a:xfrm>
            <a:off x="6758735" y="2102798"/>
            <a:ext cx="4468065" cy="699183"/>
            <a:chOff x="6736921" y="2180774"/>
            <a:chExt cx="3301253" cy="699183"/>
          </a:xfrm>
        </p:grpSpPr>
        <p:sp>
          <p:nvSpPr>
            <p:cNvPr id="15" name="TextBox 11"/>
            <p:cNvSpPr txBox="1"/>
            <p:nvPr/>
          </p:nvSpPr>
          <p:spPr>
            <a:xfrm>
              <a:off x="6736921" y="2520884"/>
              <a:ext cx="3301253" cy="3556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200">
                  <a:solidFill>
                    <a:schemeClr val="tx1">
                      <a:lumMod val="65000"/>
                      <a:lumOff val="35000"/>
                    </a:schemeClr>
                  </a:solidFill>
                </a:rPr>
                <a:t>Far far away, behind the word mountains, far from the countries Vokalia and Consonantia, there live the blind texts.</a:t>
              </a:r>
            </a:p>
          </p:txBody>
        </p:sp>
        <p:sp>
          <p:nvSpPr>
            <p:cNvPr id="16" name="TextBox 11"/>
            <p:cNvSpPr txBox="1"/>
            <p:nvPr/>
          </p:nvSpPr>
          <p:spPr>
            <a:xfrm>
              <a:off x="6736921" y="2180774"/>
              <a:ext cx="2449035" cy="274320"/>
            </a:xfrm>
            <a:prstGeom prst="rect">
              <a:avLst/>
            </a:prstGeom>
            <a:noFill/>
          </p:spPr>
          <p:txBody>
            <a:bodyPr bIns="0" lIns="0" rIns="0" rtlCol="0" tIns="0" wrap="square">
              <a:spAutoFit/>
              <a:scene3d>
                <a:camera prst="orthographicFront"/>
                <a:lightRig dir="t" rig="threePt"/>
              </a:scene3d>
              <a:sp3d contourW="12700"/>
            </a:bodyPr>
            <a:lstStyle/>
            <a:p>
              <a:r>
                <a:rPr altLang="en-US" lang="zh-CN">
                  <a:solidFill>
                    <a:schemeClr val="tx1">
                      <a:lumMod val="65000"/>
                      <a:lumOff val="35000"/>
                    </a:schemeClr>
                  </a:solidFill>
                </a:rPr>
                <a:t>项目成果一</a:t>
              </a:r>
            </a:p>
          </p:txBody>
        </p:sp>
      </p:grpSp>
      <p:grpSp>
        <p:nvGrpSpPr>
          <p:cNvPr id="18" name="组合 17"/>
          <p:cNvGrpSpPr/>
          <p:nvPr/>
        </p:nvGrpSpPr>
        <p:grpSpPr>
          <a:xfrm>
            <a:off x="6758735" y="3073226"/>
            <a:ext cx="4468065" cy="699183"/>
            <a:chOff x="6736921" y="2180774"/>
            <a:chExt cx="3301253" cy="699183"/>
          </a:xfrm>
        </p:grpSpPr>
        <p:sp>
          <p:nvSpPr>
            <p:cNvPr id="19" name="TextBox 11"/>
            <p:cNvSpPr txBox="1"/>
            <p:nvPr/>
          </p:nvSpPr>
          <p:spPr>
            <a:xfrm>
              <a:off x="6736921" y="2520884"/>
              <a:ext cx="3301253" cy="3556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200">
                  <a:solidFill>
                    <a:schemeClr val="tx1">
                      <a:lumMod val="65000"/>
                      <a:lumOff val="35000"/>
                    </a:schemeClr>
                  </a:solidFill>
                </a:rPr>
                <a:t>Far far away, behind the word mountains, far from the countries Vokalia and Consonantia, there live the blind texts.</a:t>
              </a:r>
            </a:p>
          </p:txBody>
        </p:sp>
        <p:sp>
          <p:nvSpPr>
            <p:cNvPr id="20" name="TextBox 11"/>
            <p:cNvSpPr txBox="1"/>
            <p:nvPr/>
          </p:nvSpPr>
          <p:spPr>
            <a:xfrm>
              <a:off x="6736921" y="2180774"/>
              <a:ext cx="2449035" cy="274320"/>
            </a:xfrm>
            <a:prstGeom prst="rect">
              <a:avLst/>
            </a:prstGeom>
            <a:noFill/>
          </p:spPr>
          <p:txBody>
            <a:bodyPr bIns="0" lIns="0" rIns="0" rtlCol="0" tIns="0" wrap="square">
              <a:spAutoFit/>
              <a:scene3d>
                <a:camera prst="orthographicFront"/>
                <a:lightRig dir="t" rig="threePt"/>
              </a:scene3d>
              <a:sp3d contourW="12700"/>
            </a:bodyPr>
            <a:lstStyle/>
            <a:p>
              <a:r>
                <a:rPr altLang="en-US" lang="zh-CN">
                  <a:solidFill>
                    <a:schemeClr val="tx1">
                      <a:lumMod val="65000"/>
                      <a:lumOff val="35000"/>
                    </a:schemeClr>
                  </a:solidFill>
                </a:rPr>
                <a:t>项目成果二</a:t>
              </a:r>
            </a:p>
          </p:txBody>
        </p:sp>
      </p:grpSp>
      <p:grpSp>
        <p:nvGrpSpPr>
          <p:cNvPr id="21" name="组合 20"/>
          <p:cNvGrpSpPr/>
          <p:nvPr/>
        </p:nvGrpSpPr>
        <p:grpSpPr>
          <a:xfrm>
            <a:off x="6758735" y="4043654"/>
            <a:ext cx="4468065" cy="699183"/>
            <a:chOff x="6736921" y="2180774"/>
            <a:chExt cx="3301253" cy="699183"/>
          </a:xfrm>
        </p:grpSpPr>
        <p:sp>
          <p:nvSpPr>
            <p:cNvPr id="22" name="TextBox 11"/>
            <p:cNvSpPr txBox="1"/>
            <p:nvPr/>
          </p:nvSpPr>
          <p:spPr>
            <a:xfrm>
              <a:off x="6736921" y="2520884"/>
              <a:ext cx="3301253" cy="3556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200">
                  <a:solidFill>
                    <a:schemeClr val="tx1">
                      <a:lumMod val="65000"/>
                      <a:lumOff val="35000"/>
                    </a:schemeClr>
                  </a:solidFill>
                </a:rPr>
                <a:t>Far far away, behind the word mountains, far from the countries Vokalia and Consonantia, there live the blind texts.</a:t>
              </a:r>
            </a:p>
          </p:txBody>
        </p:sp>
        <p:sp>
          <p:nvSpPr>
            <p:cNvPr id="23" name="TextBox 11"/>
            <p:cNvSpPr txBox="1"/>
            <p:nvPr/>
          </p:nvSpPr>
          <p:spPr>
            <a:xfrm>
              <a:off x="6736921" y="2180774"/>
              <a:ext cx="2449035" cy="274320"/>
            </a:xfrm>
            <a:prstGeom prst="rect">
              <a:avLst/>
            </a:prstGeom>
            <a:noFill/>
          </p:spPr>
          <p:txBody>
            <a:bodyPr bIns="0" lIns="0" rIns="0" rtlCol="0" tIns="0" wrap="square">
              <a:spAutoFit/>
              <a:scene3d>
                <a:camera prst="orthographicFront"/>
                <a:lightRig dir="t" rig="threePt"/>
              </a:scene3d>
              <a:sp3d contourW="12700"/>
            </a:bodyPr>
            <a:lstStyle/>
            <a:p>
              <a:r>
                <a:rPr altLang="en-US" lang="zh-CN">
                  <a:solidFill>
                    <a:schemeClr val="tx1">
                      <a:lumMod val="65000"/>
                      <a:lumOff val="35000"/>
                    </a:schemeClr>
                  </a:solidFill>
                </a:rPr>
                <a:t>项目成果三</a:t>
              </a:r>
            </a:p>
          </p:txBody>
        </p:sp>
      </p:grpSp>
      <p:grpSp>
        <p:nvGrpSpPr>
          <p:cNvPr id="24" name="组合 23"/>
          <p:cNvGrpSpPr/>
          <p:nvPr/>
        </p:nvGrpSpPr>
        <p:grpSpPr>
          <a:xfrm>
            <a:off x="6758735" y="5014081"/>
            <a:ext cx="4468065" cy="699183"/>
            <a:chOff x="6736921" y="2180774"/>
            <a:chExt cx="3301253" cy="699183"/>
          </a:xfrm>
        </p:grpSpPr>
        <p:sp>
          <p:nvSpPr>
            <p:cNvPr id="25" name="TextBox 11"/>
            <p:cNvSpPr txBox="1"/>
            <p:nvPr/>
          </p:nvSpPr>
          <p:spPr>
            <a:xfrm>
              <a:off x="6736921" y="2520884"/>
              <a:ext cx="3301253" cy="3556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200">
                  <a:solidFill>
                    <a:schemeClr val="tx1">
                      <a:lumMod val="65000"/>
                      <a:lumOff val="35000"/>
                    </a:schemeClr>
                  </a:solidFill>
                </a:rPr>
                <a:t>Far far away, behind the word mountains, far from the countries Vokalia and Consonantia, there live the blind texts.</a:t>
              </a:r>
            </a:p>
          </p:txBody>
        </p:sp>
        <p:sp>
          <p:nvSpPr>
            <p:cNvPr id="26" name="TextBox 11"/>
            <p:cNvSpPr txBox="1"/>
            <p:nvPr/>
          </p:nvSpPr>
          <p:spPr>
            <a:xfrm>
              <a:off x="6736921" y="2180774"/>
              <a:ext cx="2449035" cy="274320"/>
            </a:xfrm>
            <a:prstGeom prst="rect">
              <a:avLst/>
            </a:prstGeom>
            <a:noFill/>
          </p:spPr>
          <p:txBody>
            <a:bodyPr bIns="0" lIns="0" rIns="0" rtlCol="0" tIns="0" wrap="square">
              <a:spAutoFit/>
              <a:scene3d>
                <a:camera prst="orthographicFront"/>
                <a:lightRig dir="t" rig="threePt"/>
              </a:scene3d>
              <a:sp3d contourW="12700"/>
            </a:bodyPr>
            <a:lstStyle/>
            <a:p>
              <a:r>
                <a:rPr altLang="en-US" lang="zh-CN">
                  <a:solidFill>
                    <a:schemeClr val="tx1">
                      <a:lumMod val="65000"/>
                      <a:lumOff val="35000"/>
                    </a:schemeClr>
                  </a:solidFill>
                </a:rPr>
                <a:t>项目成果四</a:t>
              </a:r>
            </a:p>
          </p:txBody>
        </p:sp>
      </p:grpSp>
      <p:grpSp>
        <p:nvGrpSpPr>
          <p:cNvPr id="17" name="组合 16"/>
          <p:cNvGrpSpPr/>
          <p:nvPr/>
        </p:nvGrpSpPr>
        <p:grpSpPr>
          <a:xfrm>
            <a:off x="1740503" y="450599"/>
            <a:ext cx="5061857" cy="698750"/>
            <a:chOff x="6096000" y="2061026"/>
            <a:chExt cx="5061857" cy="698750"/>
          </a:xfrm>
        </p:grpSpPr>
        <p:sp>
          <p:nvSpPr>
            <p:cNvPr id="29" name="文本框 28"/>
            <p:cNvSpPr txBox="1"/>
            <p:nvPr/>
          </p:nvSpPr>
          <p:spPr>
            <a:xfrm>
              <a:off x="6096000" y="2061026"/>
              <a:ext cx="2316480" cy="518160"/>
            </a:xfrm>
            <a:prstGeom prst="rect">
              <a:avLst/>
            </a:prstGeom>
            <a:noFill/>
          </p:spPr>
          <p:txBody>
            <a:bodyPr rtlCol="0" wrap="none">
              <a:spAutoFit/>
              <a:scene3d>
                <a:camera prst="orthographicFront"/>
                <a:lightRig dir="t" rig="threePt"/>
              </a:scene3d>
              <a:sp3d contourW="12700"/>
            </a:bodyPr>
            <a:lstStyle/>
            <a:p>
              <a:r>
                <a:rPr altLang="en-US" b="1" lang="zh-CN" sz="2800">
                  <a:solidFill>
                    <a:schemeClr val="accent2"/>
                  </a:solidFill>
                </a:rPr>
                <a:t>年度工作概述</a:t>
              </a:r>
            </a:p>
          </p:txBody>
        </p:sp>
        <p:sp>
          <p:nvSpPr>
            <p:cNvPr id="30" name="文本框 29"/>
            <p:cNvSpPr txBox="1"/>
            <p:nvPr/>
          </p:nvSpPr>
          <p:spPr>
            <a:xfrm>
              <a:off x="6096000" y="2482777"/>
              <a:ext cx="5061857" cy="27432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lumMod val="65000"/>
                    </a:schemeClr>
                  </a:solidFill>
                </a:rPr>
                <a:t>The user can demonstrate on a projector or computer</a:t>
              </a:r>
            </a:p>
          </p:txBody>
        </p:sp>
      </p:grpSp>
    </p:spTree>
    <p:extLst>
      <p:ext uri="{BB962C8B-B14F-4D97-AF65-F5344CB8AC3E}">
        <p14:creationId val="193220149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8"/>
                                        </p:tgtEl>
                                        <p:attrNameLst>
                                          <p:attrName>style.visibility</p:attrName>
                                        </p:attrNameLst>
                                      </p:cBhvr>
                                      <p:to>
                                        <p:strVal val="visible"/>
                                      </p:to>
                                    </p:set>
                                    <p:animEffect filter="fade" transition="in">
                                      <p:cBhvr>
                                        <p:cTn dur="1000" id="7"/>
                                        <p:tgtEl>
                                          <p:spTgt spid="28"/>
                                        </p:tgtEl>
                                      </p:cBhvr>
                                    </p:animEffect>
                                    <p:anim calcmode="lin" valueType="num">
                                      <p:cBhvr>
                                        <p:cTn dur="1000" fill="hold" id="8"/>
                                        <p:tgtEl>
                                          <p:spTgt spid="28"/>
                                        </p:tgtEl>
                                        <p:attrNameLst>
                                          <p:attrName>ppt_x</p:attrName>
                                        </p:attrNameLst>
                                      </p:cBhvr>
                                      <p:tavLst>
                                        <p:tav tm="0">
                                          <p:val>
                                            <p:strVal val="#ppt_x"/>
                                          </p:val>
                                        </p:tav>
                                        <p:tav tm="100000">
                                          <p:val>
                                            <p:strVal val="#ppt_x"/>
                                          </p:val>
                                        </p:tav>
                                      </p:tavLst>
                                    </p:anim>
                                    <p:anim calcmode="lin" valueType="num">
                                      <p:cBhvr>
                                        <p:cTn dur="1000" fill="hold" id="9"/>
                                        <p:tgtEl>
                                          <p:spTgt spid="28"/>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5"/>
                                        </p:tgtEl>
                                        <p:attrNameLst>
                                          <p:attrName>style.visibility</p:attrName>
                                        </p:attrNameLst>
                                      </p:cBhvr>
                                      <p:to>
                                        <p:strVal val="visible"/>
                                      </p:to>
                                    </p:set>
                                    <p:animEffect filter="fade" transition="in">
                                      <p:cBhvr>
                                        <p:cTn dur="1000" id="12"/>
                                        <p:tgtEl>
                                          <p:spTgt spid="5"/>
                                        </p:tgtEl>
                                      </p:cBhvr>
                                    </p:animEffect>
                                    <p:anim calcmode="lin" valueType="num">
                                      <p:cBhvr>
                                        <p:cTn dur="1000" fill="hold" id="13"/>
                                        <p:tgtEl>
                                          <p:spTgt spid="5"/>
                                        </p:tgtEl>
                                        <p:attrNameLst>
                                          <p:attrName>ppt_x</p:attrName>
                                        </p:attrNameLst>
                                      </p:cBhvr>
                                      <p:tavLst>
                                        <p:tav tm="0">
                                          <p:val>
                                            <p:strVal val="#ppt_x"/>
                                          </p:val>
                                        </p:tav>
                                        <p:tav tm="100000">
                                          <p:val>
                                            <p:strVal val="#ppt_x"/>
                                          </p:val>
                                        </p:tav>
                                      </p:tavLst>
                                    </p:anim>
                                    <p:anim calcmode="lin" valueType="num">
                                      <p:cBhvr>
                                        <p:cTn dur="1000" fill="hold" id="14"/>
                                        <p:tgtEl>
                                          <p:spTgt spid="5"/>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14" presetSubtype="10">
                                  <p:stCondLst>
                                    <p:cond delay="0"/>
                                  </p:stCondLst>
                                  <p:childTnLst>
                                    <p:set>
                                      <p:cBhvr>
                                        <p:cTn dur="1" fill="hold" id="17">
                                          <p:stCondLst>
                                            <p:cond delay="0"/>
                                          </p:stCondLst>
                                        </p:cTn>
                                        <p:tgtEl>
                                          <p:spTgt spid="14"/>
                                        </p:tgtEl>
                                        <p:attrNameLst>
                                          <p:attrName>style.visibility</p:attrName>
                                        </p:attrNameLst>
                                      </p:cBhvr>
                                      <p:to>
                                        <p:strVal val="visible"/>
                                      </p:to>
                                    </p:set>
                                    <p:animEffect filter="randombar(horizontal)" transition="in">
                                      <p:cBhvr>
                                        <p:cTn dur="500" id="18"/>
                                        <p:tgtEl>
                                          <p:spTgt spid="14"/>
                                        </p:tgtEl>
                                      </p:cBhvr>
                                    </p:animEffect>
                                  </p:childTnLst>
                                </p:cTn>
                              </p:par>
                            </p:childTnLst>
                          </p:cTn>
                        </p:par>
                        <p:par>
                          <p:cTn fill="hold" id="19" nodeType="afterGroup">
                            <p:stCondLst>
                              <p:cond delay="1500"/>
                            </p:stCondLst>
                            <p:childTnLst>
                              <p:par>
                                <p:cTn fill="hold" id="20" nodeType="afterEffect" presetClass="entr" presetID="14" presetSubtype="10">
                                  <p:stCondLst>
                                    <p:cond delay="0"/>
                                  </p:stCondLst>
                                  <p:childTnLst>
                                    <p:set>
                                      <p:cBhvr>
                                        <p:cTn dur="1" fill="hold" id="21">
                                          <p:stCondLst>
                                            <p:cond delay="0"/>
                                          </p:stCondLst>
                                        </p:cTn>
                                        <p:tgtEl>
                                          <p:spTgt spid="18"/>
                                        </p:tgtEl>
                                        <p:attrNameLst>
                                          <p:attrName>style.visibility</p:attrName>
                                        </p:attrNameLst>
                                      </p:cBhvr>
                                      <p:to>
                                        <p:strVal val="visible"/>
                                      </p:to>
                                    </p:set>
                                    <p:animEffect filter="randombar(horizontal)" transition="in">
                                      <p:cBhvr>
                                        <p:cTn dur="500" id="22"/>
                                        <p:tgtEl>
                                          <p:spTgt spid="18"/>
                                        </p:tgtEl>
                                      </p:cBhvr>
                                    </p:animEffect>
                                  </p:childTnLst>
                                </p:cTn>
                              </p:par>
                            </p:childTnLst>
                          </p:cTn>
                        </p:par>
                        <p:par>
                          <p:cTn fill="hold" id="23" nodeType="afterGroup">
                            <p:stCondLst>
                              <p:cond delay="2000"/>
                            </p:stCondLst>
                            <p:childTnLst>
                              <p:par>
                                <p:cTn fill="hold" id="24" nodeType="afterEffect" presetClass="entr" presetID="14" presetSubtype="10">
                                  <p:stCondLst>
                                    <p:cond delay="0"/>
                                  </p:stCondLst>
                                  <p:childTnLst>
                                    <p:set>
                                      <p:cBhvr>
                                        <p:cTn dur="1" fill="hold" id="25">
                                          <p:stCondLst>
                                            <p:cond delay="0"/>
                                          </p:stCondLst>
                                        </p:cTn>
                                        <p:tgtEl>
                                          <p:spTgt spid="21"/>
                                        </p:tgtEl>
                                        <p:attrNameLst>
                                          <p:attrName>style.visibility</p:attrName>
                                        </p:attrNameLst>
                                      </p:cBhvr>
                                      <p:to>
                                        <p:strVal val="visible"/>
                                      </p:to>
                                    </p:set>
                                    <p:animEffect filter="randombar(horizontal)" transition="in">
                                      <p:cBhvr>
                                        <p:cTn dur="500" id="26"/>
                                        <p:tgtEl>
                                          <p:spTgt spid="21"/>
                                        </p:tgtEl>
                                      </p:cBhvr>
                                    </p:animEffect>
                                  </p:childTnLst>
                                </p:cTn>
                              </p:par>
                            </p:childTnLst>
                          </p:cTn>
                        </p:par>
                        <p:par>
                          <p:cTn fill="hold" id="27" nodeType="afterGroup">
                            <p:stCondLst>
                              <p:cond delay="2500"/>
                            </p:stCondLst>
                            <p:childTnLst>
                              <p:par>
                                <p:cTn fill="hold" id="28" nodeType="afterEffect" presetClass="entr" presetID="14" presetSubtype="10">
                                  <p:stCondLst>
                                    <p:cond delay="0"/>
                                  </p:stCondLst>
                                  <p:childTnLst>
                                    <p:set>
                                      <p:cBhvr>
                                        <p:cTn dur="1" fill="hold" id="29">
                                          <p:stCondLst>
                                            <p:cond delay="0"/>
                                          </p:stCondLst>
                                        </p:cTn>
                                        <p:tgtEl>
                                          <p:spTgt spid="24"/>
                                        </p:tgtEl>
                                        <p:attrNameLst>
                                          <p:attrName>style.visibility</p:attrName>
                                        </p:attrNameLst>
                                      </p:cBhvr>
                                      <p:to>
                                        <p:strVal val="visible"/>
                                      </p:to>
                                    </p:set>
                                    <p:animEffect filter="randombar(horizontal)" transition="in">
                                      <p:cBhvr>
                                        <p:cTn dur="500" id="30"/>
                                        <p:tgtEl>
                                          <p:spTgt spid="24"/>
                                        </p:tgtEl>
                                      </p:cBhvr>
                                    </p:animEffect>
                                  </p:childTnLst>
                                </p:cTn>
                              </p:par>
                              <p:par>
                                <p:cTn fill="hold" grpId="0" id="31" nodeType="withEffect" presetClass="entr" presetID="42" presetSubtype="0">
                                  <p:stCondLst>
                                    <p:cond delay="0"/>
                                  </p:stCondLst>
                                  <p:childTnLst>
                                    <p:set>
                                      <p:cBhvr>
                                        <p:cTn dur="1" fill="hold" id="32">
                                          <p:stCondLst>
                                            <p:cond delay="0"/>
                                          </p:stCondLst>
                                        </p:cTn>
                                        <p:tgtEl>
                                          <p:spTgt spid="27"/>
                                        </p:tgtEl>
                                        <p:attrNameLst>
                                          <p:attrName>style.visibility</p:attrName>
                                        </p:attrNameLst>
                                      </p:cBhvr>
                                      <p:to>
                                        <p:strVal val="visible"/>
                                      </p:to>
                                    </p:set>
                                    <p:animEffect filter="fade" transition="in">
                                      <p:cBhvr>
                                        <p:cTn dur="1000" id="33"/>
                                        <p:tgtEl>
                                          <p:spTgt spid="27"/>
                                        </p:tgtEl>
                                      </p:cBhvr>
                                    </p:animEffect>
                                    <p:anim calcmode="lin" valueType="num">
                                      <p:cBhvr>
                                        <p:cTn dur="1000" fill="hold" id="34"/>
                                        <p:tgtEl>
                                          <p:spTgt spid="27"/>
                                        </p:tgtEl>
                                        <p:attrNameLst>
                                          <p:attrName>ppt_x</p:attrName>
                                        </p:attrNameLst>
                                      </p:cBhvr>
                                      <p:tavLst>
                                        <p:tav tm="0">
                                          <p:val>
                                            <p:strVal val="#ppt_x"/>
                                          </p:val>
                                        </p:tav>
                                        <p:tav tm="100000">
                                          <p:val>
                                            <p:strVal val="#ppt_x"/>
                                          </p:val>
                                        </p:tav>
                                      </p:tavLst>
                                    </p:anim>
                                    <p:anim calcmode="lin" valueType="num">
                                      <p:cBhvr>
                                        <p:cTn dur="1000" fill="hold" id="35"/>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5"/>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2" name="组合 31">
            <a:extLst>
              <a:ext uri="{FF2B5EF4-FFF2-40B4-BE49-F238E27FC236}">
                <a16:creationId xmlns:a16="http://schemas.microsoft.com/office/drawing/2014/main" id="{18153373-87D3-4AAC-ABD9-55A3BBC4516E}"/>
              </a:ext>
            </a:extLst>
          </p:cNvPr>
          <p:cNvGrpSpPr/>
          <p:nvPr/>
        </p:nvGrpSpPr>
        <p:grpSpPr>
          <a:xfrm>
            <a:off x="1435102" y="1903702"/>
            <a:ext cx="2800231" cy="3800313"/>
            <a:chOff x="1435102" y="1903702"/>
            <a:chExt cx="2800231" cy="3800313"/>
          </a:xfrm>
        </p:grpSpPr>
        <p:sp>
          <p:nvSpPr>
            <p:cNvPr id="5" name="Arrow: Pentagon 2">
              <a:extLst>
                <a:ext uri="{FF2B5EF4-FFF2-40B4-BE49-F238E27FC236}">
                  <a16:creationId xmlns:a16="http://schemas.microsoft.com/office/drawing/2014/main" id="{AE426E97-A5B1-4BC0-9C74-456C72D49A28}"/>
                </a:ext>
              </a:extLst>
            </p:cNvPr>
            <p:cNvSpPr/>
            <p:nvPr/>
          </p:nvSpPr>
          <p:spPr>
            <a:xfrm rot="5400000">
              <a:off x="1755128" y="1583677"/>
              <a:ext cx="2160180" cy="2800231"/>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1" lIns="216000" vert="vert270" wrap="none">
              <a:normAutofit/>
            </a:bodyPr>
            <a:lstStyle/>
            <a:p>
              <a:pPr algn="ctr"/>
              <a:endParaRPr altLang="en-US" lang="zh-CN"/>
            </a:p>
          </p:txBody>
        </p:sp>
        <p:sp>
          <p:nvSpPr>
            <p:cNvPr id="11" name="Freeform: Shape 20">
              <a:extLst>
                <a:ext uri="{FF2B5EF4-FFF2-40B4-BE49-F238E27FC236}">
                  <a16:creationId xmlns:a16="http://schemas.microsoft.com/office/drawing/2014/main" id="{03D5D0C2-C553-45A4-9437-74F06E21B0BB}"/>
                </a:ext>
              </a:extLst>
            </p:cNvPr>
            <p:cNvSpPr/>
            <p:nvPr/>
          </p:nvSpPr>
          <p:spPr bwMode="auto">
            <a:xfrm>
              <a:off x="2552702" y="2869693"/>
              <a:ext cx="565032" cy="565032"/>
            </a:xfrm>
            <a:custGeom>
              <a:gdLst>
                <a:gd fmla="*/ 223 w 228" name="T0"/>
                <a:gd fmla="*/ 95 h 228" name="T1"/>
                <a:gd fmla="*/ 196 w 228" name="T2"/>
                <a:gd fmla="*/ 90 h 228" name="T3"/>
                <a:gd fmla="*/ 189 w 228" name="T4"/>
                <a:gd fmla="*/ 74 h 228" name="T5"/>
                <a:gd fmla="*/ 205 w 228" name="T6"/>
                <a:gd fmla="*/ 50 h 228" name="T7"/>
                <a:gd fmla="*/ 205 w 228" name="T8"/>
                <a:gd fmla="*/ 43 h 228" name="T9"/>
                <a:gd fmla="*/ 185 w 228" name="T10"/>
                <a:gd fmla="*/ 24 h 228" name="T11"/>
                <a:gd fmla="*/ 178 w 228" name="T12"/>
                <a:gd fmla="*/ 23 h 228" name="T13"/>
                <a:gd fmla="*/ 155 w 228" name="T14"/>
                <a:gd fmla="*/ 39 h 228" name="T15"/>
                <a:gd fmla="*/ 138 w 228" name="T16"/>
                <a:gd fmla="*/ 32 h 228" name="T17"/>
                <a:gd fmla="*/ 133 w 228" name="T18"/>
                <a:gd fmla="*/ 5 h 228" name="T19"/>
                <a:gd fmla="*/ 127 w 228" name="T20"/>
                <a:gd fmla="*/ 0 h 228" name="T21"/>
                <a:gd fmla="*/ 100 w 228" name="T22"/>
                <a:gd fmla="*/ 0 h 228" name="T23"/>
                <a:gd fmla="*/ 94 w 228" name="T24"/>
                <a:gd fmla="*/ 5 h 228" name="T25"/>
                <a:gd fmla="*/ 89 w 228" name="T26"/>
                <a:gd fmla="*/ 32 h 228" name="T27"/>
                <a:gd fmla="*/ 73 w 228" name="T28"/>
                <a:gd fmla="*/ 39 h 228" name="T29"/>
                <a:gd fmla="*/ 50 w 228" name="T30"/>
                <a:gd fmla="*/ 23 h 228" name="T31"/>
                <a:gd fmla="*/ 43 w 228" name="T32"/>
                <a:gd fmla="*/ 24 h 228" name="T33"/>
                <a:gd fmla="*/ 23 w 228" name="T34"/>
                <a:gd fmla="*/ 43 h 228" name="T35"/>
                <a:gd fmla="*/ 23 w 228" name="T36"/>
                <a:gd fmla="*/ 51 h 228" name="T37"/>
                <a:gd fmla="*/ 39 w 228" name="T38"/>
                <a:gd fmla="*/ 74 h 228" name="T39"/>
                <a:gd fmla="*/ 32 w 228" name="T40"/>
                <a:gd fmla="*/ 90 h 228" name="T41"/>
                <a:gd fmla="*/ 5 w 228" name="T42"/>
                <a:gd fmla="*/ 95 h 228" name="T43"/>
                <a:gd fmla="*/ 0 w 228" name="T44"/>
                <a:gd fmla="*/ 100 h 228" name="T45"/>
                <a:gd fmla="*/ 0 w 228" name="T46"/>
                <a:gd fmla="*/ 128 h 228" name="T47"/>
                <a:gd fmla="*/ 5 w 228" name="T48"/>
                <a:gd fmla="*/ 134 h 228" name="T49"/>
                <a:gd fmla="*/ 32 w 228" name="T50"/>
                <a:gd fmla="*/ 139 h 228" name="T51"/>
                <a:gd fmla="*/ 39 w 228" name="T52"/>
                <a:gd fmla="*/ 155 h 228" name="T53"/>
                <a:gd fmla="*/ 23 w 228" name="T54"/>
                <a:gd fmla="*/ 178 h 228" name="T55"/>
                <a:gd fmla="*/ 24 w 228" name="T56"/>
                <a:gd fmla="*/ 185 h 228" name="T57"/>
                <a:gd fmla="*/ 43 w 228" name="T58"/>
                <a:gd fmla="*/ 204 h 228" name="T59"/>
                <a:gd fmla="*/ 51 w 228" name="T60"/>
                <a:gd fmla="*/ 205 h 228" name="T61"/>
                <a:gd fmla="*/ 73 w 228" name="T62"/>
                <a:gd fmla="*/ 189 h 228" name="T63"/>
                <a:gd fmla="*/ 89 w 228" name="T64"/>
                <a:gd fmla="*/ 196 h 228" name="T65"/>
                <a:gd fmla="*/ 94 w 228" name="T66"/>
                <a:gd fmla="*/ 223 h 228" name="T67"/>
                <a:gd fmla="*/ 100 w 228" name="T68"/>
                <a:gd fmla="*/ 228 h 228" name="T69"/>
                <a:gd fmla="*/ 127 w 228" name="T70"/>
                <a:gd fmla="*/ 228 h 228" name="T71"/>
                <a:gd fmla="*/ 133 w 228" name="T72"/>
                <a:gd fmla="*/ 223 h 228" name="T73"/>
                <a:gd fmla="*/ 138 w 228" name="T74"/>
                <a:gd fmla="*/ 196 h 228" name="T75"/>
                <a:gd fmla="*/ 154 w 228" name="T76"/>
                <a:gd fmla="*/ 190 h 228" name="T77"/>
                <a:gd fmla="*/ 177 w 228" name="T78"/>
                <a:gd fmla="*/ 205 h 228" name="T79"/>
                <a:gd fmla="*/ 185 w 228" name="T80"/>
                <a:gd fmla="*/ 205 h 228" name="T81"/>
                <a:gd fmla="*/ 204 w 228" name="T82"/>
                <a:gd fmla="*/ 185 h 228" name="T83"/>
                <a:gd fmla="*/ 205 w 228" name="T84"/>
                <a:gd fmla="*/ 178 h 228" name="T85"/>
                <a:gd fmla="*/ 189 w 228" name="T86"/>
                <a:gd fmla="*/ 155 h 228" name="T87"/>
                <a:gd fmla="*/ 196 w 228" name="T88"/>
                <a:gd fmla="*/ 139 h 228" name="T89"/>
                <a:gd fmla="*/ 223 w 228" name="T90"/>
                <a:gd fmla="*/ 134 h 228" name="T91"/>
                <a:gd fmla="*/ 228 w 228" name="T92"/>
                <a:gd fmla="*/ 128 h 228" name="T93"/>
                <a:gd fmla="*/ 228 w 228" name="T94"/>
                <a:gd fmla="*/ 100 h 228" name="T95"/>
                <a:gd fmla="*/ 223 w 228" name="T96"/>
                <a:gd fmla="*/ 95 h 228" name="T97"/>
                <a:gd fmla="*/ 114 w 228" name="T98"/>
                <a:gd fmla="*/ 149 h 228" name="T99"/>
                <a:gd fmla="*/ 79 w 228" name="T100"/>
                <a:gd fmla="*/ 114 h 228" name="T101"/>
                <a:gd fmla="*/ 114 w 228" name="T102"/>
                <a:gd fmla="*/ 79 h 228" name="T103"/>
                <a:gd fmla="*/ 149 w 228" name="T104"/>
                <a:gd fmla="*/ 114 h 228" name="T105"/>
                <a:gd fmla="*/ 114 w 228" name="T106"/>
                <a:gd fmla="*/ 149 h 22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28" w="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a:extLst/>
          </p:spPr>
          <p:txBody>
            <a:bodyPr anchor="ctr"/>
            <a:lstStyle/>
            <a:p>
              <a:pPr algn="ctr"/>
              <a:endParaRPr/>
            </a:p>
          </p:txBody>
        </p:sp>
        <p:sp>
          <p:nvSpPr>
            <p:cNvPr id="4" name="Rectangle 1">
              <a:extLst>
                <a:ext uri="{FF2B5EF4-FFF2-40B4-BE49-F238E27FC236}">
                  <a16:creationId xmlns:a16="http://schemas.microsoft.com/office/drawing/2014/main" id="{5BE7DF97-3FC6-4C3B-9AB2-A194A8EA83E8}"/>
                </a:ext>
              </a:extLst>
            </p:cNvPr>
            <p:cNvSpPr/>
            <p:nvPr/>
          </p:nvSpPr>
          <p:spPr>
            <a:xfrm>
              <a:off x="1435102" y="1903702"/>
              <a:ext cx="2800231" cy="3800313"/>
            </a:xfrm>
            <a:prstGeom prst="rect">
              <a:avLst/>
            </a:prstGeom>
            <a:ln w="3175">
              <a:solidFill>
                <a:schemeClr val="accent1"/>
              </a:solidFill>
              <a:prstDash val="sysDash"/>
            </a:ln>
          </p:spPr>
          <p:style>
            <a:lnRef idx="1">
              <a:schemeClr val="accent1"/>
            </a:lnRef>
            <a:fillRef idx="0">
              <a:schemeClr val="accent1"/>
            </a:fillRef>
            <a:effectRef idx="0">
              <a:schemeClr val="accent1"/>
            </a:effectRef>
            <a:fontRef idx="minor">
              <a:schemeClr val="tx1"/>
            </a:fontRef>
          </p:style>
          <p:txBody>
            <a:bodyPr anchor="t" anchorCtr="1" tIns="2160000" wrap="square">
              <a:normAutofit/>
            </a:bodyPr>
            <a:lstStyle/>
            <a:p>
              <a:pPr algn="ctr">
                <a:lnSpc>
                  <a:spcPct val="120000"/>
                </a:lnSpc>
              </a:pPr>
              <a:endParaRPr altLang="en-US" lang="zh-CN" sz="1100"/>
            </a:p>
          </p:txBody>
        </p:sp>
        <p:sp>
          <p:nvSpPr>
            <p:cNvPr id="26" name="矩形 25">
              <a:extLst>
                <a:ext uri="{FF2B5EF4-FFF2-40B4-BE49-F238E27FC236}">
                  <a16:creationId xmlns:a16="http://schemas.microsoft.com/office/drawing/2014/main" id="{F1F983FB-011F-467D-A1E1-DE3EDF19C057}"/>
                </a:ext>
              </a:extLst>
            </p:cNvPr>
            <p:cNvSpPr/>
            <p:nvPr/>
          </p:nvSpPr>
          <p:spPr>
            <a:xfrm>
              <a:off x="1713183" y="4372199"/>
              <a:ext cx="2243021" cy="85953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65000"/>
                      <a:lumOff val="35000"/>
                    </a:schemeClr>
                  </a:solidFill>
                </a:rPr>
                <a:t>用户可以在投影仪或者计算机上进行演示也可以将演示文稿打印出来</a:t>
              </a:r>
            </a:p>
          </p:txBody>
        </p:sp>
        <p:sp>
          <p:nvSpPr>
            <p:cNvPr id="27" name="矩形 26">
              <a:extLst>
                <a:ext uri="{FF2B5EF4-FFF2-40B4-BE49-F238E27FC236}">
                  <a16:creationId xmlns:a16="http://schemas.microsoft.com/office/drawing/2014/main" id="{2C4F63C9-B35F-4AF7-A419-E6895264FB5C}"/>
                </a:ext>
              </a:extLst>
            </p:cNvPr>
            <p:cNvSpPr/>
            <p:nvPr/>
          </p:nvSpPr>
          <p:spPr>
            <a:xfrm>
              <a:off x="1714230" y="2121896"/>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bg1"/>
                  </a:solidFill>
                </a:rPr>
                <a:t>标题文字添加</a:t>
              </a:r>
            </a:p>
          </p:txBody>
        </p:sp>
      </p:grpSp>
      <p:grpSp>
        <p:nvGrpSpPr>
          <p:cNvPr id="33" name="组合 32">
            <a:extLst>
              <a:ext uri="{FF2B5EF4-FFF2-40B4-BE49-F238E27FC236}">
                <a16:creationId xmlns:a16="http://schemas.microsoft.com/office/drawing/2014/main" id="{C7DFE3CA-E1CA-4064-B762-7230B90584D6}"/>
              </a:ext>
            </a:extLst>
          </p:cNvPr>
          <p:cNvGrpSpPr/>
          <p:nvPr/>
        </p:nvGrpSpPr>
        <p:grpSpPr>
          <a:xfrm>
            <a:off x="4695885" y="1903702"/>
            <a:ext cx="2800231" cy="3800313"/>
            <a:chOff x="4695885" y="1903702"/>
            <a:chExt cx="2800231" cy="3800313"/>
          </a:xfrm>
        </p:grpSpPr>
        <p:sp>
          <p:nvSpPr>
            <p:cNvPr id="7" name="Arrow: Pentagon 7">
              <a:extLst>
                <a:ext uri="{FF2B5EF4-FFF2-40B4-BE49-F238E27FC236}">
                  <a16:creationId xmlns:a16="http://schemas.microsoft.com/office/drawing/2014/main" id="{D744D063-D6D8-499A-95FF-1AAF15761078}"/>
                </a:ext>
              </a:extLst>
            </p:cNvPr>
            <p:cNvSpPr/>
            <p:nvPr/>
          </p:nvSpPr>
          <p:spPr>
            <a:xfrm rot="5400000">
              <a:off x="5015911" y="1583677"/>
              <a:ext cx="2160180" cy="280023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1" lIns="216000" vert="vert270" wrap="none">
              <a:normAutofit/>
            </a:bodyPr>
            <a:lstStyle/>
            <a:p>
              <a:pPr algn="ctr"/>
              <a:endParaRPr altLang="en-US" lang="zh-CN"/>
            </a:p>
          </p:txBody>
        </p:sp>
        <p:sp>
          <p:nvSpPr>
            <p:cNvPr id="12" name="Freeform: Shape 21">
              <a:extLst>
                <a:ext uri="{FF2B5EF4-FFF2-40B4-BE49-F238E27FC236}">
                  <a16:creationId xmlns:a16="http://schemas.microsoft.com/office/drawing/2014/main" id="{FB60DD4A-D5A5-48E0-A5F0-AE128A707C77}"/>
                </a:ext>
              </a:extLst>
            </p:cNvPr>
            <p:cNvSpPr/>
            <p:nvPr/>
          </p:nvSpPr>
          <p:spPr bwMode="auto">
            <a:xfrm>
              <a:off x="5825730" y="2869901"/>
              <a:ext cx="565032" cy="565032"/>
            </a:xfrm>
            <a:custGeom>
              <a:gdLst>
                <a:gd fmla="*/ 130 w 236" name="T0"/>
                <a:gd fmla="*/ 1 h 236" name="T1"/>
                <a:gd fmla="*/ 118 w 236" name="T2"/>
                <a:gd fmla="*/ 0 h 236" name="T3"/>
                <a:gd fmla="*/ 30 w 236" name="T4"/>
                <a:gd fmla="*/ 40 h 236" name="T5"/>
                <a:gd fmla="*/ 68 w 236" name="T6"/>
                <a:gd fmla="*/ 105 h 236" name="T7"/>
                <a:gd fmla="*/ 130 w 236" name="T8"/>
                <a:gd fmla="*/ 1 h 236" name="T9"/>
                <a:gd fmla="*/ 20 w 236" name="T10"/>
                <a:gd fmla="*/ 52 h 236" name="T11"/>
                <a:gd fmla="*/ 0 w 236" name="T12"/>
                <a:gd fmla="*/ 118 h 236" name="T13"/>
                <a:gd fmla="*/ 5 w 236" name="T14"/>
                <a:gd fmla="*/ 153 h 236" name="T15"/>
                <a:gd fmla="*/ 81 w 236" name="T16"/>
                <a:gd fmla="*/ 153 h 236" name="T17"/>
                <a:gd fmla="*/ 20 w 236" name="T18"/>
                <a:gd fmla="*/ 52 h 236" name="T19"/>
                <a:gd fmla="*/ 225 w 236" name="T20"/>
                <a:gd fmla="*/ 68 h 236" name="T21"/>
                <a:gd fmla="*/ 145 w 236" name="T22"/>
                <a:gd fmla="*/ 3 h 236" name="T23"/>
                <a:gd fmla="*/ 106 w 236" name="T24"/>
                <a:gd fmla="*/ 68 h 236" name="T25"/>
                <a:gd fmla="*/ 225 w 236" name="T26"/>
                <a:gd fmla="*/ 68 h 236" name="T27"/>
                <a:gd fmla="*/ 130 w 236" name="T28"/>
                <a:gd fmla="*/ 167 h 236" name="T29"/>
                <a:gd fmla="*/ 11 w 236" name="T30"/>
                <a:gd fmla="*/ 167 h 236" name="T31"/>
                <a:gd fmla="*/ 96 w 236" name="T32"/>
                <a:gd fmla="*/ 234 h 236" name="T33"/>
                <a:gd fmla="*/ 93 w 236" name="T34"/>
                <a:gd fmla="*/ 232 h 236" name="T35"/>
                <a:gd fmla="*/ 130 w 236" name="T36"/>
                <a:gd fmla="*/ 167 h 236" name="T37"/>
                <a:gd fmla="*/ 230 w 236" name="T38"/>
                <a:gd fmla="*/ 82 h 236" name="T39"/>
                <a:gd fmla="*/ 155 w 236" name="T40"/>
                <a:gd fmla="*/ 82 h 236" name="T41"/>
                <a:gd fmla="*/ 215 w 236" name="T42"/>
                <a:gd fmla="*/ 186 h 236" name="T43"/>
                <a:gd fmla="*/ 236 w 236" name="T44"/>
                <a:gd fmla="*/ 118 h 236" name="T45"/>
                <a:gd fmla="*/ 230 w 236" name="T46"/>
                <a:gd fmla="*/ 82 h 236" name="T47"/>
                <a:gd fmla="*/ 108 w 236" name="T48"/>
                <a:gd fmla="*/ 236 h 236" name="T49"/>
                <a:gd fmla="*/ 118 w 236" name="T50"/>
                <a:gd fmla="*/ 236 h 236" name="T51"/>
                <a:gd fmla="*/ 205 w 236" name="T52"/>
                <a:gd fmla="*/ 198 h 236" name="T53"/>
                <a:gd fmla="*/ 167 w 236" name="T54"/>
                <a:gd fmla="*/ 132 h 236" name="T55"/>
                <a:gd fmla="*/ 108 w 236" name="T56"/>
                <a:gd fmla="*/ 236 h 236"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36" w="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a:extLst/>
          </p:spPr>
          <p:txBody>
            <a:bodyPr anchor="ctr"/>
            <a:lstStyle/>
            <a:p>
              <a:pPr algn="ctr"/>
              <a:endParaRPr/>
            </a:p>
          </p:txBody>
        </p:sp>
        <p:sp>
          <p:nvSpPr>
            <p:cNvPr id="6" name="Rectangle 6">
              <a:extLst>
                <a:ext uri="{FF2B5EF4-FFF2-40B4-BE49-F238E27FC236}">
                  <a16:creationId xmlns:a16="http://schemas.microsoft.com/office/drawing/2014/main" id="{EC091D1B-0D6C-4942-AF29-080F18FE4969}"/>
                </a:ext>
              </a:extLst>
            </p:cNvPr>
            <p:cNvSpPr/>
            <p:nvPr/>
          </p:nvSpPr>
          <p:spPr>
            <a:xfrm>
              <a:off x="4695885" y="1903702"/>
              <a:ext cx="2800231" cy="3800313"/>
            </a:xfrm>
            <a:prstGeom prst="rect">
              <a:avLst/>
            </a:prstGeom>
            <a:ln w="3175">
              <a:solidFill>
                <a:schemeClr val="accent2"/>
              </a:solidFill>
              <a:prstDash val="sysDash"/>
            </a:ln>
          </p:spPr>
          <p:style>
            <a:lnRef idx="1">
              <a:schemeClr val="accent1"/>
            </a:lnRef>
            <a:fillRef idx="0">
              <a:schemeClr val="accent1"/>
            </a:fillRef>
            <a:effectRef idx="0">
              <a:schemeClr val="accent1"/>
            </a:effectRef>
            <a:fontRef idx="minor">
              <a:schemeClr val="tx1"/>
            </a:fontRef>
          </p:style>
          <p:txBody>
            <a:bodyPr anchor="t" anchorCtr="1" tIns="2160000" wrap="square">
              <a:normAutofit/>
            </a:bodyPr>
            <a:lstStyle/>
            <a:p>
              <a:pPr algn="ctr">
                <a:lnSpc>
                  <a:spcPct val="120000"/>
                </a:lnSpc>
              </a:pPr>
              <a:endParaRPr altLang="en-US" lang="zh-CN" sz="1100"/>
            </a:p>
          </p:txBody>
        </p:sp>
        <p:sp>
          <p:nvSpPr>
            <p:cNvPr id="28" name="矩形 27">
              <a:extLst>
                <a:ext uri="{FF2B5EF4-FFF2-40B4-BE49-F238E27FC236}">
                  <a16:creationId xmlns:a16="http://schemas.microsoft.com/office/drawing/2014/main" id="{78FAE88E-3B1E-4B72-8FE2-CC2C520627F0}"/>
                </a:ext>
              </a:extLst>
            </p:cNvPr>
            <p:cNvSpPr/>
            <p:nvPr/>
          </p:nvSpPr>
          <p:spPr>
            <a:xfrm>
              <a:off x="4975011" y="2121896"/>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bg1"/>
                  </a:solidFill>
                </a:rPr>
                <a:t>标题文字添加</a:t>
              </a:r>
            </a:p>
          </p:txBody>
        </p:sp>
        <p:sp>
          <p:nvSpPr>
            <p:cNvPr id="30" name="矩形 29">
              <a:extLst>
                <a:ext uri="{FF2B5EF4-FFF2-40B4-BE49-F238E27FC236}">
                  <a16:creationId xmlns:a16="http://schemas.microsoft.com/office/drawing/2014/main" id="{D3EABEEF-A8D8-4C3B-9F82-D177013FCDF9}"/>
                </a:ext>
              </a:extLst>
            </p:cNvPr>
            <p:cNvSpPr/>
            <p:nvPr/>
          </p:nvSpPr>
          <p:spPr>
            <a:xfrm>
              <a:off x="4975011" y="4372199"/>
              <a:ext cx="2243021" cy="85953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65000"/>
                      <a:lumOff val="35000"/>
                    </a:schemeClr>
                  </a:solidFill>
                </a:rPr>
                <a:t>用户可以在投影仪或者计算机上进行演示也可以将演示文稿打印出来</a:t>
              </a:r>
            </a:p>
          </p:txBody>
        </p:sp>
      </p:grpSp>
      <p:grpSp>
        <p:nvGrpSpPr>
          <p:cNvPr id="34" name="组合 33">
            <a:extLst>
              <a:ext uri="{FF2B5EF4-FFF2-40B4-BE49-F238E27FC236}">
                <a16:creationId xmlns:a16="http://schemas.microsoft.com/office/drawing/2014/main" id="{7571B6D6-9464-4CF3-AF68-B66693C8F4FF}"/>
              </a:ext>
            </a:extLst>
          </p:cNvPr>
          <p:cNvGrpSpPr/>
          <p:nvPr/>
        </p:nvGrpSpPr>
        <p:grpSpPr>
          <a:xfrm>
            <a:off x="7956669" y="1903702"/>
            <a:ext cx="2800231" cy="3800313"/>
            <a:chOff x="7956669" y="1903702"/>
            <a:chExt cx="2800231" cy="3800313"/>
          </a:xfrm>
        </p:grpSpPr>
        <p:sp>
          <p:nvSpPr>
            <p:cNvPr id="9" name="Arrow: Pentagon 12">
              <a:extLst>
                <a:ext uri="{FF2B5EF4-FFF2-40B4-BE49-F238E27FC236}">
                  <a16:creationId xmlns:a16="http://schemas.microsoft.com/office/drawing/2014/main" id="{17000868-7A02-40DD-BE03-503F264DB466}"/>
                </a:ext>
              </a:extLst>
            </p:cNvPr>
            <p:cNvSpPr/>
            <p:nvPr/>
          </p:nvSpPr>
          <p:spPr>
            <a:xfrm rot="5400000">
              <a:off x="8276695" y="1583677"/>
              <a:ext cx="2160180" cy="2800231"/>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1" lIns="216000" tIns="0" vert="vert270" wrap="none">
              <a:normAutofit/>
            </a:bodyPr>
            <a:lstStyle/>
            <a:p>
              <a:pPr algn="ctr"/>
              <a:endParaRPr altLang="en-US" lang="zh-CN"/>
            </a:p>
          </p:txBody>
        </p:sp>
        <p:sp>
          <p:nvSpPr>
            <p:cNvPr id="10" name="Freeform: Shape 19">
              <a:extLst>
                <a:ext uri="{FF2B5EF4-FFF2-40B4-BE49-F238E27FC236}">
                  <a16:creationId xmlns:a16="http://schemas.microsoft.com/office/drawing/2014/main" id="{12CF8B9F-FABF-4B86-992D-B6446D17B3D0}"/>
                </a:ext>
              </a:extLst>
            </p:cNvPr>
            <p:cNvSpPr/>
            <p:nvPr/>
          </p:nvSpPr>
          <p:spPr bwMode="auto">
            <a:xfrm>
              <a:off x="9074268" y="2869693"/>
              <a:ext cx="565032" cy="565032"/>
            </a:xfrm>
            <a:custGeom>
              <a:gdLst>
                <a:gd fmla="*/ 118 w 236" name="T0"/>
                <a:gd fmla="*/ 0 h 236" name="T1"/>
                <a:gd fmla="*/ 0 w 236" name="T2"/>
                <a:gd fmla="*/ 118 h 236" name="T3"/>
                <a:gd fmla="*/ 118 w 236" name="T4"/>
                <a:gd fmla="*/ 236 h 236" name="T5"/>
                <a:gd fmla="*/ 236 w 236" name="T6"/>
                <a:gd fmla="*/ 118 h 236" name="T7"/>
                <a:gd fmla="*/ 118 w 236" name="T8"/>
                <a:gd fmla="*/ 0 h 236" name="T9"/>
                <a:gd fmla="*/ 106 w 236" name="T10"/>
                <a:gd fmla="*/ 171 h 236" name="T11"/>
                <a:gd fmla="*/ 54 w 236" name="T12"/>
                <a:gd fmla="*/ 163 h 236" name="T13"/>
                <a:gd fmla="*/ 54 w 236" name="T14"/>
                <a:gd fmla="*/ 121 h 236" name="T15"/>
                <a:gd fmla="*/ 106 w 236" name="T16"/>
                <a:gd fmla="*/ 121 h 236" name="T17"/>
                <a:gd fmla="*/ 106 w 236" name="T18"/>
                <a:gd fmla="*/ 171 h 236" name="T19"/>
                <a:gd fmla="*/ 106 w 236" name="T20"/>
                <a:gd fmla="*/ 114 h 236" name="T21"/>
                <a:gd fmla="*/ 54 w 236" name="T22"/>
                <a:gd fmla="*/ 114 h 236" name="T23"/>
                <a:gd fmla="*/ 54 w 236" name="T24"/>
                <a:gd fmla="*/ 72 h 236" name="T25"/>
                <a:gd fmla="*/ 106 w 236" name="T26"/>
                <a:gd fmla="*/ 64 h 236" name="T27"/>
                <a:gd fmla="*/ 106 w 236" name="T28"/>
                <a:gd fmla="*/ 114 h 236" name="T29"/>
                <a:gd fmla="*/ 182 w 236" name="T30"/>
                <a:gd fmla="*/ 182 h 236" name="T31"/>
                <a:gd fmla="*/ 113 w 236" name="T32"/>
                <a:gd fmla="*/ 172 h 236" name="T33"/>
                <a:gd fmla="*/ 113 w 236" name="T34"/>
                <a:gd fmla="*/ 121 h 236" name="T35"/>
                <a:gd fmla="*/ 182 w 236" name="T36"/>
                <a:gd fmla="*/ 121 h 236" name="T37"/>
                <a:gd fmla="*/ 182 w 236" name="T38"/>
                <a:gd fmla="*/ 182 h 236" name="T39"/>
                <a:gd fmla="*/ 182 w 236" name="T40"/>
                <a:gd fmla="*/ 114 h 236" name="T41"/>
                <a:gd fmla="*/ 113 w 236" name="T42"/>
                <a:gd fmla="*/ 114 h 236" name="T43"/>
                <a:gd fmla="*/ 113 w 236" name="T44"/>
                <a:gd fmla="*/ 63 h 236" name="T45"/>
                <a:gd fmla="*/ 182 w 236" name="T46"/>
                <a:gd fmla="*/ 53 h 236" name="T47"/>
                <a:gd fmla="*/ 182 w 236" name="T48"/>
                <a:gd fmla="*/ 114 h 236"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36" w="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a:extLst/>
          </p:spPr>
          <p:txBody>
            <a:bodyPr anchor="ctr"/>
            <a:lstStyle/>
            <a:p>
              <a:pPr algn="ctr"/>
              <a:endParaRPr/>
            </a:p>
          </p:txBody>
        </p:sp>
        <p:sp>
          <p:nvSpPr>
            <p:cNvPr id="8" name="Rectangle 11">
              <a:extLst>
                <a:ext uri="{FF2B5EF4-FFF2-40B4-BE49-F238E27FC236}">
                  <a16:creationId xmlns:a16="http://schemas.microsoft.com/office/drawing/2014/main" id="{7DD5FC04-B4DA-4E5A-987F-A7E3574D3211}"/>
                </a:ext>
              </a:extLst>
            </p:cNvPr>
            <p:cNvSpPr/>
            <p:nvPr/>
          </p:nvSpPr>
          <p:spPr>
            <a:xfrm>
              <a:off x="7956669" y="1903702"/>
              <a:ext cx="2800231" cy="3800313"/>
            </a:xfrm>
            <a:prstGeom prst="rect">
              <a:avLst/>
            </a:prstGeom>
            <a:ln w="3175">
              <a:solidFill>
                <a:schemeClr val="accent3"/>
              </a:solidFill>
              <a:prstDash val="sysDash"/>
            </a:ln>
          </p:spPr>
          <p:style>
            <a:lnRef idx="1">
              <a:schemeClr val="accent1"/>
            </a:lnRef>
            <a:fillRef idx="0">
              <a:schemeClr val="accent1"/>
            </a:fillRef>
            <a:effectRef idx="0">
              <a:schemeClr val="accent1"/>
            </a:effectRef>
            <a:fontRef idx="minor">
              <a:schemeClr val="tx1"/>
            </a:fontRef>
          </p:style>
          <p:txBody>
            <a:bodyPr anchor="t" anchorCtr="1" tIns="2160000" wrap="square">
              <a:normAutofit/>
            </a:bodyPr>
            <a:lstStyle/>
            <a:p>
              <a:pPr algn="ctr">
                <a:lnSpc>
                  <a:spcPct val="120000"/>
                </a:lnSpc>
              </a:pPr>
              <a:endParaRPr altLang="en-US" lang="zh-CN" sz="1100"/>
            </a:p>
          </p:txBody>
        </p:sp>
        <p:sp>
          <p:nvSpPr>
            <p:cNvPr id="29" name="矩形 28">
              <a:extLst>
                <a:ext uri="{FF2B5EF4-FFF2-40B4-BE49-F238E27FC236}">
                  <a16:creationId xmlns:a16="http://schemas.microsoft.com/office/drawing/2014/main" id="{B1ED2202-D6FE-4CEA-BE4D-D9882D60F5B4}"/>
                </a:ext>
              </a:extLst>
            </p:cNvPr>
            <p:cNvSpPr/>
            <p:nvPr/>
          </p:nvSpPr>
          <p:spPr>
            <a:xfrm>
              <a:off x="8235797" y="2121896"/>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bg1"/>
                  </a:solidFill>
                </a:rPr>
                <a:t>标题文字添加</a:t>
              </a:r>
            </a:p>
          </p:txBody>
        </p:sp>
        <p:sp>
          <p:nvSpPr>
            <p:cNvPr id="31" name="矩形 30">
              <a:extLst>
                <a:ext uri="{FF2B5EF4-FFF2-40B4-BE49-F238E27FC236}">
                  <a16:creationId xmlns:a16="http://schemas.microsoft.com/office/drawing/2014/main" id="{EF667F3E-2A39-477E-AD88-6442E38DACF2}"/>
                </a:ext>
              </a:extLst>
            </p:cNvPr>
            <p:cNvSpPr/>
            <p:nvPr/>
          </p:nvSpPr>
          <p:spPr>
            <a:xfrm>
              <a:off x="8273762" y="4372199"/>
              <a:ext cx="2243021" cy="85953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65000"/>
                      <a:lumOff val="35000"/>
                    </a:schemeClr>
                  </a:solidFill>
                </a:rPr>
                <a:t>用户可以在投影仪或者计算机上进行演示也可以将演示文稿打印出来</a:t>
              </a:r>
            </a:p>
          </p:txBody>
        </p:sp>
      </p:grpSp>
      <p:grpSp>
        <p:nvGrpSpPr>
          <p:cNvPr id="20" name="组合 19"/>
          <p:cNvGrpSpPr/>
          <p:nvPr/>
        </p:nvGrpSpPr>
        <p:grpSpPr>
          <a:xfrm>
            <a:off x="1740503" y="450599"/>
            <a:ext cx="5061857" cy="698750"/>
            <a:chOff x="6096000" y="2061026"/>
            <a:chExt cx="5061857" cy="698750"/>
          </a:xfrm>
        </p:grpSpPr>
        <p:sp>
          <p:nvSpPr>
            <p:cNvPr id="21" name="文本框 20"/>
            <p:cNvSpPr txBox="1"/>
            <p:nvPr/>
          </p:nvSpPr>
          <p:spPr>
            <a:xfrm>
              <a:off x="6096000" y="2061026"/>
              <a:ext cx="2316480" cy="518160"/>
            </a:xfrm>
            <a:prstGeom prst="rect">
              <a:avLst/>
            </a:prstGeom>
            <a:noFill/>
          </p:spPr>
          <p:txBody>
            <a:bodyPr rtlCol="0" wrap="none">
              <a:spAutoFit/>
              <a:scene3d>
                <a:camera prst="orthographicFront"/>
                <a:lightRig dir="t" rig="threePt"/>
              </a:scene3d>
              <a:sp3d contourW="12700"/>
            </a:bodyPr>
            <a:lstStyle/>
            <a:p>
              <a:r>
                <a:rPr altLang="en-US" b="1" lang="zh-CN" sz="2800">
                  <a:solidFill>
                    <a:schemeClr val="accent2"/>
                  </a:solidFill>
                </a:rPr>
                <a:t>年度工作概述</a:t>
              </a:r>
            </a:p>
          </p:txBody>
        </p:sp>
        <p:sp>
          <p:nvSpPr>
            <p:cNvPr id="22" name="文本框 21"/>
            <p:cNvSpPr txBox="1"/>
            <p:nvPr/>
          </p:nvSpPr>
          <p:spPr>
            <a:xfrm>
              <a:off x="6096000" y="2482777"/>
              <a:ext cx="5061857" cy="27432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lumMod val="65000"/>
                    </a:schemeClr>
                  </a:solidFill>
                </a:rPr>
                <a:t>The user can demonstrate on a projector or computer</a:t>
              </a:r>
            </a:p>
          </p:txBody>
        </p:sp>
      </p:grpSp>
    </p:spTree>
    <p:extLst>
      <p:ext uri="{BB962C8B-B14F-4D97-AF65-F5344CB8AC3E}">
        <p14:creationId val="97996781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7" presetSubtype="1">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p:cTn dur="500" fill="hold" id="7"/>
                                        <p:tgtEl>
                                          <p:spTgt spid="32"/>
                                        </p:tgtEl>
                                        <p:attrNameLst>
                                          <p:attrName>ppt_x</p:attrName>
                                        </p:attrNameLst>
                                      </p:cBhvr>
                                      <p:tavLst>
                                        <p:tav tm="0">
                                          <p:val>
                                            <p:strVal val="#ppt_x"/>
                                          </p:val>
                                        </p:tav>
                                        <p:tav tm="100000">
                                          <p:val>
                                            <p:strVal val="#ppt_x"/>
                                          </p:val>
                                        </p:tav>
                                      </p:tavLst>
                                    </p:anim>
                                    <p:anim calcmode="lin" valueType="num">
                                      <p:cBhvr>
                                        <p:cTn dur="500" fill="hold" id="8"/>
                                        <p:tgtEl>
                                          <p:spTgt spid="32"/>
                                        </p:tgtEl>
                                        <p:attrNameLst>
                                          <p:attrName>ppt_y</p:attrName>
                                        </p:attrNameLst>
                                      </p:cBhvr>
                                      <p:tavLst>
                                        <p:tav tm="0">
                                          <p:val>
                                            <p:strVal val="#ppt_y-#ppt_h/2"/>
                                          </p:val>
                                        </p:tav>
                                        <p:tav tm="100000">
                                          <p:val>
                                            <p:strVal val="#ppt_y"/>
                                          </p:val>
                                        </p:tav>
                                      </p:tavLst>
                                    </p:anim>
                                    <p:anim calcmode="lin" valueType="num">
                                      <p:cBhvr>
                                        <p:cTn dur="500" fill="hold" id="9"/>
                                        <p:tgtEl>
                                          <p:spTgt spid="32"/>
                                        </p:tgtEl>
                                        <p:attrNameLst>
                                          <p:attrName>ppt_w</p:attrName>
                                        </p:attrNameLst>
                                      </p:cBhvr>
                                      <p:tavLst>
                                        <p:tav tm="0">
                                          <p:val>
                                            <p:strVal val="#ppt_w"/>
                                          </p:val>
                                        </p:tav>
                                        <p:tav tm="100000">
                                          <p:val>
                                            <p:strVal val="#ppt_w"/>
                                          </p:val>
                                        </p:tav>
                                      </p:tavLst>
                                    </p:anim>
                                    <p:anim calcmode="lin" valueType="num">
                                      <p:cBhvr>
                                        <p:cTn dur="500" fill="hold" id="10"/>
                                        <p:tgtEl>
                                          <p:spTgt spid="32"/>
                                        </p:tgtEl>
                                        <p:attrNameLst>
                                          <p:attrName>ppt_h</p:attrName>
                                        </p:attrNameLst>
                                      </p:cBhvr>
                                      <p:tavLst>
                                        <p:tav tm="0">
                                          <p:val>
                                            <p:fltVal val="0"/>
                                          </p:val>
                                        </p:tav>
                                        <p:tav tm="100000">
                                          <p:val>
                                            <p:strVal val="#ppt_h"/>
                                          </p:val>
                                        </p:tav>
                                      </p:tavLst>
                                    </p:anim>
                                  </p:childTnLst>
                                </p:cTn>
                              </p:par>
                            </p:childTnLst>
                          </p:cTn>
                        </p:par>
                        <p:par>
                          <p:cTn fill="hold" id="11" nodeType="afterGroup">
                            <p:stCondLst>
                              <p:cond delay="500"/>
                            </p:stCondLst>
                            <p:childTnLst>
                              <p:par>
                                <p:cTn fill="hold" id="12" nodeType="afterEffect" presetClass="entr" presetID="17" presetSubtype="1">
                                  <p:stCondLst>
                                    <p:cond delay="0"/>
                                  </p:stCondLst>
                                  <p:childTnLst>
                                    <p:set>
                                      <p:cBhvr>
                                        <p:cTn dur="1" fill="hold" id="13">
                                          <p:stCondLst>
                                            <p:cond delay="0"/>
                                          </p:stCondLst>
                                        </p:cTn>
                                        <p:tgtEl>
                                          <p:spTgt spid="33"/>
                                        </p:tgtEl>
                                        <p:attrNameLst>
                                          <p:attrName>style.visibility</p:attrName>
                                        </p:attrNameLst>
                                      </p:cBhvr>
                                      <p:to>
                                        <p:strVal val="visible"/>
                                      </p:to>
                                    </p:set>
                                    <p:anim calcmode="lin" valueType="num">
                                      <p:cBhvr>
                                        <p:cTn dur="500" fill="hold" id="14"/>
                                        <p:tgtEl>
                                          <p:spTgt spid="33"/>
                                        </p:tgtEl>
                                        <p:attrNameLst>
                                          <p:attrName>ppt_x</p:attrName>
                                        </p:attrNameLst>
                                      </p:cBhvr>
                                      <p:tavLst>
                                        <p:tav tm="0">
                                          <p:val>
                                            <p:strVal val="#ppt_x"/>
                                          </p:val>
                                        </p:tav>
                                        <p:tav tm="100000">
                                          <p:val>
                                            <p:strVal val="#ppt_x"/>
                                          </p:val>
                                        </p:tav>
                                      </p:tavLst>
                                    </p:anim>
                                    <p:anim calcmode="lin" valueType="num">
                                      <p:cBhvr>
                                        <p:cTn dur="500" fill="hold" id="15"/>
                                        <p:tgtEl>
                                          <p:spTgt spid="33"/>
                                        </p:tgtEl>
                                        <p:attrNameLst>
                                          <p:attrName>ppt_y</p:attrName>
                                        </p:attrNameLst>
                                      </p:cBhvr>
                                      <p:tavLst>
                                        <p:tav tm="0">
                                          <p:val>
                                            <p:strVal val="#ppt_y-#ppt_h/2"/>
                                          </p:val>
                                        </p:tav>
                                        <p:tav tm="100000">
                                          <p:val>
                                            <p:strVal val="#ppt_y"/>
                                          </p:val>
                                        </p:tav>
                                      </p:tavLst>
                                    </p:anim>
                                    <p:anim calcmode="lin" valueType="num">
                                      <p:cBhvr>
                                        <p:cTn dur="500" fill="hold" id="16"/>
                                        <p:tgtEl>
                                          <p:spTgt spid="33"/>
                                        </p:tgtEl>
                                        <p:attrNameLst>
                                          <p:attrName>ppt_w</p:attrName>
                                        </p:attrNameLst>
                                      </p:cBhvr>
                                      <p:tavLst>
                                        <p:tav tm="0">
                                          <p:val>
                                            <p:strVal val="#ppt_w"/>
                                          </p:val>
                                        </p:tav>
                                        <p:tav tm="100000">
                                          <p:val>
                                            <p:strVal val="#ppt_w"/>
                                          </p:val>
                                        </p:tav>
                                      </p:tavLst>
                                    </p:anim>
                                    <p:anim calcmode="lin" valueType="num">
                                      <p:cBhvr>
                                        <p:cTn dur="500" fill="hold" id="17"/>
                                        <p:tgtEl>
                                          <p:spTgt spid="33"/>
                                        </p:tgtEl>
                                        <p:attrNameLst>
                                          <p:attrName>ppt_h</p:attrName>
                                        </p:attrNameLst>
                                      </p:cBhvr>
                                      <p:tavLst>
                                        <p:tav tm="0">
                                          <p:val>
                                            <p:fltVal val="0"/>
                                          </p:val>
                                        </p:tav>
                                        <p:tav tm="100000">
                                          <p:val>
                                            <p:strVal val="#ppt_h"/>
                                          </p:val>
                                        </p:tav>
                                      </p:tavLst>
                                    </p:anim>
                                  </p:childTnLst>
                                </p:cTn>
                              </p:par>
                            </p:childTnLst>
                          </p:cTn>
                        </p:par>
                        <p:par>
                          <p:cTn fill="hold" id="18" nodeType="afterGroup">
                            <p:stCondLst>
                              <p:cond delay="1000"/>
                            </p:stCondLst>
                            <p:childTnLst>
                              <p:par>
                                <p:cTn fill="hold" id="19" nodeType="afterEffect" presetClass="entr" presetID="17" presetSubtype="1">
                                  <p:stCondLst>
                                    <p:cond delay="0"/>
                                  </p:stCondLst>
                                  <p:childTnLst>
                                    <p:set>
                                      <p:cBhvr>
                                        <p:cTn dur="1" fill="hold" id="20">
                                          <p:stCondLst>
                                            <p:cond delay="0"/>
                                          </p:stCondLst>
                                        </p:cTn>
                                        <p:tgtEl>
                                          <p:spTgt spid="34"/>
                                        </p:tgtEl>
                                        <p:attrNameLst>
                                          <p:attrName>style.visibility</p:attrName>
                                        </p:attrNameLst>
                                      </p:cBhvr>
                                      <p:to>
                                        <p:strVal val="visible"/>
                                      </p:to>
                                    </p:set>
                                    <p:anim calcmode="lin" valueType="num">
                                      <p:cBhvr>
                                        <p:cTn dur="500" fill="hold" id="21"/>
                                        <p:tgtEl>
                                          <p:spTgt spid="34"/>
                                        </p:tgtEl>
                                        <p:attrNameLst>
                                          <p:attrName>ppt_x</p:attrName>
                                        </p:attrNameLst>
                                      </p:cBhvr>
                                      <p:tavLst>
                                        <p:tav tm="0">
                                          <p:val>
                                            <p:strVal val="#ppt_x"/>
                                          </p:val>
                                        </p:tav>
                                        <p:tav tm="100000">
                                          <p:val>
                                            <p:strVal val="#ppt_x"/>
                                          </p:val>
                                        </p:tav>
                                      </p:tavLst>
                                    </p:anim>
                                    <p:anim calcmode="lin" valueType="num">
                                      <p:cBhvr>
                                        <p:cTn dur="500" fill="hold" id="22"/>
                                        <p:tgtEl>
                                          <p:spTgt spid="34"/>
                                        </p:tgtEl>
                                        <p:attrNameLst>
                                          <p:attrName>ppt_y</p:attrName>
                                        </p:attrNameLst>
                                      </p:cBhvr>
                                      <p:tavLst>
                                        <p:tav tm="0">
                                          <p:val>
                                            <p:strVal val="#ppt_y-#ppt_h/2"/>
                                          </p:val>
                                        </p:tav>
                                        <p:tav tm="100000">
                                          <p:val>
                                            <p:strVal val="#ppt_y"/>
                                          </p:val>
                                        </p:tav>
                                      </p:tavLst>
                                    </p:anim>
                                    <p:anim calcmode="lin" valueType="num">
                                      <p:cBhvr>
                                        <p:cTn dur="500" fill="hold" id="23"/>
                                        <p:tgtEl>
                                          <p:spTgt spid="34"/>
                                        </p:tgtEl>
                                        <p:attrNameLst>
                                          <p:attrName>ppt_w</p:attrName>
                                        </p:attrNameLst>
                                      </p:cBhvr>
                                      <p:tavLst>
                                        <p:tav tm="0">
                                          <p:val>
                                            <p:strVal val="#ppt_w"/>
                                          </p:val>
                                        </p:tav>
                                        <p:tav tm="100000">
                                          <p:val>
                                            <p:strVal val="#ppt_w"/>
                                          </p:val>
                                        </p:tav>
                                      </p:tavLst>
                                    </p:anim>
                                    <p:anim calcmode="lin" valueType="num">
                                      <p:cBhvr>
                                        <p:cTn dur="500" fill="hold" id="24"/>
                                        <p:tgtEl>
                                          <p:spTgt spid="34"/>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AA228536-E06C-4246-9921-5981D42A0643}"/>
              </a:ext>
            </a:extLst>
          </p:cNvPr>
          <p:cNvSpPr txBox="1"/>
          <p:nvPr/>
        </p:nvSpPr>
        <p:spPr>
          <a:xfrm>
            <a:off x="874713" y="3398462"/>
            <a:ext cx="2926080" cy="640080"/>
          </a:xfrm>
          <a:prstGeom prst="rect">
            <a:avLst/>
          </a:prstGeom>
          <a:noFill/>
        </p:spPr>
        <p:txBody>
          <a:bodyPr rtlCol="0" wrap="none">
            <a:spAutoFit/>
            <a:scene3d>
              <a:camera prst="orthographicFront"/>
              <a:lightRig dir="t" rig="threePt"/>
            </a:scene3d>
            <a:sp3d contourW="12700"/>
          </a:bodyPr>
          <a:lstStyle/>
          <a:p>
            <a:r>
              <a:rPr altLang="en-US" b="1" lang="zh-CN" sz="3600">
                <a:solidFill>
                  <a:schemeClr val="tx1">
                    <a:lumMod val="75000"/>
                    <a:lumOff val="25000"/>
                  </a:schemeClr>
                </a:solidFill>
                <a:latin typeface="+mn-ea"/>
              </a:rPr>
              <a:t>工作完成情况</a:t>
            </a:r>
          </a:p>
        </p:txBody>
      </p:sp>
      <p:sp>
        <p:nvSpPr>
          <p:cNvPr id="3" name="文本框 2">
            <a:extLst>
              <a:ext uri="{FF2B5EF4-FFF2-40B4-BE49-F238E27FC236}">
                <a16:creationId xmlns:a16="http://schemas.microsoft.com/office/drawing/2014/main" id="{5D6626E2-178C-4D68-965A-3C6116D39E80}"/>
              </a:ext>
            </a:extLst>
          </p:cNvPr>
          <p:cNvSpPr txBox="1"/>
          <p:nvPr/>
        </p:nvSpPr>
        <p:spPr>
          <a:xfrm>
            <a:off x="874713" y="4079067"/>
            <a:ext cx="4535487" cy="731520"/>
          </a:xfrm>
          <a:prstGeom prst="rect">
            <a:avLst/>
          </a:prstGeom>
          <a:noFill/>
        </p:spPr>
        <p:txBody>
          <a:bodyPr rtlCol="0" wrap="square">
            <a:spAutoFit/>
            <a:scene3d>
              <a:camera prst="orthographicFront"/>
              <a:lightRig dir="t" rig="threePt"/>
            </a:scene3d>
            <a:sp3d contourW="12700"/>
          </a:bodyPr>
          <a:lstStyle/>
          <a:p>
            <a:r>
              <a:rPr altLang="zh-CN" lang="en-US" sz="1400">
                <a:solidFill>
                  <a:schemeClr val="bg1">
                    <a:lumMod val="65000"/>
                  </a:schemeClr>
                </a:solidFill>
                <a:ea charset="-122" panose="01010104010101010101" pitchFamily="2" typeface="时尚中黑简体"/>
              </a:rPr>
              <a:t>The user can demonstrate on a projector or computer, or print the presentation and make it into a film to be used in a wider field</a:t>
            </a:r>
          </a:p>
        </p:txBody>
      </p:sp>
      <p:sp>
        <p:nvSpPr>
          <p:cNvPr id="4" name="文本框 3">
            <a:extLst>
              <a:ext uri="{FF2B5EF4-FFF2-40B4-BE49-F238E27FC236}">
                <a16:creationId xmlns:a16="http://schemas.microsoft.com/office/drawing/2014/main" id="{241B40FC-AF12-4F69-9B18-F1E03889576A}"/>
              </a:ext>
            </a:extLst>
          </p:cNvPr>
          <p:cNvSpPr txBox="1"/>
          <p:nvPr/>
        </p:nvSpPr>
        <p:spPr>
          <a:xfrm>
            <a:off x="874713" y="2482009"/>
            <a:ext cx="2232739" cy="701040"/>
          </a:xfrm>
          <a:prstGeom prst="rect">
            <a:avLst/>
          </a:prstGeom>
          <a:noFill/>
        </p:spPr>
        <p:txBody>
          <a:bodyPr rtlCol="0" wrap="none">
            <a:spAutoFit/>
            <a:scene3d>
              <a:camera prst="orthographicFront"/>
              <a:lightRig dir="t" rig="threePt"/>
            </a:scene3d>
            <a:sp3d contourW="12700"/>
          </a:bodyPr>
          <a:lstStyle/>
          <a:p>
            <a:r>
              <a:rPr altLang="zh-CN" b="1" lang="en-US" sz="4000">
                <a:solidFill>
                  <a:schemeClr val="accent1"/>
                </a:solidFill>
                <a:ea charset="-122" panose="01010104010101010101" pitchFamily="2" typeface="时尚中黑简体"/>
              </a:rPr>
              <a:t>PART 02</a:t>
            </a:r>
          </a:p>
        </p:txBody>
      </p:sp>
      <p:cxnSp>
        <p:nvCxnSpPr>
          <p:cNvPr id="5" name="直接连接符 4">
            <a:extLst>
              <a:ext uri="{FF2B5EF4-FFF2-40B4-BE49-F238E27FC236}">
                <a16:creationId xmlns:a16="http://schemas.microsoft.com/office/drawing/2014/main" id="{172E9323-792A-4A30-8917-B3C88FBE79C9}"/>
              </a:ext>
            </a:extLst>
          </p:cNvPr>
          <p:cNvCxnSpPr/>
          <p:nvPr/>
        </p:nvCxnSpPr>
        <p:spPr>
          <a:xfrm>
            <a:off x="1014413" y="3294178"/>
            <a:ext cx="709987" cy="0"/>
          </a:xfrm>
          <a:prstGeom prst="line">
            <a:avLst/>
          </a:prstGeom>
          <a:ln cap="rnd" w="28575">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570633715"/>
      </p:ext>
    </p:extLst>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2">
                                  <p:stCondLst>
                                    <p:cond delay="0"/>
                                  </p:stCondLst>
                                  <p:childTnLst>
                                    <p:set>
                                      <p:cBhvr>
                                        <p:cTn dur="1" fill="hold" id="12">
                                          <p:stCondLst>
                                            <p:cond delay="0"/>
                                          </p:stCondLst>
                                        </p:cTn>
                                        <p:tgtEl>
                                          <p:spTgt spid="5"/>
                                        </p:tgtEl>
                                        <p:attrNameLst>
                                          <p:attrName>style.visibility</p:attrName>
                                        </p:attrNameLst>
                                      </p:cBhvr>
                                      <p:to>
                                        <p:strVal val="visible"/>
                                      </p:to>
                                    </p:set>
                                    <p:animEffect filter="wipe(right)" transition="in">
                                      <p:cBhvr>
                                        <p:cTn dur="500" id="13"/>
                                        <p:tgtEl>
                                          <p:spTgt spid="5"/>
                                        </p:tgtEl>
                                      </p:cBhvr>
                                    </p:animEffect>
                                  </p:childTnLst>
                                </p:cTn>
                              </p:par>
                            </p:childTnLst>
                          </p:cTn>
                        </p:par>
                        <p:par>
                          <p:cTn fill="hold" id="14" nodeType="afterGroup">
                            <p:stCondLst>
                              <p:cond delay="1500"/>
                            </p:stCondLst>
                            <p:childTnLst>
                              <p:par>
                                <p:cTn fill="hold" grpId="0" id="15" nodeType="afterEffect" presetClass="entr" presetID="12" presetSubtype="1">
                                  <p:stCondLst>
                                    <p:cond delay="0"/>
                                  </p:stCondLst>
                                  <p:childTnLst>
                                    <p:set>
                                      <p:cBhvr>
                                        <p:cTn dur="1" fill="hold" id="16">
                                          <p:stCondLst>
                                            <p:cond delay="0"/>
                                          </p:stCondLst>
                                        </p:cTn>
                                        <p:tgtEl>
                                          <p:spTgt spid="2"/>
                                        </p:tgtEl>
                                        <p:attrNameLst>
                                          <p:attrName>style.visibility</p:attrName>
                                        </p:attrNameLst>
                                      </p:cBhvr>
                                      <p:to>
                                        <p:strVal val="visible"/>
                                      </p:to>
                                    </p:set>
                                    <p:anim calcmode="lin" valueType="num">
                                      <p:cBhvr additive="base">
                                        <p:cTn dur="500" id="17"/>
                                        <p:tgtEl>
                                          <p:spTgt spid="2"/>
                                        </p:tgtEl>
                                        <p:attrNameLst>
                                          <p:attrName>ppt_y</p:attrName>
                                        </p:attrNameLst>
                                      </p:cBhvr>
                                      <p:tavLst>
                                        <p:tav tm="0">
                                          <p:val>
                                            <p:strVal val="#ppt_y-#ppt_h*1.125000"/>
                                          </p:val>
                                        </p:tav>
                                        <p:tav tm="100000">
                                          <p:val>
                                            <p:strVal val="#ppt_y"/>
                                          </p:val>
                                        </p:tav>
                                      </p:tavLst>
                                    </p:anim>
                                    <p:animEffect filter="wipe(down)" transition="in">
                                      <p:cBhvr>
                                        <p:cTn dur="500" id="18"/>
                                        <p:tgtEl>
                                          <p:spTgt spid="2"/>
                                        </p:tgtEl>
                                      </p:cBhvr>
                                    </p:animEffect>
                                  </p:childTnLst>
                                </p:cTn>
                              </p:par>
                            </p:childTnLst>
                          </p:cTn>
                        </p:par>
                        <p:par>
                          <p:cTn fill="hold" id="19" nodeType="afterGroup">
                            <p:stCondLst>
                              <p:cond delay="2000"/>
                            </p:stCondLst>
                            <p:childTnLst>
                              <p:par>
                                <p:cTn fill="hold" grpId="0" id="20" nodeType="afterEffect" presetClass="entr" presetID="14" presetSubtype="10">
                                  <p:stCondLst>
                                    <p:cond delay="0"/>
                                  </p:stCondLst>
                                  <p:childTnLst>
                                    <p:set>
                                      <p:cBhvr>
                                        <p:cTn dur="1" fill="hold" id="21">
                                          <p:stCondLst>
                                            <p:cond delay="0"/>
                                          </p:stCondLst>
                                        </p:cTn>
                                        <p:tgtEl>
                                          <p:spTgt spid="3"/>
                                        </p:tgtEl>
                                        <p:attrNameLst>
                                          <p:attrName>style.visibility</p:attrName>
                                        </p:attrNameLst>
                                      </p:cBhvr>
                                      <p:to>
                                        <p:strVal val="visible"/>
                                      </p:to>
                                    </p:set>
                                    <p:animEffect filter="randombar(horizontal)" transition="in">
                                      <p:cBhvr>
                                        <p:cTn dur="500" id="22"/>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Lst>
  </p:timing>
</p:sld>
</file>

<file path=ppt/tags/tag1.xml><?xml version="1.0" encoding="utf-8"?>
<p:tagLst xmlns:p="http://schemas.openxmlformats.org/presentationml/2006/main">
  <p:tag name="MH" val="20170726164042"/>
  <p:tag name="MH_LIBRARY" val="GRAPHIC"/>
  <p:tag name="MH_ORDER" val="2"/>
  <p:tag name="MH_TYPE" val="Other"/>
</p:tagLst>
</file>

<file path=ppt/tags/tag10.xml><?xml version="1.0" encoding="utf-8"?>
<p:tagLst xmlns:p="http://schemas.openxmlformats.org/presentationml/2006/main">
  <p:tag name="MH" val="20170726163740"/>
  <p:tag name="MH_CATEGORY" val="#YinZJG#"/>
  <p:tag name="MH_LAYOUT" val="TitleSubTitleText"/>
  <p:tag name="MH_LIBRARY" val="GRAPHIC"/>
  <p:tag name="MH_NUMBER" val="5"/>
  <p:tag name="MH_TYPE" val="#NeiR#"/>
</p:tagLst>
</file>

<file path=ppt/tags/tag11.xml><?xml version="1.0" encoding="utf-8"?>
<p:tagLst xmlns:p="http://schemas.openxmlformats.org/presentationml/2006/main">
  <p:tag name="MH" val="20170726163659"/>
  <p:tag name="MH_LIBRARY" val="GRAPHIC"/>
  <p:tag name="MH_ORDER" val="2"/>
  <p:tag name="MH_TYPE" val="SubTitle"/>
</p:tagLst>
</file>

<file path=ppt/tags/tag12.xml><?xml version="1.0" encoding="utf-8"?>
<p:tagLst xmlns:p="http://schemas.openxmlformats.org/presentationml/2006/main">
  <p:tag name="MH" val="20170726163659"/>
  <p:tag name="MH_LIBRARY" val="GRAPHIC"/>
  <p:tag name="MH_ORDER" val="1"/>
  <p:tag name="MH_TYPE" val="SubTitle"/>
</p:tagLst>
</file>

<file path=ppt/tags/tag13.xml><?xml version="1.0" encoding="utf-8"?>
<p:tagLst xmlns:p="http://schemas.openxmlformats.org/presentationml/2006/main">
  <p:tag name="MH" val="20170726163659"/>
  <p:tag name="MH_LIBRARY" val="GRAPHIC"/>
  <p:tag name="MH_ORDER" val="1"/>
  <p:tag name="MH_TYPE" val="Title"/>
</p:tagLst>
</file>

<file path=ppt/tags/tag14.xml><?xml version="1.0" encoding="utf-8"?>
<p:tagLst xmlns:p="http://schemas.openxmlformats.org/presentationml/2006/main">
  <p:tag name="MH" val="20170726163659"/>
  <p:tag name="MH_CATEGORY" val="#YinZJG#"/>
  <p:tag name="MH_LAYOUT" val="TitleSubTitleText"/>
  <p:tag name="MH_LIBRARY" val="GRAPHIC"/>
  <p:tag name="MH_NUMBER" val="2"/>
  <p:tag name="MH_TYPE" val="#NeiR#"/>
</p:tagLst>
</file>

<file path=ppt/tags/tag15.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ags/tag2.xml><?xml version="1.0" encoding="utf-8"?>
<p:tagLst xmlns:p="http://schemas.openxmlformats.org/presentationml/2006/main">
  <p:tag name="MH" val="20170726164042"/>
  <p:tag name="MH_LIBRARY" val="GRAPHIC"/>
  <p:tag name="MH_ORDER" val="4"/>
  <p:tag name="MH_TYPE" val="Other"/>
</p:tagLst>
</file>

<file path=ppt/tags/tag3.xml><?xml version="1.0" encoding="utf-8"?>
<p:tagLst xmlns:p="http://schemas.openxmlformats.org/presentationml/2006/main">
  <p:tag name="MH" val="20170726164042"/>
  <p:tag name="MH_CATEGORY" val="#TuWHP#"/>
  <p:tag name="MH_LAYOUT" val="SubTitleText"/>
  <p:tag name="MH_LIBRARY" val="GRAPHIC"/>
  <p:tag name="MH_NUMBER" val="2"/>
  <p:tag name="MH_TYPE" val="#NeiR#"/>
</p:tagLst>
</file>

<file path=ppt/tags/tag4.xml><?xml version="1.0" encoding="utf-8"?>
<p:tagLst xmlns:p="http://schemas.openxmlformats.org/presentationml/2006/main">
  <p:tag name="MH" val="20170726163740"/>
  <p:tag name="MH_LIBRARY" val="GRAPHIC"/>
  <p:tag name="MH_ORDER" val="3"/>
  <p:tag name="MH_TYPE" val="SubTitle"/>
</p:tagLst>
</file>

<file path=ppt/tags/tag5.xml><?xml version="1.0" encoding="utf-8"?>
<p:tagLst xmlns:p="http://schemas.openxmlformats.org/presentationml/2006/main">
  <p:tag name="MH" val="20170726163740"/>
  <p:tag name="MH_LIBRARY" val="GRAPHIC"/>
  <p:tag name="MH_ORDER" val="1"/>
  <p:tag name="MH_TYPE" val="SubTitle"/>
</p:tagLst>
</file>

<file path=ppt/tags/tag6.xml><?xml version="1.0" encoding="utf-8"?>
<p:tagLst xmlns:p="http://schemas.openxmlformats.org/presentationml/2006/main">
  <p:tag name="MH" val="20170726163740"/>
  <p:tag name="MH_LIBRARY" val="GRAPHIC"/>
  <p:tag name="MH_ORDER" val="4"/>
  <p:tag name="MH_TYPE" val="SubTitle"/>
</p:tagLst>
</file>

<file path=ppt/tags/tag7.xml><?xml version="1.0" encoding="utf-8"?>
<p:tagLst xmlns:p="http://schemas.openxmlformats.org/presentationml/2006/main">
  <p:tag name="MH" val="20170726163740"/>
  <p:tag name="MH_LIBRARY" val="GRAPHIC"/>
  <p:tag name="MH_ORDER" val="2"/>
  <p:tag name="MH_TYPE" val="SubTitle"/>
</p:tagLst>
</file>

<file path=ppt/tags/tag8.xml><?xml version="1.0" encoding="utf-8"?>
<p:tagLst xmlns:p="http://schemas.openxmlformats.org/presentationml/2006/main">
  <p:tag name="MH" val="20170726163740"/>
  <p:tag name="MH_LIBRARY" val="GRAPHIC"/>
  <p:tag name="MH_ORDER" val="5"/>
  <p:tag name="MH_TYPE" val="SubTitle"/>
</p:tagLst>
</file>

<file path=ppt/tags/tag9.xml><?xml version="1.0" encoding="utf-8"?>
<p:tagLst xmlns:p="http://schemas.openxmlformats.org/presentationml/2006/main">
  <p:tag name="MH" val="20170726163740"/>
  <p:tag name="MH_LIBRARY" val="GRAPHIC"/>
  <p:tag name="MH_ORDER" val="1"/>
  <p:tag name="MH_TYPE" val="Title"/>
</p:tagLst>
</file>

<file path=ppt/theme/theme1.xml><?xml version="1.0" encoding="utf-8"?>
<a:theme xmlns:r="http://schemas.openxmlformats.org/officeDocument/2006/relationships" xmlns:a="http://schemas.openxmlformats.org/drawingml/2006/main" name="">
  <a:themeElements>
    <a:clrScheme name="自定义 190">
      <a:dk1>
        <a:sysClr val="windowText" lastClr="000000"/>
      </a:dk1>
      <a:lt1>
        <a:sysClr val="window" lastClr="FFFFFF"/>
      </a:lt1>
      <a:dk2>
        <a:srgbClr val="44546A"/>
      </a:dk2>
      <a:lt2>
        <a:srgbClr val="E7E6E6"/>
      </a:lt2>
      <a:accent1>
        <a:srgbClr val="DF213B"/>
      </a:accent1>
      <a:accent2>
        <a:srgbClr val="595959"/>
      </a:accent2>
      <a:accent3>
        <a:srgbClr val="DF213B"/>
      </a:accent3>
      <a:accent4>
        <a:srgbClr val="595959"/>
      </a:accent4>
      <a:accent5>
        <a:srgbClr val="DF213B"/>
      </a:accent5>
      <a:accent6>
        <a:srgbClr val="595959"/>
      </a:accent6>
      <a:hlink>
        <a:srgbClr val="DF213B"/>
      </a:hlink>
      <a:folHlink>
        <a:srgbClr val="954F72"/>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50CFA792-C506-47E4-B272-6A6183483AB3}" name="包图主题2" vid="{CC1AE437-2F7F-4319-9F22-408F5F8C346F}"/>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包图主题2</Template>
  <Company/>
  <PresentationFormat>宽屏</PresentationFormat>
  <Paragraphs>209</Paragraphs>
  <Slides>25</Slides>
  <Notes>25</Notes>
  <TotalTime>426</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25</vt:i4>
      </vt:variant>
    </vt:vector>
  </HeadingPairs>
  <TitlesOfParts>
    <vt:vector baseType="lpstr" size="37">
      <vt:lpstr>Arial</vt:lpstr>
      <vt:lpstr>微软雅黑</vt:lpstr>
      <vt:lpstr>Calibri Light</vt:lpstr>
      <vt:lpstr>Calibri</vt:lpstr>
      <vt:lpstr>等线 Light</vt:lpstr>
      <vt:lpstr>等线</vt:lpstr>
      <vt:lpstr>时尚中黑简体</vt:lpstr>
      <vt:lpstr>经典综艺体简</vt:lpstr>
      <vt:lpstr>Century Gothic</vt:lpstr>
      <vt:lpstr>微軟正黑體</vt:lpstr>
      <vt:lpstr>Arial Narrow</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2017-09-22T08:16:39Z</dcterms:created>
  <cp:lastModifiedBy>优品PPT</cp:lastModifiedBy>
  <dcterms:modified xsi:type="dcterms:W3CDTF">2021-08-20T11:01:35Z</dcterms:modified>
  <cp:revision>28</cp:revision>
  <dc:title>PowerPoint 演示文稿</dc:title>
</cp:coreProperties>
</file>