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5" r:id="rId2"/>
  </p:sldMasterIdLst>
  <p:notesMasterIdLst>
    <p:notesMasterId r:id="rId3"/>
  </p:notesMasterIdLst>
  <p:sldIdLst>
    <p:sldId id="256" r:id="rId4"/>
    <p:sldId id="263" r:id="rId5"/>
    <p:sldId id="259" r:id="rId6"/>
    <p:sldId id="260" r:id="rId7"/>
    <p:sldId id="258" r:id="rId8"/>
    <p:sldId id="267" r:id="rId9"/>
    <p:sldId id="268" r:id="rId10"/>
    <p:sldId id="269" r:id="rId11"/>
    <p:sldId id="264" r:id="rId12"/>
    <p:sldId id="261" r:id="rId13"/>
    <p:sldId id="270" r:id="rId14"/>
    <p:sldId id="271" r:id="rId15"/>
    <p:sldId id="272" r:id="rId16"/>
    <p:sldId id="277" r:id="rId17"/>
    <p:sldId id="266" r:id="rId18"/>
    <p:sldId id="262" r:id="rId19"/>
    <p:sldId id="273" r:id="rId20"/>
    <p:sldId id="274" r:id="rId21"/>
    <p:sldId id="275" r:id="rId22"/>
    <p:sldId id="265" r:id="rId23"/>
    <p:sldId id="276" r:id="rId24"/>
    <p:sldId id="278" r:id="rId25"/>
    <p:sldId id="279" r:id="rId26"/>
    <p:sldId id="280" r:id="rId27"/>
    <p:sldId id="281" r:id="rId28"/>
    <p:sldId id="282" r:id="rId29"/>
    <p:sldId id="283" r:id="rId30"/>
    <p:sldId id="284" r:id="rId31"/>
    <p:sldId id="257"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0" d="100"/>
          <a:sy n="110" d="100"/>
        </p:scale>
        <p:origin x="558" y="84"/>
      </p:cViewPr>
      <p:guideLst>
        <p:guide orient="horz" pos="218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tags/tag1.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C84FE-3429-4A6A-8C21-A92B79209919}" type="datetimeFigureOut">
              <a:rPr lang="zh-CN" altLang="en-US" smtClean="0"/>
              <a:t>2015/5/24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0B455-2924-4A6F-A15E-3970FC08ED54}" type="slidenum">
              <a:rPr lang="zh-CN" altLang="en-US" smtClean="0"/>
              <a:t>‹#›</a:t>
            </a:fld>
            <a:endParaRPr lang="zh-CN" altLang="en-US"/>
          </a:p>
        </p:txBody>
      </p:sp>
    </p:spTree>
    <p:extLst>
      <p:ext uri="{BB962C8B-B14F-4D97-AF65-F5344CB8AC3E}">
        <p14:creationId val="314952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1604123"/>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jpeg" Type="http://schemas.openxmlformats.org/officeDocument/2006/relationships/image"/><Relationship Id="rId2" Target="../media/image3.jpeg" Type="http://schemas.openxmlformats.org/officeDocument/2006/relationships/image"/><Relationship Id="rId3" Target="http://bbs.tianya.cn/post-no20-317960-1.shtml" TargetMode="External" Type="http://schemas.openxmlformats.org/officeDocument/2006/relationships/hyperlink"/><Relationship Id="rId4" Target="http://weibo.com/teliss" TargetMode="External" Type="http://schemas.openxmlformats.org/officeDocument/2006/relationships/hyperlink"/><Relationship Id="rId5" Target="http://teliss.blog.163.com/" TargetMode="External" Type="http://schemas.openxmlformats.org/officeDocument/2006/relationships/hyperlink"/><Relationship Id="rId6"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pic>
        <p:nvPicPr>
          <p:cNvPr id="11" name="Picture 2" descr="F:\360云盘\02-个人资料\！PPT图片及版面资源\04-PPT精选插图\04-背景图\多边形临时\lv2.jpg"/>
          <p:cNvPicPr>
            <a:picLocks noChangeAspect="1" noChangeArrowheads="1"/>
          </p:cNvPicPr>
          <p:nvPr userDrawn="1"/>
        </p:nvPicPr>
        <p:blipFill>
          <a:blip r:embed="rId1">
            <a:extLst>
              <a:ext uri="{28A0092B-C50C-407E-A947-70E740481C1C}">
                <a14:useLocalDpi/>
              </a:ext>
            </a:extLst>
          </a:blip>
          <a:stretch>
            <a:fillRect/>
          </a:stretch>
        </p:blipFill>
        <p:spPr bwMode="auto">
          <a:xfrm>
            <a:off x="0" y="0"/>
            <a:ext cx="12192000" cy="6858000"/>
          </a:xfrm>
          <a:prstGeom prst="rect">
            <a:avLst/>
          </a:prstGeom>
          <a:noFill/>
          <a:extLst>
            <a:ext uri="{909E8E84-426E-40DD-AFC4-6F175D3DCCD1}">
              <a14:hiddenFill>
                <a:solidFill>
                  <a:srgbClr val="FFFFFF"/>
                </a:solidFill>
              </a14:hiddenFill>
            </a:ext>
          </a:extLst>
        </p:spPr>
      </p:pic>
    </p:spTree>
    <p:extLst>
      <p:ext uri="{BB962C8B-B14F-4D97-AF65-F5344CB8AC3E}">
        <p14:creationId val="237132519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45854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454083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862584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84053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78009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676697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53906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728003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a:ext>
            </a:extLst>
          </a:blip>
          <a:stretch>
            <a:fillRect/>
          </a:stretch>
        </p:blipFill>
        <p:spPr>
          <a:xfrm>
            <a:off x="0" y="0"/>
            <a:ext cx="6096000" cy="6858000"/>
          </a:xfrm>
          <a:prstGeom prst="rect">
            <a:avLst/>
          </a:prstGeom>
        </p:spPr>
      </p:pic>
      <p:grpSp>
        <p:nvGrpSpPr>
          <p:cNvPr id="5" name="组合 4"/>
          <p:cNvGrpSpPr/>
          <p:nvPr userDrawn="1"/>
        </p:nvGrpSpPr>
        <p:grpSpPr>
          <a:xfrm>
            <a:off x="1938050" y="2049180"/>
            <a:ext cx="2116920" cy="2116920"/>
            <a:chOff x="8171208" y="363766"/>
            <a:chExt cx="2116920" cy="2116920"/>
          </a:xfrm>
        </p:grpSpPr>
        <p:sp>
          <p:nvSpPr>
            <p:cNvPr id="6" name="椭圆 5"/>
            <p:cNvSpPr/>
            <p:nvPr userDrawn="1"/>
          </p:nvSpPr>
          <p:spPr>
            <a:xfrm>
              <a:off x="8171208" y="363766"/>
              <a:ext cx="2116920" cy="2116920"/>
            </a:xfrm>
            <a:prstGeom prst="ellipse">
              <a:avLst/>
            </a:prstGeom>
            <a:solidFill>
              <a:srgbClr val="F2F2F2"/>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8633063" y="643857"/>
              <a:ext cx="1193210" cy="1836829"/>
              <a:chOff x="9178925" y="1724026"/>
              <a:chExt cx="2598738" cy="4000499"/>
            </a:xfrm>
          </p:grpSpPr>
          <p:sp>
            <p:nvSpPr>
              <p:cNvPr id="8" name="Freeform 1281"/>
              <p:cNvSpPr/>
              <p:nvPr/>
            </p:nvSpPr>
            <p:spPr bwMode="auto">
              <a:xfrm>
                <a:off x="10614025" y="5267325"/>
                <a:ext cx="327025" cy="457200"/>
              </a:xfrm>
              <a:custGeom>
                <a:gdLst>
                  <a:gd name="T0" fmla="*/ 206 w 206"/>
                  <a:gd name="T1" fmla="*/ 0 h 288"/>
                  <a:gd name="T2" fmla="*/ 146 w 206"/>
                  <a:gd name="T3" fmla="*/ 0 h 288"/>
                  <a:gd name="T4" fmla="*/ 61 w 206"/>
                  <a:gd name="T5" fmla="*/ 0 h 288"/>
                  <a:gd name="T6" fmla="*/ 0 w 206"/>
                  <a:gd name="T7" fmla="*/ 0 h 288"/>
                  <a:gd name="T8" fmla="*/ 0 w 206"/>
                  <a:gd name="T9" fmla="*/ 8 h 288"/>
                  <a:gd name="T10" fmla="*/ 61 w 206"/>
                  <a:gd name="T11" fmla="*/ 8 h 288"/>
                  <a:gd name="T12" fmla="*/ 61 w 206"/>
                  <a:gd name="T13" fmla="*/ 288 h 288"/>
                  <a:gd name="T14" fmla="*/ 61 w 206"/>
                  <a:gd name="T15" fmla="*/ 288 h 288"/>
                  <a:gd name="T16" fmla="*/ 146 w 206"/>
                  <a:gd name="T17" fmla="*/ 288 h 288"/>
                  <a:gd name="T18" fmla="*/ 146 w 206"/>
                  <a:gd name="T19" fmla="*/ 288 h 288"/>
                  <a:gd name="T20" fmla="*/ 146 w 206"/>
                  <a:gd name="T21" fmla="*/ 8 h 288"/>
                  <a:gd name="T22" fmla="*/ 206 w 206"/>
                  <a:gd name="T23" fmla="*/ 8 h 288"/>
                  <a:gd name="T24" fmla="*/ 206 w 206"/>
                  <a:gd name="T25"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288">
                    <a:moveTo>
                      <a:pt x="206" y="0"/>
                    </a:moveTo>
                    <a:lnTo>
                      <a:pt x="146" y="0"/>
                    </a:lnTo>
                    <a:lnTo>
                      <a:pt x="61" y="0"/>
                    </a:lnTo>
                    <a:lnTo>
                      <a:pt x="0" y="0"/>
                    </a:lnTo>
                    <a:lnTo>
                      <a:pt x="0" y="8"/>
                    </a:lnTo>
                    <a:lnTo>
                      <a:pt x="61" y="8"/>
                    </a:lnTo>
                    <a:lnTo>
                      <a:pt x="61" y="288"/>
                    </a:lnTo>
                    <a:lnTo>
                      <a:pt x="61" y="288"/>
                    </a:lnTo>
                    <a:lnTo>
                      <a:pt x="146" y="288"/>
                    </a:lnTo>
                    <a:lnTo>
                      <a:pt x="146" y="288"/>
                    </a:lnTo>
                    <a:lnTo>
                      <a:pt x="146" y="8"/>
                    </a:lnTo>
                    <a:lnTo>
                      <a:pt x="206" y="8"/>
                    </a:lnTo>
                    <a:lnTo>
                      <a:pt x="2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283"/>
              <p:cNvSpPr/>
              <p:nvPr/>
            </p:nvSpPr>
            <p:spPr bwMode="auto">
              <a:xfrm>
                <a:off x="10999788" y="5265738"/>
                <a:ext cx="328613" cy="458787"/>
              </a:xfrm>
              <a:custGeom>
                <a:gdLst>
                  <a:gd name="T0" fmla="*/ 207 w 207"/>
                  <a:gd name="T1" fmla="*/ 0 h 289"/>
                  <a:gd name="T2" fmla="*/ 85 w 207"/>
                  <a:gd name="T3" fmla="*/ 0 h 289"/>
                  <a:gd name="T4" fmla="*/ 55 w 207"/>
                  <a:gd name="T5" fmla="*/ 0 h 289"/>
                  <a:gd name="T6" fmla="*/ 0 w 207"/>
                  <a:gd name="T7" fmla="*/ 0 h 289"/>
                  <a:gd name="T8" fmla="*/ 0 w 207"/>
                  <a:gd name="T9" fmla="*/ 289 h 289"/>
                  <a:gd name="T10" fmla="*/ 55 w 207"/>
                  <a:gd name="T11" fmla="*/ 289 h 289"/>
                  <a:gd name="T12" fmla="*/ 85 w 207"/>
                  <a:gd name="T13" fmla="*/ 289 h 289"/>
                  <a:gd name="T14" fmla="*/ 207 w 207"/>
                  <a:gd name="T15" fmla="*/ 289 h 289"/>
                  <a:gd name="T16" fmla="*/ 207 w 207"/>
                  <a:gd name="T17" fmla="*/ 281 h 289"/>
                  <a:gd name="T18" fmla="*/ 85 w 207"/>
                  <a:gd name="T19" fmla="*/ 281 h 289"/>
                  <a:gd name="T20" fmla="*/ 85 w 207"/>
                  <a:gd name="T21" fmla="*/ 64 h 289"/>
                  <a:gd name="T22" fmla="*/ 161 w 207"/>
                  <a:gd name="T23" fmla="*/ 64 h 289"/>
                  <a:gd name="T24" fmla="*/ 161 w 207"/>
                  <a:gd name="T25" fmla="*/ 56 h 289"/>
                  <a:gd name="T26" fmla="*/ 85 w 207"/>
                  <a:gd name="T27" fmla="*/ 56 h 289"/>
                  <a:gd name="T28" fmla="*/ 85 w 207"/>
                  <a:gd name="T29" fmla="*/ 8 h 289"/>
                  <a:gd name="T30" fmla="*/ 207 w 207"/>
                  <a:gd name="T31" fmla="*/ 8 h 289"/>
                  <a:gd name="T32" fmla="*/ 207 w 207"/>
                  <a:gd name="T33" fmla="*/ 0 h 289"/>
                  <a:gd name="T34" fmla="*/ 207 w 207"/>
                  <a:gd name="T35" fmla="*/ 0 h 2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289">
                    <a:moveTo>
                      <a:pt x="207" y="0"/>
                    </a:moveTo>
                    <a:lnTo>
                      <a:pt x="85" y="0"/>
                    </a:lnTo>
                    <a:lnTo>
                      <a:pt x="55" y="0"/>
                    </a:lnTo>
                    <a:lnTo>
                      <a:pt x="0" y="0"/>
                    </a:lnTo>
                    <a:lnTo>
                      <a:pt x="0" y="289"/>
                    </a:lnTo>
                    <a:lnTo>
                      <a:pt x="55" y="289"/>
                    </a:lnTo>
                    <a:lnTo>
                      <a:pt x="85" y="289"/>
                    </a:lnTo>
                    <a:lnTo>
                      <a:pt x="207" y="289"/>
                    </a:lnTo>
                    <a:lnTo>
                      <a:pt x="207" y="281"/>
                    </a:lnTo>
                    <a:lnTo>
                      <a:pt x="85" y="281"/>
                    </a:lnTo>
                    <a:lnTo>
                      <a:pt x="85" y="64"/>
                    </a:lnTo>
                    <a:lnTo>
                      <a:pt x="161" y="64"/>
                    </a:lnTo>
                    <a:lnTo>
                      <a:pt x="161" y="56"/>
                    </a:lnTo>
                    <a:lnTo>
                      <a:pt x="85" y="56"/>
                    </a:lnTo>
                    <a:lnTo>
                      <a:pt x="85" y="8"/>
                    </a:lnTo>
                    <a:lnTo>
                      <a:pt x="207" y="8"/>
                    </a:lnTo>
                    <a:lnTo>
                      <a:pt x="207" y="0"/>
                    </a:lnTo>
                    <a:lnTo>
                      <a:pt x="2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284"/>
              <p:cNvSpPr/>
              <p:nvPr/>
            </p:nvSpPr>
            <p:spPr bwMode="auto">
              <a:xfrm flipH="1">
                <a:off x="11777663" y="5457825"/>
                <a:ext cx="0" cy="3175"/>
              </a:xfrm>
              <a:custGeom>
                <a:gdLst>
                  <a:gd name="T0" fmla="*/ 0 h 2"/>
                  <a:gd name="T1" fmla="*/ 1 h 2"/>
                  <a:gd name="T2" fmla="*/ 2 h 2"/>
                  <a:gd name="T3" fmla="*/ 0 h 2"/>
                </a:gdLst>
                <a:cxnLst>
                  <a:cxn ang="0">
                    <a:pos x="0" y="T0"/>
                  </a:cxn>
                  <a:cxn ang="0">
                    <a:pos x="0" y="T1"/>
                  </a:cxn>
                  <a:cxn ang="0">
                    <a:pos x="0" y="T2"/>
                  </a:cxn>
                  <a:cxn ang="0">
                    <a:pos x="0" y="T3"/>
                  </a:cxn>
                </a:cxnLst>
                <a:rect l="0" t="0" r="r" b="b"/>
                <a:pathLst>
                  <a:path h="2">
                    <a:moveTo>
                      <a:pt x="0" y="0"/>
                    </a:moveTo>
                    <a:cubicBezTo>
                      <a:pt x="0" y="0"/>
                      <a:pt x="0" y="1"/>
                      <a:pt x="0" y="1"/>
                    </a:cubicBezTo>
                    <a:cubicBezTo>
                      <a:pt x="0" y="2"/>
                      <a:pt x="0" y="2"/>
                      <a:pt x="0" y="2"/>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289"/>
              <p:cNvSpPr/>
              <p:nvPr/>
            </p:nvSpPr>
            <p:spPr bwMode="auto">
              <a:xfrm flipH="1">
                <a:off x="10291763" y="5457825"/>
                <a:ext cx="0" cy="3175"/>
              </a:xfrm>
              <a:custGeom>
                <a:gdLst>
                  <a:gd name="T0" fmla="*/ 0 h 3"/>
                  <a:gd name="T1" fmla="*/ 2 h 3"/>
                  <a:gd name="T2" fmla="*/ 3 h 3"/>
                  <a:gd name="T3" fmla="*/ 0 h 3"/>
                </a:gdLst>
                <a:cxnLst>
                  <a:cxn ang="0">
                    <a:pos x="0" y="T0"/>
                  </a:cxn>
                  <a:cxn ang="0">
                    <a:pos x="0" y="T1"/>
                  </a:cxn>
                  <a:cxn ang="0">
                    <a:pos x="0" y="T2"/>
                  </a:cxn>
                  <a:cxn ang="0">
                    <a:pos x="0" y="T3"/>
                  </a:cxn>
                </a:cxnLst>
                <a:rect l="0" t="0" r="r" b="b"/>
                <a:pathLst>
                  <a:path h="3">
                    <a:moveTo>
                      <a:pt x="0" y="0"/>
                    </a:moveTo>
                    <a:cubicBezTo>
                      <a:pt x="0" y="1"/>
                      <a:pt x="0" y="1"/>
                      <a:pt x="0" y="2"/>
                    </a:cubicBezTo>
                    <a:cubicBezTo>
                      <a:pt x="0" y="2"/>
                      <a:pt x="0" y="3"/>
                      <a:pt x="0" y="3"/>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92"/>
              <p:cNvSpPr/>
              <p:nvPr/>
            </p:nvSpPr>
            <p:spPr bwMode="auto">
              <a:xfrm>
                <a:off x="9178925" y="5267325"/>
                <a:ext cx="395288" cy="457200"/>
              </a:xfrm>
              <a:custGeom>
                <a:gdLst>
                  <a:gd name="T0" fmla="*/ 249 w 249"/>
                  <a:gd name="T1" fmla="*/ 0 h 288"/>
                  <a:gd name="T2" fmla="*/ 207 w 249"/>
                  <a:gd name="T3" fmla="*/ 0 h 288"/>
                  <a:gd name="T4" fmla="*/ 164 w 249"/>
                  <a:gd name="T5" fmla="*/ 0 h 288"/>
                  <a:gd name="T6" fmla="*/ 164 w 249"/>
                  <a:gd name="T7" fmla="*/ 55 h 288"/>
                  <a:gd name="T8" fmla="*/ 85 w 249"/>
                  <a:gd name="T9" fmla="*/ 55 h 288"/>
                  <a:gd name="T10" fmla="*/ 85 w 249"/>
                  <a:gd name="T11" fmla="*/ 0 h 288"/>
                  <a:gd name="T12" fmla="*/ 0 w 249"/>
                  <a:gd name="T13" fmla="*/ 0 h 288"/>
                  <a:gd name="T14" fmla="*/ 0 w 249"/>
                  <a:gd name="T15" fmla="*/ 288 h 288"/>
                  <a:gd name="T16" fmla="*/ 85 w 249"/>
                  <a:gd name="T17" fmla="*/ 288 h 288"/>
                  <a:gd name="T18" fmla="*/ 85 w 249"/>
                  <a:gd name="T19" fmla="*/ 64 h 288"/>
                  <a:gd name="T20" fmla="*/ 164 w 249"/>
                  <a:gd name="T21" fmla="*/ 64 h 288"/>
                  <a:gd name="T22" fmla="*/ 164 w 249"/>
                  <a:gd name="T23" fmla="*/ 288 h 288"/>
                  <a:gd name="T24" fmla="*/ 207 w 249"/>
                  <a:gd name="T25" fmla="*/ 288 h 288"/>
                  <a:gd name="T26" fmla="*/ 249 w 249"/>
                  <a:gd name="T27" fmla="*/ 288 h 288"/>
                  <a:gd name="T28" fmla="*/ 249 w 249"/>
                  <a:gd name="T29" fmla="*/ 288 h 288"/>
                  <a:gd name="T30" fmla="*/ 249 w 249"/>
                  <a:gd name="T31"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288">
                    <a:moveTo>
                      <a:pt x="249" y="0"/>
                    </a:moveTo>
                    <a:lnTo>
                      <a:pt x="207" y="0"/>
                    </a:lnTo>
                    <a:lnTo>
                      <a:pt x="164" y="0"/>
                    </a:lnTo>
                    <a:lnTo>
                      <a:pt x="164" y="55"/>
                    </a:lnTo>
                    <a:lnTo>
                      <a:pt x="85" y="55"/>
                    </a:lnTo>
                    <a:lnTo>
                      <a:pt x="85" y="0"/>
                    </a:lnTo>
                    <a:lnTo>
                      <a:pt x="0" y="0"/>
                    </a:lnTo>
                    <a:lnTo>
                      <a:pt x="0" y="288"/>
                    </a:lnTo>
                    <a:lnTo>
                      <a:pt x="85" y="288"/>
                    </a:lnTo>
                    <a:lnTo>
                      <a:pt x="85" y="64"/>
                    </a:lnTo>
                    <a:lnTo>
                      <a:pt x="164" y="64"/>
                    </a:lnTo>
                    <a:lnTo>
                      <a:pt x="164" y="288"/>
                    </a:lnTo>
                    <a:lnTo>
                      <a:pt x="207" y="288"/>
                    </a:lnTo>
                    <a:lnTo>
                      <a:pt x="249" y="288"/>
                    </a:lnTo>
                    <a:lnTo>
                      <a:pt x="249" y="288"/>
                    </a:lnTo>
                    <a:lnTo>
                      <a:pt x="24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293"/>
              <p:cNvSpPr>
                <a:spLocks noEditPoints="1"/>
              </p:cNvSpPr>
              <p:nvPr/>
            </p:nvSpPr>
            <p:spPr bwMode="auto">
              <a:xfrm>
                <a:off x="9498013" y="3370263"/>
                <a:ext cx="1916113" cy="677862"/>
              </a:xfrm>
              <a:custGeom>
                <a:gdLst>
                  <a:gd name="T0" fmla="*/ 1658 w 1660"/>
                  <a:gd name="T1" fmla="*/ 103 h 587"/>
                  <a:gd name="T2" fmla="*/ 1596 w 1660"/>
                  <a:gd name="T3" fmla="*/ 68 h 587"/>
                  <a:gd name="T4" fmla="*/ 1096 w 1660"/>
                  <a:gd name="T5" fmla="*/ 39 h 587"/>
                  <a:gd name="T6" fmla="*/ 837 w 1660"/>
                  <a:gd name="T7" fmla="*/ 149 h 587"/>
                  <a:gd name="T8" fmla="*/ 823 w 1660"/>
                  <a:gd name="T9" fmla="*/ 149 h 587"/>
                  <a:gd name="T10" fmla="*/ 564 w 1660"/>
                  <a:gd name="T11" fmla="*/ 39 h 587"/>
                  <a:gd name="T12" fmla="*/ 64 w 1660"/>
                  <a:gd name="T13" fmla="*/ 68 h 587"/>
                  <a:gd name="T14" fmla="*/ 2 w 1660"/>
                  <a:gd name="T15" fmla="*/ 103 h 587"/>
                  <a:gd name="T16" fmla="*/ 27 w 1660"/>
                  <a:gd name="T17" fmla="*/ 161 h 587"/>
                  <a:gd name="T18" fmla="*/ 98 w 1660"/>
                  <a:gd name="T19" fmla="*/ 296 h 587"/>
                  <a:gd name="T20" fmla="*/ 214 w 1660"/>
                  <a:gd name="T21" fmla="*/ 541 h 587"/>
                  <a:gd name="T22" fmla="*/ 614 w 1660"/>
                  <a:gd name="T23" fmla="*/ 537 h 587"/>
                  <a:gd name="T24" fmla="*/ 828 w 1660"/>
                  <a:gd name="T25" fmla="*/ 238 h 587"/>
                  <a:gd name="T26" fmla="*/ 832 w 1660"/>
                  <a:gd name="T27" fmla="*/ 238 h 587"/>
                  <a:gd name="T28" fmla="*/ 1046 w 1660"/>
                  <a:gd name="T29" fmla="*/ 537 h 587"/>
                  <a:gd name="T30" fmla="*/ 1446 w 1660"/>
                  <a:gd name="T31" fmla="*/ 541 h 587"/>
                  <a:gd name="T32" fmla="*/ 1562 w 1660"/>
                  <a:gd name="T33" fmla="*/ 296 h 587"/>
                  <a:gd name="T34" fmla="*/ 1633 w 1660"/>
                  <a:gd name="T35" fmla="*/ 161 h 587"/>
                  <a:gd name="T36" fmla="*/ 1658 w 1660"/>
                  <a:gd name="T37" fmla="*/ 103 h 587"/>
                  <a:gd name="T38" fmla="*/ 670 w 1660"/>
                  <a:gd name="T39" fmla="*/ 341 h 587"/>
                  <a:gd name="T40" fmla="*/ 588 w 1660"/>
                  <a:gd name="T41" fmla="*/ 489 h 587"/>
                  <a:gd name="T42" fmla="*/ 411 w 1660"/>
                  <a:gd name="T43" fmla="*/ 519 h 587"/>
                  <a:gd name="T44" fmla="*/ 234 w 1660"/>
                  <a:gd name="T45" fmla="*/ 490 h 587"/>
                  <a:gd name="T46" fmla="*/ 160 w 1660"/>
                  <a:gd name="T47" fmla="*/ 316 h 587"/>
                  <a:gd name="T48" fmla="*/ 146 w 1660"/>
                  <a:gd name="T49" fmla="*/ 132 h 587"/>
                  <a:gd name="T50" fmla="*/ 405 w 1660"/>
                  <a:gd name="T51" fmla="*/ 89 h 587"/>
                  <a:gd name="T52" fmla="*/ 702 w 1660"/>
                  <a:gd name="T53" fmla="*/ 170 h 587"/>
                  <a:gd name="T54" fmla="*/ 670 w 1660"/>
                  <a:gd name="T55" fmla="*/ 341 h 587"/>
                  <a:gd name="T56" fmla="*/ 1500 w 1660"/>
                  <a:gd name="T57" fmla="*/ 316 h 587"/>
                  <a:gd name="T58" fmla="*/ 1426 w 1660"/>
                  <a:gd name="T59" fmla="*/ 490 h 587"/>
                  <a:gd name="T60" fmla="*/ 1249 w 1660"/>
                  <a:gd name="T61" fmla="*/ 519 h 587"/>
                  <a:gd name="T62" fmla="*/ 1072 w 1660"/>
                  <a:gd name="T63" fmla="*/ 489 h 587"/>
                  <a:gd name="T64" fmla="*/ 990 w 1660"/>
                  <a:gd name="T65" fmla="*/ 341 h 587"/>
                  <a:gd name="T66" fmla="*/ 958 w 1660"/>
                  <a:gd name="T67" fmla="*/ 170 h 587"/>
                  <a:gd name="T68" fmla="*/ 1255 w 1660"/>
                  <a:gd name="T69" fmla="*/ 89 h 587"/>
                  <a:gd name="T70" fmla="*/ 1514 w 1660"/>
                  <a:gd name="T71" fmla="*/ 132 h 587"/>
                  <a:gd name="T72" fmla="*/ 1500 w 1660"/>
                  <a:gd name="T73" fmla="*/ 316 h 5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0" h="587">
                    <a:moveTo>
                      <a:pt x="1658" y="103"/>
                    </a:moveTo>
                    <a:cubicBezTo>
                      <a:pt x="1658" y="71"/>
                      <a:pt x="1653" y="83"/>
                      <a:pt x="1596" y="68"/>
                    </a:cubicBezTo>
                    <a:cubicBezTo>
                      <a:pt x="1539" y="52"/>
                      <a:pt x="1364" y="0"/>
                      <a:pt x="1096" y="39"/>
                    </a:cubicBezTo>
                    <a:cubicBezTo>
                      <a:pt x="872" y="72"/>
                      <a:pt x="929" y="146"/>
                      <a:pt x="837" y="149"/>
                    </a:cubicBezTo>
                    <a:cubicBezTo>
                      <a:pt x="823" y="149"/>
                      <a:pt x="823" y="149"/>
                      <a:pt x="823" y="149"/>
                    </a:cubicBezTo>
                    <a:cubicBezTo>
                      <a:pt x="731" y="146"/>
                      <a:pt x="788" y="72"/>
                      <a:pt x="564" y="39"/>
                    </a:cubicBezTo>
                    <a:cubicBezTo>
                      <a:pt x="296" y="0"/>
                      <a:pt x="121" y="52"/>
                      <a:pt x="64" y="68"/>
                    </a:cubicBezTo>
                    <a:cubicBezTo>
                      <a:pt x="7" y="83"/>
                      <a:pt x="2" y="71"/>
                      <a:pt x="2" y="103"/>
                    </a:cubicBezTo>
                    <a:cubicBezTo>
                      <a:pt x="3" y="135"/>
                      <a:pt x="0" y="161"/>
                      <a:pt x="27" y="161"/>
                    </a:cubicBezTo>
                    <a:cubicBezTo>
                      <a:pt x="55" y="161"/>
                      <a:pt x="55" y="161"/>
                      <a:pt x="98" y="296"/>
                    </a:cubicBezTo>
                    <a:cubicBezTo>
                      <a:pt x="150" y="458"/>
                      <a:pt x="164" y="504"/>
                      <a:pt x="214" y="541"/>
                    </a:cubicBezTo>
                    <a:cubicBezTo>
                      <a:pt x="275" y="587"/>
                      <a:pt x="531" y="587"/>
                      <a:pt x="614" y="537"/>
                    </a:cubicBezTo>
                    <a:cubicBezTo>
                      <a:pt x="717" y="475"/>
                      <a:pt x="704" y="241"/>
                      <a:pt x="828" y="238"/>
                    </a:cubicBezTo>
                    <a:cubicBezTo>
                      <a:pt x="829" y="238"/>
                      <a:pt x="831" y="238"/>
                      <a:pt x="832" y="238"/>
                    </a:cubicBezTo>
                    <a:cubicBezTo>
                      <a:pt x="956" y="241"/>
                      <a:pt x="943" y="475"/>
                      <a:pt x="1046" y="537"/>
                    </a:cubicBezTo>
                    <a:cubicBezTo>
                      <a:pt x="1129" y="587"/>
                      <a:pt x="1385" y="587"/>
                      <a:pt x="1446" y="541"/>
                    </a:cubicBezTo>
                    <a:cubicBezTo>
                      <a:pt x="1496" y="504"/>
                      <a:pt x="1510" y="458"/>
                      <a:pt x="1562" y="296"/>
                    </a:cubicBezTo>
                    <a:cubicBezTo>
                      <a:pt x="1605" y="161"/>
                      <a:pt x="1605" y="161"/>
                      <a:pt x="1633" y="161"/>
                    </a:cubicBezTo>
                    <a:cubicBezTo>
                      <a:pt x="1660" y="161"/>
                      <a:pt x="1657" y="135"/>
                      <a:pt x="1658" y="103"/>
                    </a:cubicBezTo>
                    <a:close/>
                    <a:moveTo>
                      <a:pt x="670" y="341"/>
                    </a:moveTo>
                    <a:cubicBezTo>
                      <a:pt x="644" y="407"/>
                      <a:pt x="624" y="465"/>
                      <a:pt x="588" y="489"/>
                    </a:cubicBezTo>
                    <a:cubicBezTo>
                      <a:pt x="550" y="515"/>
                      <a:pt x="494" y="520"/>
                      <a:pt x="411" y="519"/>
                    </a:cubicBezTo>
                    <a:cubicBezTo>
                      <a:pt x="341" y="517"/>
                      <a:pt x="266" y="520"/>
                      <a:pt x="234" y="490"/>
                    </a:cubicBezTo>
                    <a:cubicBezTo>
                      <a:pt x="208" y="465"/>
                      <a:pt x="182" y="386"/>
                      <a:pt x="160" y="316"/>
                    </a:cubicBezTo>
                    <a:cubicBezTo>
                      <a:pt x="129" y="219"/>
                      <a:pt x="115" y="161"/>
                      <a:pt x="146" y="132"/>
                    </a:cubicBezTo>
                    <a:cubicBezTo>
                      <a:pt x="185" y="97"/>
                      <a:pt x="286" y="91"/>
                      <a:pt x="405" y="89"/>
                    </a:cubicBezTo>
                    <a:cubicBezTo>
                      <a:pt x="524" y="88"/>
                      <a:pt x="682" y="123"/>
                      <a:pt x="702" y="170"/>
                    </a:cubicBezTo>
                    <a:cubicBezTo>
                      <a:pt x="718" y="205"/>
                      <a:pt x="693" y="282"/>
                      <a:pt x="670" y="341"/>
                    </a:cubicBezTo>
                    <a:close/>
                    <a:moveTo>
                      <a:pt x="1500" y="316"/>
                    </a:moveTo>
                    <a:cubicBezTo>
                      <a:pt x="1478" y="386"/>
                      <a:pt x="1452" y="465"/>
                      <a:pt x="1426" y="490"/>
                    </a:cubicBezTo>
                    <a:cubicBezTo>
                      <a:pt x="1394" y="520"/>
                      <a:pt x="1319" y="517"/>
                      <a:pt x="1249" y="519"/>
                    </a:cubicBezTo>
                    <a:cubicBezTo>
                      <a:pt x="1166" y="520"/>
                      <a:pt x="1110" y="515"/>
                      <a:pt x="1072" y="489"/>
                    </a:cubicBezTo>
                    <a:cubicBezTo>
                      <a:pt x="1036" y="465"/>
                      <a:pt x="1016" y="407"/>
                      <a:pt x="990" y="341"/>
                    </a:cubicBezTo>
                    <a:cubicBezTo>
                      <a:pt x="967" y="282"/>
                      <a:pt x="942" y="205"/>
                      <a:pt x="958" y="170"/>
                    </a:cubicBezTo>
                    <a:cubicBezTo>
                      <a:pt x="978" y="123"/>
                      <a:pt x="1136" y="88"/>
                      <a:pt x="1255" y="89"/>
                    </a:cubicBezTo>
                    <a:cubicBezTo>
                      <a:pt x="1374" y="91"/>
                      <a:pt x="1475" y="97"/>
                      <a:pt x="1514" y="132"/>
                    </a:cubicBezTo>
                    <a:cubicBezTo>
                      <a:pt x="1546" y="161"/>
                      <a:pt x="1531" y="219"/>
                      <a:pt x="1500" y="316"/>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94"/>
              <p:cNvSpPr/>
              <p:nvPr/>
            </p:nvSpPr>
            <p:spPr bwMode="auto">
              <a:xfrm>
                <a:off x="9842500" y="4178300"/>
                <a:ext cx="622300" cy="488950"/>
              </a:xfrm>
              <a:custGeom>
                <a:gdLst>
                  <a:gd name="T0" fmla="*/ 0 w 538"/>
                  <a:gd name="T1" fmla="*/ 347 h 424"/>
                  <a:gd name="T2" fmla="*/ 153 w 538"/>
                  <a:gd name="T3" fmla="*/ 300 h 424"/>
                  <a:gd name="T4" fmla="*/ 342 w 538"/>
                  <a:gd name="T5" fmla="*/ 163 h 424"/>
                  <a:gd name="T6" fmla="*/ 530 w 538"/>
                  <a:gd name="T7" fmla="*/ 87 h 424"/>
                  <a:gd name="T8" fmla="*/ 407 w 538"/>
                  <a:gd name="T9" fmla="*/ 2 h 424"/>
                  <a:gd name="T10" fmla="*/ 148 w 538"/>
                  <a:gd name="T11" fmla="*/ 180 h 424"/>
                  <a:gd name="T12" fmla="*/ 82 w 538"/>
                  <a:gd name="T13" fmla="*/ 326 h 424"/>
                  <a:gd name="T14" fmla="*/ 0 w 538"/>
                  <a:gd name="T15" fmla="*/ 347 h 4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423">
                    <a:moveTo>
                      <a:pt x="0" y="347"/>
                    </a:moveTo>
                    <a:cubicBezTo>
                      <a:pt x="0" y="347"/>
                      <a:pt x="82" y="424"/>
                      <a:pt x="153" y="300"/>
                    </a:cubicBezTo>
                    <a:cubicBezTo>
                      <a:pt x="209" y="203"/>
                      <a:pt x="220" y="166"/>
                      <a:pt x="342" y="163"/>
                    </a:cubicBezTo>
                    <a:cubicBezTo>
                      <a:pt x="465" y="160"/>
                      <a:pt x="522" y="141"/>
                      <a:pt x="530" y="87"/>
                    </a:cubicBezTo>
                    <a:cubicBezTo>
                      <a:pt x="538" y="33"/>
                      <a:pt x="492" y="0"/>
                      <a:pt x="407" y="2"/>
                    </a:cubicBezTo>
                    <a:cubicBezTo>
                      <a:pt x="323" y="4"/>
                      <a:pt x="210" y="54"/>
                      <a:pt x="148" y="180"/>
                    </a:cubicBezTo>
                    <a:cubicBezTo>
                      <a:pt x="104" y="269"/>
                      <a:pt x="108" y="298"/>
                      <a:pt x="82" y="326"/>
                    </a:cubicBezTo>
                    <a:cubicBezTo>
                      <a:pt x="56" y="354"/>
                      <a:pt x="0" y="347"/>
                      <a:pt x="0"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95"/>
              <p:cNvSpPr/>
              <p:nvPr/>
            </p:nvSpPr>
            <p:spPr bwMode="auto">
              <a:xfrm>
                <a:off x="10447338" y="4178300"/>
                <a:ext cx="622300" cy="488950"/>
              </a:xfrm>
              <a:custGeom>
                <a:gdLst>
                  <a:gd name="T0" fmla="*/ 538 w 538"/>
                  <a:gd name="T1" fmla="*/ 347 h 424"/>
                  <a:gd name="T2" fmla="*/ 385 w 538"/>
                  <a:gd name="T3" fmla="*/ 300 h 424"/>
                  <a:gd name="T4" fmla="*/ 196 w 538"/>
                  <a:gd name="T5" fmla="*/ 163 h 424"/>
                  <a:gd name="T6" fmla="*/ 8 w 538"/>
                  <a:gd name="T7" fmla="*/ 87 h 424"/>
                  <a:gd name="T8" fmla="*/ 131 w 538"/>
                  <a:gd name="T9" fmla="*/ 2 h 424"/>
                  <a:gd name="T10" fmla="*/ 390 w 538"/>
                  <a:gd name="T11" fmla="*/ 180 h 424"/>
                  <a:gd name="T12" fmla="*/ 456 w 538"/>
                  <a:gd name="T13" fmla="*/ 326 h 424"/>
                  <a:gd name="T14" fmla="*/ 538 w 538"/>
                  <a:gd name="T15" fmla="*/ 347 h 4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423">
                    <a:moveTo>
                      <a:pt x="538" y="347"/>
                    </a:moveTo>
                    <a:cubicBezTo>
                      <a:pt x="538" y="347"/>
                      <a:pt x="456" y="424"/>
                      <a:pt x="385" y="300"/>
                    </a:cubicBezTo>
                    <a:cubicBezTo>
                      <a:pt x="329" y="203"/>
                      <a:pt x="318" y="166"/>
                      <a:pt x="196" y="163"/>
                    </a:cubicBezTo>
                    <a:cubicBezTo>
                      <a:pt x="74" y="160"/>
                      <a:pt x="16" y="141"/>
                      <a:pt x="8" y="87"/>
                    </a:cubicBezTo>
                    <a:cubicBezTo>
                      <a:pt x="0" y="33"/>
                      <a:pt x="46" y="0"/>
                      <a:pt x="131" y="2"/>
                    </a:cubicBezTo>
                    <a:cubicBezTo>
                      <a:pt x="215" y="4"/>
                      <a:pt x="328" y="54"/>
                      <a:pt x="390" y="180"/>
                    </a:cubicBezTo>
                    <a:cubicBezTo>
                      <a:pt x="434" y="269"/>
                      <a:pt x="430" y="298"/>
                      <a:pt x="456" y="326"/>
                    </a:cubicBezTo>
                    <a:cubicBezTo>
                      <a:pt x="482" y="354"/>
                      <a:pt x="538" y="347"/>
                      <a:pt x="538"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296"/>
              <p:cNvSpPr/>
              <p:nvPr/>
            </p:nvSpPr>
            <p:spPr bwMode="auto">
              <a:xfrm>
                <a:off x="9632950" y="4111625"/>
                <a:ext cx="1647825" cy="1027112"/>
              </a:xfrm>
              <a:custGeom>
                <a:gdLst>
                  <a:gd name="T0" fmla="*/ 1260 w 1427"/>
                  <a:gd name="T1" fmla="*/ 225 h 890"/>
                  <a:gd name="T2" fmla="*/ 1018 w 1427"/>
                  <a:gd name="T3" fmla="*/ 547 h 890"/>
                  <a:gd name="T4" fmla="*/ 792 w 1427"/>
                  <a:gd name="T5" fmla="*/ 416 h 890"/>
                  <a:gd name="T6" fmla="*/ 713 w 1427"/>
                  <a:gd name="T7" fmla="*/ 375 h 890"/>
                  <a:gd name="T8" fmla="*/ 634 w 1427"/>
                  <a:gd name="T9" fmla="*/ 416 h 890"/>
                  <a:gd name="T10" fmla="*/ 408 w 1427"/>
                  <a:gd name="T11" fmla="*/ 547 h 890"/>
                  <a:gd name="T12" fmla="*/ 166 w 1427"/>
                  <a:gd name="T13" fmla="*/ 225 h 890"/>
                  <a:gd name="T14" fmla="*/ 0 w 1427"/>
                  <a:gd name="T15" fmla="*/ 0 h 890"/>
                  <a:gd name="T16" fmla="*/ 90 w 1427"/>
                  <a:gd name="T17" fmla="*/ 446 h 890"/>
                  <a:gd name="T18" fmla="*/ 462 w 1427"/>
                  <a:gd name="T19" fmla="*/ 788 h 890"/>
                  <a:gd name="T20" fmla="*/ 713 w 1427"/>
                  <a:gd name="T21" fmla="*/ 880 h 890"/>
                  <a:gd name="T22" fmla="*/ 964 w 1427"/>
                  <a:gd name="T23" fmla="*/ 788 h 890"/>
                  <a:gd name="T24" fmla="*/ 1336 w 1427"/>
                  <a:gd name="T25" fmla="*/ 446 h 890"/>
                  <a:gd name="T26" fmla="*/ 1427 w 1427"/>
                  <a:gd name="T27" fmla="*/ 0 h 890"/>
                  <a:gd name="T28" fmla="*/ 1260 w 1427"/>
                  <a:gd name="T29" fmla="*/ 225 h 8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7" h="890">
                    <a:moveTo>
                      <a:pt x="1260" y="225"/>
                    </a:moveTo>
                    <a:cubicBezTo>
                      <a:pt x="1249" y="317"/>
                      <a:pt x="1157" y="492"/>
                      <a:pt x="1018" y="547"/>
                    </a:cubicBezTo>
                    <a:cubicBezTo>
                      <a:pt x="879" y="602"/>
                      <a:pt x="841" y="467"/>
                      <a:pt x="792" y="416"/>
                    </a:cubicBezTo>
                    <a:cubicBezTo>
                      <a:pt x="753" y="376"/>
                      <a:pt x="724" y="374"/>
                      <a:pt x="713" y="375"/>
                    </a:cubicBezTo>
                    <a:cubicBezTo>
                      <a:pt x="702" y="374"/>
                      <a:pt x="673" y="376"/>
                      <a:pt x="634" y="416"/>
                    </a:cubicBezTo>
                    <a:cubicBezTo>
                      <a:pt x="585" y="467"/>
                      <a:pt x="547" y="602"/>
                      <a:pt x="408" y="547"/>
                    </a:cubicBezTo>
                    <a:cubicBezTo>
                      <a:pt x="269" y="492"/>
                      <a:pt x="177" y="317"/>
                      <a:pt x="166" y="225"/>
                    </a:cubicBezTo>
                    <a:cubicBezTo>
                      <a:pt x="143" y="32"/>
                      <a:pt x="0" y="0"/>
                      <a:pt x="0" y="0"/>
                    </a:cubicBezTo>
                    <a:cubicBezTo>
                      <a:pt x="0" y="0"/>
                      <a:pt x="41" y="368"/>
                      <a:pt x="90" y="446"/>
                    </a:cubicBezTo>
                    <a:cubicBezTo>
                      <a:pt x="139" y="523"/>
                      <a:pt x="332" y="684"/>
                      <a:pt x="462" y="788"/>
                    </a:cubicBezTo>
                    <a:cubicBezTo>
                      <a:pt x="590" y="890"/>
                      <a:pt x="643" y="880"/>
                      <a:pt x="713" y="880"/>
                    </a:cubicBezTo>
                    <a:cubicBezTo>
                      <a:pt x="783" y="880"/>
                      <a:pt x="836" y="890"/>
                      <a:pt x="964" y="788"/>
                    </a:cubicBezTo>
                    <a:cubicBezTo>
                      <a:pt x="1095" y="684"/>
                      <a:pt x="1287" y="523"/>
                      <a:pt x="1336" y="446"/>
                    </a:cubicBezTo>
                    <a:cubicBezTo>
                      <a:pt x="1385" y="368"/>
                      <a:pt x="1427" y="0"/>
                      <a:pt x="1427" y="0"/>
                    </a:cubicBezTo>
                    <a:cubicBezTo>
                      <a:pt x="1427" y="0"/>
                      <a:pt x="1284" y="32"/>
                      <a:pt x="1260" y="225"/>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Oval 1297"/>
              <p:cNvSpPr>
                <a:spLocks noChangeArrowheads="1"/>
              </p:cNvSpPr>
              <p:nvPr/>
            </p:nvSpPr>
            <p:spPr bwMode="auto">
              <a:xfrm>
                <a:off x="9197975" y="2443163"/>
                <a:ext cx="2516188" cy="909637"/>
              </a:xfrm>
              <a:prstGeom prst="ellipse">
                <a:avLst/>
              </a:pr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298"/>
              <p:cNvSpPr/>
              <p:nvPr/>
            </p:nvSpPr>
            <p:spPr bwMode="auto">
              <a:xfrm>
                <a:off x="9628188" y="1724026"/>
                <a:ext cx="1655763" cy="1004887"/>
              </a:xfrm>
              <a:custGeom>
                <a:gdLst>
                  <a:gd name="T0" fmla="*/ 1430 w 1434"/>
                  <a:gd name="T1" fmla="*/ 673 h 870"/>
                  <a:gd name="T2" fmla="*/ 1430 w 1434"/>
                  <a:gd name="T3" fmla="*/ 672 h 870"/>
                  <a:gd name="T4" fmla="*/ 1429 w 1434"/>
                  <a:gd name="T5" fmla="*/ 671 h 870"/>
                  <a:gd name="T6" fmla="*/ 1156 w 1434"/>
                  <a:gd name="T7" fmla="*/ 95 h 870"/>
                  <a:gd name="T8" fmla="*/ 743 w 1434"/>
                  <a:gd name="T9" fmla="*/ 202 h 870"/>
                  <a:gd name="T10" fmla="*/ 394 w 1434"/>
                  <a:gd name="T11" fmla="*/ 52 h 870"/>
                  <a:gd name="T12" fmla="*/ 4 w 1434"/>
                  <a:gd name="T13" fmla="*/ 672 h 870"/>
                  <a:gd name="T14" fmla="*/ 4 w 1434"/>
                  <a:gd name="T15" fmla="*/ 672 h 870"/>
                  <a:gd name="T16" fmla="*/ 0 w 1434"/>
                  <a:gd name="T17" fmla="*/ 691 h 870"/>
                  <a:gd name="T18" fmla="*/ 60 w 1434"/>
                  <a:gd name="T19" fmla="*/ 762 h 870"/>
                  <a:gd name="T20" fmla="*/ 717 w 1434"/>
                  <a:gd name="T21" fmla="*/ 870 h 870"/>
                  <a:gd name="T22" fmla="*/ 1374 w 1434"/>
                  <a:gd name="T23" fmla="*/ 762 h 870"/>
                  <a:gd name="T24" fmla="*/ 1434 w 1434"/>
                  <a:gd name="T25" fmla="*/ 691 h 870"/>
                  <a:gd name="T26" fmla="*/ 1430 w 1434"/>
                  <a:gd name="T27" fmla="*/ 673 h 8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4" h="870">
                    <a:moveTo>
                      <a:pt x="1430" y="673"/>
                    </a:moveTo>
                    <a:cubicBezTo>
                      <a:pt x="1430" y="672"/>
                      <a:pt x="1430" y="672"/>
                      <a:pt x="1430" y="672"/>
                    </a:cubicBezTo>
                    <a:cubicBezTo>
                      <a:pt x="1429" y="671"/>
                      <a:pt x="1429" y="671"/>
                      <a:pt x="1429" y="671"/>
                    </a:cubicBezTo>
                    <a:cubicBezTo>
                      <a:pt x="1429" y="671"/>
                      <a:pt x="1245" y="189"/>
                      <a:pt x="1156" y="95"/>
                    </a:cubicBezTo>
                    <a:cubicBezTo>
                      <a:pt x="1067" y="0"/>
                      <a:pt x="934" y="156"/>
                      <a:pt x="743" y="202"/>
                    </a:cubicBezTo>
                    <a:cubicBezTo>
                      <a:pt x="606" y="234"/>
                      <a:pt x="550" y="74"/>
                      <a:pt x="394" y="52"/>
                    </a:cubicBezTo>
                    <a:cubicBezTo>
                      <a:pt x="262" y="34"/>
                      <a:pt x="14" y="646"/>
                      <a:pt x="4" y="672"/>
                    </a:cubicBezTo>
                    <a:cubicBezTo>
                      <a:pt x="4" y="672"/>
                      <a:pt x="4" y="672"/>
                      <a:pt x="4" y="672"/>
                    </a:cubicBezTo>
                    <a:cubicBezTo>
                      <a:pt x="1" y="678"/>
                      <a:pt x="0" y="684"/>
                      <a:pt x="0" y="691"/>
                    </a:cubicBezTo>
                    <a:cubicBezTo>
                      <a:pt x="0" y="716"/>
                      <a:pt x="22" y="740"/>
                      <a:pt x="60" y="762"/>
                    </a:cubicBezTo>
                    <a:cubicBezTo>
                      <a:pt x="171" y="826"/>
                      <a:pt x="423" y="870"/>
                      <a:pt x="717" y="870"/>
                    </a:cubicBezTo>
                    <a:cubicBezTo>
                      <a:pt x="1011" y="870"/>
                      <a:pt x="1263" y="826"/>
                      <a:pt x="1374" y="762"/>
                    </a:cubicBezTo>
                    <a:cubicBezTo>
                      <a:pt x="1412" y="740"/>
                      <a:pt x="1434" y="716"/>
                      <a:pt x="1434" y="691"/>
                    </a:cubicBezTo>
                    <a:cubicBezTo>
                      <a:pt x="1434" y="685"/>
                      <a:pt x="1433" y="679"/>
                      <a:pt x="1430" y="673"/>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299"/>
              <p:cNvSpPr/>
              <p:nvPr/>
            </p:nvSpPr>
            <p:spPr bwMode="auto">
              <a:xfrm>
                <a:off x="9612313" y="2509838"/>
                <a:ext cx="25400" cy="44450"/>
              </a:xfrm>
              <a:custGeom>
                <a:gdLst>
                  <a:gd name="T0" fmla="*/ 13 w 22"/>
                  <a:gd name="T1" fmla="*/ 11 h 39"/>
                  <a:gd name="T2" fmla="*/ 14 w 22"/>
                  <a:gd name="T3" fmla="*/ 0 h 39"/>
                  <a:gd name="T4" fmla="*/ 14 w 22"/>
                  <a:gd name="T5" fmla="*/ 0 h 39"/>
                  <a:gd name="T6" fmla="*/ 0 w 22"/>
                  <a:gd name="T7" fmla="*/ 37 h 39"/>
                  <a:gd name="T8" fmla="*/ 22 w 22"/>
                  <a:gd name="T9" fmla="*/ 39 h 39"/>
                  <a:gd name="T10" fmla="*/ 13 w 22"/>
                  <a:gd name="T11" fmla="*/ 11 h 39"/>
                </a:gdLst>
                <a:cxnLst>
                  <a:cxn ang="0">
                    <a:pos x="T0" y="T1"/>
                  </a:cxn>
                  <a:cxn ang="0">
                    <a:pos x="T2" y="T3"/>
                  </a:cxn>
                  <a:cxn ang="0">
                    <a:pos x="T4" y="T5"/>
                  </a:cxn>
                  <a:cxn ang="0">
                    <a:pos x="T6" y="T7"/>
                  </a:cxn>
                  <a:cxn ang="0">
                    <a:pos x="T8" y="T9"/>
                  </a:cxn>
                  <a:cxn ang="0">
                    <a:pos x="T10" y="T11"/>
                  </a:cxn>
                </a:cxnLst>
                <a:rect l="0" t="0" r="r" b="b"/>
                <a:pathLst>
                  <a:path w="22" h="39">
                    <a:moveTo>
                      <a:pt x="13" y="11"/>
                    </a:moveTo>
                    <a:cubicBezTo>
                      <a:pt x="13" y="7"/>
                      <a:pt x="14" y="3"/>
                      <a:pt x="14" y="0"/>
                    </a:cubicBezTo>
                    <a:cubicBezTo>
                      <a:pt x="14" y="0"/>
                      <a:pt x="14" y="0"/>
                      <a:pt x="14" y="0"/>
                    </a:cubicBezTo>
                    <a:cubicBezTo>
                      <a:pt x="0" y="37"/>
                      <a:pt x="0" y="37"/>
                      <a:pt x="0" y="37"/>
                    </a:cubicBezTo>
                    <a:cubicBezTo>
                      <a:pt x="22" y="39"/>
                      <a:pt x="22" y="39"/>
                      <a:pt x="22" y="39"/>
                    </a:cubicBezTo>
                    <a:cubicBezTo>
                      <a:pt x="16" y="30"/>
                      <a:pt x="13" y="20"/>
                      <a:pt x="13" y="11"/>
                    </a:cubicBez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300"/>
              <p:cNvSpPr/>
              <p:nvPr/>
            </p:nvSpPr>
            <p:spPr bwMode="auto">
              <a:xfrm>
                <a:off x="9939338" y="2970213"/>
                <a:ext cx="411163" cy="38100"/>
              </a:xfrm>
              <a:custGeom>
                <a:gdLst>
                  <a:gd name="T0" fmla="*/ 0 w 355"/>
                  <a:gd name="T1" fmla="*/ 1 h 33"/>
                  <a:gd name="T2" fmla="*/ 250 w 355"/>
                  <a:gd name="T3" fmla="*/ 33 h 33"/>
                  <a:gd name="T4" fmla="*/ 355 w 355"/>
                  <a:gd name="T5" fmla="*/ 0 h 33"/>
                  <a:gd name="T6" fmla="*/ 0 w 355"/>
                  <a:gd name="T7" fmla="*/ 1 h 33"/>
                </a:gdLst>
                <a:cxnLst>
                  <a:cxn ang="0">
                    <a:pos x="T0" y="T1"/>
                  </a:cxn>
                  <a:cxn ang="0">
                    <a:pos x="T2" y="T3"/>
                  </a:cxn>
                  <a:cxn ang="0">
                    <a:pos x="T4" y="T5"/>
                  </a:cxn>
                  <a:cxn ang="0">
                    <a:pos x="T6" y="T7"/>
                  </a:cxn>
                </a:cxnLst>
                <a:rect l="0" t="0" r="r" b="b"/>
                <a:pathLst>
                  <a:path w="355" h="33">
                    <a:moveTo>
                      <a:pt x="0" y="1"/>
                    </a:moveTo>
                    <a:cubicBezTo>
                      <a:pt x="75" y="16"/>
                      <a:pt x="159" y="27"/>
                      <a:pt x="250" y="33"/>
                    </a:cubicBezTo>
                    <a:cubicBezTo>
                      <a:pt x="355" y="0"/>
                      <a:pt x="355" y="0"/>
                      <a:pt x="355"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01"/>
              <p:cNvSpPr/>
              <p:nvPr/>
            </p:nvSpPr>
            <p:spPr bwMode="auto">
              <a:xfrm>
                <a:off x="9629775" y="2500313"/>
                <a:ext cx="3175" cy="9525"/>
              </a:xfrm>
              <a:custGeom>
                <a:gdLst>
                  <a:gd name="T0" fmla="*/ 3 w 3"/>
                  <a:gd name="T1" fmla="*/ 0 h 8"/>
                  <a:gd name="T2" fmla="*/ 3 w 3"/>
                  <a:gd name="T3" fmla="*/ 1 h 8"/>
                  <a:gd name="T4" fmla="*/ 0 w 3"/>
                  <a:gd name="T5" fmla="*/ 8 h 8"/>
                  <a:gd name="T6" fmla="*/ 0 w 3"/>
                  <a:gd name="T7" fmla="*/ 8 h 8"/>
                  <a:gd name="T8" fmla="*/ 3 w 3"/>
                  <a:gd name="T9" fmla="*/ 0 h 8"/>
                </a:gdLst>
                <a:cxnLst>
                  <a:cxn ang="0">
                    <a:pos x="T0" y="T1"/>
                  </a:cxn>
                  <a:cxn ang="0">
                    <a:pos x="T2" y="T3"/>
                  </a:cxn>
                  <a:cxn ang="0">
                    <a:pos x="T4" y="T5"/>
                  </a:cxn>
                  <a:cxn ang="0">
                    <a:pos x="T6" y="T7"/>
                  </a:cxn>
                  <a:cxn ang="0">
                    <a:pos x="T8" y="T9"/>
                  </a:cxn>
                </a:cxnLst>
                <a:rect l="0" t="0" r="r" b="b"/>
                <a:pathLst>
                  <a:path w="3" h="8">
                    <a:moveTo>
                      <a:pt x="3" y="0"/>
                    </a:moveTo>
                    <a:cubicBezTo>
                      <a:pt x="3" y="1"/>
                      <a:pt x="3" y="1"/>
                      <a:pt x="3" y="1"/>
                    </a:cubicBezTo>
                    <a:cubicBezTo>
                      <a:pt x="0" y="8"/>
                      <a:pt x="0" y="8"/>
                      <a:pt x="0" y="8"/>
                    </a:cubicBezTo>
                    <a:cubicBezTo>
                      <a:pt x="0" y="8"/>
                      <a:pt x="0" y="8"/>
                      <a:pt x="0" y="8"/>
                    </a:cubicBezTo>
                    <a:cubicBezTo>
                      <a:pt x="1" y="5"/>
                      <a:pt x="2" y="3"/>
                      <a:pt x="3" y="0"/>
                    </a:cubicBez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302"/>
              <p:cNvSpPr/>
              <p:nvPr/>
            </p:nvSpPr>
            <p:spPr bwMode="auto">
              <a:xfrm>
                <a:off x="10534650" y="2841625"/>
                <a:ext cx="485775" cy="128587"/>
              </a:xfrm>
              <a:custGeom>
                <a:gdLst>
                  <a:gd name="T0" fmla="*/ 0 w 421"/>
                  <a:gd name="T1" fmla="*/ 86 h 112"/>
                  <a:gd name="T2" fmla="*/ 382 w 421"/>
                  <a:gd name="T3" fmla="*/ 112 h 112"/>
                  <a:gd name="T4" fmla="*/ 421 w 421"/>
                  <a:gd name="T5" fmla="*/ 104 h 112"/>
                  <a:gd name="T6" fmla="*/ 320 w 421"/>
                  <a:gd name="T7" fmla="*/ 0 h 112"/>
                  <a:gd name="T8" fmla="*/ 0 w 421"/>
                  <a:gd name="T9" fmla="*/ 86 h 112"/>
                </a:gdLst>
                <a:cxnLst>
                  <a:cxn ang="0">
                    <a:pos x="T0" y="T1"/>
                  </a:cxn>
                  <a:cxn ang="0">
                    <a:pos x="T2" y="T3"/>
                  </a:cxn>
                  <a:cxn ang="0">
                    <a:pos x="T4" y="T5"/>
                  </a:cxn>
                  <a:cxn ang="0">
                    <a:pos x="T6" y="T7"/>
                  </a:cxn>
                  <a:cxn ang="0">
                    <a:pos x="T8" y="T9"/>
                  </a:cxn>
                </a:cxnLst>
                <a:rect l="0" t="0" r="r" b="b"/>
                <a:pathLst>
                  <a:path w="421" h="112">
                    <a:moveTo>
                      <a:pt x="0" y="86"/>
                    </a:moveTo>
                    <a:cubicBezTo>
                      <a:pt x="382" y="112"/>
                      <a:pt x="382" y="112"/>
                      <a:pt x="382" y="112"/>
                    </a:cubicBezTo>
                    <a:cubicBezTo>
                      <a:pt x="395" y="109"/>
                      <a:pt x="408" y="107"/>
                      <a:pt x="421" y="104"/>
                    </a:cubicBezTo>
                    <a:cubicBezTo>
                      <a:pt x="320" y="0"/>
                      <a:pt x="320" y="0"/>
                      <a:pt x="320" y="0"/>
                    </a:cubicBezTo>
                    <a:lnTo>
                      <a:pt x="0" y="8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303"/>
              <p:cNvSpPr/>
              <p:nvPr/>
            </p:nvSpPr>
            <p:spPr bwMode="auto">
              <a:xfrm>
                <a:off x="10244138" y="2722563"/>
                <a:ext cx="180975" cy="47625"/>
              </a:xfrm>
              <a:custGeom>
                <a:gdLst>
                  <a:gd name="T0" fmla="*/ 156 w 156"/>
                  <a:gd name="T1" fmla="*/ 6 h 42"/>
                  <a:gd name="T2" fmla="*/ 0 w 156"/>
                  <a:gd name="T3" fmla="*/ 0 h 42"/>
                  <a:gd name="T4" fmla="*/ 11 w 156"/>
                  <a:gd name="T5" fmla="*/ 42 h 42"/>
                  <a:gd name="T6" fmla="*/ 156 w 156"/>
                  <a:gd name="T7" fmla="*/ 6 h 42"/>
                </a:gdLst>
                <a:cxnLst>
                  <a:cxn ang="0">
                    <a:pos x="T0" y="T1"/>
                  </a:cxn>
                  <a:cxn ang="0">
                    <a:pos x="T2" y="T3"/>
                  </a:cxn>
                  <a:cxn ang="0">
                    <a:pos x="T4" y="T5"/>
                  </a:cxn>
                  <a:cxn ang="0">
                    <a:pos x="T6" y="T7"/>
                  </a:cxn>
                </a:cxnLst>
                <a:rect l="0" t="0" r="r" b="b"/>
                <a:pathLst>
                  <a:path w="156" h="42">
                    <a:moveTo>
                      <a:pt x="156" y="6"/>
                    </a:moveTo>
                    <a:cubicBezTo>
                      <a:pt x="102" y="5"/>
                      <a:pt x="50" y="3"/>
                      <a:pt x="0" y="0"/>
                    </a:cubicBezTo>
                    <a:cubicBezTo>
                      <a:pt x="11" y="42"/>
                      <a:pt x="11" y="42"/>
                      <a:pt x="11" y="42"/>
                    </a:cubicBezTo>
                    <a:lnTo>
                      <a:pt x="156" y="6"/>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304"/>
              <p:cNvSpPr/>
              <p:nvPr/>
            </p:nvSpPr>
            <p:spPr bwMode="auto">
              <a:xfrm>
                <a:off x="10256838" y="2728913"/>
                <a:ext cx="244475" cy="60325"/>
              </a:xfrm>
              <a:custGeom>
                <a:gdLst>
                  <a:gd name="T0" fmla="*/ 144 w 211"/>
                  <a:gd name="T1" fmla="*/ 52 h 52"/>
                  <a:gd name="T2" fmla="*/ 211 w 211"/>
                  <a:gd name="T3" fmla="*/ 0 h 52"/>
                  <a:gd name="T4" fmla="*/ 172 w 211"/>
                  <a:gd name="T5" fmla="*/ 0 h 52"/>
                  <a:gd name="T6" fmla="*/ 145 w 211"/>
                  <a:gd name="T7" fmla="*/ 0 h 52"/>
                  <a:gd name="T8" fmla="*/ 0 w 211"/>
                  <a:gd name="T9" fmla="*/ 36 h 52"/>
                  <a:gd name="T10" fmla="*/ 144 w 211"/>
                  <a:gd name="T11" fmla="*/ 52 h 52"/>
                </a:gdLst>
                <a:cxnLst>
                  <a:cxn ang="0">
                    <a:pos x="T0" y="T1"/>
                  </a:cxn>
                  <a:cxn ang="0">
                    <a:pos x="T2" y="T3"/>
                  </a:cxn>
                  <a:cxn ang="0">
                    <a:pos x="T4" y="T5"/>
                  </a:cxn>
                  <a:cxn ang="0">
                    <a:pos x="T6" y="T7"/>
                  </a:cxn>
                  <a:cxn ang="0">
                    <a:pos x="T8" y="T9"/>
                  </a:cxn>
                  <a:cxn ang="0">
                    <a:pos x="T10" y="T11"/>
                  </a:cxn>
                </a:cxnLst>
                <a:rect l="0" t="0" r="r" b="b"/>
                <a:pathLst>
                  <a:path w="211" h="52">
                    <a:moveTo>
                      <a:pt x="144" y="52"/>
                    </a:moveTo>
                    <a:cubicBezTo>
                      <a:pt x="211" y="0"/>
                      <a:pt x="211" y="0"/>
                      <a:pt x="211" y="0"/>
                    </a:cubicBezTo>
                    <a:cubicBezTo>
                      <a:pt x="198" y="0"/>
                      <a:pt x="185" y="0"/>
                      <a:pt x="172" y="0"/>
                    </a:cubicBezTo>
                    <a:cubicBezTo>
                      <a:pt x="163" y="0"/>
                      <a:pt x="154" y="0"/>
                      <a:pt x="145" y="0"/>
                    </a:cubicBezTo>
                    <a:cubicBezTo>
                      <a:pt x="0" y="36"/>
                      <a:pt x="0" y="36"/>
                      <a:pt x="0" y="36"/>
                    </a:cubicBezTo>
                    <a:lnTo>
                      <a:pt x="144" y="5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305"/>
              <p:cNvSpPr/>
              <p:nvPr/>
            </p:nvSpPr>
            <p:spPr bwMode="auto">
              <a:xfrm>
                <a:off x="9812338" y="2651125"/>
                <a:ext cx="1588" cy="1587"/>
              </a:xfrm>
              <a:custGeom>
                <a:gdLst>
                  <a:gd name="T0" fmla="*/ 2 w 2"/>
                  <a:gd name="T1" fmla="*/ 1 h 1"/>
                  <a:gd name="T2" fmla="*/ 0 w 2"/>
                  <a:gd name="T3" fmla="*/ 0 h 1"/>
                  <a:gd name="T4" fmla="*/ 2 w 2"/>
                  <a:gd name="T5" fmla="*/ 1 h 1"/>
                </a:gdLst>
                <a:cxnLst>
                  <a:cxn ang="0">
                    <a:pos x="T0" y="T1"/>
                  </a:cxn>
                  <a:cxn ang="0">
                    <a:pos x="T2" y="T3"/>
                  </a:cxn>
                  <a:cxn ang="0">
                    <a:pos x="T4" y="T5"/>
                  </a:cxn>
                </a:cxnLst>
                <a:rect l="0" t="0" r="r" b="b"/>
                <a:pathLst>
                  <a:path w="2" h="1">
                    <a:moveTo>
                      <a:pt x="2" y="1"/>
                    </a:moveTo>
                    <a:cubicBezTo>
                      <a:pt x="1" y="1"/>
                      <a:pt x="1" y="0"/>
                      <a:pt x="0" y="0"/>
                    </a:cubicBezTo>
                    <a:cubicBezTo>
                      <a:pt x="2" y="1"/>
                      <a:pt x="2" y="1"/>
                      <a:pt x="2" y="1"/>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306"/>
              <p:cNvSpPr/>
              <p:nvPr/>
            </p:nvSpPr>
            <p:spPr bwMode="auto">
              <a:xfrm>
                <a:off x="9602788" y="2552700"/>
                <a:ext cx="158750" cy="80962"/>
              </a:xfrm>
              <a:custGeom>
                <a:gdLst>
                  <a:gd name="T0" fmla="*/ 82 w 137"/>
                  <a:gd name="T1" fmla="*/ 45 h 71"/>
                  <a:gd name="T2" fmla="*/ 31 w 137"/>
                  <a:gd name="T3" fmla="*/ 2 h 71"/>
                  <a:gd name="T4" fmla="*/ 9 w 137"/>
                  <a:gd name="T5" fmla="*/ 0 h 71"/>
                  <a:gd name="T6" fmla="*/ 0 w 137"/>
                  <a:gd name="T7" fmla="*/ 23 h 71"/>
                  <a:gd name="T8" fmla="*/ 137 w 137"/>
                  <a:gd name="T9" fmla="*/ 71 h 71"/>
                  <a:gd name="T10" fmla="*/ 82 w 137"/>
                  <a:gd name="T11" fmla="*/ 45 h 71"/>
                </a:gdLst>
                <a:cxnLst>
                  <a:cxn ang="0">
                    <a:pos x="T0" y="T1"/>
                  </a:cxn>
                  <a:cxn ang="0">
                    <a:pos x="T2" y="T3"/>
                  </a:cxn>
                  <a:cxn ang="0">
                    <a:pos x="T4" y="T5"/>
                  </a:cxn>
                  <a:cxn ang="0">
                    <a:pos x="T6" y="T7"/>
                  </a:cxn>
                  <a:cxn ang="0">
                    <a:pos x="T8" y="T9"/>
                  </a:cxn>
                  <a:cxn ang="0">
                    <a:pos x="T10" y="T11"/>
                  </a:cxn>
                </a:cxnLst>
                <a:rect l="0" t="0" r="r" b="b"/>
                <a:pathLst>
                  <a:path w="137" h="71">
                    <a:moveTo>
                      <a:pt x="82" y="45"/>
                    </a:moveTo>
                    <a:cubicBezTo>
                      <a:pt x="58" y="32"/>
                      <a:pt x="41" y="17"/>
                      <a:pt x="31" y="2"/>
                    </a:cubicBezTo>
                    <a:cubicBezTo>
                      <a:pt x="9" y="0"/>
                      <a:pt x="9" y="0"/>
                      <a:pt x="9" y="0"/>
                    </a:cubicBezTo>
                    <a:cubicBezTo>
                      <a:pt x="0" y="23"/>
                      <a:pt x="0" y="23"/>
                      <a:pt x="0" y="23"/>
                    </a:cubicBezTo>
                    <a:cubicBezTo>
                      <a:pt x="137" y="71"/>
                      <a:pt x="137" y="71"/>
                      <a:pt x="137" y="71"/>
                    </a:cubicBezTo>
                    <a:cubicBezTo>
                      <a:pt x="116" y="63"/>
                      <a:pt x="98" y="54"/>
                      <a:pt x="82" y="45"/>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307"/>
              <p:cNvSpPr/>
              <p:nvPr/>
            </p:nvSpPr>
            <p:spPr bwMode="auto">
              <a:xfrm>
                <a:off x="9540875" y="2579688"/>
                <a:ext cx="273050" cy="247650"/>
              </a:xfrm>
              <a:custGeom>
                <a:gdLst>
                  <a:gd name="T0" fmla="*/ 234 w 236"/>
                  <a:gd name="T1" fmla="*/ 63 h 215"/>
                  <a:gd name="T2" fmla="*/ 190 w 236"/>
                  <a:gd name="T3" fmla="*/ 48 h 215"/>
                  <a:gd name="T4" fmla="*/ 53 w 236"/>
                  <a:gd name="T5" fmla="*/ 0 h 215"/>
                  <a:gd name="T6" fmla="*/ 5 w 236"/>
                  <a:gd name="T7" fmla="*/ 124 h 215"/>
                  <a:gd name="T8" fmla="*/ 4 w 236"/>
                  <a:gd name="T9" fmla="*/ 128 h 215"/>
                  <a:gd name="T10" fmla="*/ 3 w 236"/>
                  <a:gd name="T11" fmla="*/ 130 h 215"/>
                  <a:gd name="T12" fmla="*/ 3 w 236"/>
                  <a:gd name="T13" fmla="*/ 130 h 215"/>
                  <a:gd name="T14" fmla="*/ 0 w 236"/>
                  <a:gd name="T15" fmla="*/ 150 h 215"/>
                  <a:gd name="T16" fmla="*/ 32 w 236"/>
                  <a:gd name="T17" fmla="*/ 215 h 215"/>
                  <a:gd name="T18" fmla="*/ 236 w 236"/>
                  <a:gd name="T19" fmla="*/ 64 h 215"/>
                  <a:gd name="T20" fmla="*/ 234 w 236"/>
                  <a:gd name="T21" fmla="*/ 63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215">
                    <a:moveTo>
                      <a:pt x="234" y="63"/>
                    </a:moveTo>
                    <a:cubicBezTo>
                      <a:pt x="218" y="58"/>
                      <a:pt x="204" y="53"/>
                      <a:pt x="190" y="48"/>
                    </a:cubicBezTo>
                    <a:cubicBezTo>
                      <a:pt x="53" y="0"/>
                      <a:pt x="53" y="0"/>
                      <a:pt x="53" y="0"/>
                    </a:cubicBezTo>
                    <a:cubicBezTo>
                      <a:pt x="5" y="124"/>
                      <a:pt x="5" y="124"/>
                      <a:pt x="5" y="124"/>
                    </a:cubicBezTo>
                    <a:cubicBezTo>
                      <a:pt x="4" y="128"/>
                      <a:pt x="4" y="128"/>
                      <a:pt x="4" y="128"/>
                    </a:cubicBezTo>
                    <a:cubicBezTo>
                      <a:pt x="3" y="130"/>
                      <a:pt x="3" y="130"/>
                      <a:pt x="3" y="130"/>
                    </a:cubicBezTo>
                    <a:cubicBezTo>
                      <a:pt x="3" y="130"/>
                      <a:pt x="3" y="130"/>
                      <a:pt x="3" y="130"/>
                    </a:cubicBezTo>
                    <a:cubicBezTo>
                      <a:pt x="1" y="137"/>
                      <a:pt x="0" y="144"/>
                      <a:pt x="0" y="150"/>
                    </a:cubicBezTo>
                    <a:cubicBezTo>
                      <a:pt x="0" y="173"/>
                      <a:pt x="11" y="194"/>
                      <a:pt x="32" y="215"/>
                    </a:cubicBezTo>
                    <a:cubicBezTo>
                      <a:pt x="236" y="64"/>
                      <a:pt x="236" y="64"/>
                      <a:pt x="236" y="64"/>
                    </a:cubicBezTo>
                    <a:lnTo>
                      <a:pt x="234" y="63"/>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308"/>
              <p:cNvSpPr/>
              <p:nvPr/>
            </p:nvSpPr>
            <p:spPr bwMode="auto">
              <a:xfrm>
                <a:off x="10534650" y="2940050"/>
                <a:ext cx="441325" cy="58737"/>
              </a:xfrm>
              <a:custGeom>
                <a:gdLst>
                  <a:gd name="T0" fmla="*/ 217 w 382"/>
                  <a:gd name="T1" fmla="*/ 51 h 51"/>
                  <a:gd name="T2" fmla="*/ 382 w 382"/>
                  <a:gd name="T3" fmla="*/ 26 h 51"/>
                  <a:gd name="T4" fmla="*/ 0 w 382"/>
                  <a:gd name="T5" fmla="*/ 0 h 51"/>
                  <a:gd name="T6" fmla="*/ 217 w 382"/>
                  <a:gd name="T7" fmla="*/ 51 h 51"/>
                </a:gdLst>
                <a:cxnLst>
                  <a:cxn ang="0">
                    <a:pos x="T0" y="T1"/>
                  </a:cxn>
                  <a:cxn ang="0">
                    <a:pos x="T2" y="T3"/>
                  </a:cxn>
                  <a:cxn ang="0">
                    <a:pos x="T4" y="T5"/>
                  </a:cxn>
                  <a:cxn ang="0">
                    <a:pos x="T6" y="T7"/>
                  </a:cxn>
                </a:cxnLst>
                <a:rect l="0" t="0" r="r" b="b"/>
                <a:pathLst>
                  <a:path w="382" h="51">
                    <a:moveTo>
                      <a:pt x="217" y="51"/>
                    </a:moveTo>
                    <a:cubicBezTo>
                      <a:pt x="276" y="45"/>
                      <a:pt x="331" y="36"/>
                      <a:pt x="382" y="26"/>
                    </a:cubicBezTo>
                    <a:cubicBezTo>
                      <a:pt x="0" y="0"/>
                      <a:pt x="0" y="0"/>
                      <a:pt x="0" y="0"/>
                    </a:cubicBezTo>
                    <a:lnTo>
                      <a:pt x="217" y="51"/>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309"/>
              <p:cNvSpPr/>
              <p:nvPr/>
            </p:nvSpPr>
            <p:spPr bwMode="auto">
              <a:xfrm>
                <a:off x="10256838" y="2770188"/>
                <a:ext cx="166688" cy="38100"/>
              </a:xfrm>
              <a:custGeom>
                <a:gdLst>
                  <a:gd name="T0" fmla="*/ 105 w 105"/>
                  <a:gd name="T1" fmla="*/ 12 h 24"/>
                  <a:gd name="T2" fmla="*/ 0 w 105"/>
                  <a:gd name="T3" fmla="*/ 0 h 24"/>
                  <a:gd name="T4" fmla="*/ 82 w 105"/>
                  <a:gd name="T5" fmla="*/ 24 h 24"/>
                  <a:gd name="T6" fmla="*/ 105 w 105"/>
                  <a:gd name="T7" fmla="*/ 12 h 24"/>
                </a:gdLst>
                <a:cxnLst>
                  <a:cxn ang="0">
                    <a:pos x="T0" y="T1"/>
                  </a:cxn>
                  <a:cxn ang="0">
                    <a:pos x="T2" y="T3"/>
                  </a:cxn>
                  <a:cxn ang="0">
                    <a:pos x="T4" y="T5"/>
                  </a:cxn>
                  <a:cxn ang="0">
                    <a:pos x="T6" y="T7"/>
                  </a:cxn>
                </a:cxnLst>
                <a:rect l="0" t="0" r="r" b="b"/>
                <a:pathLst>
                  <a:path w="105" h="24">
                    <a:moveTo>
                      <a:pt x="105" y="12"/>
                    </a:moveTo>
                    <a:lnTo>
                      <a:pt x="0" y="0"/>
                    </a:lnTo>
                    <a:lnTo>
                      <a:pt x="82" y="24"/>
                    </a:lnTo>
                    <a:lnTo>
                      <a:pt x="105" y="1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310"/>
              <p:cNvSpPr/>
              <p:nvPr/>
            </p:nvSpPr>
            <p:spPr bwMode="auto">
              <a:xfrm>
                <a:off x="10350500" y="2808288"/>
                <a:ext cx="184150" cy="161925"/>
              </a:xfrm>
              <a:custGeom>
                <a:gdLst>
                  <a:gd name="T0" fmla="*/ 0 w 116"/>
                  <a:gd name="T1" fmla="*/ 102 h 102"/>
                  <a:gd name="T2" fmla="*/ 116 w 116"/>
                  <a:gd name="T3" fmla="*/ 83 h 102"/>
                  <a:gd name="T4" fmla="*/ 23 w 116"/>
                  <a:gd name="T5" fmla="*/ 0 h 102"/>
                  <a:gd name="T6" fmla="*/ 0 w 116"/>
                  <a:gd name="T7" fmla="*/ 102 h 102"/>
                </a:gdLst>
                <a:cxnLst>
                  <a:cxn ang="0">
                    <a:pos x="T0" y="T1"/>
                  </a:cxn>
                  <a:cxn ang="0">
                    <a:pos x="T2" y="T3"/>
                  </a:cxn>
                  <a:cxn ang="0">
                    <a:pos x="T4" y="T5"/>
                  </a:cxn>
                  <a:cxn ang="0">
                    <a:pos x="T6" y="T7"/>
                  </a:cxn>
                </a:cxnLst>
                <a:rect l="0" t="0" r="r" b="b"/>
                <a:pathLst>
                  <a:path w="115" h="102">
                    <a:moveTo>
                      <a:pt x="0" y="102"/>
                    </a:moveTo>
                    <a:lnTo>
                      <a:pt x="116" y="83"/>
                    </a:lnTo>
                    <a:lnTo>
                      <a:pt x="23" y="0"/>
                    </a:lnTo>
                    <a:lnTo>
                      <a:pt x="0" y="10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311"/>
              <p:cNvSpPr/>
              <p:nvPr/>
            </p:nvSpPr>
            <p:spPr bwMode="auto">
              <a:xfrm>
                <a:off x="10387013" y="2789238"/>
                <a:ext cx="147638" cy="150812"/>
              </a:xfrm>
              <a:custGeom>
                <a:gdLst>
                  <a:gd name="T0" fmla="*/ 0 w 93"/>
                  <a:gd name="T1" fmla="*/ 12 h 95"/>
                  <a:gd name="T2" fmla="*/ 93 w 93"/>
                  <a:gd name="T3" fmla="*/ 95 h 95"/>
                  <a:gd name="T4" fmla="*/ 23 w 93"/>
                  <a:gd name="T5" fmla="*/ 0 h 95"/>
                  <a:gd name="T6" fmla="*/ 0 w 93"/>
                  <a:gd name="T7" fmla="*/ 12 h 95"/>
                </a:gdLst>
                <a:cxnLst>
                  <a:cxn ang="0">
                    <a:pos x="T0" y="T1"/>
                  </a:cxn>
                  <a:cxn ang="0">
                    <a:pos x="T2" y="T3"/>
                  </a:cxn>
                  <a:cxn ang="0">
                    <a:pos x="T4" y="T5"/>
                  </a:cxn>
                  <a:cxn ang="0">
                    <a:pos x="T6" y="T7"/>
                  </a:cxn>
                </a:cxnLst>
                <a:rect l="0" t="0" r="r" b="b"/>
                <a:pathLst>
                  <a:path w="93" h="95">
                    <a:moveTo>
                      <a:pt x="0" y="12"/>
                    </a:moveTo>
                    <a:lnTo>
                      <a:pt x="93" y="95"/>
                    </a:lnTo>
                    <a:lnTo>
                      <a:pt x="23" y="0"/>
                    </a:lnTo>
                    <a:lnTo>
                      <a:pt x="0" y="12"/>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Rectangle 1312"/>
              <p:cNvSpPr>
                <a:spLocks noChangeArrowheads="1"/>
              </p:cNvSpPr>
              <p:nvPr/>
            </p:nvSpPr>
            <p:spPr bwMode="auto">
              <a:xfrm>
                <a:off x="9813925" y="26527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13"/>
              <p:cNvSpPr/>
              <p:nvPr/>
            </p:nvSpPr>
            <p:spPr bwMode="auto">
              <a:xfrm>
                <a:off x="9840913" y="2789238"/>
                <a:ext cx="509588" cy="182562"/>
              </a:xfrm>
              <a:custGeom>
                <a:gdLst>
                  <a:gd name="T0" fmla="*/ 153 w 441"/>
                  <a:gd name="T1" fmla="*/ 0 h 158"/>
                  <a:gd name="T2" fmla="*/ 0 w 441"/>
                  <a:gd name="T3" fmla="*/ 138 h 158"/>
                  <a:gd name="T4" fmla="*/ 86 w 441"/>
                  <a:gd name="T5" fmla="*/ 158 h 158"/>
                  <a:gd name="T6" fmla="*/ 441 w 441"/>
                  <a:gd name="T7" fmla="*/ 157 h 158"/>
                  <a:gd name="T8" fmla="*/ 153 w 441"/>
                  <a:gd name="T9" fmla="*/ 0 h 158"/>
                </a:gdLst>
                <a:cxnLst>
                  <a:cxn ang="0">
                    <a:pos x="T0" y="T1"/>
                  </a:cxn>
                  <a:cxn ang="0">
                    <a:pos x="T2" y="T3"/>
                  </a:cxn>
                  <a:cxn ang="0">
                    <a:pos x="T4" y="T5"/>
                  </a:cxn>
                  <a:cxn ang="0">
                    <a:pos x="T6" y="T7"/>
                  </a:cxn>
                  <a:cxn ang="0">
                    <a:pos x="T8" y="T9"/>
                  </a:cxn>
                </a:cxnLst>
                <a:rect l="0" t="0" r="r" b="b"/>
                <a:pathLst>
                  <a:path w="441" h="158">
                    <a:moveTo>
                      <a:pt x="153" y="0"/>
                    </a:moveTo>
                    <a:cubicBezTo>
                      <a:pt x="0" y="138"/>
                      <a:pt x="0" y="138"/>
                      <a:pt x="0" y="138"/>
                    </a:cubicBezTo>
                    <a:cubicBezTo>
                      <a:pt x="27" y="145"/>
                      <a:pt x="56" y="152"/>
                      <a:pt x="86" y="158"/>
                    </a:cubicBezTo>
                    <a:cubicBezTo>
                      <a:pt x="441" y="157"/>
                      <a:pt x="441" y="157"/>
                      <a:pt x="441" y="157"/>
                    </a:cubicBezTo>
                    <a:lnTo>
                      <a:pt x="153" y="0"/>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314"/>
              <p:cNvSpPr/>
              <p:nvPr/>
            </p:nvSpPr>
            <p:spPr bwMode="auto">
              <a:xfrm>
                <a:off x="9813925" y="2652713"/>
                <a:ext cx="307975" cy="136525"/>
              </a:xfrm>
              <a:custGeom>
                <a:gdLst>
                  <a:gd name="T0" fmla="*/ 176 w 267"/>
                  <a:gd name="T1" fmla="*/ 118 h 118"/>
                  <a:gd name="T2" fmla="*/ 267 w 267"/>
                  <a:gd name="T3" fmla="*/ 51 h 118"/>
                  <a:gd name="T4" fmla="*/ 1 w 267"/>
                  <a:gd name="T5" fmla="*/ 0 h 118"/>
                  <a:gd name="T6" fmla="*/ 0 w 267"/>
                  <a:gd name="T7" fmla="*/ 0 h 118"/>
                  <a:gd name="T8" fmla="*/ 176 w 267"/>
                  <a:gd name="T9" fmla="*/ 118 h 118"/>
                </a:gdLst>
                <a:cxnLst>
                  <a:cxn ang="0">
                    <a:pos x="T0" y="T1"/>
                  </a:cxn>
                  <a:cxn ang="0">
                    <a:pos x="T2" y="T3"/>
                  </a:cxn>
                  <a:cxn ang="0">
                    <a:pos x="T4" y="T5"/>
                  </a:cxn>
                  <a:cxn ang="0">
                    <a:pos x="T6" y="T7"/>
                  </a:cxn>
                  <a:cxn ang="0">
                    <a:pos x="T8" y="T9"/>
                  </a:cxn>
                </a:cxnLst>
                <a:rect l="0" t="0" r="r" b="b"/>
                <a:pathLst>
                  <a:path w="267" h="118">
                    <a:moveTo>
                      <a:pt x="176" y="118"/>
                    </a:moveTo>
                    <a:cubicBezTo>
                      <a:pt x="267" y="51"/>
                      <a:pt x="267" y="51"/>
                      <a:pt x="267" y="51"/>
                    </a:cubicBezTo>
                    <a:cubicBezTo>
                      <a:pt x="163" y="39"/>
                      <a:pt x="72" y="22"/>
                      <a:pt x="1" y="0"/>
                    </a:cubicBezTo>
                    <a:cubicBezTo>
                      <a:pt x="0" y="0"/>
                      <a:pt x="0" y="0"/>
                      <a:pt x="0" y="0"/>
                    </a:cubicBezTo>
                    <a:lnTo>
                      <a:pt x="176" y="118"/>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315"/>
              <p:cNvSpPr/>
              <p:nvPr/>
            </p:nvSpPr>
            <p:spPr bwMode="auto">
              <a:xfrm>
                <a:off x="10017125" y="2711450"/>
                <a:ext cx="239713" cy="77787"/>
              </a:xfrm>
              <a:custGeom>
                <a:gdLst>
                  <a:gd name="T0" fmla="*/ 208 w 208"/>
                  <a:gd name="T1" fmla="*/ 51 h 67"/>
                  <a:gd name="T2" fmla="*/ 197 w 208"/>
                  <a:gd name="T3" fmla="*/ 9 h 67"/>
                  <a:gd name="T4" fmla="*/ 91 w 208"/>
                  <a:gd name="T5" fmla="*/ 0 h 67"/>
                  <a:gd name="T6" fmla="*/ 0 w 208"/>
                  <a:gd name="T7" fmla="*/ 67 h 67"/>
                  <a:gd name="T8" fmla="*/ 208 w 208"/>
                  <a:gd name="T9" fmla="*/ 51 h 67"/>
                </a:gdLst>
                <a:cxnLst>
                  <a:cxn ang="0">
                    <a:pos x="T0" y="T1"/>
                  </a:cxn>
                  <a:cxn ang="0">
                    <a:pos x="T2" y="T3"/>
                  </a:cxn>
                  <a:cxn ang="0">
                    <a:pos x="T4" y="T5"/>
                  </a:cxn>
                  <a:cxn ang="0">
                    <a:pos x="T6" y="T7"/>
                  </a:cxn>
                  <a:cxn ang="0">
                    <a:pos x="T8" y="T9"/>
                  </a:cxn>
                </a:cxnLst>
                <a:rect l="0" t="0" r="r" b="b"/>
                <a:pathLst>
                  <a:path w="208" h="67">
                    <a:moveTo>
                      <a:pt x="208" y="51"/>
                    </a:moveTo>
                    <a:cubicBezTo>
                      <a:pt x="197" y="9"/>
                      <a:pt x="197" y="9"/>
                      <a:pt x="197" y="9"/>
                    </a:cubicBezTo>
                    <a:cubicBezTo>
                      <a:pt x="160" y="7"/>
                      <a:pt x="125" y="4"/>
                      <a:pt x="91" y="0"/>
                    </a:cubicBezTo>
                    <a:cubicBezTo>
                      <a:pt x="0" y="67"/>
                      <a:pt x="0" y="67"/>
                      <a:pt x="0" y="67"/>
                    </a:cubicBezTo>
                    <a:lnTo>
                      <a:pt x="208" y="51"/>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316"/>
              <p:cNvSpPr/>
              <p:nvPr/>
            </p:nvSpPr>
            <p:spPr bwMode="auto">
              <a:xfrm>
                <a:off x="10017125" y="2770188"/>
                <a:ext cx="369888" cy="38100"/>
              </a:xfrm>
              <a:custGeom>
                <a:gdLst>
                  <a:gd name="T0" fmla="*/ 151 w 233"/>
                  <a:gd name="T1" fmla="*/ 0 h 24"/>
                  <a:gd name="T2" fmla="*/ 0 w 233"/>
                  <a:gd name="T3" fmla="*/ 12 h 24"/>
                  <a:gd name="T4" fmla="*/ 233 w 233"/>
                  <a:gd name="T5" fmla="*/ 24 h 24"/>
                  <a:gd name="T6" fmla="*/ 151 w 233"/>
                  <a:gd name="T7" fmla="*/ 0 h 24"/>
                </a:gdLst>
                <a:cxnLst>
                  <a:cxn ang="0">
                    <a:pos x="T0" y="T1"/>
                  </a:cxn>
                  <a:cxn ang="0">
                    <a:pos x="T2" y="T3"/>
                  </a:cxn>
                  <a:cxn ang="0">
                    <a:pos x="T4" y="T5"/>
                  </a:cxn>
                  <a:cxn ang="0">
                    <a:pos x="T6" y="T7"/>
                  </a:cxn>
                </a:cxnLst>
                <a:rect l="0" t="0" r="r" b="b"/>
                <a:pathLst>
                  <a:path w="233" h="24">
                    <a:moveTo>
                      <a:pt x="151" y="0"/>
                    </a:moveTo>
                    <a:lnTo>
                      <a:pt x="0" y="12"/>
                    </a:lnTo>
                    <a:lnTo>
                      <a:pt x="233" y="24"/>
                    </a:lnTo>
                    <a:lnTo>
                      <a:pt x="15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17"/>
              <p:cNvSpPr/>
              <p:nvPr/>
            </p:nvSpPr>
            <p:spPr bwMode="auto">
              <a:xfrm>
                <a:off x="10017125" y="2789238"/>
                <a:ext cx="369888" cy="180975"/>
              </a:xfrm>
              <a:custGeom>
                <a:gdLst>
                  <a:gd name="T0" fmla="*/ 0 w 233"/>
                  <a:gd name="T1" fmla="*/ 0 h 114"/>
                  <a:gd name="T2" fmla="*/ 210 w 233"/>
                  <a:gd name="T3" fmla="*/ 114 h 114"/>
                  <a:gd name="T4" fmla="*/ 233 w 233"/>
                  <a:gd name="T5" fmla="*/ 12 h 114"/>
                  <a:gd name="T6" fmla="*/ 0 w 233"/>
                  <a:gd name="T7" fmla="*/ 0 h 114"/>
                </a:gdLst>
                <a:cxnLst>
                  <a:cxn ang="0">
                    <a:pos x="T0" y="T1"/>
                  </a:cxn>
                  <a:cxn ang="0">
                    <a:pos x="T2" y="T3"/>
                  </a:cxn>
                  <a:cxn ang="0">
                    <a:pos x="T4" y="T5"/>
                  </a:cxn>
                  <a:cxn ang="0">
                    <a:pos x="T6" y="T7"/>
                  </a:cxn>
                </a:cxnLst>
                <a:rect l="0" t="0" r="r" b="b"/>
                <a:pathLst>
                  <a:path w="233" h="114">
                    <a:moveTo>
                      <a:pt x="0" y="0"/>
                    </a:moveTo>
                    <a:lnTo>
                      <a:pt x="210" y="114"/>
                    </a:lnTo>
                    <a:lnTo>
                      <a:pt x="233" y="12"/>
                    </a:lnTo>
                    <a:lnTo>
                      <a:pt x="0"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318"/>
              <p:cNvSpPr/>
              <p:nvPr/>
            </p:nvSpPr>
            <p:spPr bwMode="auto">
              <a:xfrm>
                <a:off x="9821863" y="2789238"/>
                <a:ext cx="195263" cy="158750"/>
              </a:xfrm>
              <a:custGeom>
                <a:gdLst>
                  <a:gd name="T0" fmla="*/ 25 w 169"/>
                  <a:gd name="T1" fmla="*/ 45 h 138"/>
                  <a:gd name="T2" fmla="*/ 0 w 169"/>
                  <a:gd name="T3" fmla="*/ 134 h 138"/>
                  <a:gd name="T4" fmla="*/ 16 w 169"/>
                  <a:gd name="T5" fmla="*/ 138 h 138"/>
                  <a:gd name="T6" fmla="*/ 169 w 169"/>
                  <a:gd name="T7" fmla="*/ 0 h 138"/>
                  <a:gd name="T8" fmla="*/ 25 w 169"/>
                  <a:gd name="T9" fmla="*/ 45 h 138"/>
                </a:gdLst>
                <a:cxnLst>
                  <a:cxn ang="0">
                    <a:pos x="T0" y="T1"/>
                  </a:cxn>
                  <a:cxn ang="0">
                    <a:pos x="T2" y="T3"/>
                  </a:cxn>
                  <a:cxn ang="0">
                    <a:pos x="T4" y="T5"/>
                  </a:cxn>
                  <a:cxn ang="0">
                    <a:pos x="T6" y="T7"/>
                  </a:cxn>
                  <a:cxn ang="0">
                    <a:pos x="T8" y="T9"/>
                  </a:cxn>
                </a:cxnLst>
                <a:rect l="0" t="0" r="r" b="b"/>
                <a:pathLst>
                  <a:path w="169" h="138">
                    <a:moveTo>
                      <a:pt x="25" y="45"/>
                    </a:moveTo>
                    <a:cubicBezTo>
                      <a:pt x="0" y="134"/>
                      <a:pt x="0" y="134"/>
                      <a:pt x="0" y="134"/>
                    </a:cubicBezTo>
                    <a:cubicBezTo>
                      <a:pt x="5" y="135"/>
                      <a:pt x="11" y="136"/>
                      <a:pt x="16" y="138"/>
                    </a:cubicBezTo>
                    <a:cubicBezTo>
                      <a:pt x="169" y="0"/>
                      <a:pt x="169" y="0"/>
                      <a:pt x="169" y="0"/>
                    </a:cubicBezTo>
                    <a:lnTo>
                      <a:pt x="25" y="4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319"/>
              <p:cNvSpPr/>
              <p:nvPr/>
            </p:nvSpPr>
            <p:spPr bwMode="auto">
              <a:xfrm>
                <a:off x="9813925" y="2652713"/>
                <a:ext cx="203200" cy="188912"/>
              </a:xfrm>
              <a:custGeom>
                <a:gdLst>
                  <a:gd name="T0" fmla="*/ 23 w 128"/>
                  <a:gd name="T1" fmla="*/ 119 h 119"/>
                  <a:gd name="T2" fmla="*/ 128 w 128"/>
                  <a:gd name="T3" fmla="*/ 86 h 119"/>
                  <a:gd name="T4" fmla="*/ 0 w 128"/>
                  <a:gd name="T5" fmla="*/ 0 h 119"/>
                  <a:gd name="T6" fmla="*/ 23 w 128"/>
                  <a:gd name="T7" fmla="*/ 119 h 119"/>
                </a:gdLst>
                <a:cxnLst>
                  <a:cxn ang="0">
                    <a:pos x="T0" y="T1"/>
                  </a:cxn>
                  <a:cxn ang="0">
                    <a:pos x="T2" y="T3"/>
                  </a:cxn>
                  <a:cxn ang="0">
                    <a:pos x="T4" y="T5"/>
                  </a:cxn>
                  <a:cxn ang="0">
                    <a:pos x="T6" y="T7"/>
                  </a:cxn>
                </a:cxnLst>
                <a:rect l="0" t="0" r="r" b="b"/>
                <a:pathLst>
                  <a:path w="128" h="119">
                    <a:moveTo>
                      <a:pt x="23" y="119"/>
                    </a:moveTo>
                    <a:lnTo>
                      <a:pt x="128" y="86"/>
                    </a:lnTo>
                    <a:lnTo>
                      <a:pt x="0" y="0"/>
                    </a:lnTo>
                    <a:lnTo>
                      <a:pt x="23" y="119"/>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320"/>
              <p:cNvSpPr/>
              <p:nvPr/>
            </p:nvSpPr>
            <p:spPr bwMode="auto">
              <a:xfrm>
                <a:off x="9642475" y="2841625"/>
                <a:ext cx="207963" cy="103187"/>
              </a:xfrm>
              <a:custGeom>
                <a:gdLst>
                  <a:gd name="T0" fmla="*/ 0 w 181"/>
                  <a:gd name="T1" fmla="*/ 28 h 89"/>
                  <a:gd name="T2" fmla="*/ 156 w 181"/>
                  <a:gd name="T3" fmla="*/ 89 h 89"/>
                  <a:gd name="T4" fmla="*/ 181 w 181"/>
                  <a:gd name="T5" fmla="*/ 0 h 89"/>
                  <a:gd name="T6" fmla="*/ 0 w 181"/>
                  <a:gd name="T7" fmla="*/ 28 h 89"/>
                </a:gdLst>
                <a:cxnLst>
                  <a:cxn ang="0">
                    <a:pos x="T0" y="T1"/>
                  </a:cxn>
                  <a:cxn ang="0">
                    <a:pos x="T2" y="T3"/>
                  </a:cxn>
                  <a:cxn ang="0">
                    <a:pos x="T4" y="T5"/>
                  </a:cxn>
                  <a:cxn ang="0">
                    <a:pos x="T6" y="T7"/>
                  </a:cxn>
                </a:cxnLst>
                <a:rect l="0" t="0" r="r" b="b"/>
                <a:pathLst>
                  <a:path w="181" h="89">
                    <a:moveTo>
                      <a:pt x="0" y="28"/>
                    </a:moveTo>
                    <a:cubicBezTo>
                      <a:pt x="41" y="51"/>
                      <a:pt x="93" y="71"/>
                      <a:pt x="156" y="89"/>
                    </a:cubicBezTo>
                    <a:cubicBezTo>
                      <a:pt x="181" y="0"/>
                      <a:pt x="181" y="0"/>
                      <a:pt x="181" y="0"/>
                    </a:cubicBezTo>
                    <a:lnTo>
                      <a:pt x="0" y="28"/>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321"/>
              <p:cNvSpPr/>
              <p:nvPr/>
            </p:nvSpPr>
            <p:spPr bwMode="auto">
              <a:xfrm>
                <a:off x="9578975" y="2652713"/>
                <a:ext cx="271463" cy="220662"/>
              </a:xfrm>
              <a:custGeom>
                <a:gdLst>
                  <a:gd name="T0" fmla="*/ 204 w 236"/>
                  <a:gd name="T1" fmla="*/ 0 h 191"/>
                  <a:gd name="T2" fmla="*/ 0 w 236"/>
                  <a:gd name="T3" fmla="*/ 151 h 191"/>
                  <a:gd name="T4" fmla="*/ 55 w 236"/>
                  <a:gd name="T5" fmla="*/ 191 h 191"/>
                  <a:gd name="T6" fmla="*/ 236 w 236"/>
                  <a:gd name="T7" fmla="*/ 163 h 191"/>
                  <a:gd name="T8" fmla="*/ 204 w 236"/>
                  <a:gd name="T9" fmla="*/ 0 h 191"/>
                </a:gdLst>
                <a:cxnLst>
                  <a:cxn ang="0">
                    <a:pos x="T0" y="T1"/>
                  </a:cxn>
                  <a:cxn ang="0">
                    <a:pos x="T2" y="T3"/>
                  </a:cxn>
                  <a:cxn ang="0">
                    <a:pos x="T4" y="T5"/>
                  </a:cxn>
                  <a:cxn ang="0">
                    <a:pos x="T6" y="T7"/>
                  </a:cxn>
                  <a:cxn ang="0">
                    <a:pos x="T8" y="T9"/>
                  </a:cxn>
                </a:cxnLst>
                <a:rect l="0" t="0" r="r" b="b"/>
                <a:pathLst>
                  <a:path w="236" h="191">
                    <a:moveTo>
                      <a:pt x="204" y="0"/>
                    </a:moveTo>
                    <a:cubicBezTo>
                      <a:pt x="0" y="151"/>
                      <a:pt x="0" y="151"/>
                      <a:pt x="0" y="151"/>
                    </a:cubicBezTo>
                    <a:cubicBezTo>
                      <a:pt x="14" y="165"/>
                      <a:pt x="33" y="178"/>
                      <a:pt x="55" y="191"/>
                    </a:cubicBezTo>
                    <a:cubicBezTo>
                      <a:pt x="236" y="163"/>
                      <a:pt x="236" y="163"/>
                      <a:pt x="236" y="163"/>
                    </a:cubicBezTo>
                    <a:lnTo>
                      <a:pt x="204" y="0"/>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322"/>
              <p:cNvSpPr/>
              <p:nvPr/>
            </p:nvSpPr>
            <p:spPr bwMode="auto">
              <a:xfrm>
                <a:off x="10228263" y="2970213"/>
                <a:ext cx="220663" cy="47625"/>
              </a:xfrm>
              <a:custGeom>
                <a:gdLst>
                  <a:gd name="T0" fmla="*/ 0 w 191"/>
                  <a:gd name="T1" fmla="*/ 33 h 41"/>
                  <a:gd name="T2" fmla="*/ 191 w 191"/>
                  <a:gd name="T3" fmla="*/ 41 h 41"/>
                  <a:gd name="T4" fmla="*/ 105 w 191"/>
                  <a:gd name="T5" fmla="*/ 0 h 41"/>
                  <a:gd name="T6" fmla="*/ 0 w 191"/>
                  <a:gd name="T7" fmla="*/ 33 h 41"/>
                </a:gdLst>
                <a:cxnLst>
                  <a:cxn ang="0">
                    <a:pos x="T0" y="T1"/>
                  </a:cxn>
                  <a:cxn ang="0">
                    <a:pos x="T2" y="T3"/>
                  </a:cxn>
                  <a:cxn ang="0">
                    <a:pos x="T4" y="T5"/>
                  </a:cxn>
                  <a:cxn ang="0">
                    <a:pos x="T6" y="T7"/>
                  </a:cxn>
                </a:cxnLst>
                <a:rect l="0" t="0" r="r" b="b"/>
                <a:pathLst>
                  <a:path w="191" h="41">
                    <a:moveTo>
                      <a:pt x="0" y="33"/>
                    </a:moveTo>
                    <a:cubicBezTo>
                      <a:pt x="61" y="38"/>
                      <a:pt x="125" y="40"/>
                      <a:pt x="191" y="41"/>
                    </a:cubicBezTo>
                    <a:cubicBezTo>
                      <a:pt x="105" y="0"/>
                      <a:pt x="105" y="0"/>
                      <a:pt x="105" y="0"/>
                    </a:cubicBezTo>
                    <a:lnTo>
                      <a:pt x="0" y="33"/>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323"/>
              <p:cNvSpPr/>
              <p:nvPr/>
            </p:nvSpPr>
            <p:spPr bwMode="auto">
              <a:xfrm>
                <a:off x="10350500" y="2940050"/>
                <a:ext cx="184150" cy="77787"/>
              </a:xfrm>
              <a:custGeom>
                <a:gdLst>
                  <a:gd name="T0" fmla="*/ 0 w 160"/>
                  <a:gd name="T1" fmla="*/ 26 h 67"/>
                  <a:gd name="T2" fmla="*/ 86 w 160"/>
                  <a:gd name="T3" fmla="*/ 67 h 67"/>
                  <a:gd name="T4" fmla="*/ 92 w 160"/>
                  <a:gd name="T5" fmla="*/ 67 h 67"/>
                  <a:gd name="T6" fmla="*/ 136 w 160"/>
                  <a:gd name="T7" fmla="*/ 66 h 67"/>
                  <a:gd name="T8" fmla="*/ 160 w 160"/>
                  <a:gd name="T9" fmla="*/ 0 h 67"/>
                  <a:gd name="T10" fmla="*/ 0 w 160"/>
                  <a:gd name="T11" fmla="*/ 26 h 67"/>
                </a:gdLst>
                <a:cxnLst>
                  <a:cxn ang="0">
                    <a:pos x="T0" y="T1"/>
                  </a:cxn>
                  <a:cxn ang="0">
                    <a:pos x="T2" y="T3"/>
                  </a:cxn>
                  <a:cxn ang="0">
                    <a:pos x="T4" y="T5"/>
                  </a:cxn>
                  <a:cxn ang="0">
                    <a:pos x="T6" y="T7"/>
                  </a:cxn>
                  <a:cxn ang="0">
                    <a:pos x="T8" y="T9"/>
                  </a:cxn>
                  <a:cxn ang="0">
                    <a:pos x="T10" y="T11"/>
                  </a:cxn>
                </a:cxnLst>
                <a:rect l="0" t="0" r="r" b="b"/>
                <a:pathLst>
                  <a:path w="160" h="67">
                    <a:moveTo>
                      <a:pt x="0" y="26"/>
                    </a:moveTo>
                    <a:cubicBezTo>
                      <a:pt x="86" y="67"/>
                      <a:pt x="86" y="67"/>
                      <a:pt x="86" y="67"/>
                    </a:cubicBezTo>
                    <a:cubicBezTo>
                      <a:pt x="88" y="67"/>
                      <a:pt x="90" y="67"/>
                      <a:pt x="92" y="67"/>
                    </a:cubicBezTo>
                    <a:cubicBezTo>
                      <a:pt x="107" y="67"/>
                      <a:pt x="121" y="66"/>
                      <a:pt x="136" y="66"/>
                    </a:cubicBezTo>
                    <a:cubicBezTo>
                      <a:pt x="160" y="0"/>
                      <a:pt x="160" y="0"/>
                      <a:pt x="160" y="0"/>
                    </a:cubicBezTo>
                    <a:lnTo>
                      <a:pt x="0" y="2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324"/>
              <p:cNvSpPr/>
              <p:nvPr/>
            </p:nvSpPr>
            <p:spPr bwMode="auto">
              <a:xfrm>
                <a:off x="10507663" y="2940050"/>
                <a:ext cx="277813" cy="76200"/>
              </a:xfrm>
              <a:custGeom>
                <a:gdLst>
                  <a:gd name="T0" fmla="*/ 0 w 241"/>
                  <a:gd name="T1" fmla="*/ 66 h 66"/>
                  <a:gd name="T2" fmla="*/ 241 w 241"/>
                  <a:gd name="T3" fmla="*/ 51 h 66"/>
                  <a:gd name="T4" fmla="*/ 24 w 241"/>
                  <a:gd name="T5" fmla="*/ 0 h 66"/>
                  <a:gd name="T6" fmla="*/ 0 w 241"/>
                  <a:gd name="T7" fmla="*/ 66 h 66"/>
                </a:gdLst>
                <a:cxnLst>
                  <a:cxn ang="0">
                    <a:pos x="T0" y="T1"/>
                  </a:cxn>
                  <a:cxn ang="0">
                    <a:pos x="T2" y="T3"/>
                  </a:cxn>
                  <a:cxn ang="0">
                    <a:pos x="T4" y="T5"/>
                  </a:cxn>
                  <a:cxn ang="0">
                    <a:pos x="T6" y="T7"/>
                  </a:cxn>
                </a:cxnLst>
                <a:rect l="0" t="0" r="r" b="b"/>
                <a:pathLst>
                  <a:path w="241" h="66">
                    <a:moveTo>
                      <a:pt x="0" y="66"/>
                    </a:moveTo>
                    <a:cubicBezTo>
                      <a:pt x="84" y="65"/>
                      <a:pt x="165" y="60"/>
                      <a:pt x="241" y="51"/>
                    </a:cubicBezTo>
                    <a:cubicBezTo>
                      <a:pt x="24" y="0"/>
                      <a:pt x="24" y="0"/>
                      <a:pt x="24" y="0"/>
                    </a:cubicBezTo>
                    <a:lnTo>
                      <a:pt x="0" y="66"/>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325"/>
              <p:cNvSpPr/>
              <p:nvPr/>
            </p:nvSpPr>
            <p:spPr bwMode="auto">
              <a:xfrm>
                <a:off x="10904538" y="2841625"/>
                <a:ext cx="358775" cy="119062"/>
              </a:xfrm>
              <a:custGeom>
                <a:gdLst>
                  <a:gd name="T0" fmla="*/ 101 w 311"/>
                  <a:gd name="T1" fmla="*/ 104 h 104"/>
                  <a:gd name="T2" fmla="*/ 311 w 311"/>
                  <a:gd name="T3" fmla="*/ 31 h 104"/>
                  <a:gd name="T4" fmla="*/ 0 w 311"/>
                  <a:gd name="T5" fmla="*/ 0 h 104"/>
                  <a:gd name="T6" fmla="*/ 101 w 311"/>
                  <a:gd name="T7" fmla="*/ 104 h 104"/>
                </a:gdLst>
                <a:cxnLst>
                  <a:cxn ang="0">
                    <a:pos x="T0" y="T1"/>
                  </a:cxn>
                  <a:cxn ang="0">
                    <a:pos x="T2" y="T3"/>
                  </a:cxn>
                  <a:cxn ang="0">
                    <a:pos x="T4" y="T5"/>
                  </a:cxn>
                  <a:cxn ang="0">
                    <a:pos x="T6" y="T7"/>
                  </a:cxn>
                </a:cxnLst>
                <a:rect l="0" t="0" r="r" b="b"/>
                <a:pathLst>
                  <a:path w="311" h="104">
                    <a:moveTo>
                      <a:pt x="101" y="104"/>
                    </a:moveTo>
                    <a:cubicBezTo>
                      <a:pt x="188" y="84"/>
                      <a:pt x="259" y="59"/>
                      <a:pt x="311" y="31"/>
                    </a:cubicBezTo>
                    <a:cubicBezTo>
                      <a:pt x="0" y="0"/>
                      <a:pt x="0" y="0"/>
                      <a:pt x="0" y="0"/>
                    </a:cubicBezTo>
                    <a:lnTo>
                      <a:pt x="101" y="104"/>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326"/>
              <p:cNvSpPr/>
              <p:nvPr/>
            </p:nvSpPr>
            <p:spPr bwMode="auto">
              <a:xfrm>
                <a:off x="11264900" y="2535238"/>
                <a:ext cx="106363" cy="315912"/>
              </a:xfrm>
              <a:custGeom>
                <a:gdLst>
                  <a:gd name="T0" fmla="*/ 0 w 91"/>
                  <a:gd name="T1" fmla="*/ 26 h 273"/>
                  <a:gd name="T2" fmla="*/ 36 w 91"/>
                  <a:gd name="T3" fmla="*/ 273 h 273"/>
                  <a:gd name="T4" fmla="*/ 91 w 91"/>
                  <a:gd name="T5" fmla="*/ 188 h 273"/>
                  <a:gd name="T6" fmla="*/ 86 w 91"/>
                  <a:gd name="T7" fmla="*/ 162 h 273"/>
                  <a:gd name="T8" fmla="*/ 86 w 91"/>
                  <a:gd name="T9" fmla="*/ 162 h 273"/>
                  <a:gd name="T10" fmla="*/ 36 w 91"/>
                  <a:gd name="T11" fmla="*/ 33 h 273"/>
                  <a:gd name="T12" fmla="*/ 14 w 91"/>
                  <a:gd name="T13" fmla="*/ 0 h 273"/>
                  <a:gd name="T14" fmla="*/ 0 w 91"/>
                  <a:gd name="T15" fmla="*/ 26 h 27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73">
                    <a:moveTo>
                      <a:pt x="0" y="26"/>
                    </a:moveTo>
                    <a:cubicBezTo>
                      <a:pt x="36" y="273"/>
                      <a:pt x="36" y="273"/>
                      <a:pt x="36" y="273"/>
                    </a:cubicBezTo>
                    <a:cubicBezTo>
                      <a:pt x="71" y="247"/>
                      <a:pt x="91" y="218"/>
                      <a:pt x="91" y="188"/>
                    </a:cubicBezTo>
                    <a:cubicBezTo>
                      <a:pt x="91" y="179"/>
                      <a:pt x="89" y="171"/>
                      <a:pt x="86" y="162"/>
                    </a:cubicBezTo>
                    <a:cubicBezTo>
                      <a:pt x="86" y="162"/>
                      <a:pt x="86" y="162"/>
                      <a:pt x="86" y="162"/>
                    </a:cubicBezTo>
                    <a:cubicBezTo>
                      <a:pt x="36" y="33"/>
                      <a:pt x="36" y="33"/>
                      <a:pt x="36" y="33"/>
                    </a:cubicBezTo>
                    <a:cubicBezTo>
                      <a:pt x="14" y="0"/>
                      <a:pt x="14" y="0"/>
                      <a:pt x="14" y="0"/>
                    </a:cubicBezTo>
                    <a:cubicBezTo>
                      <a:pt x="12" y="9"/>
                      <a:pt x="7" y="18"/>
                      <a:pt x="0" y="26"/>
                    </a:cubicBez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327"/>
              <p:cNvSpPr/>
              <p:nvPr/>
            </p:nvSpPr>
            <p:spPr bwMode="auto">
              <a:xfrm>
                <a:off x="10904538" y="2565400"/>
                <a:ext cx="403225" cy="311150"/>
              </a:xfrm>
              <a:custGeom>
                <a:gdLst>
                  <a:gd name="T0" fmla="*/ 269 w 349"/>
                  <a:gd name="T1" fmla="*/ 34 h 270"/>
                  <a:gd name="T2" fmla="*/ 165 w 349"/>
                  <a:gd name="T3" fmla="*/ 77 h 270"/>
                  <a:gd name="T4" fmla="*/ 0 w 349"/>
                  <a:gd name="T5" fmla="*/ 239 h 270"/>
                  <a:gd name="T6" fmla="*/ 311 w 349"/>
                  <a:gd name="T7" fmla="*/ 270 h 270"/>
                  <a:gd name="T8" fmla="*/ 349 w 349"/>
                  <a:gd name="T9" fmla="*/ 247 h 270"/>
                  <a:gd name="T10" fmla="*/ 313 w 349"/>
                  <a:gd name="T11" fmla="*/ 0 h 270"/>
                  <a:gd name="T12" fmla="*/ 269 w 349"/>
                  <a:gd name="T13" fmla="*/ 34 h 270"/>
                </a:gdLst>
                <a:cxnLst>
                  <a:cxn ang="0">
                    <a:pos x="T0" y="T1"/>
                  </a:cxn>
                  <a:cxn ang="0">
                    <a:pos x="T2" y="T3"/>
                  </a:cxn>
                  <a:cxn ang="0">
                    <a:pos x="T4" y="T5"/>
                  </a:cxn>
                  <a:cxn ang="0">
                    <a:pos x="T6" y="T7"/>
                  </a:cxn>
                  <a:cxn ang="0">
                    <a:pos x="T8" y="T9"/>
                  </a:cxn>
                  <a:cxn ang="0">
                    <a:pos x="T10" y="T11"/>
                  </a:cxn>
                  <a:cxn ang="0">
                    <a:pos x="T12" y="T13"/>
                  </a:cxn>
                </a:cxnLst>
                <a:rect l="0" t="0" r="r" b="b"/>
                <a:pathLst>
                  <a:path w="349" h="270">
                    <a:moveTo>
                      <a:pt x="269" y="34"/>
                    </a:moveTo>
                    <a:cubicBezTo>
                      <a:pt x="242" y="50"/>
                      <a:pt x="207" y="64"/>
                      <a:pt x="165" y="77"/>
                    </a:cubicBezTo>
                    <a:cubicBezTo>
                      <a:pt x="0" y="239"/>
                      <a:pt x="0" y="239"/>
                      <a:pt x="0" y="239"/>
                    </a:cubicBezTo>
                    <a:cubicBezTo>
                      <a:pt x="311" y="270"/>
                      <a:pt x="311" y="270"/>
                      <a:pt x="311" y="270"/>
                    </a:cubicBezTo>
                    <a:cubicBezTo>
                      <a:pt x="325" y="262"/>
                      <a:pt x="338" y="255"/>
                      <a:pt x="349" y="247"/>
                    </a:cubicBezTo>
                    <a:cubicBezTo>
                      <a:pt x="313" y="0"/>
                      <a:pt x="313" y="0"/>
                      <a:pt x="313" y="0"/>
                    </a:cubicBezTo>
                    <a:cubicBezTo>
                      <a:pt x="303" y="12"/>
                      <a:pt x="288" y="23"/>
                      <a:pt x="269" y="34"/>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1328"/>
              <p:cNvSpPr>
                <a:spLocks noChangeArrowheads="1"/>
              </p:cNvSpPr>
              <p:nvPr/>
            </p:nvSpPr>
            <p:spPr bwMode="auto">
              <a:xfrm>
                <a:off x="9813925" y="2652713"/>
                <a:ext cx="1588" cy="1587"/>
              </a:xfrm>
              <a:prstGeom prst="rect">
                <a:avLst/>
              </a:prstGeom>
              <a:solidFill>
                <a:srgbClr val="2F6F85"/>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329"/>
              <p:cNvSpPr/>
              <p:nvPr/>
            </p:nvSpPr>
            <p:spPr bwMode="auto">
              <a:xfrm>
                <a:off x="9813925" y="2652713"/>
                <a:ext cx="1588" cy="0"/>
              </a:xfrm>
              <a:custGeom>
                <a:gdLst>
                  <a:gd name="T0" fmla="*/ 1 w 1"/>
                  <a:gd name="T1" fmla="*/ 1 w 1"/>
                  <a:gd name="T2" fmla="*/ 0 w 1"/>
                  <a:gd name="T3" fmla="*/ 1 w 1"/>
                </a:gd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330"/>
              <p:cNvSpPr/>
              <p:nvPr/>
            </p:nvSpPr>
            <p:spPr bwMode="auto">
              <a:xfrm>
                <a:off x="10423525" y="2789238"/>
                <a:ext cx="369888" cy="150812"/>
              </a:xfrm>
              <a:custGeom>
                <a:gdLst>
                  <a:gd name="T0" fmla="*/ 0 w 233"/>
                  <a:gd name="T1" fmla="*/ 0 h 95"/>
                  <a:gd name="T2" fmla="*/ 70 w 233"/>
                  <a:gd name="T3" fmla="*/ 95 h 95"/>
                  <a:gd name="T4" fmla="*/ 233 w 233"/>
                  <a:gd name="T5" fmla="*/ 13 h 95"/>
                  <a:gd name="T6" fmla="*/ 0 w 233"/>
                  <a:gd name="T7" fmla="*/ 0 h 95"/>
                </a:gdLst>
                <a:cxnLst>
                  <a:cxn ang="0">
                    <a:pos x="T0" y="T1"/>
                  </a:cxn>
                  <a:cxn ang="0">
                    <a:pos x="T2" y="T3"/>
                  </a:cxn>
                  <a:cxn ang="0">
                    <a:pos x="T4" y="T5"/>
                  </a:cxn>
                  <a:cxn ang="0">
                    <a:pos x="T6" y="T7"/>
                  </a:cxn>
                </a:cxnLst>
                <a:rect l="0" t="0" r="r" b="b"/>
                <a:pathLst>
                  <a:path w="233" h="95">
                    <a:moveTo>
                      <a:pt x="0" y="0"/>
                    </a:moveTo>
                    <a:lnTo>
                      <a:pt x="70" y="95"/>
                    </a:lnTo>
                    <a:lnTo>
                      <a:pt x="233" y="13"/>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331"/>
              <p:cNvSpPr/>
              <p:nvPr/>
            </p:nvSpPr>
            <p:spPr bwMode="auto">
              <a:xfrm>
                <a:off x="10423525" y="2727325"/>
                <a:ext cx="369888" cy="82550"/>
              </a:xfrm>
              <a:custGeom>
                <a:gdLst>
                  <a:gd name="T0" fmla="*/ 320 w 320"/>
                  <a:gd name="T1" fmla="*/ 72 h 72"/>
                  <a:gd name="T2" fmla="*/ 148 w 320"/>
                  <a:gd name="T3" fmla="*/ 0 h 72"/>
                  <a:gd name="T4" fmla="*/ 67 w 320"/>
                  <a:gd name="T5" fmla="*/ 2 h 72"/>
                  <a:gd name="T6" fmla="*/ 0 w 320"/>
                  <a:gd name="T7" fmla="*/ 54 h 72"/>
                  <a:gd name="T8" fmla="*/ 320 w 320"/>
                  <a:gd name="T9" fmla="*/ 72 h 72"/>
                </a:gdLst>
                <a:cxnLst>
                  <a:cxn ang="0">
                    <a:pos x="T0" y="T1"/>
                  </a:cxn>
                  <a:cxn ang="0">
                    <a:pos x="T2" y="T3"/>
                  </a:cxn>
                  <a:cxn ang="0">
                    <a:pos x="T4" y="T5"/>
                  </a:cxn>
                  <a:cxn ang="0">
                    <a:pos x="T6" y="T7"/>
                  </a:cxn>
                  <a:cxn ang="0">
                    <a:pos x="T8" y="T9"/>
                  </a:cxn>
                </a:cxnLst>
                <a:rect l="0" t="0" r="r" b="b"/>
                <a:pathLst>
                  <a:path w="320" h="72">
                    <a:moveTo>
                      <a:pt x="320" y="72"/>
                    </a:moveTo>
                    <a:cubicBezTo>
                      <a:pt x="148" y="0"/>
                      <a:pt x="148" y="0"/>
                      <a:pt x="148" y="0"/>
                    </a:cubicBezTo>
                    <a:cubicBezTo>
                      <a:pt x="121" y="1"/>
                      <a:pt x="94" y="1"/>
                      <a:pt x="67" y="2"/>
                    </a:cubicBezTo>
                    <a:cubicBezTo>
                      <a:pt x="0" y="54"/>
                      <a:pt x="0" y="54"/>
                      <a:pt x="0" y="54"/>
                    </a:cubicBezTo>
                    <a:lnTo>
                      <a:pt x="320" y="72"/>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32"/>
              <p:cNvSpPr/>
              <p:nvPr/>
            </p:nvSpPr>
            <p:spPr bwMode="auto">
              <a:xfrm>
                <a:off x="10534650" y="2809875"/>
                <a:ext cx="369888" cy="130175"/>
              </a:xfrm>
              <a:custGeom>
                <a:gdLst>
                  <a:gd name="T0" fmla="*/ 0 w 233"/>
                  <a:gd name="T1" fmla="*/ 82 h 82"/>
                  <a:gd name="T2" fmla="*/ 233 w 233"/>
                  <a:gd name="T3" fmla="*/ 20 h 82"/>
                  <a:gd name="T4" fmla="*/ 163 w 233"/>
                  <a:gd name="T5" fmla="*/ 0 h 82"/>
                  <a:gd name="T6" fmla="*/ 0 w 233"/>
                  <a:gd name="T7" fmla="*/ 82 h 82"/>
                </a:gdLst>
                <a:cxnLst>
                  <a:cxn ang="0">
                    <a:pos x="T0" y="T1"/>
                  </a:cxn>
                  <a:cxn ang="0">
                    <a:pos x="T2" y="T3"/>
                  </a:cxn>
                  <a:cxn ang="0">
                    <a:pos x="T4" y="T5"/>
                  </a:cxn>
                  <a:cxn ang="0">
                    <a:pos x="T6" y="T7"/>
                  </a:cxn>
                </a:cxnLst>
                <a:rect l="0" t="0" r="r" b="b"/>
                <a:pathLst>
                  <a:path w="233" h="82">
                    <a:moveTo>
                      <a:pt x="0" y="82"/>
                    </a:moveTo>
                    <a:lnTo>
                      <a:pt x="233" y="20"/>
                    </a:lnTo>
                    <a:lnTo>
                      <a:pt x="163" y="0"/>
                    </a:lnTo>
                    <a:lnTo>
                      <a:pt x="0" y="8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33"/>
              <p:cNvSpPr/>
              <p:nvPr/>
            </p:nvSpPr>
            <p:spPr bwMode="auto">
              <a:xfrm>
                <a:off x="10594975" y="2709863"/>
                <a:ext cx="206375" cy="100012"/>
              </a:xfrm>
              <a:custGeom>
                <a:gdLst>
                  <a:gd name="T0" fmla="*/ 179 w 179"/>
                  <a:gd name="T1" fmla="*/ 0 h 86"/>
                  <a:gd name="T2" fmla="*/ 0 w 179"/>
                  <a:gd name="T3" fmla="*/ 14 h 86"/>
                  <a:gd name="T4" fmla="*/ 172 w 179"/>
                  <a:gd name="T5" fmla="*/ 86 h 86"/>
                  <a:gd name="T6" fmla="*/ 179 w 179"/>
                  <a:gd name="T7" fmla="*/ 0 h 86"/>
                </a:gdLst>
                <a:cxnLst>
                  <a:cxn ang="0">
                    <a:pos x="T0" y="T1"/>
                  </a:cxn>
                  <a:cxn ang="0">
                    <a:pos x="T2" y="T3"/>
                  </a:cxn>
                  <a:cxn ang="0">
                    <a:pos x="T4" y="T5"/>
                  </a:cxn>
                  <a:cxn ang="0">
                    <a:pos x="T6" y="T7"/>
                  </a:cxn>
                </a:cxnLst>
                <a:rect l="0" t="0" r="r" b="b"/>
                <a:pathLst>
                  <a:path w="179" h="86">
                    <a:moveTo>
                      <a:pt x="179" y="0"/>
                    </a:moveTo>
                    <a:cubicBezTo>
                      <a:pt x="123" y="6"/>
                      <a:pt x="63" y="11"/>
                      <a:pt x="0" y="14"/>
                    </a:cubicBezTo>
                    <a:cubicBezTo>
                      <a:pt x="172" y="86"/>
                      <a:pt x="172" y="86"/>
                      <a:pt x="172" y="86"/>
                    </a:cubicBezTo>
                    <a:lnTo>
                      <a:pt x="179"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334"/>
              <p:cNvSpPr/>
              <p:nvPr/>
            </p:nvSpPr>
            <p:spPr bwMode="auto">
              <a:xfrm>
                <a:off x="10793413" y="2681288"/>
                <a:ext cx="188913" cy="128587"/>
              </a:xfrm>
              <a:custGeom>
                <a:gdLst>
                  <a:gd name="T0" fmla="*/ 163 w 163"/>
                  <a:gd name="T1" fmla="*/ 0 h 111"/>
                  <a:gd name="T2" fmla="*/ 7 w 163"/>
                  <a:gd name="T3" fmla="*/ 25 h 111"/>
                  <a:gd name="T4" fmla="*/ 0 w 163"/>
                  <a:gd name="T5" fmla="*/ 111 h 111"/>
                  <a:gd name="T6" fmla="*/ 163 w 163"/>
                  <a:gd name="T7" fmla="*/ 0 h 111"/>
                </a:gdLst>
                <a:cxnLst>
                  <a:cxn ang="0">
                    <a:pos x="T0" y="T1"/>
                  </a:cxn>
                  <a:cxn ang="0">
                    <a:pos x="T2" y="T3"/>
                  </a:cxn>
                  <a:cxn ang="0">
                    <a:pos x="T4" y="T5"/>
                  </a:cxn>
                  <a:cxn ang="0">
                    <a:pos x="T6" y="T7"/>
                  </a:cxn>
                </a:cxnLst>
                <a:rect l="0" t="0" r="r" b="b"/>
                <a:pathLst>
                  <a:path w="163" h="110">
                    <a:moveTo>
                      <a:pt x="163" y="0"/>
                    </a:moveTo>
                    <a:cubicBezTo>
                      <a:pt x="116" y="10"/>
                      <a:pt x="63" y="18"/>
                      <a:pt x="7" y="25"/>
                    </a:cubicBezTo>
                    <a:cubicBezTo>
                      <a:pt x="0" y="111"/>
                      <a:pt x="0" y="111"/>
                      <a:pt x="0" y="111"/>
                    </a:cubicBezTo>
                    <a:lnTo>
                      <a:pt x="163" y="0"/>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335"/>
              <p:cNvSpPr/>
              <p:nvPr/>
            </p:nvSpPr>
            <p:spPr bwMode="auto">
              <a:xfrm>
                <a:off x="10793413" y="2654300"/>
                <a:ext cx="301625" cy="187325"/>
              </a:xfrm>
              <a:custGeom>
                <a:gdLst>
                  <a:gd name="T0" fmla="*/ 96 w 261"/>
                  <a:gd name="T1" fmla="*/ 162 h 162"/>
                  <a:gd name="T2" fmla="*/ 261 w 261"/>
                  <a:gd name="T3" fmla="*/ 0 h 162"/>
                  <a:gd name="T4" fmla="*/ 163 w 261"/>
                  <a:gd name="T5" fmla="*/ 24 h 162"/>
                  <a:gd name="T6" fmla="*/ 0 w 261"/>
                  <a:gd name="T7" fmla="*/ 135 h 162"/>
                  <a:gd name="T8" fmla="*/ 96 w 261"/>
                  <a:gd name="T9" fmla="*/ 162 h 162"/>
                </a:gdLst>
                <a:cxnLst>
                  <a:cxn ang="0">
                    <a:pos x="T0" y="T1"/>
                  </a:cxn>
                  <a:cxn ang="0">
                    <a:pos x="T2" y="T3"/>
                  </a:cxn>
                  <a:cxn ang="0">
                    <a:pos x="T4" y="T5"/>
                  </a:cxn>
                  <a:cxn ang="0">
                    <a:pos x="T6" y="T7"/>
                  </a:cxn>
                  <a:cxn ang="0">
                    <a:pos x="T8" y="T9"/>
                  </a:cxn>
                </a:cxnLst>
                <a:rect l="0" t="0" r="r" b="b"/>
                <a:pathLst>
                  <a:path w="261" h="162">
                    <a:moveTo>
                      <a:pt x="96" y="162"/>
                    </a:moveTo>
                    <a:cubicBezTo>
                      <a:pt x="261" y="0"/>
                      <a:pt x="261" y="0"/>
                      <a:pt x="261" y="0"/>
                    </a:cubicBezTo>
                    <a:cubicBezTo>
                      <a:pt x="232" y="9"/>
                      <a:pt x="199" y="17"/>
                      <a:pt x="163" y="24"/>
                    </a:cubicBezTo>
                    <a:cubicBezTo>
                      <a:pt x="0" y="135"/>
                      <a:pt x="0" y="135"/>
                      <a:pt x="0" y="135"/>
                    </a:cubicBezTo>
                    <a:lnTo>
                      <a:pt x="96" y="1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336"/>
              <p:cNvSpPr/>
              <p:nvPr/>
            </p:nvSpPr>
            <p:spPr bwMode="auto">
              <a:xfrm>
                <a:off x="11279188" y="2501900"/>
                <a:ext cx="28575" cy="71437"/>
              </a:xfrm>
              <a:custGeom>
                <a:gdLst>
                  <a:gd name="T0" fmla="*/ 4 w 24"/>
                  <a:gd name="T1" fmla="*/ 18 h 62"/>
                  <a:gd name="T2" fmla="*/ 2 w 24"/>
                  <a:gd name="T3" fmla="*/ 29 h 62"/>
                  <a:gd name="T4" fmla="*/ 24 w 24"/>
                  <a:gd name="T5" fmla="*/ 62 h 62"/>
                  <a:gd name="T6" fmla="*/ 0 w 24"/>
                  <a:gd name="T7" fmla="*/ 0 h 62"/>
                  <a:gd name="T8" fmla="*/ 4 w 24"/>
                  <a:gd name="T9" fmla="*/ 18 h 62"/>
                </a:gdLst>
                <a:cxnLst>
                  <a:cxn ang="0">
                    <a:pos x="T0" y="T1"/>
                  </a:cxn>
                  <a:cxn ang="0">
                    <a:pos x="T2" y="T3"/>
                  </a:cxn>
                  <a:cxn ang="0">
                    <a:pos x="T4" y="T5"/>
                  </a:cxn>
                  <a:cxn ang="0">
                    <a:pos x="T6" y="T7"/>
                  </a:cxn>
                  <a:cxn ang="0">
                    <a:pos x="T8" y="T9"/>
                  </a:cxn>
                </a:cxnLst>
                <a:rect l="0" t="0" r="r" b="b"/>
                <a:pathLst>
                  <a:path w="24" h="62">
                    <a:moveTo>
                      <a:pt x="4" y="18"/>
                    </a:moveTo>
                    <a:cubicBezTo>
                      <a:pt x="4" y="21"/>
                      <a:pt x="3" y="25"/>
                      <a:pt x="2" y="29"/>
                    </a:cubicBezTo>
                    <a:cubicBezTo>
                      <a:pt x="24" y="62"/>
                      <a:pt x="24" y="62"/>
                      <a:pt x="24" y="62"/>
                    </a:cubicBezTo>
                    <a:cubicBezTo>
                      <a:pt x="0" y="0"/>
                      <a:pt x="0" y="0"/>
                      <a:pt x="0" y="0"/>
                    </a:cubicBezTo>
                    <a:cubicBezTo>
                      <a:pt x="3" y="6"/>
                      <a:pt x="4" y="12"/>
                      <a:pt x="4" y="18"/>
                    </a:cubicBez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7" name="任意多边形 56"/>
          <p:cNvSpPr/>
          <p:nvPr userDrawn="1"/>
        </p:nvSpPr>
        <p:spPr>
          <a:xfrm>
            <a:off x="1831787" y="3897135"/>
            <a:ext cx="2329447" cy="482046"/>
          </a:xfrm>
          <a:custGeom>
            <a:gdLst>
              <a:gd name="connsiteX0" fmla="*/ 0 w 2541974"/>
              <a:gd name="connsiteY0" fmla="*/ 0 h 636814"/>
              <a:gd name="connsiteX1" fmla="*/ 2541974 w 2541974"/>
              <a:gd name="connsiteY1" fmla="*/ 0 h 636814"/>
              <a:gd name="connsiteX2" fmla="*/ 2372921 w 2541974"/>
              <a:gd name="connsiteY2" fmla="*/ 318407 h 636814"/>
              <a:gd name="connsiteX3" fmla="*/ 2541974 w 2541974"/>
              <a:gd name="connsiteY3" fmla="*/ 636814 h 636814"/>
              <a:gd name="connsiteX4" fmla="*/ 0 w 2541974"/>
              <a:gd name="connsiteY4" fmla="*/ 636814 h 636814"/>
              <a:gd name="connsiteX5" fmla="*/ 168950 w 2541974"/>
              <a:gd name="connsiteY5" fmla="*/ 318407 h 6368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974" h="636814">
                <a:moveTo>
                  <a:pt x="0" y="0"/>
                </a:moveTo>
                <a:lnTo>
                  <a:pt x="2541974" y="0"/>
                </a:lnTo>
                <a:lnTo>
                  <a:pt x="2372921" y="318407"/>
                </a:lnTo>
                <a:lnTo>
                  <a:pt x="2541974" y="636814"/>
                </a:lnTo>
                <a:lnTo>
                  <a:pt x="0" y="636814"/>
                </a:lnTo>
                <a:lnTo>
                  <a:pt x="168950" y="318407"/>
                </a:lnTo>
                <a:close/>
              </a:path>
            </a:pathLst>
          </a:custGeom>
          <a:pattFill prst="ltUpDiag">
            <a:fgClr>
              <a:srgbClr val="A0DA6C"/>
            </a:fgClr>
            <a:bgClr>
              <a:srgbClr val="78C43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800" smtClean="0">
                <a:latin typeface="微软雅黑" pitchFamily="34" charset="-122"/>
                <a:ea typeface="微软雅黑" pitchFamily="34" charset="-122"/>
              </a:rPr>
              <a:t>布衣公子作品</a:t>
            </a:r>
            <a:endParaRPr lang="zh-CN" altLang="en-US" sz="1800">
              <a:latin typeface="微软雅黑" panose="020b0503020204020204" pitchFamily="34" charset="-122"/>
              <a:ea typeface="微软雅黑" panose="020b0503020204020204" pitchFamily="34" charset="-122"/>
            </a:endParaRPr>
          </a:p>
        </p:txBody>
      </p:sp>
      <p:pic>
        <p:nvPicPr>
          <p:cNvPr id="58" name="图片 57"/>
          <p:cNvPicPr>
            <a:picLocks noChangeAspect="1"/>
          </p:cNvPicPr>
          <p:nvPr userDrawn="1"/>
        </p:nvPicPr>
        <p:blipFill>
          <a:blip r:embed="rId2">
            <a:extLst>
              <a:ext uri="{28A0092B-C50C-407E-A947-70E740481C1C}">
                <a14:useLocalDpi/>
              </a:ext>
            </a:extLst>
          </a:blip>
          <a:stretch>
            <a:fillRect/>
          </a:stretch>
        </p:blipFill>
        <p:spPr>
          <a:xfrm>
            <a:off x="7511356" y="1754600"/>
            <a:ext cx="3265288" cy="3265288"/>
          </a:xfrm>
          <a:prstGeom prst="rect">
            <a:avLst/>
          </a:prstGeom>
          <a:noFill/>
          <a:ln>
            <a:solidFill>
              <a:schemeClr val="bg1">
                <a:lumMod val="75000"/>
              </a:schemeClr>
            </a:solidFill>
          </a:ln>
        </p:spPr>
      </p:pic>
      <p:sp>
        <p:nvSpPr>
          <p:cNvPr id="59" name="文本框 2"/>
          <p:cNvSpPr txBox="1"/>
          <p:nvPr userDrawn="1"/>
        </p:nvSpPr>
        <p:spPr>
          <a:xfrm>
            <a:off x="6442364" y="862014"/>
            <a:ext cx="5403272" cy="707886"/>
          </a:xfrm>
          <a:prstGeom prst="rect">
            <a:avLst/>
          </a:prstGeom>
          <a:noFill/>
        </p:spPr>
        <p:txBody>
          <a:bodyPr wrap="square" rtlCol="0">
            <a:spAutoFit/>
          </a:bodyPr>
          <a:lstStyle/>
          <a:p>
            <a:pPr>
              <a:lnSpc>
                <a:spcPct val="125000"/>
              </a:lnSpc>
            </a:pPr>
            <a:r>
              <a:rPr lang="zh-CN" altLang="en-US" sz="1600" smtClean="0">
                <a:solidFill>
                  <a:schemeClr val="tx1">
                    <a:lumMod val="65000"/>
                    <a:lumOff val="35000"/>
                  </a:schemeClr>
                </a:solidFill>
                <a:latin typeface="+mn-ea"/>
                <a:ea typeface="+mn-ea"/>
              </a:rPr>
              <a:t>关注布衣公众号</a:t>
            </a:r>
            <a:r>
              <a:rPr lang="zh-CN" altLang="en-US" sz="1600" smtClean="0">
                <a:solidFill>
                  <a:schemeClr val="tx1">
                    <a:lumMod val="65000"/>
                    <a:lumOff val="35000"/>
                  </a:schemeClr>
                </a:solidFill>
                <a:latin typeface="+mn-ea"/>
                <a:ea typeface="+mn-ea"/>
                <a:cs typeface="Segoe UI Semilight" panose="020b0402040204020203" pitchFamily="34" charset="0"/>
              </a:rPr>
              <a:t>（</a:t>
            </a:r>
            <a:r>
              <a:rPr lang="en-US" altLang="zh-CN" sz="1600" smtClean="0">
                <a:solidFill>
                  <a:schemeClr val="tx1">
                    <a:lumMod val="65000"/>
                    <a:lumOff val="35000"/>
                  </a:schemeClr>
                </a:solidFill>
                <a:latin typeface="+mn-ea"/>
                <a:ea typeface="+mn-ea"/>
                <a:cs typeface="Segoe UI Semilight" panose="020b0402040204020203" pitchFamily="34" charset="0"/>
              </a:rPr>
              <a:t>HR-PPT</a:t>
            </a:r>
            <a:r>
              <a:rPr lang="zh-CN" altLang="en-US" sz="1600" smtClean="0">
                <a:solidFill>
                  <a:schemeClr val="tx1">
                    <a:lumMod val="65000"/>
                    <a:lumOff val="35000"/>
                  </a:schemeClr>
                </a:solidFill>
                <a:latin typeface="+mn-ea"/>
                <a:ea typeface="+mn-ea"/>
                <a:cs typeface="Segoe UI Semilight" panose="020b0402040204020203" pitchFamily="34" charset="0"/>
              </a:rPr>
              <a:t>），</a:t>
            </a:r>
            <a:r>
              <a:rPr lang="zh-CN" altLang="en-US" sz="1600" smtClean="0">
                <a:solidFill>
                  <a:schemeClr val="tx1">
                    <a:lumMod val="65000"/>
                    <a:lumOff val="35000"/>
                  </a:schemeClr>
                </a:solidFill>
                <a:latin typeface="+mn-ea"/>
                <a:ea typeface="+mn-ea"/>
              </a:rPr>
              <a:t>第一时间获得最新作品下载地址，分享布衣知识管理成果，获知网络课程开课详情。</a:t>
            </a:r>
            <a:endParaRPr lang="zh-CN" altLang="en-US" sz="1600">
              <a:solidFill>
                <a:schemeClr val="tx1">
                  <a:lumMod val="65000"/>
                  <a:lumOff val="35000"/>
                </a:schemeClr>
              </a:solidFill>
              <a:latin typeface="+mn-ea"/>
              <a:ea typeface="+mn-ea"/>
            </a:endParaRPr>
          </a:p>
        </p:txBody>
      </p:sp>
      <p:sp>
        <p:nvSpPr>
          <p:cNvPr id="60" name="矩形 59">
            <a:hlinkClick r:id="rId3"/>
          </p:cNvPr>
          <p:cNvSpPr/>
          <p:nvPr userDrawn="1"/>
        </p:nvSpPr>
        <p:spPr>
          <a:xfrm>
            <a:off x="7103318" y="5872022"/>
            <a:ext cx="4369405" cy="378862"/>
          </a:xfrm>
          <a:prstGeom prst="rect">
            <a:avLst/>
          </a:prstGeom>
          <a:noFill/>
        </p:spPr>
        <p:txBody>
          <a:bodyPr wrap="square" lIns="91417" tIns="45708" rIns="91417" bIns="45708">
            <a:spAutoFit/>
          </a:bodyPr>
          <a:lstStyle/>
          <a:p>
            <a:pPr defTabSz="1218892">
              <a:lnSpc>
                <a:spcPct val="150000"/>
              </a:lnSpc>
            </a:pPr>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cs typeface="Segoe UI Semilight" panose="020b0402040204020203" pitchFamily="34" charset="0"/>
              </a:rPr>
              <a:t>http://bbs.tianya.cn/post-no20-317960-1.shtml</a:t>
            </a:r>
            <a:endParaRPr lang="en-US" altLang="zh-CN" sz="1400">
              <a:solidFill>
                <a:schemeClr val="tx1">
                  <a:lumMod val="65000"/>
                  <a:lumOff val="35000"/>
                </a:schemeClr>
              </a:solidFill>
              <a:latin typeface="微软雅黑 Light" panose="020b0502040204020203" pitchFamily="34" charset="-122"/>
              <a:ea typeface="微软雅黑 Light" panose="020b0502040204020203" pitchFamily="34" charset="-122"/>
              <a:cs typeface="Segoe UI Semilight" panose="020b0402040204020203" pitchFamily="34" charset="0"/>
            </a:endParaRPr>
          </a:p>
        </p:txBody>
      </p:sp>
      <p:sp>
        <p:nvSpPr>
          <p:cNvPr id="61" name="文本框 60"/>
          <p:cNvSpPr txBox="1"/>
          <p:nvPr userDrawn="1"/>
        </p:nvSpPr>
        <p:spPr>
          <a:xfrm>
            <a:off x="7103318" y="5565728"/>
            <a:ext cx="4369405" cy="400110"/>
          </a:xfrm>
          <a:prstGeom prst="rect">
            <a:avLst/>
          </a:prstGeom>
          <a:noFill/>
        </p:spPr>
        <p:txBody>
          <a:bodyPr wrap="square" rtlCol="0">
            <a:spAutoFit/>
          </a:bodyPr>
          <a:lstStyle/>
          <a:p>
            <a:pPr>
              <a:lnSpc>
                <a:spcPct val="125000"/>
              </a:lnSpc>
            </a:pPr>
            <a:r>
              <a:rPr lang="zh-CN" altLang="en-US" sz="1600" smtClean="0">
                <a:solidFill>
                  <a:schemeClr val="tx1">
                    <a:lumMod val="65000"/>
                    <a:lumOff val="35000"/>
                  </a:schemeClr>
                </a:solidFill>
                <a:latin typeface="+mn-ea"/>
                <a:ea typeface="+mn-ea"/>
              </a:rPr>
              <a:t>布衣文字</a:t>
            </a:r>
            <a:r>
              <a:rPr lang="en-US" altLang="zh-CN" sz="1600" smtClean="0">
                <a:solidFill>
                  <a:schemeClr val="tx1">
                    <a:lumMod val="65000"/>
                    <a:lumOff val="35000"/>
                  </a:schemeClr>
                </a:solidFill>
                <a:latin typeface="+mn-ea"/>
                <a:ea typeface="+mn-ea"/>
              </a:rPr>
              <a:t>《</a:t>
            </a:r>
            <a:r>
              <a:rPr lang="zh-CN" altLang="en-US" sz="1600" smtClean="0">
                <a:solidFill>
                  <a:schemeClr val="tx1">
                    <a:lumMod val="65000"/>
                    <a:lumOff val="35000"/>
                  </a:schemeClr>
                </a:solidFill>
                <a:latin typeface="+mn-ea"/>
                <a:ea typeface="+mn-ea"/>
              </a:rPr>
              <a:t>我的黄金十年</a:t>
            </a:r>
            <a:r>
              <a:rPr lang="en-US" altLang="zh-CN" sz="1600" smtClean="0">
                <a:solidFill>
                  <a:schemeClr val="tx1">
                    <a:lumMod val="65000"/>
                    <a:lumOff val="35000"/>
                  </a:schemeClr>
                </a:solidFill>
                <a:latin typeface="+mn-ea"/>
                <a:ea typeface="+mn-ea"/>
              </a:rPr>
              <a:t>》</a:t>
            </a:r>
            <a:r>
              <a:rPr lang="zh-CN" altLang="en-US" sz="1600" smtClean="0">
                <a:solidFill>
                  <a:schemeClr val="tx1">
                    <a:lumMod val="65000"/>
                    <a:lumOff val="35000"/>
                  </a:schemeClr>
                </a:solidFill>
                <a:latin typeface="+mn-ea"/>
                <a:ea typeface="+mn-ea"/>
              </a:rPr>
              <a:t>阅读入口：</a:t>
            </a:r>
            <a:endParaRPr lang="zh-CN" altLang="en-US" sz="1600">
              <a:solidFill>
                <a:schemeClr val="tx1">
                  <a:lumMod val="65000"/>
                  <a:lumOff val="35000"/>
                </a:schemeClr>
              </a:solidFill>
              <a:latin typeface="+mn-ea"/>
              <a:ea typeface="+mn-ea"/>
            </a:endParaRPr>
          </a:p>
        </p:txBody>
      </p:sp>
      <p:sp>
        <p:nvSpPr>
          <p:cNvPr id="62" name="Text Box 54"/>
          <p:cNvSpPr txBox="1">
            <a:spLocks noChangeArrowheads="1"/>
          </p:cNvSpPr>
          <p:nvPr userDrawn="1"/>
        </p:nvSpPr>
        <p:spPr bwMode="auto">
          <a:xfrm>
            <a:off x="1779942" y="5015456"/>
            <a:ext cx="3569111" cy="35123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50000"/>
              </a:spcBef>
              <a:spcAft>
                <a:spcPct val="0"/>
              </a:spcAft>
            </a:pPr>
            <a:r>
              <a:rPr lang="en-US" altLang="zh-CN" sz="1800" kern="1200">
                <a:solidFill>
                  <a:srgbClr val="F3EFE5"/>
                </a:solidFill>
                <a:latin typeface="微软雅黑 Light" panose="020b0502040204020203" pitchFamily="34" charset="-122"/>
                <a:ea typeface="微软雅黑 Light" panose="020b0502040204020203" pitchFamily="34" charset="-122"/>
                <a:cs typeface="Times New Roman" panose="02020603050405020304" pitchFamily="18" charset="0"/>
              </a:rPr>
              <a:t>11020228@qq.com</a:t>
            </a:r>
          </a:p>
        </p:txBody>
      </p:sp>
      <p:sp>
        <p:nvSpPr>
          <p:cNvPr id="63" name="TextBox 10">
            <a:hlinkClick r:id="rId4"/>
          </p:cNvPr>
          <p:cNvSpPr>
            <a:spLocks noChangeArrowheads="1"/>
          </p:cNvSpPr>
          <p:nvPr userDrawn="1"/>
        </p:nvSpPr>
        <p:spPr bwMode="auto">
          <a:xfrm>
            <a:off x="1779942" y="5869825"/>
            <a:ext cx="356911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800">
                <a:solidFill>
                  <a:srgbClr val="F3EFE5"/>
                </a:solidFill>
                <a:latin typeface="微软雅黑 Light" panose="020b0502040204020203" pitchFamily="34" charset="-122"/>
                <a:ea typeface="微软雅黑 Light" panose="020b0502040204020203" pitchFamily="34" charset="-122"/>
                <a:cs typeface="Times New Roman" panose="02020603050405020304" pitchFamily="18" charset="0"/>
                <a:sym typeface="Arial" panose="020b0604020202020204" pitchFamily="34" charset="0"/>
              </a:rPr>
              <a:t>http://weibo.com/teliss</a:t>
            </a:r>
          </a:p>
        </p:txBody>
      </p:sp>
      <p:sp>
        <p:nvSpPr>
          <p:cNvPr id="64" name="Text Box 54">
            <a:hlinkClick r:id="rId5"/>
          </p:cNvPr>
          <p:cNvSpPr txBox="1">
            <a:spLocks noChangeArrowheads="1"/>
          </p:cNvSpPr>
          <p:nvPr userDrawn="1"/>
        </p:nvSpPr>
        <p:spPr bwMode="auto">
          <a:xfrm>
            <a:off x="1779942" y="5442641"/>
            <a:ext cx="3569111" cy="35123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50000"/>
              </a:spcBef>
              <a:spcAft>
                <a:spcPct val="0"/>
              </a:spcAft>
            </a:pPr>
            <a:r>
              <a:rPr lang="en-US" altLang="zh-CN" sz="1800" kern="1200" smtClean="0">
                <a:solidFill>
                  <a:srgbClr val="F3EFE5"/>
                </a:solidFill>
                <a:latin typeface="微软雅黑 Light" panose="020b0502040204020203" pitchFamily="34" charset="-122"/>
                <a:ea typeface="微软雅黑 Light" panose="020b0502040204020203" pitchFamily="34" charset="-122"/>
                <a:cs typeface="Times New Roman" panose="02020603050405020304" pitchFamily="18" charset="0"/>
              </a:rPr>
              <a:t>http://teliss.blog.163.com</a:t>
            </a:r>
            <a:endParaRPr lang="en-US" altLang="zh-CN" sz="1800" kern="1200">
              <a:solidFill>
                <a:srgbClr val="F3EFE5"/>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grpSp>
        <p:nvGrpSpPr>
          <p:cNvPr id="65" name="组合 64"/>
          <p:cNvGrpSpPr>
            <a:grpSpLocks noChangeAspect="1"/>
          </p:cNvGrpSpPr>
          <p:nvPr userDrawn="1"/>
        </p:nvGrpSpPr>
        <p:grpSpPr>
          <a:xfrm>
            <a:off x="700813" y="949889"/>
            <a:ext cx="4809488" cy="504000"/>
            <a:chOff x="1120776" y="1179513"/>
            <a:chExt cx="3908425" cy="409575"/>
          </a:xfrm>
          <a:solidFill>
            <a:srgbClr val="F3EFE5"/>
          </a:solidFill>
        </p:grpSpPr>
        <p:sp>
          <p:nvSpPr>
            <p:cNvPr id="66" name="Freeform 14"/>
            <p:cNvSpPr>
              <a:spLocks noEditPoints="1"/>
            </p:cNvSpPr>
            <p:nvPr userDrawn="1"/>
          </p:nvSpPr>
          <p:spPr bwMode="auto">
            <a:xfrm>
              <a:off x="1120776" y="1179513"/>
              <a:ext cx="403225" cy="393700"/>
            </a:xfrm>
            <a:custGeom>
              <a:gdLst>
                <a:gd name="T0" fmla="*/ 16 w 220"/>
                <a:gd name="T1" fmla="*/ 87 h 214"/>
                <a:gd name="T2" fmla="*/ 0 w 220"/>
                <a:gd name="T3" fmla="*/ 68 h 214"/>
                <a:gd name="T4" fmla="*/ 41 w 220"/>
                <a:gd name="T5" fmla="*/ 167 h 214"/>
                <a:gd name="T6" fmla="*/ 58 w 220"/>
                <a:gd name="T7" fmla="*/ 177 h 214"/>
                <a:gd name="T8" fmla="*/ 24 w 220"/>
                <a:gd name="T9" fmla="*/ 49 h 214"/>
                <a:gd name="T10" fmla="*/ 32 w 220"/>
                <a:gd name="T11" fmla="*/ 2 h 214"/>
                <a:gd name="T12" fmla="*/ 24 w 220"/>
                <a:gd name="T13" fmla="*/ 49 h 214"/>
                <a:gd name="T14" fmla="*/ 51 w 220"/>
                <a:gd name="T15" fmla="*/ 125 h 214"/>
                <a:gd name="T16" fmla="*/ 61 w 220"/>
                <a:gd name="T17" fmla="*/ 18 h 214"/>
                <a:gd name="T18" fmla="*/ 88 w 220"/>
                <a:gd name="T19" fmla="*/ 0 h 214"/>
                <a:gd name="T20" fmla="*/ 115 w 220"/>
                <a:gd name="T21" fmla="*/ 5 h 214"/>
                <a:gd name="T22" fmla="*/ 138 w 220"/>
                <a:gd name="T23" fmla="*/ 18 h 214"/>
                <a:gd name="T24" fmla="*/ 111 w 220"/>
                <a:gd name="T25" fmla="*/ 214 h 214"/>
                <a:gd name="T26" fmla="*/ 94 w 220"/>
                <a:gd name="T27" fmla="*/ 196 h 214"/>
                <a:gd name="T28" fmla="*/ 115 w 220"/>
                <a:gd name="T29" fmla="*/ 186 h 214"/>
                <a:gd name="T30" fmla="*/ 49 w 220"/>
                <a:gd name="T31" fmla="*/ 208 h 214"/>
                <a:gd name="T32" fmla="*/ 93 w 220"/>
                <a:gd name="T33" fmla="*/ 143 h 214"/>
                <a:gd name="T34" fmla="*/ 84 w 220"/>
                <a:gd name="T35" fmla="*/ 36 h 214"/>
                <a:gd name="T36" fmla="*/ 115 w 220"/>
                <a:gd name="T37" fmla="*/ 54 h 214"/>
                <a:gd name="T38" fmla="*/ 84 w 220"/>
                <a:gd name="T39" fmla="*/ 36 h 214"/>
                <a:gd name="T40" fmla="*/ 84 w 220"/>
                <a:gd name="T41" fmla="*/ 90 h 214"/>
                <a:gd name="T42" fmla="*/ 115 w 220"/>
                <a:gd name="T43" fmla="*/ 71 h 214"/>
                <a:gd name="T44" fmla="*/ 84 w 220"/>
                <a:gd name="T45" fmla="*/ 106 h 214"/>
                <a:gd name="T46" fmla="*/ 115 w 220"/>
                <a:gd name="T47" fmla="*/ 125 h 214"/>
                <a:gd name="T48" fmla="*/ 84 w 220"/>
                <a:gd name="T49" fmla="*/ 106 h 214"/>
                <a:gd name="T50" fmla="*/ 144 w 220"/>
                <a:gd name="T51" fmla="*/ 79 h 214"/>
                <a:gd name="T52" fmla="*/ 176 w 220"/>
                <a:gd name="T53" fmla="*/ 140 h 214"/>
                <a:gd name="T54" fmla="*/ 145 w 220"/>
                <a:gd name="T55" fmla="*/ 58 h 214"/>
                <a:gd name="T56" fmla="*/ 180 w 220"/>
                <a:gd name="T57" fmla="*/ 39 h 214"/>
                <a:gd name="T58" fmla="*/ 206 w 220"/>
                <a:gd name="T59" fmla="*/ 1 h 214"/>
                <a:gd name="T60" fmla="*/ 220 w 220"/>
                <a:gd name="T61" fmla="*/ 39 h 214"/>
                <a:gd name="T62" fmla="*/ 206 w 220"/>
                <a:gd name="T63" fmla="*/ 58 h 214"/>
                <a:gd name="T64" fmla="*/ 177 w 220"/>
                <a:gd name="T65" fmla="*/ 214 h 214"/>
                <a:gd name="T66" fmla="*/ 157 w 220"/>
                <a:gd name="T67" fmla="*/ 194 h 214"/>
                <a:gd name="T68" fmla="*/ 180 w 220"/>
                <a:gd name="T69" fmla="*/ 184 h 214"/>
                <a:gd name="T70" fmla="*/ 145 w 220"/>
                <a:gd name="T71" fmla="*/ 58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214">
                  <a:moveTo>
                    <a:pt x="16" y="203"/>
                  </a:moveTo>
                  <a:cubicBezTo>
                    <a:pt x="16" y="87"/>
                    <a:pt x="16" y="87"/>
                    <a:pt x="16" y="87"/>
                  </a:cubicBezTo>
                  <a:cubicBezTo>
                    <a:pt x="0" y="87"/>
                    <a:pt x="0" y="87"/>
                    <a:pt x="0" y="87"/>
                  </a:cubicBezTo>
                  <a:cubicBezTo>
                    <a:pt x="0" y="68"/>
                    <a:pt x="0" y="68"/>
                    <a:pt x="0" y="68"/>
                  </a:cubicBezTo>
                  <a:cubicBezTo>
                    <a:pt x="41" y="68"/>
                    <a:pt x="41" y="68"/>
                    <a:pt x="41" y="68"/>
                  </a:cubicBezTo>
                  <a:cubicBezTo>
                    <a:pt x="41" y="167"/>
                    <a:pt x="41" y="167"/>
                    <a:pt x="41" y="167"/>
                  </a:cubicBezTo>
                  <a:cubicBezTo>
                    <a:pt x="47" y="164"/>
                    <a:pt x="53" y="161"/>
                    <a:pt x="58" y="156"/>
                  </a:cubicBezTo>
                  <a:cubicBezTo>
                    <a:pt x="58" y="177"/>
                    <a:pt x="58" y="177"/>
                    <a:pt x="58" y="177"/>
                  </a:cubicBezTo>
                  <a:cubicBezTo>
                    <a:pt x="47" y="188"/>
                    <a:pt x="33" y="196"/>
                    <a:pt x="16" y="203"/>
                  </a:cubicBezTo>
                  <a:close/>
                  <a:moveTo>
                    <a:pt x="24" y="49"/>
                  </a:moveTo>
                  <a:cubicBezTo>
                    <a:pt x="22" y="36"/>
                    <a:pt x="17" y="20"/>
                    <a:pt x="9" y="2"/>
                  </a:cubicBezTo>
                  <a:cubicBezTo>
                    <a:pt x="32" y="2"/>
                    <a:pt x="32" y="2"/>
                    <a:pt x="32" y="2"/>
                  </a:cubicBezTo>
                  <a:cubicBezTo>
                    <a:pt x="40" y="17"/>
                    <a:pt x="45" y="33"/>
                    <a:pt x="48" y="49"/>
                  </a:cubicBezTo>
                  <a:lnTo>
                    <a:pt x="24" y="49"/>
                  </a:lnTo>
                  <a:close/>
                  <a:moveTo>
                    <a:pt x="51" y="143"/>
                  </a:moveTo>
                  <a:cubicBezTo>
                    <a:pt x="51" y="125"/>
                    <a:pt x="51" y="125"/>
                    <a:pt x="51" y="125"/>
                  </a:cubicBezTo>
                  <a:cubicBezTo>
                    <a:pt x="61" y="125"/>
                    <a:pt x="61" y="125"/>
                    <a:pt x="61" y="125"/>
                  </a:cubicBezTo>
                  <a:cubicBezTo>
                    <a:pt x="61" y="18"/>
                    <a:pt x="61" y="18"/>
                    <a:pt x="61" y="18"/>
                  </a:cubicBezTo>
                  <a:cubicBezTo>
                    <a:pt x="85" y="18"/>
                    <a:pt x="85" y="18"/>
                    <a:pt x="85" y="18"/>
                  </a:cubicBezTo>
                  <a:cubicBezTo>
                    <a:pt x="86" y="13"/>
                    <a:pt x="88" y="7"/>
                    <a:pt x="88" y="0"/>
                  </a:cubicBezTo>
                  <a:cubicBezTo>
                    <a:pt x="116" y="0"/>
                    <a:pt x="116" y="0"/>
                    <a:pt x="116" y="0"/>
                  </a:cubicBezTo>
                  <a:cubicBezTo>
                    <a:pt x="115" y="1"/>
                    <a:pt x="115" y="3"/>
                    <a:pt x="115" y="5"/>
                  </a:cubicBezTo>
                  <a:cubicBezTo>
                    <a:pt x="113" y="11"/>
                    <a:pt x="112" y="15"/>
                    <a:pt x="111" y="18"/>
                  </a:cubicBezTo>
                  <a:cubicBezTo>
                    <a:pt x="138" y="18"/>
                    <a:pt x="138" y="18"/>
                    <a:pt x="138" y="18"/>
                  </a:cubicBezTo>
                  <a:cubicBezTo>
                    <a:pt x="138" y="188"/>
                    <a:pt x="138" y="188"/>
                    <a:pt x="138" y="188"/>
                  </a:cubicBezTo>
                  <a:cubicBezTo>
                    <a:pt x="139" y="206"/>
                    <a:pt x="130" y="214"/>
                    <a:pt x="111" y="214"/>
                  </a:cubicBezTo>
                  <a:cubicBezTo>
                    <a:pt x="94" y="214"/>
                    <a:pt x="94" y="214"/>
                    <a:pt x="94" y="214"/>
                  </a:cubicBezTo>
                  <a:cubicBezTo>
                    <a:pt x="94" y="196"/>
                    <a:pt x="94" y="196"/>
                    <a:pt x="94" y="196"/>
                  </a:cubicBezTo>
                  <a:cubicBezTo>
                    <a:pt x="105" y="196"/>
                    <a:pt x="105" y="196"/>
                    <a:pt x="105" y="196"/>
                  </a:cubicBezTo>
                  <a:cubicBezTo>
                    <a:pt x="112" y="196"/>
                    <a:pt x="115" y="193"/>
                    <a:pt x="115" y="186"/>
                  </a:cubicBezTo>
                  <a:cubicBezTo>
                    <a:pt x="115" y="150"/>
                    <a:pt x="115" y="150"/>
                    <a:pt x="115" y="150"/>
                  </a:cubicBezTo>
                  <a:cubicBezTo>
                    <a:pt x="104" y="175"/>
                    <a:pt x="82" y="195"/>
                    <a:pt x="49" y="208"/>
                  </a:cubicBezTo>
                  <a:cubicBezTo>
                    <a:pt x="49" y="192"/>
                    <a:pt x="49" y="192"/>
                    <a:pt x="49" y="192"/>
                  </a:cubicBezTo>
                  <a:cubicBezTo>
                    <a:pt x="70" y="178"/>
                    <a:pt x="85" y="162"/>
                    <a:pt x="93" y="143"/>
                  </a:cubicBezTo>
                  <a:lnTo>
                    <a:pt x="51" y="143"/>
                  </a:lnTo>
                  <a:close/>
                  <a:moveTo>
                    <a:pt x="84" y="36"/>
                  </a:moveTo>
                  <a:cubicBezTo>
                    <a:pt x="84" y="54"/>
                    <a:pt x="84" y="54"/>
                    <a:pt x="84" y="54"/>
                  </a:cubicBezTo>
                  <a:cubicBezTo>
                    <a:pt x="115" y="54"/>
                    <a:pt x="115" y="54"/>
                    <a:pt x="115" y="54"/>
                  </a:cubicBezTo>
                  <a:cubicBezTo>
                    <a:pt x="115" y="36"/>
                    <a:pt x="115" y="36"/>
                    <a:pt x="115" y="36"/>
                  </a:cubicBezTo>
                  <a:lnTo>
                    <a:pt x="84" y="36"/>
                  </a:lnTo>
                  <a:close/>
                  <a:moveTo>
                    <a:pt x="84" y="71"/>
                  </a:moveTo>
                  <a:cubicBezTo>
                    <a:pt x="84" y="90"/>
                    <a:pt x="84" y="90"/>
                    <a:pt x="84" y="90"/>
                  </a:cubicBezTo>
                  <a:cubicBezTo>
                    <a:pt x="115" y="90"/>
                    <a:pt x="115" y="90"/>
                    <a:pt x="115" y="90"/>
                  </a:cubicBezTo>
                  <a:cubicBezTo>
                    <a:pt x="115" y="71"/>
                    <a:pt x="115" y="71"/>
                    <a:pt x="115" y="71"/>
                  </a:cubicBezTo>
                  <a:lnTo>
                    <a:pt x="84" y="71"/>
                  </a:lnTo>
                  <a:close/>
                  <a:moveTo>
                    <a:pt x="84" y="106"/>
                  </a:moveTo>
                  <a:cubicBezTo>
                    <a:pt x="84" y="125"/>
                    <a:pt x="84" y="125"/>
                    <a:pt x="84" y="125"/>
                  </a:cubicBezTo>
                  <a:cubicBezTo>
                    <a:pt x="115" y="125"/>
                    <a:pt x="115" y="125"/>
                    <a:pt x="115" y="125"/>
                  </a:cubicBezTo>
                  <a:cubicBezTo>
                    <a:pt x="115" y="106"/>
                    <a:pt x="115" y="106"/>
                    <a:pt x="115" y="106"/>
                  </a:cubicBezTo>
                  <a:lnTo>
                    <a:pt x="84" y="106"/>
                  </a:lnTo>
                  <a:close/>
                  <a:moveTo>
                    <a:pt x="155" y="140"/>
                  </a:moveTo>
                  <a:cubicBezTo>
                    <a:pt x="154" y="126"/>
                    <a:pt x="150" y="105"/>
                    <a:pt x="144" y="79"/>
                  </a:cubicBezTo>
                  <a:cubicBezTo>
                    <a:pt x="162" y="79"/>
                    <a:pt x="162" y="79"/>
                    <a:pt x="162" y="79"/>
                  </a:cubicBezTo>
                  <a:cubicBezTo>
                    <a:pt x="169" y="101"/>
                    <a:pt x="174" y="122"/>
                    <a:pt x="176" y="140"/>
                  </a:cubicBezTo>
                  <a:lnTo>
                    <a:pt x="155" y="140"/>
                  </a:lnTo>
                  <a:close/>
                  <a:moveTo>
                    <a:pt x="145" y="58"/>
                  </a:moveTo>
                  <a:cubicBezTo>
                    <a:pt x="145" y="39"/>
                    <a:pt x="145" y="39"/>
                    <a:pt x="145" y="39"/>
                  </a:cubicBezTo>
                  <a:cubicBezTo>
                    <a:pt x="180" y="39"/>
                    <a:pt x="180" y="39"/>
                    <a:pt x="180" y="39"/>
                  </a:cubicBezTo>
                  <a:cubicBezTo>
                    <a:pt x="180" y="1"/>
                    <a:pt x="180" y="1"/>
                    <a:pt x="180" y="1"/>
                  </a:cubicBezTo>
                  <a:cubicBezTo>
                    <a:pt x="206" y="1"/>
                    <a:pt x="206" y="1"/>
                    <a:pt x="206" y="1"/>
                  </a:cubicBezTo>
                  <a:cubicBezTo>
                    <a:pt x="206" y="39"/>
                    <a:pt x="206" y="39"/>
                    <a:pt x="206" y="39"/>
                  </a:cubicBezTo>
                  <a:cubicBezTo>
                    <a:pt x="220" y="39"/>
                    <a:pt x="220" y="39"/>
                    <a:pt x="220" y="39"/>
                  </a:cubicBezTo>
                  <a:cubicBezTo>
                    <a:pt x="220" y="58"/>
                    <a:pt x="220" y="58"/>
                    <a:pt x="220" y="58"/>
                  </a:cubicBezTo>
                  <a:cubicBezTo>
                    <a:pt x="206" y="58"/>
                    <a:pt x="206" y="58"/>
                    <a:pt x="206" y="58"/>
                  </a:cubicBezTo>
                  <a:cubicBezTo>
                    <a:pt x="206" y="186"/>
                    <a:pt x="206" y="186"/>
                    <a:pt x="206" y="186"/>
                  </a:cubicBezTo>
                  <a:cubicBezTo>
                    <a:pt x="206" y="204"/>
                    <a:pt x="196" y="214"/>
                    <a:pt x="177" y="214"/>
                  </a:cubicBezTo>
                  <a:cubicBezTo>
                    <a:pt x="157" y="214"/>
                    <a:pt x="157" y="214"/>
                    <a:pt x="157" y="214"/>
                  </a:cubicBezTo>
                  <a:cubicBezTo>
                    <a:pt x="157" y="194"/>
                    <a:pt x="157" y="194"/>
                    <a:pt x="157" y="194"/>
                  </a:cubicBezTo>
                  <a:cubicBezTo>
                    <a:pt x="169" y="194"/>
                    <a:pt x="169" y="194"/>
                    <a:pt x="169" y="194"/>
                  </a:cubicBezTo>
                  <a:cubicBezTo>
                    <a:pt x="177" y="194"/>
                    <a:pt x="181" y="191"/>
                    <a:pt x="180" y="184"/>
                  </a:cubicBezTo>
                  <a:cubicBezTo>
                    <a:pt x="180" y="58"/>
                    <a:pt x="180" y="58"/>
                    <a:pt x="180" y="58"/>
                  </a:cubicBezTo>
                  <a:lnTo>
                    <a:pt x="145" y="5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5"/>
            <p:cNvSpPr>
              <a:spLocks noEditPoints="1"/>
            </p:cNvSpPr>
            <p:nvPr userDrawn="1"/>
          </p:nvSpPr>
          <p:spPr bwMode="auto">
            <a:xfrm>
              <a:off x="1560513" y="1179513"/>
              <a:ext cx="401638" cy="393700"/>
            </a:xfrm>
            <a:custGeom>
              <a:gdLst>
                <a:gd name="T0" fmla="*/ 16 w 220"/>
                <a:gd name="T1" fmla="*/ 87 h 214"/>
                <a:gd name="T2" fmla="*/ 0 w 220"/>
                <a:gd name="T3" fmla="*/ 68 h 214"/>
                <a:gd name="T4" fmla="*/ 41 w 220"/>
                <a:gd name="T5" fmla="*/ 167 h 214"/>
                <a:gd name="T6" fmla="*/ 58 w 220"/>
                <a:gd name="T7" fmla="*/ 177 h 214"/>
                <a:gd name="T8" fmla="*/ 24 w 220"/>
                <a:gd name="T9" fmla="*/ 49 h 214"/>
                <a:gd name="T10" fmla="*/ 32 w 220"/>
                <a:gd name="T11" fmla="*/ 2 h 214"/>
                <a:gd name="T12" fmla="*/ 24 w 220"/>
                <a:gd name="T13" fmla="*/ 49 h 214"/>
                <a:gd name="T14" fmla="*/ 51 w 220"/>
                <a:gd name="T15" fmla="*/ 125 h 214"/>
                <a:gd name="T16" fmla="*/ 61 w 220"/>
                <a:gd name="T17" fmla="*/ 18 h 214"/>
                <a:gd name="T18" fmla="*/ 88 w 220"/>
                <a:gd name="T19" fmla="*/ 0 h 214"/>
                <a:gd name="T20" fmla="*/ 115 w 220"/>
                <a:gd name="T21" fmla="*/ 5 h 214"/>
                <a:gd name="T22" fmla="*/ 138 w 220"/>
                <a:gd name="T23" fmla="*/ 18 h 214"/>
                <a:gd name="T24" fmla="*/ 111 w 220"/>
                <a:gd name="T25" fmla="*/ 214 h 214"/>
                <a:gd name="T26" fmla="*/ 94 w 220"/>
                <a:gd name="T27" fmla="*/ 196 h 214"/>
                <a:gd name="T28" fmla="*/ 115 w 220"/>
                <a:gd name="T29" fmla="*/ 186 h 214"/>
                <a:gd name="T30" fmla="*/ 49 w 220"/>
                <a:gd name="T31" fmla="*/ 208 h 214"/>
                <a:gd name="T32" fmla="*/ 93 w 220"/>
                <a:gd name="T33" fmla="*/ 143 h 214"/>
                <a:gd name="T34" fmla="*/ 84 w 220"/>
                <a:gd name="T35" fmla="*/ 36 h 214"/>
                <a:gd name="T36" fmla="*/ 115 w 220"/>
                <a:gd name="T37" fmla="*/ 54 h 214"/>
                <a:gd name="T38" fmla="*/ 84 w 220"/>
                <a:gd name="T39" fmla="*/ 36 h 214"/>
                <a:gd name="T40" fmla="*/ 84 w 220"/>
                <a:gd name="T41" fmla="*/ 90 h 214"/>
                <a:gd name="T42" fmla="*/ 115 w 220"/>
                <a:gd name="T43" fmla="*/ 71 h 214"/>
                <a:gd name="T44" fmla="*/ 84 w 220"/>
                <a:gd name="T45" fmla="*/ 106 h 214"/>
                <a:gd name="T46" fmla="*/ 115 w 220"/>
                <a:gd name="T47" fmla="*/ 125 h 214"/>
                <a:gd name="T48" fmla="*/ 84 w 220"/>
                <a:gd name="T49" fmla="*/ 106 h 214"/>
                <a:gd name="T50" fmla="*/ 144 w 220"/>
                <a:gd name="T51" fmla="*/ 79 h 214"/>
                <a:gd name="T52" fmla="*/ 176 w 220"/>
                <a:gd name="T53" fmla="*/ 140 h 214"/>
                <a:gd name="T54" fmla="*/ 145 w 220"/>
                <a:gd name="T55" fmla="*/ 58 h 214"/>
                <a:gd name="T56" fmla="*/ 180 w 220"/>
                <a:gd name="T57" fmla="*/ 39 h 214"/>
                <a:gd name="T58" fmla="*/ 206 w 220"/>
                <a:gd name="T59" fmla="*/ 1 h 214"/>
                <a:gd name="T60" fmla="*/ 220 w 220"/>
                <a:gd name="T61" fmla="*/ 39 h 214"/>
                <a:gd name="T62" fmla="*/ 206 w 220"/>
                <a:gd name="T63" fmla="*/ 58 h 214"/>
                <a:gd name="T64" fmla="*/ 177 w 220"/>
                <a:gd name="T65" fmla="*/ 214 h 214"/>
                <a:gd name="T66" fmla="*/ 157 w 220"/>
                <a:gd name="T67" fmla="*/ 194 h 214"/>
                <a:gd name="T68" fmla="*/ 180 w 220"/>
                <a:gd name="T69" fmla="*/ 184 h 214"/>
                <a:gd name="T70" fmla="*/ 145 w 220"/>
                <a:gd name="T71" fmla="*/ 58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214">
                  <a:moveTo>
                    <a:pt x="16" y="203"/>
                  </a:moveTo>
                  <a:cubicBezTo>
                    <a:pt x="16" y="87"/>
                    <a:pt x="16" y="87"/>
                    <a:pt x="16" y="87"/>
                  </a:cubicBezTo>
                  <a:cubicBezTo>
                    <a:pt x="0" y="87"/>
                    <a:pt x="0" y="87"/>
                    <a:pt x="0" y="87"/>
                  </a:cubicBezTo>
                  <a:cubicBezTo>
                    <a:pt x="0" y="68"/>
                    <a:pt x="0" y="68"/>
                    <a:pt x="0" y="68"/>
                  </a:cubicBezTo>
                  <a:cubicBezTo>
                    <a:pt x="41" y="68"/>
                    <a:pt x="41" y="68"/>
                    <a:pt x="41" y="68"/>
                  </a:cubicBezTo>
                  <a:cubicBezTo>
                    <a:pt x="41" y="167"/>
                    <a:pt x="41" y="167"/>
                    <a:pt x="41" y="167"/>
                  </a:cubicBezTo>
                  <a:cubicBezTo>
                    <a:pt x="47" y="164"/>
                    <a:pt x="53" y="161"/>
                    <a:pt x="58" y="156"/>
                  </a:cubicBezTo>
                  <a:cubicBezTo>
                    <a:pt x="58" y="177"/>
                    <a:pt x="58" y="177"/>
                    <a:pt x="58" y="177"/>
                  </a:cubicBezTo>
                  <a:cubicBezTo>
                    <a:pt x="47" y="188"/>
                    <a:pt x="33" y="196"/>
                    <a:pt x="16" y="203"/>
                  </a:cubicBezTo>
                  <a:close/>
                  <a:moveTo>
                    <a:pt x="24" y="49"/>
                  </a:moveTo>
                  <a:cubicBezTo>
                    <a:pt x="22" y="36"/>
                    <a:pt x="17" y="20"/>
                    <a:pt x="9" y="2"/>
                  </a:cubicBezTo>
                  <a:cubicBezTo>
                    <a:pt x="32" y="2"/>
                    <a:pt x="32" y="2"/>
                    <a:pt x="32" y="2"/>
                  </a:cubicBezTo>
                  <a:cubicBezTo>
                    <a:pt x="40" y="17"/>
                    <a:pt x="45" y="33"/>
                    <a:pt x="48" y="49"/>
                  </a:cubicBezTo>
                  <a:lnTo>
                    <a:pt x="24" y="49"/>
                  </a:lnTo>
                  <a:close/>
                  <a:moveTo>
                    <a:pt x="51" y="143"/>
                  </a:moveTo>
                  <a:cubicBezTo>
                    <a:pt x="51" y="125"/>
                    <a:pt x="51" y="125"/>
                    <a:pt x="51" y="125"/>
                  </a:cubicBezTo>
                  <a:cubicBezTo>
                    <a:pt x="61" y="125"/>
                    <a:pt x="61" y="125"/>
                    <a:pt x="61" y="125"/>
                  </a:cubicBezTo>
                  <a:cubicBezTo>
                    <a:pt x="61" y="18"/>
                    <a:pt x="61" y="18"/>
                    <a:pt x="61" y="18"/>
                  </a:cubicBezTo>
                  <a:cubicBezTo>
                    <a:pt x="85" y="18"/>
                    <a:pt x="85" y="18"/>
                    <a:pt x="85" y="18"/>
                  </a:cubicBezTo>
                  <a:cubicBezTo>
                    <a:pt x="86" y="13"/>
                    <a:pt x="88" y="7"/>
                    <a:pt x="88" y="0"/>
                  </a:cubicBezTo>
                  <a:cubicBezTo>
                    <a:pt x="116" y="0"/>
                    <a:pt x="116" y="0"/>
                    <a:pt x="116" y="0"/>
                  </a:cubicBezTo>
                  <a:cubicBezTo>
                    <a:pt x="115" y="1"/>
                    <a:pt x="115" y="3"/>
                    <a:pt x="115" y="5"/>
                  </a:cubicBezTo>
                  <a:cubicBezTo>
                    <a:pt x="113" y="11"/>
                    <a:pt x="112" y="15"/>
                    <a:pt x="111" y="18"/>
                  </a:cubicBezTo>
                  <a:cubicBezTo>
                    <a:pt x="138" y="18"/>
                    <a:pt x="138" y="18"/>
                    <a:pt x="138" y="18"/>
                  </a:cubicBezTo>
                  <a:cubicBezTo>
                    <a:pt x="138" y="188"/>
                    <a:pt x="138" y="188"/>
                    <a:pt x="138" y="188"/>
                  </a:cubicBezTo>
                  <a:cubicBezTo>
                    <a:pt x="139" y="206"/>
                    <a:pt x="130" y="214"/>
                    <a:pt x="111" y="214"/>
                  </a:cubicBezTo>
                  <a:cubicBezTo>
                    <a:pt x="94" y="214"/>
                    <a:pt x="94" y="214"/>
                    <a:pt x="94" y="214"/>
                  </a:cubicBezTo>
                  <a:cubicBezTo>
                    <a:pt x="94" y="196"/>
                    <a:pt x="94" y="196"/>
                    <a:pt x="94" y="196"/>
                  </a:cubicBezTo>
                  <a:cubicBezTo>
                    <a:pt x="105" y="196"/>
                    <a:pt x="105" y="196"/>
                    <a:pt x="105" y="196"/>
                  </a:cubicBezTo>
                  <a:cubicBezTo>
                    <a:pt x="112" y="196"/>
                    <a:pt x="115" y="193"/>
                    <a:pt x="115" y="186"/>
                  </a:cubicBezTo>
                  <a:cubicBezTo>
                    <a:pt x="115" y="150"/>
                    <a:pt x="115" y="150"/>
                    <a:pt x="115" y="150"/>
                  </a:cubicBezTo>
                  <a:cubicBezTo>
                    <a:pt x="104" y="175"/>
                    <a:pt x="82" y="195"/>
                    <a:pt x="49" y="208"/>
                  </a:cubicBezTo>
                  <a:cubicBezTo>
                    <a:pt x="49" y="192"/>
                    <a:pt x="49" y="192"/>
                    <a:pt x="49" y="192"/>
                  </a:cubicBezTo>
                  <a:cubicBezTo>
                    <a:pt x="70" y="178"/>
                    <a:pt x="85" y="162"/>
                    <a:pt x="93" y="143"/>
                  </a:cubicBezTo>
                  <a:lnTo>
                    <a:pt x="51" y="143"/>
                  </a:lnTo>
                  <a:close/>
                  <a:moveTo>
                    <a:pt x="84" y="36"/>
                  </a:moveTo>
                  <a:cubicBezTo>
                    <a:pt x="84" y="54"/>
                    <a:pt x="84" y="54"/>
                    <a:pt x="84" y="54"/>
                  </a:cubicBezTo>
                  <a:cubicBezTo>
                    <a:pt x="115" y="54"/>
                    <a:pt x="115" y="54"/>
                    <a:pt x="115" y="54"/>
                  </a:cubicBezTo>
                  <a:cubicBezTo>
                    <a:pt x="115" y="36"/>
                    <a:pt x="115" y="36"/>
                    <a:pt x="115" y="36"/>
                  </a:cubicBezTo>
                  <a:lnTo>
                    <a:pt x="84" y="36"/>
                  </a:lnTo>
                  <a:close/>
                  <a:moveTo>
                    <a:pt x="84" y="71"/>
                  </a:moveTo>
                  <a:cubicBezTo>
                    <a:pt x="84" y="90"/>
                    <a:pt x="84" y="90"/>
                    <a:pt x="84" y="90"/>
                  </a:cubicBezTo>
                  <a:cubicBezTo>
                    <a:pt x="115" y="90"/>
                    <a:pt x="115" y="90"/>
                    <a:pt x="115" y="90"/>
                  </a:cubicBezTo>
                  <a:cubicBezTo>
                    <a:pt x="115" y="71"/>
                    <a:pt x="115" y="71"/>
                    <a:pt x="115" y="71"/>
                  </a:cubicBezTo>
                  <a:lnTo>
                    <a:pt x="84" y="71"/>
                  </a:lnTo>
                  <a:close/>
                  <a:moveTo>
                    <a:pt x="84" y="106"/>
                  </a:moveTo>
                  <a:cubicBezTo>
                    <a:pt x="84" y="125"/>
                    <a:pt x="84" y="125"/>
                    <a:pt x="84" y="125"/>
                  </a:cubicBezTo>
                  <a:cubicBezTo>
                    <a:pt x="115" y="125"/>
                    <a:pt x="115" y="125"/>
                    <a:pt x="115" y="125"/>
                  </a:cubicBezTo>
                  <a:cubicBezTo>
                    <a:pt x="115" y="106"/>
                    <a:pt x="115" y="106"/>
                    <a:pt x="115" y="106"/>
                  </a:cubicBezTo>
                  <a:lnTo>
                    <a:pt x="84" y="106"/>
                  </a:lnTo>
                  <a:close/>
                  <a:moveTo>
                    <a:pt x="155" y="140"/>
                  </a:moveTo>
                  <a:cubicBezTo>
                    <a:pt x="154" y="126"/>
                    <a:pt x="150" y="105"/>
                    <a:pt x="144" y="79"/>
                  </a:cubicBezTo>
                  <a:cubicBezTo>
                    <a:pt x="162" y="79"/>
                    <a:pt x="162" y="79"/>
                    <a:pt x="162" y="79"/>
                  </a:cubicBezTo>
                  <a:cubicBezTo>
                    <a:pt x="169" y="101"/>
                    <a:pt x="174" y="122"/>
                    <a:pt x="176" y="140"/>
                  </a:cubicBezTo>
                  <a:lnTo>
                    <a:pt x="155" y="140"/>
                  </a:lnTo>
                  <a:close/>
                  <a:moveTo>
                    <a:pt x="145" y="58"/>
                  </a:moveTo>
                  <a:cubicBezTo>
                    <a:pt x="145" y="39"/>
                    <a:pt x="145" y="39"/>
                    <a:pt x="145" y="39"/>
                  </a:cubicBezTo>
                  <a:cubicBezTo>
                    <a:pt x="180" y="39"/>
                    <a:pt x="180" y="39"/>
                    <a:pt x="180" y="39"/>
                  </a:cubicBezTo>
                  <a:cubicBezTo>
                    <a:pt x="180" y="1"/>
                    <a:pt x="180" y="1"/>
                    <a:pt x="180" y="1"/>
                  </a:cubicBezTo>
                  <a:cubicBezTo>
                    <a:pt x="206" y="1"/>
                    <a:pt x="206" y="1"/>
                    <a:pt x="206" y="1"/>
                  </a:cubicBezTo>
                  <a:cubicBezTo>
                    <a:pt x="206" y="39"/>
                    <a:pt x="206" y="39"/>
                    <a:pt x="206" y="39"/>
                  </a:cubicBezTo>
                  <a:cubicBezTo>
                    <a:pt x="220" y="39"/>
                    <a:pt x="220" y="39"/>
                    <a:pt x="220" y="39"/>
                  </a:cubicBezTo>
                  <a:cubicBezTo>
                    <a:pt x="220" y="58"/>
                    <a:pt x="220" y="58"/>
                    <a:pt x="220" y="58"/>
                  </a:cubicBezTo>
                  <a:cubicBezTo>
                    <a:pt x="206" y="58"/>
                    <a:pt x="206" y="58"/>
                    <a:pt x="206" y="58"/>
                  </a:cubicBezTo>
                  <a:cubicBezTo>
                    <a:pt x="206" y="186"/>
                    <a:pt x="206" y="186"/>
                    <a:pt x="206" y="186"/>
                  </a:cubicBezTo>
                  <a:cubicBezTo>
                    <a:pt x="206" y="204"/>
                    <a:pt x="196" y="214"/>
                    <a:pt x="177" y="214"/>
                  </a:cubicBezTo>
                  <a:cubicBezTo>
                    <a:pt x="157" y="214"/>
                    <a:pt x="157" y="214"/>
                    <a:pt x="157" y="214"/>
                  </a:cubicBezTo>
                  <a:cubicBezTo>
                    <a:pt x="157" y="194"/>
                    <a:pt x="157" y="194"/>
                    <a:pt x="157" y="194"/>
                  </a:cubicBezTo>
                  <a:cubicBezTo>
                    <a:pt x="169" y="194"/>
                    <a:pt x="169" y="194"/>
                    <a:pt x="169" y="194"/>
                  </a:cubicBezTo>
                  <a:cubicBezTo>
                    <a:pt x="177" y="194"/>
                    <a:pt x="181" y="191"/>
                    <a:pt x="180" y="184"/>
                  </a:cubicBezTo>
                  <a:cubicBezTo>
                    <a:pt x="180" y="58"/>
                    <a:pt x="180" y="58"/>
                    <a:pt x="180" y="58"/>
                  </a:cubicBezTo>
                  <a:lnTo>
                    <a:pt x="145" y="5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6"/>
            <p:cNvSpPr>
              <a:spLocks noEditPoints="1"/>
            </p:cNvSpPr>
            <p:nvPr userDrawn="1"/>
          </p:nvSpPr>
          <p:spPr bwMode="auto">
            <a:xfrm>
              <a:off x="2017713" y="1181100"/>
              <a:ext cx="382588" cy="395288"/>
            </a:xfrm>
            <a:custGeom>
              <a:gdLst>
                <a:gd name="T0" fmla="*/ 0 w 209"/>
                <a:gd name="T1" fmla="*/ 176 h 215"/>
                <a:gd name="T2" fmla="*/ 0 w 209"/>
                <a:gd name="T3" fmla="*/ 24 h 215"/>
                <a:gd name="T4" fmla="*/ 25 w 209"/>
                <a:gd name="T5" fmla="*/ 24 h 215"/>
                <a:gd name="T6" fmla="*/ 25 w 209"/>
                <a:gd name="T7" fmla="*/ 147 h 215"/>
                <a:gd name="T8" fmla="*/ 43 w 209"/>
                <a:gd name="T9" fmla="*/ 143 h 215"/>
                <a:gd name="T10" fmla="*/ 46 w 209"/>
                <a:gd name="T11" fmla="*/ 142 h 215"/>
                <a:gd name="T12" fmla="*/ 46 w 209"/>
                <a:gd name="T13" fmla="*/ 0 h 215"/>
                <a:gd name="T14" fmla="*/ 72 w 209"/>
                <a:gd name="T15" fmla="*/ 0 h 215"/>
                <a:gd name="T16" fmla="*/ 72 w 209"/>
                <a:gd name="T17" fmla="*/ 214 h 215"/>
                <a:gd name="T18" fmla="*/ 46 w 209"/>
                <a:gd name="T19" fmla="*/ 214 h 215"/>
                <a:gd name="T20" fmla="*/ 46 w 209"/>
                <a:gd name="T21" fmla="*/ 165 h 215"/>
                <a:gd name="T22" fmla="*/ 0 w 209"/>
                <a:gd name="T23" fmla="*/ 176 h 215"/>
                <a:gd name="T24" fmla="*/ 78 w 209"/>
                <a:gd name="T25" fmla="*/ 83 h 215"/>
                <a:gd name="T26" fmla="*/ 78 w 209"/>
                <a:gd name="T27" fmla="*/ 64 h 215"/>
                <a:gd name="T28" fmla="*/ 108 w 209"/>
                <a:gd name="T29" fmla="*/ 0 h 215"/>
                <a:gd name="T30" fmla="*/ 137 w 209"/>
                <a:gd name="T31" fmla="*/ 0 h 215"/>
                <a:gd name="T32" fmla="*/ 132 w 209"/>
                <a:gd name="T33" fmla="*/ 25 h 215"/>
                <a:gd name="T34" fmla="*/ 209 w 209"/>
                <a:gd name="T35" fmla="*/ 25 h 215"/>
                <a:gd name="T36" fmla="*/ 209 w 209"/>
                <a:gd name="T37" fmla="*/ 45 h 215"/>
                <a:gd name="T38" fmla="*/ 189 w 209"/>
                <a:gd name="T39" fmla="*/ 45 h 215"/>
                <a:gd name="T40" fmla="*/ 158 w 209"/>
                <a:gd name="T41" fmla="*/ 159 h 215"/>
                <a:gd name="T42" fmla="*/ 207 w 209"/>
                <a:gd name="T43" fmla="*/ 195 h 215"/>
                <a:gd name="T44" fmla="*/ 207 w 209"/>
                <a:gd name="T45" fmla="*/ 215 h 215"/>
                <a:gd name="T46" fmla="*/ 143 w 209"/>
                <a:gd name="T47" fmla="*/ 176 h 215"/>
                <a:gd name="T48" fmla="*/ 81 w 209"/>
                <a:gd name="T49" fmla="*/ 215 h 215"/>
                <a:gd name="T50" fmla="*/ 81 w 209"/>
                <a:gd name="T51" fmla="*/ 196 h 215"/>
                <a:gd name="T52" fmla="*/ 128 w 209"/>
                <a:gd name="T53" fmla="*/ 159 h 215"/>
                <a:gd name="T54" fmla="*/ 93 w 209"/>
                <a:gd name="T55" fmla="*/ 76 h 215"/>
                <a:gd name="T56" fmla="*/ 84 w 209"/>
                <a:gd name="T57" fmla="*/ 80 h 215"/>
                <a:gd name="T58" fmla="*/ 78 w 209"/>
                <a:gd name="T59" fmla="*/ 83 h 215"/>
                <a:gd name="T60" fmla="*/ 120 w 209"/>
                <a:gd name="T61" fmla="*/ 66 h 215"/>
                <a:gd name="T62" fmla="*/ 143 w 209"/>
                <a:gd name="T63" fmla="*/ 138 h 215"/>
                <a:gd name="T64" fmla="*/ 162 w 209"/>
                <a:gd name="T65" fmla="*/ 45 h 215"/>
                <a:gd name="T66" fmla="*/ 123 w 209"/>
                <a:gd name="T67" fmla="*/ 45 h 215"/>
                <a:gd name="T68" fmla="*/ 106 w 209"/>
                <a:gd name="T69" fmla="*/ 66 h 215"/>
                <a:gd name="T70" fmla="*/ 120 w 209"/>
                <a:gd name="T71" fmla="*/ 66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215">
                  <a:moveTo>
                    <a:pt x="0" y="176"/>
                  </a:moveTo>
                  <a:cubicBezTo>
                    <a:pt x="0" y="24"/>
                    <a:pt x="0" y="24"/>
                    <a:pt x="0" y="24"/>
                  </a:cubicBezTo>
                  <a:cubicBezTo>
                    <a:pt x="25" y="24"/>
                    <a:pt x="25" y="24"/>
                    <a:pt x="25" y="24"/>
                  </a:cubicBezTo>
                  <a:cubicBezTo>
                    <a:pt x="25" y="147"/>
                    <a:pt x="25" y="147"/>
                    <a:pt x="25" y="147"/>
                  </a:cubicBezTo>
                  <a:cubicBezTo>
                    <a:pt x="30" y="146"/>
                    <a:pt x="36" y="145"/>
                    <a:pt x="43" y="143"/>
                  </a:cubicBezTo>
                  <a:cubicBezTo>
                    <a:pt x="42" y="143"/>
                    <a:pt x="43" y="143"/>
                    <a:pt x="46" y="142"/>
                  </a:cubicBezTo>
                  <a:cubicBezTo>
                    <a:pt x="46" y="0"/>
                    <a:pt x="46" y="0"/>
                    <a:pt x="46" y="0"/>
                  </a:cubicBezTo>
                  <a:cubicBezTo>
                    <a:pt x="72" y="0"/>
                    <a:pt x="72" y="0"/>
                    <a:pt x="72" y="0"/>
                  </a:cubicBezTo>
                  <a:cubicBezTo>
                    <a:pt x="72" y="214"/>
                    <a:pt x="72" y="214"/>
                    <a:pt x="72" y="214"/>
                  </a:cubicBezTo>
                  <a:cubicBezTo>
                    <a:pt x="46" y="214"/>
                    <a:pt x="46" y="214"/>
                    <a:pt x="46" y="214"/>
                  </a:cubicBezTo>
                  <a:cubicBezTo>
                    <a:pt x="46" y="165"/>
                    <a:pt x="46" y="165"/>
                    <a:pt x="46" y="165"/>
                  </a:cubicBezTo>
                  <a:cubicBezTo>
                    <a:pt x="32" y="170"/>
                    <a:pt x="16" y="173"/>
                    <a:pt x="0" y="176"/>
                  </a:cubicBezTo>
                  <a:close/>
                  <a:moveTo>
                    <a:pt x="78" y="83"/>
                  </a:moveTo>
                  <a:cubicBezTo>
                    <a:pt x="78" y="64"/>
                    <a:pt x="78" y="64"/>
                    <a:pt x="78" y="64"/>
                  </a:cubicBezTo>
                  <a:cubicBezTo>
                    <a:pt x="96" y="49"/>
                    <a:pt x="106" y="28"/>
                    <a:pt x="108" y="0"/>
                  </a:cubicBezTo>
                  <a:cubicBezTo>
                    <a:pt x="137" y="0"/>
                    <a:pt x="137" y="0"/>
                    <a:pt x="137" y="0"/>
                  </a:cubicBezTo>
                  <a:cubicBezTo>
                    <a:pt x="136" y="9"/>
                    <a:pt x="134" y="18"/>
                    <a:pt x="132" y="25"/>
                  </a:cubicBezTo>
                  <a:cubicBezTo>
                    <a:pt x="209" y="25"/>
                    <a:pt x="209" y="25"/>
                    <a:pt x="209" y="25"/>
                  </a:cubicBezTo>
                  <a:cubicBezTo>
                    <a:pt x="209" y="45"/>
                    <a:pt x="209" y="45"/>
                    <a:pt x="209" y="45"/>
                  </a:cubicBezTo>
                  <a:cubicBezTo>
                    <a:pt x="189" y="45"/>
                    <a:pt x="189" y="45"/>
                    <a:pt x="189" y="45"/>
                  </a:cubicBezTo>
                  <a:cubicBezTo>
                    <a:pt x="188" y="95"/>
                    <a:pt x="178" y="133"/>
                    <a:pt x="158" y="159"/>
                  </a:cubicBezTo>
                  <a:cubicBezTo>
                    <a:pt x="172" y="174"/>
                    <a:pt x="189" y="186"/>
                    <a:pt x="207" y="195"/>
                  </a:cubicBezTo>
                  <a:cubicBezTo>
                    <a:pt x="207" y="215"/>
                    <a:pt x="207" y="215"/>
                    <a:pt x="207" y="215"/>
                  </a:cubicBezTo>
                  <a:cubicBezTo>
                    <a:pt x="179" y="203"/>
                    <a:pt x="158" y="190"/>
                    <a:pt x="143" y="176"/>
                  </a:cubicBezTo>
                  <a:cubicBezTo>
                    <a:pt x="130" y="188"/>
                    <a:pt x="110" y="201"/>
                    <a:pt x="81" y="215"/>
                  </a:cubicBezTo>
                  <a:cubicBezTo>
                    <a:pt x="81" y="196"/>
                    <a:pt x="81" y="196"/>
                    <a:pt x="81" y="196"/>
                  </a:cubicBezTo>
                  <a:cubicBezTo>
                    <a:pt x="100" y="184"/>
                    <a:pt x="116" y="172"/>
                    <a:pt x="128" y="159"/>
                  </a:cubicBezTo>
                  <a:cubicBezTo>
                    <a:pt x="112" y="138"/>
                    <a:pt x="101" y="110"/>
                    <a:pt x="93" y="76"/>
                  </a:cubicBezTo>
                  <a:cubicBezTo>
                    <a:pt x="91" y="77"/>
                    <a:pt x="88" y="78"/>
                    <a:pt x="84" y="80"/>
                  </a:cubicBezTo>
                  <a:cubicBezTo>
                    <a:pt x="81" y="82"/>
                    <a:pt x="80" y="83"/>
                    <a:pt x="78" y="83"/>
                  </a:cubicBezTo>
                  <a:close/>
                  <a:moveTo>
                    <a:pt x="120" y="66"/>
                  </a:moveTo>
                  <a:cubicBezTo>
                    <a:pt x="124" y="96"/>
                    <a:pt x="132" y="119"/>
                    <a:pt x="143" y="138"/>
                  </a:cubicBezTo>
                  <a:cubicBezTo>
                    <a:pt x="155" y="116"/>
                    <a:pt x="161" y="85"/>
                    <a:pt x="162" y="45"/>
                  </a:cubicBezTo>
                  <a:cubicBezTo>
                    <a:pt x="123" y="45"/>
                    <a:pt x="123" y="45"/>
                    <a:pt x="123" y="45"/>
                  </a:cubicBezTo>
                  <a:cubicBezTo>
                    <a:pt x="118" y="53"/>
                    <a:pt x="112" y="60"/>
                    <a:pt x="106" y="66"/>
                  </a:cubicBezTo>
                  <a:lnTo>
                    <a:pt x="120" y="6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7"/>
            <p:cNvSpPr>
              <a:spLocks noEditPoints="1"/>
            </p:cNvSpPr>
            <p:nvPr userDrawn="1"/>
          </p:nvSpPr>
          <p:spPr bwMode="auto">
            <a:xfrm>
              <a:off x="2443163" y="1184275"/>
              <a:ext cx="398463" cy="384175"/>
            </a:xfrm>
            <a:custGeom>
              <a:gdLst>
                <a:gd name="T0" fmla="*/ 10 w 217"/>
                <a:gd name="T1" fmla="*/ 23 h 209"/>
                <a:gd name="T2" fmla="*/ 10 w 217"/>
                <a:gd name="T3" fmla="*/ 6 h 209"/>
                <a:gd name="T4" fmla="*/ 130 w 217"/>
                <a:gd name="T5" fmla="*/ 6 h 209"/>
                <a:gd name="T6" fmla="*/ 203 w 217"/>
                <a:gd name="T7" fmla="*/ 0 h 209"/>
                <a:gd name="T8" fmla="*/ 203 w 217"/>
                <a:gd name="T9" fmla="*/ 17 h 209"/>
                <a:gd name="T10" fmla="*/ 137 w 217"/>
                <a:gd name="T11" fmla="*/ 23 h 209"/>
                <a:gd name="T12" fmla="*/ 117 w 217"/>
                <a:gd name="T13" fmla="*/ 23 h 209"/>
                <a:gd name="T14" fmla="*/ 115 w 217"/>
                <a:gd name="T15" fmla="*/ 30 h 209"/>
                <a:gd name="T16" fmla="*/ 113 w 217"/>
                <a:gd name="T17" fmla="*/ 38 h 209"/>
                <a:gd name="T18" fmla="*/ 200 w 217"/>
                <a:gd name="T19" fmla="*/ 38 h 209"/>
                <a:gd name="T20" fmla="*/ 200 w 217"/>
                <a:gd name="T21" fmla="*/ 54 h 209"/>
                <a:gd name="T22" fmla="*/ 106 w 217"/>
                <a:gd name="T23" fmla="*/ 54 h 209"/>
                <a:gd name="T24" fmla="*/ 98 w 217"/>
                <a:gd name="T25" fmla="*/ 70 h 209"/>
                <a:gd name="T26" fmla="*/ 217 w 217"/>
                <a:gd name="T27" fmla="*/ 70 h 209"/>
                <a:gd name="T28" fmla="*/ 217 w 217"/>
                <a:gd name="T29" fmla="*/ 87 h 209"/>
                <a:gd name="T30" fmla="*/ 85 w 217"/>
                <a:gd name="T31" fmla="*/ 87 h 209"/>
                <a:gd name="T32" fmla="*/ 70 w 217"/>
                <a:gd name="T33" fmla="*/ 102 h 209"/>
                <a:gd name="T34" fmla="*/ 194 w 217"/>
                <a:gd name="T35" fmla="*/ 102 h 209"/>
                <a:gd name="T36" fmla="*/ 194 w 217"/>
                <a:gd name="T37" fmla="*/ 179 h 209"/>
                <a:gd name="T38" fmla="*/ 161 w 217"/>
                <a:gd name="T39" fmla="*/ 209 h 209"/>
                <a:gd name="T40" fmla="*/ 38 w 217"/>
                <a:gd name="T41" fmla="*/ 209 h 209"/>
                <a:gd name="T42" fmla="*/ 38 w 217"/>
                <a:gd name="T43" fmla="*/ 125 h 209"/>
                <a:gd name="T44" fmla="*/ 0 w 217"/>
                <a:gd name="T45" fmla="*/ 145 h 209"/>
                <a:gd name="T46" fmla="*/ 0 w 217"/>
                <a:gd name="T47" fmla="*/ 126 h 209"/>
                <a:gd name="T48" fmla="*/ 53 w 217"/>
                <a:gd name="T49" fmla="*/ 87 h 209"/>
                <a:gd name="T50" fmla="*/ 0 w 217"/>
                <a:gd name="T51" fmla="*/ 87 h 209"/>
                <a:gd name="T52" fmla="*/ 0 w 217"/>
                <a:gd name="T53" fmla="*/ 70 h 209"/>
                <a:gd name="T54" fmla="*/ 66 w 217"/>
                <a:gd name="T55" fmla="*/ 70 h 209"/>
                <a:gd name="T56" fmla="*/ 74 w 217"/>
                <a:gd name="T57" fmla="*/ 54 h 209"/>
                <a:gd name="T58" fmla="*/ 15 w 217"/>
                <a:gd name="T59" fmla="*/ 54 h 209"/>
                <a:gd name="T60" fmla="*/ 15 w 217"/>
                <a:gd name="T61" fmla="*/ 38 h 209"/>
                <a:gd name="T62" fmla="*/ 82 w 217"/>
                <a:gd name="T63" fmla="*/ 38 h 209"/>
                <a:gd name="T64" fmla="*/ 86 w 217"/>
                <a:gd name="T65" fmla="*/ 23 h 209"/>
                <a:gd name="T66" fmla="*/ 10 w 217"/>
                <a:gd name="T67" fmla="*/ 23 h 209"/>
                <a:gd name="T68" fmla="*/ 67 w 217"/>
                <a:gd name="T69" fmla="*/ 118 h 209"/>
                <a:gd name="T70" fmla="*/ 67 w 217"/>
                <a:gd name="T71" fmla="*/ 134 h 209"/>
                <a:gd name="T72" fmla="*/ 166 w 217"/>
                <a:gd name="T73" fmla="*/ 134 h 209"/>
                <a:gd name="T74" fmla="*/ 166 w 217"/>
                <a:gd name="T75" fmla="*/ 118 h 209"/>
                <a:gd name="T76" fmla="*/ 67 w 217"/>
                <a:gd name="T77" fmla="*/ 118 h 209"/>
                <a:gd name="T78" fmla="*/ 67 w 217"/>
                <a:gd name="T79" fmla="*/ 148 h 209"/>
                <a:gd name="T80" fmla="*/ 67 w 217"/>
                <a:gd name="T81" fmla="*/ 164 h 209"/>
                <a:gd name="T82" fmla="*/ 166 w 217"/>
                <a:gd name="T83" fmla="*/ 164 h 209"/>
                <a:gd name="T84" fmla="*/ 166 w 217"/>
                <a:gd name="T85" fmla="*/ 148 h 209"/>
                <a:gd name="T86" fmla="*/ 67 w 217"/>
                <a:gd name="T87" fmla="*/ 148 h 209"/>
                <a:gd name="T88" fmla="*/ 67 w 217"/>
                <a:gd name="T89" fmla="*/ 192 h 209"/>
                <a:gd name="T90" fmla="*/ 152 w 217"/>
                <a:gd name="T91" fmla="*/ 192 h 209"/>
                <a:gd name="T92" fmla="*/ 166 w 217"/>
                <a:gd name="T93" fmla="*/ 179 h 209"/>
                <a:gd name="T94" fmla="*/ 166 w 217"/>
                <a:gd name="T95" fmla="*/ 178 h 209"/>
                <a:gd name="T96" fmla="*/ 67 w 217"/>
                <a:gd name="T97" fmla="*/ 178 h 209"/>
                <a:gd name="T98" fmla="*/ 67 w 217"/>
                <a:gd name="T99" fmla="*/ 192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209">
                  <a:moveTo>
                    <a:pt x="10" y="23"/>
                  </a:moveTo>
                  <a:cubicBezTo>
                    <a:pt x="10" y="6"/>
                    <a:pt x="10" y="6"/>
                    <a:pt x="10" y="6"/>
                  </a:cubicBezTo>
                  <a:cubicBezTo>
                    <a:pt x="130" y="6"/>
                    <a:pt x="130" y="6"/>
                    <a:pt x="130" y="6"/>
                  </a:cubicBezTo>
                  <a:cubicBezTo>
                    <a:pt x="153" y="7"/>
                    <a:pt x="177" y="5"/>
                    <a:pt x="203" y="0"/>
                  </a:cubicBezTo>
                  <a:cubicBezTo>
                    <a:pt x="203" y="17"/>
                    <a:pt x="203" y="17"/>
                    <a:pt x="203" y="17"/>
                  </a:cubicBezTo>
                  <a:cubicBezTo>
                    <a:pt x="185" y="21"/>
                    <a:pt x="163" y="23"/>
                    <a:pt x="137" y="23"/>
                  </a:cubicBezTo>
                  <a:cubicBezTo>
                    <a:pt x="117" y="23"/>
                    <a:pt x="117" y="23"/>
                    <a:pt x="117" y="23"/>
                  </a:cubicBezTo>
                  <a:cubicBezTo>
                    <a:pt x="117" y="25"/>
                    <a:pt x="116" y="27"/>
                    <a:pt x="115" y="30"/>
                  </a:cubicBezTo>
                  <a:cubicBezTo>
                    <a:pt x="114" y="33"/>
                    <a:pt x="113" y="36"/>
                    <a:pt x="113" y="38"/>
                  </a:cubicBezTo>
                  <a:cubicBezTo>
                    <a:pt x="200" y="38"/>
                    <a:pt x="200" y="38"/>
                    <a:pt x="200" y="38"/>
                  </a:cubicBezTo>
                  <a:cubicBezTo>
                    <a:pt x="200" y="54"/>
                    <a:pt x="200" y="54"/>
                    <a:pt x="200" y="54"/>
                  </a:cubicBezTo>
                  <a:cubicBezTo>
                    <a:pt x="106" y="54"/>
                    <a:pt x="106" y="54"/>
                    <a:pt x="106" y="54"/>
                  </a:cubicBezTo>
                  <a:cubicBezTo>
                    <a:pt x="103" y="60"/>
                    <a:pt x="101" y="65"/>
                    <a:pt x="98" y="70"/>
                  </a:cubicBezTo>
                  <a:cubicBezTo>
                    <a:pt x="217" y="70"/>
                    <a:pt x="217" y="70"/>
                    <a:pt x="217" y="70"/>
                  </a:cubicBezTo>
                  <a:cubicBezTo>
                    <a:pt x="217" y="87"/>
                    <a:pt x="217" y="87"/>
                    <a:pt x="217" y="87"/>
                  </a:cubicBezTo>
                  <a:cubicBezTo>
                    <a:pt x="85" y="87"/>
                    <a:pt x="85" y="87"/>
                    <a:pt x="85" y="87"/>
                  </a:cubicBezTo>
                  <a:cubicBezTo>
                    <a:pt x="81" y="92"/>
                    <a:pt x="76" y="97"/>
                    <a:pt x="70" y="102"/>
                  </a:cubicBezTo>
                  <a:cubicBezTo>
                    <a:pt x="194" y="102"/>
                    <a:pt x="194" y="102"/>
                    <a:pt x="194" y="102"/>
                  </a:cubicBezTo>
                  <a:cubicBezTo>
                    <a:pt x="194" y="179"/>
                    <a:pt x="194" y="179"/>
                    <a:pt x="194" y="179"/>
                  </a:cubicBezTo>
                  <a:cubicBezTo>
                    <a:pt x="195" y="199"/>
                    <a:pt x="184" y="209"/>
                    <a:pt x="161" y="209"/>
                  </a:cubicBezTo>
                  <a:cubicBezTo>
                    <a:pt x="38" y="209"/>
                    <a:pt x="38" y="209"/>
                    <a:pt x="38" y="209"/>
                  </a:cubicBezTo>
                  <a:cubicBezTo>
                    <a:pt x="38" y="125"/>
                    <a:pt x="38" y="125"/>
                    <a:pt x="38" y="125"/>
                  </a:cubicBezTo>
                  <a:cubicBezTo>
                    <a:pt x="28" y="131"/>
                    <a:pt x="15" y="138"/>
                    <a:pt x="0" y="145"/>
                  </a:cubicBezTo>
                  <a:cubicBezTo>
                    <a:pt x="0" y="126"/>
                    <a:pt x="0" y="126"/>
                    <a:pt x="0" y="126"/>
                  </a:cubicBezTo>
                  <a:cubicBezTo>
                    <a:pt x="23" y="114"/>
                    <a:pt x="41" y="101"/>
                    <a:pt x="53" y="87"/>
                  </a:cubicBezTo>
                  <a:cubicBezTo>
                    <a:pt x="0" y="87"/>
                    <a:pt x="0" y="87"/>
                    <a:pt x="0" y="87"/>
                  </a:cubicBezTo>
                  <a:cubicBezTo>
                    <a:pt x="0" y="70"/>
                    <a:pt x="0" y="70"/>
                    <a:pt x="0" y="70"/>
                  </a:cubicBezTo>
                  <a:cubicBezTo>
                    <a:pt x="66" y="70"/>
                    <a:pt x="66" y="70"/>
                    <a:pt x="66" y="70"/>
                  </a:cubicBezTo>
                  <a:cubicBezTo>
                    <a:pt x="69" y="65"/>
                    <a:pt x="72" y="60"/>
                    <a:pt x="74" y="54"/>
                  </a:cubicBezTo>
                  <a:cubicBezTo>
                    <a:pt x="15" y="54"/>
                    <a:pt x="15" y="54"/>
                    <a:pt x="15" y="54"/>
                  </a:cubicBezTo>
                  <a:cubicBezTo>
                    <a:pt x="15" y="38"/>
                    <a:pt x="15" y="38"/>
                    <a:pt x="15" y="38"/>
                  </a:cubicBezTo>
                  <a:cubicBezTo>
                    <a:pt x="82" y="38"/>
                    <a:pt x="82" y="38"/>
                    <a:pt x="82" y="38"/>
                  </a:cubicBezTo>
                  <a:cubicBezTo>
                    <a:pt x="86" y="23"/>
                    <a:pt x="86" y="23"/>
                    <a:pt x="86" y="23"/>
                  </a:cubicBezTo>
                  <a:lnTo>
                    <a:pt x="10" y="23"/>
                  </a:lnTo>
                  <a:close/>
                  <a:moveTo>
                    <a:pt x="67" y="118"/>
                  </a:moveTo>
                  <a:cubicBezTo>
                    <a:pt x="67" y="134"/>
                    <a:pt x="67" y="134"/>
                    <a:pt x="67" y="134"/>
                  </a:cubicBezTo>
                  <a:cubicBezTo>
                    <a:pt x="166" y="134"/>
                    <a:pt x="166" y="134"/>
                    <a:pt x="166" y="134"/>
                  </a:cubicBezTo>
                  <a:cubicBezTo>
                    <a:pt x="166" y="118"/>
                    <a:pt x="166" y="118"/>
                    <a:pt x="166" y="118"/>
                  </a:cubicBezTo>
                  <a:lnTo>
                    <a:pt x="67" y="118"/>
                  </a:lnTo>
                  <a:close/>
                  <a:moveTo>
                    <a:pt x="67" y="148"/>
                  </a:moveTo>
                  <a:cubicBezTo>
                    <a:pt x="67" y="164"/>
                    <a:pt x="67" y="164"/>
                    <a:pt x="67" y="164"/>
                  </a:cubicBezTo>
                  <a:cubicBezTo>
                    <a:pt x="166" y="164"/>
                    <a:pt x="166" y="164"/>
                    <a:pt x="166" y="164"/>
                  </a:cubicBezTo>
                  <a:cubicBezTo>
                    <a:pt x="166" y="148"/>
                    <a:pt x="166" y="148"/>
                    <a:pt x="166" y="148"/>
                  </a:cubicBezTo>
                  <a:lnTo>
                    <a:pt x="67" y="148"/>
                  </a:lnTo>
                  <a:close/>
                  <a:moveTo>
                    <a:pt x="67" y="192"/>
                  </a:moveTo>
                  <a:cubicBezTo>
                    <a:pt x="152" y="192"/>
                    <a:pt x="152" y="192"/>
                    <a:pt x="152" y="192"/>
                  </a:cubicBezTo>
                  <a:cubicBezTo>
                    <a:pt x="161" y="192"/>
                    <a:pt x="166" y="187"/>
                    <a:pt x="166" y="179"/>
                  </a:cubicBezTo>
                  <a:cubicBezTo>
                    <a:pt x="166" y="178"/>
                    <a:pt x="166" y="178"/>
                    <a:pt x="166" y="178"/>
                  </a:cubicBezTo>
                  <a:cubicBezTo>
                    <a:pt x="67" y="178"/>
                    <a:pt x="67" y="178"/>
                    <a:pt x="67" y="178"/>
                  </a:cubicBezTo>
                  <a:lnTo>
                    <a:pt x="67" y="19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8"/>
            <p:cNvSpPr/>
            <p:nvPr userDrawn="1"/>
          </p:nvSpPr>
          <p:spPr bwMode="auto">
            <a:xfrm>
              <a:off x="2938463" y="1441450"/>
              <a:ext cx="65088" cy="147638"/>
            </a:xfrm>
            <a:custGeom>
              <a:gdLst>
                <a:gd name="T0" fmla="*/ 0 w 36"/>
                <a:gd name="T1" fmla="*/ 80 h 80"/>
                <a:gd name="T2" fmla="*/ 0 w 36"/>
                <a:gd name="T3" fmla="*/ 67 h 80"/>
                <a:gd name="T4" fmla="*/ 21 w 36"/>
                <a:gd name="T5" fmla="*/ 31 h 80"/>
                <a:gd name="T6" fmla="*/ 5 w 36"/>
                <a:gd name="T7" fmla="*/ 31 h 80"/>
                <a:gd name="T8" fmla="*/ 5 w 36"/>
                <a:gd name="T9" fmla="*/ 0 h 80"/>
                <a:gd name="T10" fmla="*/ 35 w 36"/>
                <a:gd name="T11" fmla="*/ 0 h 80"/>
                <a:gd name="T12" fmla="*/ 35 w 36"/>
                <a:gd name="T13" fmla="*/ 27 h 80"/>
                <a:gd name="T14" fmla="*/ 0 w 36"/>
                <a:gd name="T15" fmla="*/ 80 h 8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80">
                  <a:moveTo>
                    <a:pt x="0" y="80"/>
                  </a:moveTo>
                  <a:cubicBezTo>
                    <a:pt x="0" y="67"/>
                    <a:pt x="0" y="67"/>
                    <a:pt x="0" y="67"/>
                  </a:cubicBezTo>
                  <a:cubicBezTo>
                    <a:pt x="13" y="57"/>
                    <a:pt x="20" y="46"/>
                    <a:pt x="21" y="31"/>
                  </a:cubicBezTo>
                  <a:cubicBezTo>
                    <a:pt x="5" y="31"/>
                    <a:pt x="5" y="31"/>
                    <a:pt x="5" y="31"/>
                  </a:cubicBezTo>
                  <a:cubicBezTo>
                    <a:pt x="5" y="0"/>
                    <a:pt x="5" y="0"/>
                    <a:pt x="5" y="0"/>
                  </a:cubicBezTo>
                  <a:cubicBezTo>
                    <a:pt x="35" y="0"/>
                    <a:pt x="35" y="0"/>
                    <a:pt x="35" y="0"/>
                  </a:cubicBezTo>
                  <a:cubicBezTo>
                    <a:pt x="35" y="27"/>
                    <a:pt x="35" y="27"/>
                    <a:pt x="35" y="27"/>
                  </a:cubicBezTo>
                  <a:cubicBezTo>
                    <a:pt x="36" y="50"/>
                    <a:pt x="24" y="67"/>
                    <a:pt x="0"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19"/>
            <p:cNvSpPr>
              <a:spLocks noEditPoints="1"/>
            </p:cNvSpPr>
            <p:nvPr userDrawn="1"/>
          </p:nvSpPr>
          <p:spPr bwMode="auto">
            <a:xfrm>
              <a:off x="3317876" y="1179513"/>
              <a:ext cx="401638" cy="395288"/>
            </a:xfrm>
            <a:custGeom>
              <a:gdLst>
                <a:gd name="T0" fmla="*/ 18 w 219"/>
                <a:gd name="T1" fmla="*/ 212 h 215"/>
                <a:gd name="T2" fmla="*/ 18 w 219"/>
                <a:gd name="T3" fmla="*/ 87 h 215"/>
                <a:gd name="T4" fmla="*/ 0 w 219"/>
                <a:gd name="T5" fmla="*/ 87 h 215"/>
                <a:gd name="T6" fmla="*/ 0 w 219"/>
                <a:gd name="T7" fmla="*/ 67 h 215"/>
                <a:gd name="T8" fmla="*/ 46 w 219"/>
                <a:gd name="T9" fmla="*/ 67 h 215"/>
                <a:gd name="T10" fmla="*/ 46 w 219"/>
                <a:gd name="T11" fmla="*/ 175 h 215"/>
                <a:gd name="T12" fmla="*/ 64 w 219"/>
                <a:gd name="T13" fmla="*/ 165 h 215"/>
                <a:gd name="T14" fmla="*/ 64 w 219"/>
                <a:gd name="T15" fmla="*/ 186 h 215"/>
                <a:gd name="T16" fmla="*/ 18 w 219"/>
                <a:gd name="T17" fmla="*/ 212 h 215"/>
                <a:gd name="T18" fmla="*/ 24 w 219"/>
                <a:gd name="T19" fmla="*/ 49 h 215"/>
                <a:gd name="T20" fmla="*/ 6 w 219"/>
                <a:gd name="T21" fmla="*/ 4 h 215"/>
                <a:gd name="T22" fmla="*/ 33 w 219"/>
                <a:gd name="T23" fmla="*/ 4 h 215"/>
                <a:gd name="T24" fmla="*/ 52 w 219"/>
                <a:gd name="T25" fmla="*/ 49 h 215"/>
                <a:gd name="T26" fmla="*/ 24 w 219"/>
                <a:gd name="T27" fmla="*/ 49 h 215"/>
                <a:gd name="T28" fmla="*/ 65 w 219"/>
                <a:gd name="T29" fmla="*/ 28 h 215"/>
                <a:gd name="T30" fmla="*/ 65 w 219"/>
                <a:gd name="T31" fmla="*/ 12 h 215"/>
                <a:gd name="T32" fmla="*/ 124 w 219"/>
                <a:gd name="T33" fmla="*/ 12 h 215"/>
                <a:gd name="T34" fmla="*/ 124 w 219"/>
                <a:gd name="T35" fmla="*/ 0 h 215"/>
                <a:gd name="T36" fmla="*/ 152 w 219"/>
                <a:gd name="T37" fmla="*/ 0 h 215"/>
                <a:gd name="T38" fmla="*/ 152 w 219"/>
                <a:gd name="T39" fmla="*/ 12 h 215"/>
                <a:gd name="T40" fmla="*/ 215 w 219"/>
                <a:gd name="T41" fmla="*/ 12 h 215"/>
                <a:gd name="T42" fmla="*/ 215 w 219"/>
                <a:gd name="T43" fmla="*/ 28 h 215"/>
                <a:gd name="T44" fmla="*/ 152 w 219"/>
                <a:gd name="T45" fmla="*/ 28 h 215"/>
                <a:gd name="T46" fmla="*/ 152 w 219"/>
                <a:gd name="T47" fmla="*/ 42 h 215"/>
                <a:gd name="T48" fmla="*/ 208 w 219"/>
                <a:gd name="T49" fmla="*/ 42 h 215"/>
                <a:gd name="T50" fmla="*/ 208 w 219"/>
                <a:gd name="T51" fmla="*/ 58 h 215"/>
                <a:gd name="T52" fmla="*/ 152 w 219"/>
                <a:gd name="T53" fmla="*/ 58 h 215"/>
                <a:gd name="T54" fmla="*/ 152 w 219"/>
                <a:gd name="T55" fmla="*/ 74 h 215"/>
                <a:gd name="T56" fmla="*/ 219 w 219"/>
                <a:gd name="T57" fmla="*/ 74 h 215"/>
                <a:gd name="T58" fmla="*/ 219 w 219"/>
                <a:gd name="T59" fmla="*/ 90 h 215"/>
                <a:gd name="T60" fmla="*/ 59 w 219"/>
                <a:gd name="T61" fmla="*/ 90 h 215"/>
                <a:gd name="T62" fmla="*/ 59 w 219"/>
                <a:gd name="T63" fmla="*/ 74 h 215"/>
                <a:gd name="T64" fmla="*/ 124 w 219"/>
                <a:gd name="T65" fmla="*/ 74 h 215"/>
                <a:gd name="T66" fmla="*/ 124 w 219"/>
                <a:gd name="T67" fmla="*/ 58 h 215"/>
                <a:gd name="T68" fmla="*/ 69 w 219"/>
                <a:gd name="T69" fmla="*/ 58 h 215"/>
                <a:gd name="T70" fmla="*/ 69 w 219"/>
                <a:gd name="T71" fmla="*/ 42 h 215"/>
                <a:gd name="T72" fmla="*/ 124 w 219"/>
                <a:gd name="T73" fmla="*/ 42 h 215"/>
                <a:gd name="T74" fmla="*/ 124 w 219"/>
                <a:gd name="T75" fmla="*/ 28 h 215"/>
                <a:gd name="T76" fmla="*/ 65 w 219"/>
                <a:gd name="T77" fmla="*/ 28 h 215"/>
                <a:gd name="T78" fmla="*/ 73 w 219"/>
                <a:gd name="T79" fmla="*/ 215 h 215"/>
                <a:gd name="T80" fmla="*/ 73 w 219"/>
                <a:gd name="T81" fmla="*/ 101 h 215"/>
                <a:gd name="T82" fmla="*/ 204 w 219"/>
                <a:gd name="T83" fmla="*/ 101 h 215"/>
                <a:gd name="T84" fmla="*/ 204 w 219"/>
                <a:gd name="T85" fmla="*/ 185 h 215"/>
                <a:gd name="T86" fmla="*/ 176 w 219"/>
                <a:gd name="T87" fmla="*/ 214 h 215"/>
                <a:gd name="T88" fmla="*/ 156 w 219"/>
                <a:gd name="T89" fmla="*/ 214 h 215"/>
                <a:gd name="T90" fmla="*/ 156 w 219"/>
                <a:gd name="T91" fmla="*/ 196 h 215"/>
                <a:gd name="T92" fmla="*/ 164 w 219"/>
                <a:gd name="T93" fmla="*/ 196 h 215"/>
                <a:gd name="T94" fmla="*/ 176 w 219"/>
                <a:gd name="T95" fmla="*/ 185 h 215"/>
                <a:gd name="T96" fmla="*/ 176 w 219"/>
                <a:gd name="T97" fmla="*/ 180 h 215"/>
                <a:gd name="T98" fmla="*/ 100 w 219"/>
                <a:gd name="T99" fmla="*/ 180 h 215"/>
                <a:gd name="T100" fmla="*/ 100 w 219"/>
                <a:gd name="T101" fmla="*/ 215 h 215"/>
                <a:gd name="T102" fmla="*/ 73 w 219"/>
                <a:gd name="T103" fmla="*/ 215 h 215"/>
                <a:gd name="T104" fmla="*/ 100 w 219"/>
                <a:gd name="T105" fmla="*/ 118 h 215"/>
                <a:gd name="T106" fmla="*/ 100 w 219"/>
                <a:gd name="T107" fmla="*/ 134 h 215"/>
                <a:gd name="T108" fmla="*/ 176 w 219"/>
                <a:gd name="T109" fmla="*/ 134 h 215"/>
                <a:gd name="T110" fmla="*/ 176 w 219"/>
                <a:gd name="T111" fmla="*/ 118 h 215"/>
                <a:gd name="T112" fmla="*/ 100 w 219"/>
                <a:gd name="T113" fmla="*/ 118 h 215"/>
                <a:gd name="T114" fmla="*/ 100 w 219"/>
                <a:gd name="T115" fmla="*/ 149 h 215"/>
                <a:gd name="T116" fmla="*/ 100 w 219"/>
                <a:gd name="T117" fmla="*/ 164 h 215"/>
                <a:gd name="T118" fmla="*/ 176 w 219"/>
                <a:gd name="T119" fmla="*/ 164 h 215"/>
                <a:gd name="T120" fmla="*/ 176 w 219"/>
                <a:gd name="T121" fmla="*/ 149 h 215"/>
                <a:gd name="T122" fmla="*/ 100 w 219"/>
                <a:gd name="T123" fmla="*/ 149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 h="215">
                  <a:moveTo>
                    <a:pt x="18" y="212"/>
                  </a:moveTo>
                  <a:cubicBezTo>
                    <a:pt x="18" y="87"/>
                    <a:pt x="18" y="87"/>
                    <a:pt x="18" y="87"/>
                  </a:cubicBezTo>
                  <a:cubicBezTo>
                    <a:pt x="0" y="87"/>
                    <a:pt x="0" y="87"/>
                    <a:pt x="0" y="87"/>
                  </a:cubicBezTo>
                  <a:cubicBezTo>
                    <a:pt x="0" y="67"/>
                    <a:pt x="0" y="67"/>
                    <a:pt x="0" y="67"/>
                  </a:cubicBezTo>
                  <a:cubicBezTo>
                    <a:pt x="46" y="67"/>
                    <a:pt x="46" y="67"/>
                    <a:pt x="46" y="67"/>
                  </a:cubicBezTo>
                  <a:cubicBezTo>
                    <a:pt x="46" y="175"/>
                    <a:pt x="46" y="175"/>
                    <a:pt x="46" y="175"/>
                  </a:cubicBezTo>
                  <a:cubicBezTo>
                    <a:pt x="52" y="173"/>
                    <a:pt x="58" y="169"/>
                    <a:pt x="64" y="165"/>
                  </a:cubicBezTo>
                  <a:cubicBezTo>
                    <a:pt x="64" y="186"/>
                    <a:pt x="64" y="186"/>
                    <a:pt x="64" y="186"/>
                  </a:cubicBezTo>
                  <a:cubicBezTo>
                    <a:pt x="51" y="197"/>
                    <a:pt x="35" y="205"/>
                    <a:pt x="18" y="212"/>
                  </a:cubicBezTo>
                  <a:close/>
                  <a:moveTo>
                    <a:pt x="24" y="49"/>
                  </a:moveTo>
                  <a:cubicBezTo>
                    <a:pt x="20" y="34"/>
                    <a:pt x="15" y="19"/>
                    <a:pt x="6" y="4"/>
                  </a:cubicBezTo>
                  <a:cubicBezTo>
                    <a:pt x="33" y="4"/>
                    <a:pt x="33" y="4"/>
                    <a:pt x="33" y="4"/>
                  </a:cubicBezTo>
                  <a:cubicBezTo>
                    <a:pt x="41" y="17"/>
                    <a:pt x="47" y="32"/>
                    <a:pt x="52" y="49"/>
                  </a:cubicBezTo>
                  <a:lnTo>
                    <a:pt x="24" y="49"/>
                  </a:lnTo>
                  <a:close/>
                  <a:moveTo>
                    <a:pt x="65" y="28"/>
                  </a:moveTo>
                  <a:cubicBezTo>
                    <a:pt x="65" y="12"/>
                    <a:pt x="65" y="12"/>
                    <a:pt x="65" y="12"/>
                  </a:cubicBezTo>
                  <a:cubicBezTo>
                    <a:pt x="124" y="12"/>
                    <a:pt x="124" y="12"/>
                    <a:pt x="124" y="12"/>
                  </a:cubicBezTo>
                  <a:cubicBezTo>
                    <a:pt x="124" y="0"/>
                    <a:pt x="124" y="0"/>
                    <a:pt x="124" y="0"/>
                  </a:cubicBezTo>
                  <a:cubicBezTo>
                    <a:pt x="152" y="0"/>
                    <a:pt x="152" y="0"/>
                    <a:pt x="152" y="0"/>
                  </a:cubicBezTo>
                  <a:cubicBezTo>
                    <a:pt x="152" y="12"/>
                    <a:pt x="152" y="12"/>
                    <a:pt x="152" y="12"/>
                  </a:cubicBezTo>
                  <a:cubicBezTo>
                    <a:pt x="215" y="12"/>
                    <a:pt x="215" y="12"/>
                    <a:pt x="215" y="12"/>
                  </a:cubicBezTo>
                  <a:cubicBezTo>
                    <a:pt x="215" y="28"/>
                    <a:pt x="215" y="28"/>
                    <a:pt x="215" y="28"/>
                  </a:cubicBezTo>
                  <a:cubicBezTo>
                    <a:pt x="152" y="28"/>
                    <a:pt x="152" y="28"/>
                    <a:pt x="152" y="28"/>
                  </a:cubicBezTo>
                  <a:cubicBezTo>
                    <a:pt x="152" y="42"/>
                    <a:pt x="152" y="42"/>
                    <a:pt x="152" y="42"/>
                  </a:cubicBezTo>
                  <a:cubicBezTo>
                    <a:pt x="208" y="42"/>
                    <a:pt x="208" y="42"/>
                    <a:pt x="208" y="42"/>
                  </a:cubicBezTo>
                  <a:cubicBezTo>
                    <a:pt x="208" y="58"/>
                    <a:pt x="208" y="58"/>
                    <a:pt x="208" y="58"/>
                  </a:cubicBezTo>
                  <a:cubicBezTo>
                    <a:pt x="152" y="58"/>
                    <a:pt x="152" y="58"/>
                    <a:pt x="152" y="58"/>
                  </a:cubicBezTo>
                  <a:cubicBezTo>
                    <a:pt x="152" y="74"/>
                    <a:pt x="152" y="74"/>
                    <a:pt x="152" y="74"/>
                  </a:cubicBezTo>
                  <a:cubicBezTo>
                    <a:pt x="219" y="74"/>
                    <a:pt x="219" y="74"/>
                    <a:pt x="219" y="74"/>
                  </a:cubicBezTo>
                  <a:cubicBezTo>
                    <a:pt x="219" y="90"/>
                    <a:pt x="219" y="90"/>
                    <a:pt x="219" y="90"/>
                  </a:cubicBezTo>
                  <a:cubicBezTo>
                    <a:pt x="59" y="90"/>
                    <a:pt x="59" y="90"/>
                    <a:pt x="59" y="90"/>
                  </a:cubicBezTo>
                  <a:cubicBezTo>
                    <a:pt x="59" y="74"/>
                    <a:pt x="59" y="74"/>
                    <a:pt x="59" y="74"/>
                  </a:cubicBezTo>
                  <a:cubicBezTo>
                    <a:pt x="124" y="74"/>
                    <a:pt x="124" y="74"/>
                    <a:pt x="124" y="74"/>
                  </a:cubicBezTo>
                  <a:cubicBezTo>
                    <a:pt x="124" y="58"/>
                    <a:pt x="124" y="58"/>
                    <a:pt x="124" y="58"/>
                  </a:cubicBezTo>
                  <a:cubicBezTo>
                    <a:pt x="69" y="58"/>
                    <a:pt x="69" y="58"/>
                    <a:pt x="69" y="58"/>
                  </a:cubicBezTo>
                  <a:cubicBezTo>
                    <a:pt x="69" y="42"/>
                    <a:pt x="69" y="42"/>
                    <a:pt x="69" y="42"/>
                  </a:cubicBezTo>
                  <a:cubicBezTo>
                    <a:pt x="124" y="42"/>
                    <a:pt x="124" y="42"/>
                    <a:pt x="124" y="42"/>
                  </a:cubicBezTo>
                  <a:cubicBezTo>
                    <a:pt x="124" y="28"/>
                    <a:pt x="124" y="28"/>
                    <a:pt x="124" y="28"/>
                  </a:cubicBezTo>
                  <a:lnTo>
                    <a:pt x="65" y="28"/>
                  </a:lnTo>
                  <a:close/>
                  <a:moveTo>
                    <a:pt x="73" y="215"/>
                  </a:moveTo>
                  <a:cubicBezTo>
                    <a:pt x="73" y="101"/>
                    <a:pt x="73" y="101"/>
                    <a:pt x="73" y="101"/>
                  </a:cubicBezTo>
                  <a:cubicBezTo>
                    <a:pt x="204" y="101"/>
                    <a:pt x="204" y="101"/>
                    <a:pt x="204" y="101"/>
                  </a:cubicBezTo>
                  <a:cubicBezTo>
                    <a:pt x="204" y="185"/>
                    <a:pt x="204" y="185"/>
                    <a:pt x="204" y="185"/>
                  </a:cubicBezTo>
                  <a:cubicBezTo>
                    <a:pt x="204" y="205"/>
                    <a:pt x="195" y="215"/>
                    <a:pt x="176" y="214"/>
                  </a:cubicBezTo>
                  <a:cubicBezTo>
                    <a:pt x="156" y="214"/>
                    <a:pt x="156" y="214"/>
                    <a:pt x="156" y="214"/>
                  </a:cubicBezTo>
                  <a:cubicBezTo>
                    <a:pt x="156" y="196"/>
                    <a:pt x="156" y="196"/>
                    <a:pt x="156" y="196"/>
                  </a:cubicBezTo>
                  <a:cubicBezTo>
                    <a:pt x="164" y="196"/>
                    <a:pt x="164" y="196"/>
                    <a:pt x="164" y="196"/>
                  </a:cubicBezTo>
                  <a:cubicBezTo>
                    <a:pt x="173" y="196"/>
                    <a:pt x="177" y="193"/>
                    <a:pt x="176" y="185"/>
                  </a:cubicBezTo>
                  <a:cubicBezTo>
                    <a:pt x="176" y="180"/>
                    <a:pt x="176" y="180"/>
                    <a:pt x="176" y="180"/>
                  </a:cubicBezTo>
                  <a:cubicBezTo>
                    <a:pt x="100" y="180"/>
                    <a:pt x="100" y="180"/>
                    <a:pt x="100" y="180"/>
                  </a:cubicBezTo>
                  <a:cubicBezTo>
                    <a:pt x="100" y="215"/>
                    <a:pt x="100" y="215"/>
                    <a:pt x="100" y="215"/>
                  </a:cubicBezTo>
                  <a:lnTo>
                    <a:pt x="73" y="215"/>
                  </a:lnTo>
                  <a:close/>
                  <a:moveTo>
                    <a:pt x="100" y="118"/>
                  </a:moveTo>
                  <a:cubicBezTo>
                    <a:pt x="100" y="134"/>
                    <a:pt x="100" y="134"/>
                    <a:pt x="100" y="134"/>
                  </a:cubicBezTo>
                  <a:cubicBezTo>
                    <a:pt x="176" y="134"/>
                    <a:pt x="176" y="134"/>
                    <a:pt x="176" y="134"/>
                  </a:cubicBezTo>
                  <a:cubicBezTo>
                    <a:pt x="176" y="118"/>
                    <a:pt x="176" y="118"/>
                    <a:pt x="176" y="118"/>
                  </a:cubicBezTo>
                  <a:lnTo>
                    <a:pt x="100" y="118"/>
                  </a:lnTo>
                  <a:close/>
                  <a:moveTo>
                    <a:pt x="100" y="149"/>
                  </a:moveTo>
                  <a:cubicBezTo>
                    <a:pt x="100" y="164"/>
                    <a:pt x="100" y="164"/>
                    <a:pt x="100" y="164"/>
                  </a:cubicBezTo>
                  <a:cubicBezTo>
                    <a:pt x="176" y="164"/>
                    <a:pt x="176" y="164"/>
                    <a:pt x="176" y="164"/>
                  </a:cubicBezTo>
                  <a:cubicBezTo>
                    <a:pt x="176" y="149"/>
                    <a:pt x="176" y="149"/>
                    <a:pt x="176" y="149"/>
                  </a:cubicBezTo>
                  <a:lnTo>
                    <a:pt x="100" y="14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20"/>
            <p:cNvSpPr>
              <a:spLocks noEditPoints="1"/>
            </p:cNvSpPr>
            <p:nvPr userDrawn="1"/>
          </p:nvSpPr>
          <p:spPr bwMode="auto">
            <a:xfrm>
              <a:off x="3765551" y="1181100"/>
              <a:ext cx="374650" cy="395288"/>
            </a:xfrm>
            <a:custGeom>
              <a:gdLst>
                <a:gd name="T0" fmla="*/ 13 w 205"/>
                <a:gd name="T1" fmla="*/ 153 h 215"/>
                <a:gd name="T2" fmla="*/ 13 w 205"/>
                <a:gd name="T3" fmla="*/ 136 h 215"/>
                <a:gd name="T4" fmla="*/ 84 w 205"/>
                <a:gd name="T5" fmla="*/ 97 h 215"/>
                <a:gd name="T6" fmla="*/ 1 w 205"/>
                <a:gd name="T7" fmla="*/ 114 h 215"/>
                <a:gd name="T8" fmla="*/ 1 w 205"/>
                <a:gd name="T9" fmla="*/ 95 h 215"/>
                <a:gd name="T10" fmla="*/ 79 w 205"/>
                <a:gd name="T11" fmla="*/ 77 h 215"/>
                <a:gd name="T12" fmla="*/ 36 w 205"/>
                <a:gd name="T13" fmla="*/ 65 h 215"/>
                <a:gd name="T14" fmla="*/ 36 w 205"/>
                <a:gd name="T15" fmla="*/ 52 h 215"/>
                <a:gd name="T16" fmla="*/ 4 w 205"/>
                <a:gd name="T17" fmla="*/ 60 h 215"/>
                <a:gd name="T18" fmla="*/ 4 w 205"/>
                <a:gd name="T19" fmla="*/ 44 h 215"/>
                <a:gd name="T20" fmla="*/ 73 w 205"/>
                <a:gd name="T21" fmla="*/ 0 h 215"/>
                <a:gd name="T22" fmla="*/ 107 w 205"/>
                <a:gd name="T23" fmla="*/ 0 h 215"/>
                <a:gd name="T24" fmla="*/ 102 w 205"/>
                <a:gd name="T25" fmla="*/ 6 h 215"/>
                <a:gd name="T26" fmla="*/ 96 w 205"/>
                <a:gd name="T27" fmla="*/ 14 h 215"/>
                <a:gd name="T28" fmla="*/ 196 w 205"/>
                <a:gd name="T29" fmla="*/ 14 h 215"/>
                <a:gd name="T30" fmla="*/ 196 w 205"/>
                <a:gd name="T31" fmla="*/ 33 h 215"/>
                <a:gd name="T32" fmla="*/ 107 w 205"/>
                <a:gd name="T33" fmla="*/ 91 h 215"/>
                <a:gd name="T34" fmla="*/ 126 w 205"/>
                <a:gd name="T35" fmla="*/ 91 h 215"/>
                <a:gd name="T36" fmla="*/ 114 w 205"/>
                <a:gd name="T37" fmla="*/ 105 h 215"/>
                <a:gd name="T38" fmla="*/ 205 w 205"/>
                <a:gd name="T39" fmla="*/ 105 h 215"/>
                <a:gd name="T40" fmla="*/ 205 w 205"/>
                <a:gd name="T41" fmla="*/ 124 h 215"/>
                <a:gd name="T42" fmla="*/ 0 w 205"/>
                <a:gd name="T43" fmla="*/ 215 h 215"/>
                <a:gd name="T44" fmla="*/ 0 w 205"/>
                <a:gd name="T45" fmla="*/ 197 h 215"/>
                <a:gd name="T46" fmla="*/ 96 w 205"/>
                <a:gd name="T47" fmla="*/ 172 h 215"/>
                <a:gd name="T48" fmla="*/ 45 w 205"/>
                <a:gd name="T49" fmla="*/ 157 h 215"/>
                <a:gd name="T50" fmla="*/ 45 w 205"/>
                <a:gd name="T51" fmla="*/ 145 h 215"/>
                <a:gd name="T52" fmla="*/ 13 w 205"/>
                <a:gd name="T53" fmla="*/ 153 h 215"/>
                <a:gd name="T54" fmla="*/ 156 w 205"/>
                <a:gd name="T55" fmla="*/ 33 h 215"/>
                <a:gd name="T56" fmla="*/ 76 w 205"/>
                <a:gd name="T57" fmla="*/ 33 h 215"/>
                <a:gd name="T58" fmla="*/ 50 w 205"/>
                <a:gd name="T59" fmla="*/ 48 h 215"/>
                <a:gd name="T60" fmla="*/ 102 w 205"/>
                <a:gd name="T61" fmla="*/ 61 h 215"/>
                <a:gd name="T62" fmla="*/ 102 w 205"/>
                <a:gd name="T63" fmla="*/ 67 h 215"/>
                <a:gd name="T64" fmla="*/ 156 w 205"/>
                <a:gd name="T65" fmla="*/ 33 h 215"/>
                <a:gd name="T66" fmla="*/ 164 w 205"/>
                <a:gd name="T67" fmla="*/ 124 h 215"/>
                <a:gd name="T68" fmla="*/ 92 w 205"/>
                <a:gd name="T69" fmla="*/ 124 h 215"/>
                <a:gd name="T70" fmla="*/ 59 w 205"/>
                <a:gd name="T71" fmla="*/ 140 h 215"/>
                <a:gd name="T72" fmla="*/ 113 w 205"/>
                <a:gd name="T73" fmla="*/ 154 h 215"/>
                <a:gd name="T74" fmla="*/ 113 w 205"/>
                <a:gd name="T75" fmla="*/ 164 h 215"/>
                <a:gd name="T76" fmla="*/ 164 w 205"/>
                <a:gd name="T77" fmla="*/ 124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 h="215">
                  <a:moveTo>
                    <a:pt x="13" y="153"/>
                  </a:moveTo>
                  <a:cubicBezTo>
                    <a:pt x="13" y="136"/>
                    <a:pt x="13" y="136"/>
                    <a:pt x="13" y="136"/>
                  </a:cubicBezTo>
                  <a:cubicBezTo>
                    <a:pt x="46" y="126"/>
                    <a:pt x="69" y="113"/>
                    <a:pt x="84" y="97"/>
                  </a:cubicBezTo>
                  <a:cubicBezTo>
                    <a:pt x="66" y="103"/>
                    <a:pt x="38" y="109"/>
                    <a:pt x="1" y="114"/>
                  </a:cubicBezTo>
                  <a:cubicBezTo>
                    <a:pt x="1" y="95"/>
                    <a:pt x="1" y="95"/>
                    <a:pt x="1" y="95"/>
                  </a:cubicBezTo>
                  <a:cubicBezTo>
                    <a:pt x="33" y="90"/>
                    <a:pt x="59" y="83"/>
                    <a:pt x="79" y="77"/>
                  </a:cubicBezTo>
                  <a:cubicBezTo>
                    <a:pt x="69" y="72"/>
                    <a:pt x="54" y="68"/>
                    <a:pt x="36" y="65"/>
                  </a:cubicBezTo>
                  <a:cubicBezTo>
                    <a:pt x="36" y="52"/>
                    <a:pt x="36" y="52"/>
                    <a:pt x="36" y="52"/>
                  </a:cubicBezTo>
                  <a:cubicBezTo>
                    <a:pt x="26" y="55"/>
                    <a:pt x="16" y="58"/>
                    <a:pt x="4" y="60"/>
                  </a:cubicBezTo>
                  <a:cubicBezTo>
                    <a:pt x="4" y="44"/>
                    <a:pt x="4" y="44"/>
                    <a:pt x="4" y="44"/>
                  </a:cubicBezTo>
                  <a:cubicBezTo>
                    <a:pt x="35" y="35"/>
                    <a:pt x="58" y="20"/>
                    <a:pt x="73" y="0"/>
                  </a:cubicBezTo>
                  <a:cubicBezTo>
                    <a:pt x="107" y="0"/>
                    <a:pt x="107" y="0"/>
                    <a:pt x="107" y="0"/>
                  </a:cubicBezTo>
                  <a:cubicBezTo>
                    <a:pt x="106" y="1"/>
                    <a:pt x="104" y="3"/>
                    <a:pt x="102" y="6"/>
                  </a:cubicBezTo>
                  <a:cubicBezTo>
                    <a:pt x="100" y="9"/>
                    <a:pt x="98" y="12"/>
                    <a:pt x="96" y="14"/>
                  </a:cubicBezTo>
                  <a:cubicBezTo>
                    <a:pt x="196" y="14"/>
                    <a:pt x="196" y="14"/>
                    <a:pt x="196" y="14"/>
                  </a:cubicBezTo>
                  <a:cubicBezTo>
                    <a:pt x="196" y="33"/>
                    <a:pt x="196" y="33"/>
                    <a:pt x="196" y="33"/>
                  </a:cubicBezTo>
                  <a:cubicBezTo>
                    <a:pt x="170" y="60"/>
                    <a:pt x="141" y="79"/>
                    <a:pt x="107" y="91"/>
                  </a:cubicBezTo>
                  <a:cubicBezTo>
                    <a:pt x="126" y="91"/>
                    <a:pt x="126" y="91"/>
                    <a:pt x="126" y="91"/>
                  </a:cubicBezTo>
                  <a:cubicBezTo>
                    <a:pt x="122" y="95"/>
                    <a:pt x="118" y="100"/>
                    <a:pt x="114" y="105"/>
                  </a:cubicBezTo>
                  <a:cubicBezTo>
                    <a:pt x="205" y="105"/>
                    <a:pt x="205" y="105"/>
                    <a:pt x="205" y="105"/>
                  </a:cubicBezTo>
                  <a:cubicBezTo>
                    <a:pt x="205" y="124"/>
                    <a:pt x="205" y="124"/>
                    <a:pt x="205" y="124"/>
                  </a:cubicBezTo>
                  <a:cubicBezTo>
                    <a:pt x="164" y="175"/>
                    <a:pt x="96" y="205"/>
                    <a:pt x="0" y="215"/>
                  </a:cubicBezTo>
                  <a:cubicBezTo>
                    <a:pt x="0" y="197"/>
                    <a:pt x="0" y="197"/>
                    <a:pt x="0" y="197"/>
                  </a:cubicBezTo>
                  <a:cubicBezTo>
                    <a:pt x="37" y="192"/>
                    <a:pt x="69" y="184"/>
                    <a:pt x="96" y="172"/>
                  </a:cubicBezTo>
                  <a:cubicBezTo>
                    <a:pt x="79" y="166"/>
                    <a:pt x="62" y="161"/>
                    <a:pt x="45" y="157"/>
                  </a:cubicBezTo>
                  <a:cubicBezTo>
                    <a:pt x="45" y="145"/>
                    <a:pt x="45" y="145"/>
                    <a:pt x="45" y="145"/>
                  </a:cubicBezTo>
                  <a:cubicBezTo>
                    <a:pt x="36" y="148"/>
                    <a:pt x="25" y="151"/>
                    <a:pt x="13" y="153"/>
                  </a:cubicBezTo>
                  <a:close/>
                  <a:moveTo>
                    <a:pt x="156" y="33"/>
                  </a:moveTo>
                  <a:cubicBezTo>
                    <a:pt x="76" y="33"/>
                    <a:pt x="76" y="33"/>
                    <a:pt x="76" y="33"/>
                  </a:cubicBezTo>
                  <a:cubicBezTo>
                    <a:pt x="68" y="39"/>
                    <a:pt x="60" y="44"/>
                    <a:pt x="50" y="48"/>
                  </a:cubicBezTo>
                  <a:cubicBezTo>
                    <a:pt x="68" y="50"/>
                    <a:pt x="86" y="54"/>
                    <a:pt x="102" y="61"/>
                  </a:cubicBezTo>
                  <a:cubicBezTo>
                    <a:pt x="102" y="67"/>
                    <a:pt x="102" y="67"/>
                    <a:pt x="102" y="67"/>
                  </a:cubicBezTo>
                  <a:cubicBezTo>
                    <a:pt x="118" y="61"/>
                    <a:pt x="136" y="50"/>
                    <a:pt x="156" y="33"/>
                  </a:cubicBezTo>
                  <a:close/>
                  <a:moveTo>
                    <a:pt x="164" y="124"/>
                  </a:moveTo>
                  <a:cubicBezTo>
                    <a:pt x="92" y="124"/>
                    <a:pt x="92" y="124"/>
                    <a:pt x="92" y="124"/>
                  </a:cubicBezTo>
                  <a:cubicBezTo>
                    <a:pt x="82" y="131"/>
                    <a:pt x="71" y="136"/>
                    <a:pt x="59" y="140"/>
                  </a:cubicBezTo>
                  <a:cubicBezTo>
                    <a:pt x="80" y="143"/>
                    <a:pt x="98" y="148"/>
                    <a:pt x="113" y="154"/>
                  </a:cubicBezTo>
                  <a:cubicBezTo>
                    <a:pt x="113" y="164"/>
                    <a:pt x="113" y="164"/>
                    <a:pt x="113" y="164"/>
                  </a:cubicBezTo>
                  <a:cubicBezTo>
                    <a:pt x="130" y="154"/>
                    <a:pt x="147" y="141"/>
                    <a:pt x="164"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21"/>
            <p:cNvSpPr>
              <a:spLocks noEditPoints="1"/>
            </p:cNvSpPr>
            <p:nvPr userDrawn="1"/>
          </p:nvSpPr>
          <p:spPr bwMode="auto">
            <a:xfrm>
              <a:off x="4195763" y="1179513"/>
              <a:ext cx="393700" cy="393700"/>
            </a:xfrm>
            <a:custGeom>
              <a:gdLst>
                <a:gd name="T0" fmla="*/ 3 w 216"/>
                <a:gd name="T1" fmla="*/ 53 h 214"/>
                <a:gd name="T2" fmla="*/ 3 w 216"/>
                <a:gd name="T3" fmla="*/ 34 h 214"/>
                <a:gd name="T4" fmla="*/ 26 w 216"/>
                <a:gd name="T5" fmla="*/ 34 h 214"/>
                <a:gd name="T6" fmla="*/ 26 w 216"/>
                <a:gd name="T7" fmla="*/ 1 h 214"/>
                <a:gd name="T8" fmla="*/ 54 w 216"/>
                <a:gd name="T9" fmla="*/ 1 h 214"/>
                <a:gd name="T10" fmla="*/ 54 w 216"/>
                <a:gd name="T11" fmla="*/ 34 h 214"/>
                <a:gd name="T12" fmla="*/ 73 w 216"/>
                <a:gd name="T13" fmla="*/ 34 h 214"/>
                <a:gd name="T14" fmla="*/ 73 w 216"/>
                <a:gd name="T15" fmla="*/ 53 h 214"/>
                <a:gd name="T16" fmla="*/ 54 w 216"/>
                <a:gd name="T17" fmla="*/ 53 h 214"/>
                <a:gd name="T18" fmla="*/ 54 w 216"/>
                <a:gd name="T19" fmla="*/ 98 h 214"/>
                <a:gd name="T20" fmla="*/ 74 w 216"/>
                <a:gd name="T21" fmla="*/ 91 h 214"/>
                <a:gd name="T22" fmla="*/ 74 w 216"/>
                <a:gd name="T23" fmla="*/ 110 h 214"/>
                <a:gd name="T24" fmla="*/ 54 w 216"/>
                <a:gd name="T25" fmla="*/ 120 h 214"/>
                <a:gd name="T26" fmla="*/ 54 w 216"/>
                <a:gd name="T27" fmla="*/ 187 h 214"/>
                <a:gd name="T28" fmla="*/ 25 w 216"/>
                <a:gd name="T29" fmla="*/ 214 h 214"/>
                <a:gd name="T30" fmla="*/ 7 w 216"/>
                <a:gd name="T31" fmla="*/ 214 h 214"/>
                <a:gd name="T32" fmla="*/ 7 w 216"/>
                <a:gd name="T33" fmla="*/ 195 h 214"/>
                <a:gd name="T34" fmla="*/ 14 w 216"/>
                <a:gd name="T35" fmla="*/ 195 h 214"/>
                <a:gd name="T36" fmla="*/ 26 w 216"/>
                <a:gd name="T37" fmla="*/ 185 h 214"/>
                <a:gd name="T38" fmla="*/ 26 w 216"/>
                <a:gd name="T39" fmla="*/ 128 h 214"/>
                <a:gd name="T40" fmla="*/ 11 w 216"/>
                <a:gd name="T41" fmla="*/ 131 h 214"/>
                <a:gd name="T42" fmla="*/ 0 w 216"/>
                <a:gd name="T43" fmla="*/ 133 h 214"/>
                <a:gd name="T44" fmla="*/ 0 w 216"/>
                <a:gd name="T45" fmla="*/ 109 h 214"/>
                <a:gd name="T46" fmla="*/ 26 w 216"/>
                <a:gd name="T47" fmla="*/ 105 h 214"/>
                <a:gd name="T48" fmla="*/ 26 w 216"/>
                <a:gd name="T49" fmla="*/ 53 h 214"/>
                <a:gd name="T50" fmla="*/ 3 w 216"/>
                <a:gd name="T51" fmla="*/ 53 h 214"/>
                <a:gd name="T52" fmla="*/ 114 w 216"/>
                <a:gd name="T53" fmla="*/ 84 h 214"/>
                <a:gd name="T54" fmla="*/ 83 w 216"/>
                <a:gd name="T55" fmla="*/ 52 h 214"/>
                <a:gd name="T56" fmla="*/ 83 w 216"/>
                <a:gd name="T57" fmla="*/ 0 h 214"/>
                <a:gd name="T58" fmla="*/ 112 w 216"/>
                <a:gd name="T59" fmla="*/ 0 h 214"/>
                <a:gd name="T60" fmla="*/ 112 w 216"/>
                <a:gd name="T61" fmla="*/ 31 h 214"/>
                <a:gd name="T62" fmla="*/ 177 w 216"/>
                <a:gd name="T63" fmla="*/ 5 h 214"/>
                <a:gd name="T64" fmla="*/ 212 w 216"/>
                <a:gd name="T65" fmla="*/ 5 h 214"/>
                <a:gd name="T66" fmla="*/ 112 w 216"/>
                <a:gd name="T67" fmla="*/ 47 h 214"/>
                <a:gd name="T68" fmla="*/ 112 w 216"/>
                <a:gd name="T69" fmla="*/ 48 h 214"/>
                <a:gd name="T70" fmla="*/ 127 w 216"/>
                <a:gd name="T71" fmla="*/ 64 h 214"/>
                <a:gd name="T72" fmla="*/ 179 w 216"/>
                <a:gd name="T73" fmla="*/ 64 h 214"/>
                <a:gd name="T74" fmla="*/ 192 w 216"/>
                <a:gd name="T75" fmla="*/ 50 h 214"/>
                <a:gd name="T76" fmla="*/ 192 w 216"/>
                <a:gd name="T77" fmla="*/ 44 h 214"/>
                <a:gd name="T78" fmla="*/ 216 w 216"/>
                <a:gd name="T79" fmla="*/ 44 h 214"/>
                <a:gd name="T80" fmla="*/ 216 w 216"/>
                <a:gd name="T81" fmla="*/ 55 h 214"/>
                <a:gd name="T82" fmla="*/ 187 w 216"/>
                <a:gd name="T83" fmla="*/ 84 h 214"/>
                <a:gd name="T84" fmla="*/ 114 w 216"/>
                <a:gd name="T85" fmla="*/ 84 h 214"/>
                <a:gd name="T86" fmla="*/ 84 w 216"/>
                <a:gd name="T87" fmla="*/ 211 h 214"/>
                <a:gd name="T88" fmla="*/ 84 w 216"/>
                <a:gd name="T89" fmla="*/ 99 h 214"/>
                <a:gd name="T90" fmla="*/ 207 w 216"/>
                <a:gd name="T91" fmla="*/ 99 h 214"/>
                <a:gd name="T92" fmla="*/ 207 w 216"/>
                <a:gd name="T93" fmla="*/ 179 h 214"/>
                <a:gd name="T94" fmla="*/ 175 w 216"/>
                <a:gd name="T95" fmla="*/ 211 h 214"/>
                <a:gd name="T96" fmla="*/ 84 w 216"/>
                <a:gd name="T97" fmla="*/ 211 h 214"/>
                <a:gd name="T98" fmla="*/ 112 w 216"/>
                <a:gd name="T99" fmla="*/ 119 h 214"/>
                <a:gd name="T100" fmla="*/ 112 w 216"/>
                <a:gd name="T101" fmla="*/ 145 h 214"/>
                <a:gd name="T102" fmla="*/ 179 w 216"/>
                <a:gd name="T103" fmla="*/ 145 h 214"/>
                <a:gd name="T104" fmla="*/ 179 w 216"/>
                <a:gd name="T105" fmla="*/ 119 h 214"/>
                <a:gd name="T106" fmla="*/ 112 w 216"/>
                <a:gd name="T107" fmla="*/ 119 h 214"/>
                <a:gd name="T108" fmla="*/ 112 w 216"/>
                <a:gd name="T109" fmla="*/ 193 h 214"/>
                <a:gd name="T110" fmla="*/ 165 w 216"/>
                <a:gd name="T111" fmla="*/ 193 h 214"/>
                <a:gd name="T112" fmla="*/ 179 w 216"/>
                <a:gd name="T113" fmla="*/ 178 h 214"/>
                <a:gd name="T114" fmla="*/ 179 w 216"/>
                <a:gd name="T115" fmla="*/ 164 h 214"/>
                <a:gd name="T116" fmla="*/ 112 w 216"/>
                <a:gd name="T117" fmla="*/ 164 h 214"/>
                <a:gd name="T118" fmla="*/ 112 w 216"/>
                <a:gd name="T119" fmla="*/ 193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4">
                  <a:moveTo>
                    <a:pt x="3" y="53"/>
                  </a:moveTo>
                  <a:cubicBezTo>
                    <a:pt x="3" y="34"/>
                    <a:pt x="3" y="34"/>
                    <a:pt x="3" y="34"/>
                  </a:cubicBezTo>
                  <a:cubicBezTo>
                    <a:pt x="26" y="34"/>
                    <a:pt x="26" y="34"/>
                    <a:pt x="26" y="34"/>
                  </a:cubicBezTo>
                  <a:cubicBezTo>
                    <a:pt x="26" y="1"/>
                    <a:pt x="26" y="1"/>
                    <a:pt x="26" y="1"/>
                  </a:cubicBezTo>
                  <a:cubicBezTo>
                    <a:pt x="54" y="1"/>
                    <a:pt x="54" y="1"/>
                    <a:pt x="54" y="1"/>
                  </a:cubicBezTo>
                  <a:cubicBezTo>
                    <a:pt x="54" y="34"/>
                    <a:pt x="54" y="34"/>
                    <a:pt x="54" y="34"/>
                  </a:cubicBezTo>
                  <a:cubicBezTo>
                    <a:pt x="73" y="34"/>
                    <a:pt x="73" y="34"/>
                    <a:pt x="73" y="34"/>
                  </a:cubicBezTo>
                  <a:cubicBezTo>
                    <a:pt x="73" y="53"/>
                    <a:pt x="73" y="53"/>
                    <a:pt x="73" y="53"/>
                  </a:cubicBezTo>
                  <a:cubicBezTo>
                    <a:pt x="54" y="53"/>
                    <a:pt x="54" y="53"/>
                    <a:pt x="54" y="53"/>
                  </a:cubicBezTo>
                  <a:cubicBezTo>
                    <a:pt x="54" y="98"/>
                    <a:pt x="54" y="98"/>
                    <a:pt x="54" y="98"/>
                  </a:cubicBezTo>
                  <a:cubicBezTo>
                    <a:pt x="60" y="96"/>
                    <a:pt x="67" y="94"/>
                    <a:pt x="74" y="91"/>
                  </a:cubicBezTo>
                  <a:cubicBezTo>
                    <a:pt x="74" y="110"/>
                    <a:pt x="74" y="110"/>
                    <a:pt x="74" y="110"/>
                  </a:cubicBezTo>
                  <a:cubicBezTo>
                    <a:pt x="67" y="114"/>
                    <a:pt x="60" y="117"/>
                    <a:pt x="54" y="120"/>
                  </a:cubicBezTo>
                  <a:cubicBezTo>
                    <a:pt x="54" y="187"/>
                    <a:pt x="54" y="187"/>
                    <a:pt x="54" y="187"/>
                  </a:cubicBezTo>
                  <a:cubicBezTo>
                    <a:pt x="54" y="205"/>
                    <a:pt x="44" y="214"/>
                    <a:pt x="25" y="214"/>
                  </a:cubicBezTo>
                  <a:cubicBezTo>
                    <a:pt x="7" y="214"/>
                    <a:pt x="7" y="214"/>
                    <a:pt x="7" y="214"/>
                  </a:cubicBezTo>
                  <a:cubicBezTo>
                    <a:pt x="7" y="195"/>
                    <a:pt x="7" y="195"/>
                    <a:pt x="7" y="195"/>
                  </a:cubicBezTo>
                  <a:cubicBezTo>
                    <a:pt x="14" y="195"/>
                    <a:pt x="14" y="195"/>
                    <a:pt x="14" y="195"/>
                  </a:cubicBezTo>
                  <a:cubicBezTo>
                    <a:pt x="22" y="195"/>
                    <a:pt x="26" y="192"/>
                    <a:pt x="26" y="185"/>
                  </a:cubicBezTo>
                  <a:cubicBezTo>
                    <a:pt x="26" y="128"/>
                    <a:pt x="26" y="128"/>
                    <a:pt x="26" y="128"/>
                  </a:cubicBezTo>
                  <a:cubicBezTo>
                    <a:pt x="22" y="129"/>
                    <a:pt x="17" y="130"/>
                    <a:pt x="11" y="131"/>
                  </a:cubicBezTo>
                  <a:cubicBezTo>
                    <a:pt x="6" y="132"/>
                    <a:pt x="3" y="132"/>
                    <a:pt x="0" y="133"/>
                  </a:cubicBezTo>
                  <a:cubicBezTo>
                    <a:pt x="0" y="109"/>
                    <a:pt x="0" y="109"/>
                    <a:pt x="0" y="109"/>
                  </a:cubicBezTo>
                  <a:cubicBezTo>
                    <a:pt x="8" y="107"/>
                    <a:pt x="16" y="106"/>
                    <a:pt x="26" y="105"/>
                  </a:cubicBezTo>
                  <a:cubicBezTo>
                    <a:pt x="26" y="53"/>
                    <a:pt x="26" y="53"/>
                    <a:pt x="26" y="53"/>
                  </a:cubicBezTo>
                  <a:lnTo>
                    <a:pt x="3" y="53"/>
                  </a:lnTo>
                  <a:close/>
                  <a:moveTo>
                    <a:pt x="114" y="84"/>
                  </a:moveTo>
                  <a:cubicBezTo>
                    <a:pt x="92" y="85"/>
                    <a:pt x="82" y="74"/>
                    <a:pt x="83" y="52"/>
                  </a:cubicBezTo>
                  <a:cubicBezTo>
                    <a:pt x="83" y="0"/>
                    <a:pt x="83" y="0"/>
                    <a:pt x="83" y="0"/>
                  </a:cubicBezTo>
                  <a:cubicBezTo>
                    <a:pt x="112" y="0"/>
                    <a:pt x="112" y="0"/>
                    <a:pt x="112" y="0"/>
                  </a:cubicBezTo>
                  <a:cubicBezTo>
                    <a:pt x="112" y="31"/>
                    <a:pt x="112" y="31"/>
                    <a:pt x="112" y="31"/>
                  </a:cubicBezTo>
                  <a:cubicBezTo>
                    <a:pt x="144" y="28"/>
                    <a:pt x="166" y="19"/>
                    <a:pt x="177" y="5"/>
                  </a:cubicBezTo>
                  <a:cubicBezTo>
                    <a:pt x="212" y="5"/>
                    <a:pt x="212" y="5"/>
                    <a:pt x="212" y="5"/>
                  </a:cubicBezTo>
                  <a:cubicBezTo>
                    <a:pt x="196" y="32"/>
                    <a:pt x="162" y="45"/>
                    <a:pt x="112" y="47"/>
                  </a:cubicBezTo>
                  <a:cubicBezTo>
                    <a:pt x="112" y="48"/>
                    <a:pt x="112" y="48"/>
                    <a:pt x="112" y="48"/>
                  </a:cubicBezTo>
                  <a:cubicBezTo>
                    <a:pt x="112" y="59"/>
                    <a:pt x="117" y="65"/>
                    <a:pt x="127" y="64"/>
                  </a:cubicBezTo>
                  <a:cubicBezTo>
                    <a:pt x="179" y="64"/>
                    <a:pt x="179" y="64"/>
                    <a:pt x="179" y="64"/>
                  </a:cubicBezTo>
                  <a:cubicBezTo>
                    <a:pt x="189" y="65"/>
                    <a:pt x="193" y="60"/>
                    <a:pt x="192" y="50"/>
                  </a:cubicBezTo>
                  <a:cubicBezTo>
                    <a:pt x="192" y="44"/>
                    <a:pt x="192" y="44"/>
                    <a:pt x="192" y="44"/>
                  </a:cubicBezTo>
                  <a:cubicBezTo>
                    <a:pt x="216" y="44"/>
                    <a:pt x="216" y="44"/>
                    <a:pt x="216" y="44"/>
                  </a:cubicBezTo>
                  <a:cubicBezTo>
                    <a:pt x="216" y="55"/>
                    <a:pt x="216" y="55"/>
                    <a:pt x="216" y="55"/>
                  </a:cubicBezTo>
                  <a:cubicBezTo>
                    <a:pt x="216" y="75"/>
                    <a:pt x="207" y="85"/>
                    <a:pt x="187" y="84"/>
                  </a:cubicBezTo>
                  <a:lnTo>
                    <a:pt x="114" y="84"/>
                  </a:lnTo>
                  <a:close/>
                  <a:moveTo>
                    <a:pt x="84" y="211"/>
                  </a:moveTo>
                  <a:cubicBezTo>
                    <a:pt x="84" y="99"/>
                    <a:pt x="84" y="99"/>
                    <a:pt x="84" y="99"/>
                  </a:cubicBezTo>
                  <a:cubicBezTo>
                    <a:pt x="207" y="99"/>
                    <a:pt x="207" y="99"/>
                    <a:pt x="207" y="99"/>
                  </a:cubicBezTo>
                  <a:cubicBezTo>
                    <a:pt x="207" y="179"/>
                    <a:pt x="207" y="179"/>
                    <a:pt x="207" y="179"/>
                  </a:cubicBezTo>
                  <a:cubicBezTo>
                    <a:pt x="208" y="201"/>
                    <a:pt x="197" y="211"/>
                    <a:pt x="175" y="211"/>
                  </a:cubicBezTo>
                  <a:lnTo>
                    <a:pt x="84" y="211"/>
                  </a:lnTo>
                  <a:close/>
                  <a:moveTo>
                    <a:pt x="112" y="119"/>
                  </a:moveTo>
                  <a:cubicBezTo>
                    <a:pt x="112" y="145"/>
                    <a:pt x="112" y="145"/>
                    <a:pt x="112" y="145"/>
                  </a:cubicBezTo>
                  <a:cubicBezTo>
                    <a:pt x="179" y="145"/>
                    <a:pt x="179" y="145"/>
                    <a:pt x="179" y="145"/>
                  </a:cubicBezTo>
                  <a:cubicBezTo>
                    <a:pt x="179" y="119"/>
                    <a:pt x="179" y="119"/>
                    <a:pt x="179" y="119"/>
                  </a:cubicBezTo>
                  <a:lnTo>
                    <a:pt x="112" y="119"/>
                  </a:lnTo>
                  <a:close/>
                  <a:moveTo>
                    <a:pt x="112" y="193"/>
                  </a:moveTo>
                  <a:cubicBezTo>
                    <a:pt x="165" y="193"/>
                    <a:pt x="165" y="193"/>
                    <a:pt x="165" y="193"/>
                  </a:cubicBezTo>
                  <a:cubicBezTo>
                    <a:pt x="175" y="193"/>
                    <a:pt x="180" y="188"/>
                    <a:pt x="179" y="178"/>
                  </a:cubicBezTo>
                  <a:cubicBezTo>
                    <a:pt x="179" y="164"/>
                    <a:pt x="179" y="164"/>
                    <a:pt x="179" y="164"/>
                  </a:cubicBezTo>
                  <a:cubicBezTo>
                    <a:pt x="112" y="164"/>
                    <a:pt x="112" y="164"/>
                    <a:pt x="112" y="164"/>
                  </a:cubicBezTo>
                  <a:lnTo>
                    <a:pt x="112" y="19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22"/>
            <p:cNvSpPr>
              <a:spLocks noEditPoints="1"/>
            </p:cNvSpPr>
            <p:nvPr userDrawn="1"/>
          </p:nvSpPr>
          <p:spPr bwMode="auto">
            <a:xfrm>
              <a:off x="4645026" y="1179513"/>
              <a:ext cx="384175" cy="388938"/>
            </a:xfrm>
            <a:custGeom>
              <a:gdLst>
                <a:gd name="T0" fmla="*/ 0 w 210"/>
                <a:gd name="T1" fmla="*/ 212 h 212"/>
                <a:gd name="T2" fmla="*/ 12 w 210"/>
                <a:gd name="T3" fmla="*/ 161 h 212"/>
                <a:gd name="T4" fmla="*/ 38 w 210"/>
                <a:gd name="T5" fmla="*/ 161 h 212"/>
                <a:gd name="T6" fmla="*/ 28 w 210"/>
                <a:gd name="T7" fmla="*/ 212 h 212"/>
                <a:gd name="T8" fmla="*/ 0 w 210"/>
                <a:gd name="T9" fmla="*/ 212 h 212"/>
                <a:gd name="T10" fmla="*/ 19 w 210"/>
                <a:gd name="T11" fmla="*/ 149 h 212"/>
                <a:gd name="T12" fmla="*/ 19 w 210"/>
                <a:gd name="T13" fmla="*/ 64 h 212"/>
                <a:gd name="T14" fmla="*/ 84 w 210"/>
                <a:gd name="T15" fmla="*/ 64 h 212"/>
                <a:gd name="T16" fmla="*/ 84 w 210"/>
                <a:gd name="T17" fmla="*/ 0 h 212"/>
                <a:gd name="T18" fmla="*/ 115 w 210"/>
                <a:gd name="T19" fmla="*/ 0 h 212"/>
                <a:gd name="T20" fmla="*/ 115 w 210"/>
                <a:gd name="T21" fmla="*/ 20 h 212"/>
                <a:gd name="T22" fmla="*/ 210 w 210"/>
                <a:gd name="T23" fmla="*/ 20 h 212"/>
                <a:gd name="T24" fmla="*/ 210 w 210"/>
                <a:gd name="T25" fmla="*/ 40 h 212"/>
                <a:gd name="T26" fmla="*/ 115 w 210"/>
                <a:gd name="T27" fmla="*/ 40 h 212"/>
                <a:gd name="T28" fmla="*/ 115 w 210"/>
                <a:gd name="T29" fmla="*/ 64 h 212"/>
                <a:gd name="T30" fmla="*/ 191 w 210"/>
                <a:gd name="T31" fmla="*/ 64 h 212"/>
                <a:gd name="T32" fmla="*/ 191 w 210"/>
                <a:gd name="T33" fmla="*/ 113 h 212"/>
                <a:gd name="T34" fmla="*/ 158 w 210"/>
                <a:gd name="T35" fmla="*/ 149 h 212"/>
                <a:gd name="T36" fmla="*/ 19 w 210"/>
                <a:gd name="T37" fmla="*/ 149 h 212"/>
                <a:gd name="T38" fmla="*/ 49 w 210"/>
                <a:gd name="T39" fmla="*/ 128 h 212"/>
                <a:gd name="T40" fmla="*/ 147 w 210"/>
                <a:gd name="T41" fmla="*/ 128 h 212"/>
                <a:gd name="T42" fmla="*/ 162 w 210"/>
                <a:gd name="T43" fmla="*/ 112 h 212"/>
                <a:gd name="T44" fmla="*/ 162 w 210"/>
                <a:gd name="T45" fmla="*/ 85 h 212"/>
                <a:gd name="T46" fmla="*/ 49 w 210"/>
                <a:gd name="T47" fmla="*/ 85 h 212"/>
                <a:gd name="T48" fmla="*/ 49 w 210"/>
                <a:gd name="T49" fmla="*/ 128 h 212"/>
                <a:gd name="T50" fmla="*/ 67 w 210"/>
                <a:gd name="T51" fmla="*/ 212 h 212"/>
                <a:gd name="T52" fmla="*/ 60 w 210"/>
                <a:gd name="T53" fmla="*/ 161 h 212"/>
                <a:gd name="T54" fmla="*/ 86 w 210"/>
                <a:gd name="T55" fmla="*/ 161 h 212"/>
                <a:gd name="T56" fmla="*/ 95 w 210"/>
                <a:gd name="T57" fmla="*/ 212 h 212"/>
                <a:gd name="T58" fmla="*/ 67 w 210"/>
                <a:gd name="T59" fmla="*/ 212 h 212"/>
                <a:gd name="T60" fmla="*/ 125 w 210"/>
                <a:gd name="T61" fmla="*/ 212 h 212"/>
                <a:gd name="T62" fmla="*/ 115 w 210"/>
                <a:gd name="T63" fmla="*/ 161 h 212"/>
                <a:gd name="T64" fmla="*/ 140 w 210"/>
                <a:gd name="T65" fmla="*/ 161 h 212"/>
                <a:gd name="T66" fmla="*/ 153 w 210"/>
                <a:gd name="T67" fmla="*/ 212 h 212"/>
                <a:gd name="T68" fmla="*/ 125 w 210"/>
                <a:gd name="T69" fmla="*/ 212 h 212"/>
                <a:gd name="T70" fmla="*/ 181 w 210"/>
                <a:gd name="T71" fmla="*/ 212 h 212"/>
                <a:gd name="T72" fmla="*/ 170 w 210"/>
                <a:gd name="T73" fmla="*/ 161 h 212"/>
                <a:gd name="T74" fmla="*/ 196 w 210"/>
                <a:gd name="T75" fmla="*/ 161 h 212"/>
                <a:gd name="T76" fmla="*/ 210 w 210"/>
                <a:gd name="T77" fmla="*/ 212 h 212"/>
                <a:gd name="T78" fmla="*/ 181 w 210"/>
                <a:gd name="T79" fmla="*/ 212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11">
                  <a:moveTo>
                    <a:pt x="0" y="212"/>
                  </a:moveTo>
                  <a:cubicBezTo>
                    <a:pt x="1" y="199"/>
                    <a:pt x="5" y="182"/>
                    <a:pt x="12" y="161"/>
                  </a:cubicBezTo>
                  <a:cubicBezTo>
                    <a:pt x="38" y="161"/>
                    <a:pt x="38" y="161"/>
                    <a:pt x="38" y="161"/>
                  </a:cubicBezTo>
                  <a:cubicBezTo>
                    <a:pt x="33" y="178"/>
                    <a:pt x="30" y="195"/>
                    <a:pt x="28" y="212"/>
                  </a:cubicBezTo>
                  <a:lnTo>
                    <a:pt x="0" y="212"/>
                  </a:lnTo>
                  <a:close/>
                  <a:moveTo>
                    <a:pt x="19" y="149"/>
                  </a:moveTo>
                  <a:cubicBezTo>
                    <a:pt x="19" y="64"/>
                    <a:pt x="19" y="64"/>
                    <a:pt x="19" y="64"/>
                  </a:cubicBezTo>
                  <a:cubicBezTo>
                    <a:pt x="84" y="64"/>
                    <a:pt x="84" y="64"/>
                    <a:pt x="84" y="64"/>
                  </a:cubicBezTo>
                  <a:cubicBezTo>
                    <a:pt x="84" y="0"/>
                    <a:pt x="84" y="0"/>
                    <a:pt x="84" y="0"/>
                  </a:cubicBezTo>
                  <a:cubicBezTo>
                    <a:pt x="115" y="0"/>
                    <a:pt x="115" y="0"/>
                    <a:pt x="115" y="0"/>
                  </a:cubicBezTo>
                  <a:cubicBezTo>
                    <a:pt x="115" y="20"/>
                    <a:pt x="115" y="20"/>
                    <a:pt x="115" y="20"/>
                  </a:cubicBezTo>
                  <a:cubicBezTo>
                    <a:pt x="210" y="20"/>
                    <a:pt x="210" y="20"/>
                    <a:pt x="210" y="20"/>
                  </a:cubicBezTo>
                  <a:cubicBezTo>
                    <a:pt x="210" y="40"/>
                    <a:pt x="210" y="40"/>
                    <a:pt x="210" y="40"/>
                  </a:cubicBezTo>
                  <a:cubicBezTo>
                    <a:pt x="115" y="40"/>
                    <a:pt x="115" y="40"/>
                    <a:pt x="115" y="40"/>
                  </a:cubicBezTo>
                  <a:cubicBezTo>
                    <a:pt x="115" y="64"/>
                    <a:pt x="115" y="64"/>
                    <a:pt x="115" y="64"/>
                  </a:cubicBezTo>
                  <a:cubicBezTo>
                    <a:pt x="191" y="64"/>
                    <a:pt x="191" y="64"/>
                    <a:pt x="191" y="64"/>
                  </a:cubicBezTo>
                  <a:cubicBezTo>
                    <a:pt x="191" y="113"/>
                    <a:pt x="191" y="113"/>
                    <a:pt x="191" y="113"/>
                  </a:cubicBezTo>
                  <a:cubicBezTo>
                    <a:pt x="192" y="138"/>
                    <a:pt x="181" y="149"/>
                    <a:pt x="158" y="149"/>
                  </a:cubicBezTo>
                  <a:lnTo>
                    <a:pt x="19" y="149"/>
                  </a:lnTo>
                  <a:close/>
                  <a:moveTo>
                    <a:pt x="49" y="128"/>
                  </a:moveTo>
                  <a:cubicBezTo>
                    <a:pt x="147" y="128"/>
                    <a:pt x="147" y="128"/>
                    <a:pt x="147" y="128"/>
                  </a:cubicBezTo>
                  <a:cubicBezTo>
                    <a:pt x="157" y="128"/>
                    <a:pt x="162" y="123"/>
                    <a:pt x="162" y="112"/>
                  </a:cubicBezTo>
                  <a:cubicBezTo>
                    <a:pt x="162" y="85"/>
                    <a:pt x="162" y="85"/>
                    <a:pt x="162" y="85"/>
                  </a:cubicBezTo>
                  <a:cubicBezTo>
                    <a:pt x="49" y="85"/>
                    <a:pt x="49" y="85"/>
                    <a:pt x="49" y="85"/>
                  </a:cubicBezTo>
                  <a:lnTo>
                    <a:pt x="49" y="128"/>
                  </a:lnTo>
                  <a:close/>
                  <a:moveTo>
                    <a:pt x="67" y="212"/>
                  </a:moveTo>
                  <a:cubicBezTo>
                    <a:pt x="67" y="195"/>
                    <a:pt x="64" y="179"/>
                    <a:pt x="60" y="161"/>
                  </a:cubicBezTo>
                  <a:cubicBezTo>
                    <a:pt x="86" y="161"/>
                    <a:pt x="86" y="161"/>
                    <a:pt x="86" y="161"/>
                  </a:cubicBezTo>
                  <a:cubicBezTo>
                    <a:pt x="91" y="179"/>
                    <a:pt x="94" y="195"/>
                    <a:pt x="95" y="212"/>
                  </a:cubicBezTo>
                  <a:lnTo>
                    <a:pt x="67" y="212"/>
                  </a:lnTo>
                  <a:close/>
                  <a:moveTo>
                    <a:pt x="125" y="212"/>
                  </a:moveTo>
                  <a:cubicBezTo>
                    <a:pt x="123" y="196"/>
                    <a:pt x="120" y="179"/>
                    <a:pt x="115" y="161"/>
                  </a:cubicBezTo>
                  <a:cubicBezTo>
                    <a:pt x="140" y="161"/>
                    <a:pt x="140" y="161"/>
                    <a:pt x="140" y="161"/>
                  </a:cubicBezTo>
                  <a:cubicBezTo>
                    <a:pt x="147" y="179"/>
                    <a:pt x="151" y="195"/>
                    <a:pt x="153" y="212"/>
                  </a:cubicBezTo>
                  <a:lnTo>
                    <a:pt x="125" y="212"/>
                  </a:lnTo>
                  <a:close/>
                  <a:moveTo>
                    <a:pt x="181" y="212"/>
                  </a:moveTo>
                  <a:cubicBezTo>
                    <a:pt x="180" y="198"/>
                    <a:pt x="176" y="181"/>
                    <a:pt x="170" y="161"/>
                  </a:cubicBezTo>
                  <a:cubicBezTo>
                    <a:pt x="196" y="161"/>
                    <a:pt x="196" y="161"/>
                    <a:pt x="196" y="161"/>
                  </a:cubicBezTo>
                  <a:cubicBezTo>
                    <a:pt x="203" y="179"/>
                    <a:pt x="207" y="195"/>
                    <a:pt x="210" y="212"/>
                  </a:cubicBezTo>
                  <a:lnTo>
                    <a:pt x="181" y="2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5" name="Freeform 148"/>
          <p:cNvSpPr>
            <a:spLocks noChangeAspect="1" noEditPoints="1"/>
          </p:cNvSpPr>
          <p:nvPr userDrawn="1"/>
        </p:nvSpPr>
        <p:spPr bwMode="auto">
          <a:xfrm rot="6764112">
            <a:off x="6789367" y="5629217"/>
            <a:ext cx="288000" cy="303535"/>
          </a:xfrm>
          <a:custGeom>
            <a:gdLst>
              <a:gd name="T0" fmla="*/ 32 w 193"/>
              <a:gd name="T1" fmla="*/ 24 h 204"/>
              <a:gd name="T2" fmla="*/ 73 w 193"/>
              <a:gd name="T3" fmla="*/ 81 h 204"/>
              <a:gd name="T4" fmla="*/ 68 w 193"/>
              <a:gd name="T5" fmla="*/ 60 h 204"/>
              <a:gd name="T6" fmla="*/ 75 w 193"/>
              <a:gd name="T7" fmla="*/ 47 h 204"/>
              <a:gd name="T8" fmla="*/ 92 w 193"/>
              <a:gd name="T9" fmla="*/ 58 h 204"/>
              <a:gd name="T10" fmla="*/ 99 w 193"/>
              <a:gd name="T11" fmla="*/ 56 h 204"/>
              <a:gd name="T12" fmla="*/ 100 w 193"/>
              <a:gd name="T13" fmla="*/ 42 h 204"/>
              <a:gd name="T14" fmla="*/ 117 w 193"/>
              <a:gd name="T15" fmla="*/ 44 h 204"/>
              <a:gd name="T16" fmla="*/ 119 w 193"/>
              <a:gd name="T17" fmla="*/ 48 h 204"/>
              <a:gd name="T18" fmla="*/ 125 w 193"/>
              <a:gd name="T19" fmla="*/ 57 h 204"/>
              <a:gd name="T20" fmla="*/ 126 w 193"/>
              <a:gd name="T21" fmla="*/ 53 h 204"/>
              <a:gd name="T22" fmla="*/ 137 w 193"/>
              <a:gd name="T23" fmla="*/ 47 h 204"/>
              <a:gd name="T24" fmla="*/ 161 w 193"/>
              <a:gd name="T25" fmla="*/ 132 h 204"/>
              <a:gd name="T26" fmla="*/ 121 w 193"/>
              <a:gd name="T27" fmla="*/ 185 h 204"/>
              <a:gd name="T28" fmla="*/ 76 w 193"/>
              <a:gd name="T29" fmla="*/ 151 h 204"/>
              <a:gd name="T30" fmla="*/ 21 w 193"/>
              <a:gd name="T31" fmla="*/ 131 h 204"/>
              <a:gd name="T32" fmla="*/ 34 w 193"/>
              <a:gd name="T33" fmla="*/ 122 h 204"/>
              <a:gd name="T34" fmla="*/ 64 w 193"/>
              <a:gd name="T35" fmla="*/ 125 h 204"/>
              <a:gd name="T36" fmla="*/ 17 w 193"/>
              <a:gd name="T37" fmla="*/ 33 h 204"/>
              <a:gd name="T38" fmla="*/ 20 w 193"/>
              <a:gd name="T39" fmla="*/ 19 h 204"/>
              <a:gd name="T40" fmla="*/ 12 w 193"/>
              <a:gd name="T41" fmla="*/ 7 h 204"/>
              <a:gd name="T42" fmla="*/ 6 w 193"/>
              <a:gd name="T43" fmla="*/ 40 h 204"/>
              <a:gd name="T44" fmla="*/ 45 w 193"/>
              <a:gd name="T45" fmla="*/ 109 h 204"/>
              <a:gd name="T46" fmla="*/ 19 w 193"/>
              <a:gd name="T47" fmla="*/ 111 h 204"/>
              <a:gd name="T48" fmla="*/ 27 w 193"/>
              <a:gd name="T49" fmla="*/ 157 h 204"/>
              <a:gd name="T50" fmla="*/ 99 w 193"/>
              <a:gd name="T51" fmla="*/ 175 h 204"/>
              <a:gd name="T52" fmla="*/ 116 w 193"/>
              <a:gd name="T53" fmla="*/ 204 h 204"/>
              <a:gd name="T54" fmla="*/ 181 w 193"/>
              <a:gd name="T55" fmla="*/ 166 h 204"/>
              <a:gd name="T56" fmla="*/ 186 w 193"/>
              <a:gd name="T57" fmla="*/ 147 h 204"/>
              <a:gd name="T58" fmla="*/ 161 w 193"/>
              <a:gd name="T59" fmla="*/ 61 h 204"/>
              <a:gd name="T60" fmla="*/ 161 w 193"/>
              <a:gd name="T61" fmla="*/ 60 h 204"/>
              <a:gd name="T62" fmla="*/ 155 w 193"/>
              <a:gd name="T63" fmla="*/ 44 h 204"/>
              <a:gd name="T64" fmla="*/ 128 w 193"/>
              <a:gd name="T65" fmla="*/ 33 h 204"/>
              <a:gd name="T66" fmla="*/ 93 w 193"/>
              <a:gd name="T67" fmla="*/ 30 h 204"/>
              <a:gd name="T68" fmla="*/ 68 w 193"/>
              <a:gd name="T69" fmla="*/ 35 h 204"/>
              <a:gd name="T70" fmla="*/ 59 w 193"/>
              <a:gd name="T71" fmla="*/ 41 h 204"/>
              <a:gd name="T72" fmla="*/ 44 w 193"/>
              <a:gd name="T73" fmla="*/ 16 h 204"/>
              <a:gd name="T74" fmla="*/ 13 w 193"/>
              <a:gd name="T75" fmla="*/ 7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204">
                <a:moveTo>
                  <a:pt x="20" y="19"/>
                </a:moveTo>
                <a:cubicBezTo>
                  <a:pt x="25" y="16"/>
                  <a:pt x="29" y="19"/>
                  <a:pt x="32" y="24"/>
                </a:cubicBezTo>
                <a:cubicBezTo>
                  <a:pt x="32" y="24"/>
                  <a:pt x="65" y="79"/>
                  <a:pt x="65" y="80"/>
                </a:cubicBezTo>
                <a:cubicBezTo>
                  <a:pt x="67" y="83"/>
                  <a:pt x="71" y="82"/>
                  <a:pt x="73" y="81"/>
                </a:cubicBezTo>
                <a:cubicBezTo>
                  <a:pt x="75" y="79"/>
                  <a:pt x="77" y="75"/>
                  <a:pt x="74" y="69"/>
                </a:cubicBezTo>
                <a:cubicBezTo>
                  <a:pt x="68" y="60"/>
                  <a:pt x="68" y="60"/>
                  <a:pt x="68" y="60"/>
                </a:cubicBezTo>
                <a:cubicBezTo>
                  <a:pt x="65" y="56"/>
                  <a:pt x="68" y="52"/>
                  <a:pt x="73" y="48"/>
                </a:cubicBezTo>
                <a:cubicBezTo>
                  <a:pt x="73" y="48"/>
                  <a:pt x="74" y="47"/>
                  <a:pt x="75" y="47"/>
                </a:cubicBezTo>
                <a:cubicBezTo>
                  <a:pt x="79" y="45"/>
                  <a:pt x="83" y="44"/>
                  <a:pt x="86" y="48"/>
                </a:cubicBezTo>
                <a:cubicBezTo>
                  <a:pt x="92" y="58"/>
                  <a:pt x="92" y="58"/>
                  <a:pt x="92" y="58"/>
                </a:cubicBezTo>
                <a:cubicBezTo>
                  <a:pt x="94" y="61"/>
                  <a:pt x="96" y="61"/>
                  <a:pt x="97" y="61"/>
                </a:cubicBezTo>
                <a:cubicBezTo>
                  <a:pt x="99" y="60"/>
                  <a:pt x="99" y="56"/>
                  <a:pt x="99" y="56"/>
                </a:cubicBezTo>
                <a:cubicBezTo>
                  <a:pt x="97" y="51"/>
                  <a:pt x="97" y="51"/>
                  <a:pt x="97" y="51"/>
                </a:cubicBezTo>
                <a:cubicBezTo>
                  <a:pt x="96" y="47"/>
                  <a:pt x="97" y="44"/>
                  <a:pt x="100" y="42"/>
                </a:cubicBezTo>
                <a:cubicBezTo>
                  <a:pt x="101" y="42"/>
                  <a:pt x="102" y="41"/>
                  <a:pt x="104" y="41"/>
                </a:cubicBezTo>
                <a:cubicBezTo>
                  <a:pt x="109" y="39"/>
                  <a:pt x="115" y="38"/>
                  <a:pt x="117" y="44"/>
                </a:cubicBezTo>
                <a:cubicBezTo>
                  <a:pt x="119" y="48"/>
                  <a:pt x="119" y="48"/>
                  <a:pt x="119" y="48"/>
                </a:cubicBezTo>
                <a:cubicBezTo>
                  <a:pt x="119" y="48"/>
                  <a:pt x="119" y="48"/>
                  <a:pt x="119" y="48"/>
                </a:cubicBezTo>
                <a:cubicBezTo>
                  <a:pt x="119" y="48"/>
                  <a:pt x="121" y="60"/>
                  <a:pt x="124" y="59"/>
                </a:cubicBezTo>
                <a:cubicBezTo>
                  <a:pt x="124" y="58"/>
                  <a:pt x="125" y="58"/>
                  <a:pt x="125" y="57"/>
                </a:cubicBezTo>
                <a:cubicBezTo>
                  <a:pt x="125" y="57"/>
                  <a:pt x="125" y="57"/>
                  <a:pt x="125" y="57"/>
                </a:cubicBezTo>
                <a:cubicBezTo>
                  <a:pt x="126" y="53"/>
                  <a:pt x="126" y="53"/>
                  <a:pt x="126" y="53"/>
                </a:cubicBezTo>
                <a:cubicBezTo>
                  <a:pt x="126" y="50"/>
                  <a:pt x="127" y="49"/>
                  <a:pt x="128" y="48"/>
                </a:cubicBezTo>
                <a:cubicBezTo>
                  <a:pt x="130" y="47"/>
                  <a:pt x="134" y="47"/>
                  <a:pt x="137" y="47"/>
                </a:cubicBezTo>
                <a:cubicBezTo>
                  <a:pt x="143" y="47"/>
                  <a:pt x="144" y="53"/>
                  <a:pt x="147" y="64"/>
                </a:cubicBezTo>
                <a:cubicBezTo>
                  <a:pt x="161" y="132"/>
                  <a:pt x="161" y="132"/>
                  <a:pt x="161" y="132"/>
                </a:cubicBezTo>
                <a:cubicBezTo>
                  <a:pt x="174" y="155"/>
                  <a:pt x="174" y="155"/>
                  <a:pt x="174" y="155"/>
                </a:cubicBezTo>
                <a:cubicBezTo>
                  <a:pt x="121" y="185"/>
                  <a:pt x="121" y="185"/>
                  <a:pt x="121" y="185"/>
                </a:cubicBezTo>
                <a:cubicBezTo>
                  <a:pt x="108" y="162"/>
                  <a:pt x="108" y="162"/>
                  <a:pt x="108" y="162"/>
                </a:cubicBezTo>
                <a:cubicBezTo>
                  <a:pt x="108" y="162"/>
                  <a:pt x="94" y="162"/>
                  <a:pt x="76" y="151"/>
                </a:cubicBezTo>
                <a:cubicBezTo>
                  <a:pt x="30" y="143"/>
                  <a:pt x="30" y="143"/>
                  <a:pt x="30" y="143"/>
                </a:cubicBezTo>
                <a:cubicBezTo>
                  <a:pt x="24" y="142"/>
                  <a:pt x="20" y="136"/>
                  <a:pt x="21" y="131"/>
                </a:cubicBezTo>
                <a:cubicBezTo>
                  <a:pt x="22" y="127"/>
                  <a:pt x="24" y="125"/>
                  <a:pt x="26" y="123"/>
                </a:cubicBezTo>
                <a:cubicBezTo>
                  <a:pt x="29" y="122"/>
                  <a:pt x="31" y="121"/>
                  <a:pt x="34" y="122"/>
                </a:cubicBezTo>
                <a:cubicBezTo>
                  <a:pt x="60" y="125"/>
                  <a:pt x="60" y="125"/>
                  <a:pt x="60" y="125"/>
                </a:cubicBezTo>
                <a:cubicBezTo>
                  <a:pt x="62" y="125"/>
                  <a:pt x="63" y="125"/>
                  <a:pt x="64" y="125"/>
                </a:cubicBezTo>
                <a:cubicBezTo>
                  <a:pt x="68" y="123"/>
                  <a:pt x="64" y="113"/>
                  <a:pt x="52" y="92"/>
                </a:cubicBezTo>
                <a:cubicBezTo>
                  <a:pt x="17" y="33"/>
                  <a:pt x="17" y="33"/>
                  <a:pt x="17" y="33"/>
                </a:cubicBezTo>
                <a:cubicBezTo>
                  <a:pt x="14" y="28"/>
                  <a:pt x="15" y="22"/>
                  <a:pt x="20" y="19"/>
                </a:cubicBezTo>
                <a:cubicBezTo>
                  <a:pt x="20" y="19"/>
                  <a:pt x="20" y="19"/>
                  <a:pt x="20" y="19"/>
                </a:cubicBezTo>
                <a:moveTo>
                  <a:pt x="13" y="7"/>
                </a:moveTo>
                <a:cubicBezTo>
                  <a:pt x="13" y="7"/>
                  <a:pt x="13" y="7"/>
                  <a:pt x="12" y="7"/>
                </a:cubicBezTo>
                <a:cubicBezTo>
                  <a:pt x="7" y="11"/>
                  <a:pt x="3" y="16"/>
                  <a:pt x="1" y="22"/>
                </a:cubicBezTo>
                <a:cubicBezTo>
                  <a:pt x="0" y="29"/>
                  <a:pt x="3" y="34"/>
                  <a:pt x="6" y="40"/>
                </a:cubicBezTo>
                <a:cubicBezTo>
                  <a:pt x="40" y="98"/>
                  <a:pt x="40" y="98"/>
                  <a:pt x="40" y="98"/>
                </a:cubicBezTo>
                <a:cubicBezTo>
                  <a:pt x="43" y="102"/>
                  <a:pt x="44" y="106"/>
                  <a:pt x="45" y="109"/>
                </a:cubicBezTo>
                <a:cubicBezTo>
                  <a:pt x="36" y="108"/>
                  <a:pt x="36" y="108"/>
                  <a:pt x="36" y="108"/>
                </a:cubicBezTo>
                <a:cubicBezTo>
                  <a:pt x="30" y="107"/>
                  <a:pt x="24" y="108"/>
                  <a:pt x="19" y="111"/>
                </a:cubicBezTo>
                <a:cubicBezTo>
                  <a:pt x="13" y="115"/>
                  <a:pt x="9" y="121"/>
                  <a:pt x="7" y="128"/>
                </a:cubicBezTo>
                <a:cubicBezTo>
                  <a:pt x="5" y="142"/>
                  <a:pt x="14" y="154"/>
                  <a:pt x="27" y="157"/>
                </a:cubicBezTo>
                <a:cubicBezTo>
                  <a:pt x="71" y="165"/>
                  <a:pt x="71" y="165"/>
                  <a:pt x="71" y="165"/>
                </a:cubicBezTo>
                <a:cubicBezTo>
                  <a:pt x="82" y="171"/>
                  <a:pt x="92" y="174"/>
                  <a:pt x="99" y="175"/>
                </a:cubicBezTo>
                <a:cubicBezTo>
                  <a:pt x="109" y="192"/>
                  <a:pt x="109" y="192"/>
                  <a:pt x="109" y="192"/>
                </a:cubicBezTo>
                <a:cubicBezTo>
                  <a:pt x="116" y="204"/>
                  <a:pt x="116" y="204"/>
                  <a:pt x="116" y="204"/>
                </a:cubicBezTo>
                <a:cubicBezTo>
                  <a:pt x="128" y="197"/>
                  <a:pt x="128" y="197"/>
                  <a:pt x="128" y="197"/>
                </a:cubicBezTo>
                <a:cubicBezTo>
                  <a:pt x="181" y="166"/>
                  <a:pt x="181" y="166"/>
                  <a:pt x="181" y="166"/>
                </a:cubicBezTo>
                <a:cubicBezTo>
                  <a:pt x="193" y="159"/>
                  <a:pt x="193" y="159"/>
                  <a:pt x="193" y="159"/>
                </a:cubicBezTo>
                <a:cubicBezTo>
                  <a:pt x="186" y="147"/>
                  <a:pt x="186" y="147"/>
                  <a:pt x="186" y="147"/>
                </a:cubicBezTo>
                <a:cubicBezTo>
                  <a:pt x="175" y="127"/>
                  <a:pt x="175" y="127"/>
                  <a:pt x="175" y="127"/>
                </a:cubicBezTo>
                <a:cubicBezTo>
                  <a:pt x="161" y="61"/>
                  <a:pt x="161" y="61"/>
                  <a:pt x="161" y="61"/>
                </a:cubicBezTo>
                <a:cubicBezTo>
                  <a:pt x="161" y="61"/>
                  <a:pt x="161" y="61"/>
                  <a:pt x="161" y="61"/>
                </a:cubicBezTo>
                <a:cubicBezTo>
                  <a:pt x="161" y="60"/>
                  <a:pt x="161" y="60"/>
                  <a:pt x="161" y="60"/>
                </a:cubicBezTo>
                <a:cubicBezTo>
                  <a:pt x="160" y="58"/>
                  <a:pt x="160" y="58"/>
                  <a:pt x="160" y="58"/>
                </a:cubicBezTo>
                <a:cubicBezTo>
                  <a:pt x="159" y="53"/>
                  <a:pt x="157" y="48"/>
                  <a:pt x="155" y="44"/>
                </a:cubicBezTo>
                <a:cubicBezTo>
                  <a:pt x="150" y="35"/>
                  <a:pt x="142" y="33"/>
                  <a:pt x="137" y="33"/>
                </a:cubicBezTo>
                <a:cubicBezTo>
                  <a:pt x="134" y="33"/>
                  <a:pt x="131" y="33"/>
                  <a:pt x="128" y="33"/>
                </a:cubicBezTo>
                <a:cubicBezTo>
                  <a:pt x="123" y="27"/>
                  <a:pt x="113" y="23"/>
                  <a:pt x="99" y="28"/>
                </a:cubicBezTo>
                <a:cubicBezTo>
                  <a:pt x="97" y="28"/>
                  <a:pt x="95" y="29"/>
                  <a:pt x="93" y="30"/>
                </a:cubicBezTo>
                <a:cubicBezTo>
                  <a:pt x="92" y="31"/>
                  <a:pt x="90" y="32"/>
                  <a:pt x="89" y="33"/>
                </a:cubicBezTo>
                <a:cubicBezTo>
                  <a:pt x="84" y="30"/>
                  <a:pt x="76" y="30"/>
                  <a:pt x="68" y="35"/>
                </a:cubicBezTo>
                <a:cubicBezTo>
                  <a:pt x="67" y="35"/>
                  <a:pt x="64" y="37"/>
                  <a:pt x="63" y="38"/>
                </a:cubicBezTo>
                <a:cubicBezTo>
                  <a:pt x="61" y="39"/>
                  <a:pt x="60" y="40"/>
                  <a:pt x="59" y="41"/>
                </a:cubicBezTo>
                <a:cubicBezTo>
                  <a:pt x="52" y="30"/>
                  <a:pt x="46" y="19"/>
                  <a:pt x="44" y="17"/>
                </a:cubicBezTo>
                <a:cubicBezTo>
                  <a:pt x="44" y="16"/>
                  <a:pt x="44" y="16"/>
                  <a:pt x="44" y="16"/>
                </a:cubicBezTo>
                <a:cubicBezTo>
                  <a:pt x="44" y="16"/>
                  <a:pt x="44" y="16"/>
                  <a:pt x="44" y="16"/>
                </a:cubicBezTo>
                <a:cubicBezTo>
                  <a:pt x="37" y="5"/>
                  <a:pt x="25" y="0"/>
                  <a:pt x="13" y="7"/>
                </a:cubicBezTo>
                <a:close/>
              </a:path>
            </a:pathLst>
          </a:custGeom>
          <a:solidFill>
            <a:srgbClr val="806D3E"/>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76" name="组合 75"/>
          <p:cNvGrpSpPr>
            <a:grpSpLocks noChangeAspect="1"/>
          </p:cNvGrpSpPr>
          <p:nvPr userDrawn="1"/>
        </p:nvGrpSpPr>
        <p:grpSpPr>
          <a:xfrm>
            <a:off x="1344173" y="5871097"/>
            <a:ext cx="396000" cy="321564"/>
            <a:chOff x="3175" y="295276"/>
            <a:chExt cx="4856163" cy="3943350"/>
          </a:xfrm>
          <a:solidFill>
            <a:srgbClr val="F3EFE5"/>
          </a:solidFill>
        </p:grpSpPr>
        <p:sp>
          <p:nvSpPr>
            <p:cNvPr id="77" name="Freeform 10"/>
            <p:cNvSpPr>
              <a:spLocks noEditPoints="1"/>
            </p:cNvSpPr>
            <p:nvPr/>
          </p:nvSpPr>
          <p:spPr bwMode="auto">
            <a:xfrm>
              <a:off x="3175" y="741363"/>
              <a:ext cx="4173538" cy="3497263"/>
            </a:xfrm>
            <a:custGeom>
              <a:gdLst>
                <a:gd name="T0" fmla="*/ 957 w 1111"/>
                <a:gd name="T1" fmla="*/ 394 h 930"/>
                <a:gd name="T2" fmla="*/ 936 w 1111"/>
                <a:gd name="T3" fmla="*/ 362 h 930"/>
                <a:gd name="T4" fmla="*/ 936 w 1111"/>
                <a:gd name="T5" fmla="*/ 235 h 930"/>
                <a:gd name="T6" fmla="*/ 652 w 1111"/>
                <a:gd name="T7" fmla="*/ 233 h 930"/>
                <a:gd name="T8" fmla="*/ 622 w 1111"/>
                <a:gd name="T9" fmla="*/ 219 h 930"/>
                <a:gd name="T10" fmla="*/ 608 w 1111"/>
                <a:gd name="T11" fmla="*/ 70 h 930"/>
                <a:gd name="T12" fmla="*/ 190 w 1111"/>
                <a:gd name="T13" fmla="*/ 233 h 930"/>
                <a:gd name="T14" fmla="*/ 0 w 1111"/>
                <a:gd name="T15" fmla="*/ 591 h 930"/>
                <a:gd name="T16" fmla="*/ 534 w 1111"/>
                <a:gd name="T17" fmla="*/ 930 h 930"/>
                <a:gd name="T18" fmla="*/ 1111 w 1111"/>
                <a:gd name="T19" fmla="*/ 568 h 930"/>
                <a:gd name="T20" fmla="*/ 957 w 1111"/>
                <a:gd name="T21" fmla="*/ 394 h 930"/>
                <a:gd name="T22" fmla="*/ 535 w 1111"/>
                <a:gd name="T23" fmla="*/ 854 h 930"/>
                <a:gd name="T24" fmla="*/ 128 w 1111"/>
                <a:gd name="T25" fmla="*/ 641 h 930"/>
                <a:gd name="T26" fmla="*/ 485 w 1111"/>
                <a:gd name="T27" fmla="*/ 353 h 930"/>
                <a:gd name="T28" fmla="*/ 892 w 1111"/>
                <a:gd name="T29" fmla="*/ 565 h 930"/>
                <a:gd name="T30" fmla="*/ 535 w 1111"/>
                <a:gd name="T31" fmla="*/ 854 h 9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1" h="930">
                  <a:moveTo>
                    <a:pt x="957" y="394"/>
                  </a:moveTo>
                  <a:cubicBezTo>
                    <a:pt x="939" y="389"/>
                    <a:pt x="926" y="385"/>
                    <a:pt x="936" y="362"/>
                  </a:cubicBezTo>
                  <a:cubicBezTo>
                    <a:pt x="956" y="311"/>
                    <a:pt x="958" y="266"/>
                    <a:pt x="936" y="235"/>
                  </a:cubicBezTo>
                  <a:cubicBezTo>
                    <a:pt x="895" y="176"/>
                    <a:pt x="782" y="179"/>
                    <a:pt x="652" y="233"/>
                  </a:cubicBezTo>
                  <a:cubicBezTo>
                    <a:pt x="652" y="233"/>
                    <a:pt x="611" y="251"/>
                    <a:pt x="622" y="219"/>
                  </a:cubicBezTo>
                  <a:cubicBezTo>
                    <a:pt x="642" y="155"/>
                    <a:pt x="639" y="101"/>
                    <a:pt x="608" y="70"/>
                  </a:cubicBezTo>
                  <a:cubicBezTo>
                    <a:pt x="537" y="0"/>
                    <a:pt x="350" y="73"/>
                    <a:pt x="190" y="233"/>
                  </a:cubicBezTo>
                  <a:cubicBezTo>
                    <a:pt x="69" y="353"/>
                    <a:pt x="0" y="481"/>
                    <a:pt x="0" y="591"/>
                  </a:cubicBezTo>
                  <a:cubicBezTo>
                    <a:pt x="0" y="801"/>
                    <a:pt x="270" y="930"/>
                    <a:pt x="534" y="930"/>
                  </a:cubicBezTo>
                  <a:cubicBezTo>
                    <a:pt x="881" y="930"/>
                    <a:pt x="1111" y="728"/>
                    <a:pt x="1111" y="568"/>
                  </a:cubicBezTo>
                  <a:cubicBezTo>
                    <a:pt x="1111" y="472"/>
                    <a:pt x="1030" y="417"/>
                    <a:pt x="957" y="394"/>
                  </a:cubicBezTo>
                  <a:close/>
                  <a:moveTo>
                    <a:pt x="535" y="854"/>
                  </a:moveTo>
                  <a:cubicBezTo>
                    <a:pt x="324" y="875"/>
                    <a:pt x="142" y="779"/>
                    <a:pt x="128" y="641"/>
                  </a:cubicBezTo>
                  <a:cubicBezTo>
                    <a:pt x="114" y="503"/>
                    <a:pt x="274" y="373"/>
                    <a:pt x="485" y="353"/>
                  </a:cubicBezTo>
                  <a:cubicBezTo>
                    <a:pt x="696" y="332"/>
                    <a:pt x="878" y="427"/>
                    <a:pt x="892" y="565"/>
                  </a:cubicBezTo>
                  <a:cubicBezTo>
                    <a:pt x="906" y="704"/>
                    <a:pt x="746" y="833"/>
                    <a:pt x="535" y="85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1"/>
            <p:cNvSpPr/>
            <p:nvPr/>
          </p:nvSpPr>
          <p:spPr bwMode="auto">
            <a:xfrm>
              <a:off x="3094038" y="295276"/>
              <a:ext cx="1765300" cy="1868488"/>
            </a:xfrm>
            <a:custGeom>
              <a:gdLst>
                <a:gd name="T0" fmla="*/ 364 w 470"/>
                <a:gd name="T1" fmla="*/ 128 h 497"/>
                <a:gd name="T2" fmla="*/ 43 w 470"/>
                <a:gd name="T3" fmla="*/ 24 h 497"/>
                <a:gd name="T4" fmla="*/ 43 w 470"/>
                <a:gd name="T5" fmla="*/ 24 h 497"/>
                <a:gd name="T6" fmla="*/ 5 w 470"/>
                <a:gd name="T7" fmla="*/ 82 h 497"/>
                <a:gd name="T8" fmla="*/ 63 w 470"/>
                <a:gd name="T9" fmla="*/ 119 h 497"/>
                <a:gd name="T10" fmla="*/ 291 w 470"/>
                <a:gd name="T11" fmla="*/ 193 h 497"/>
                <a:gd name="T12" fmla="*/ 341 w 470"/>
                <a:gd name="T13" fmla="*/ 428 h 497"/>
                <a:gd name="T14" fmla="*/ 341 w 470"/>
                <a:gd name="T15" fmla="*/ 428 h 497"/>
                <a:gd name="T16" fmla="*/ 373 w 470"/>
                <a:gd name="T17" fmla="*/ 489 h 497"/>
                <a:gd name="T18" fmla="*/ 434 w 470"/>
                <a:gd name="T19" fmla="*/ 458 h 497"/>
                <a:gd name="T20" fmla="*/ 434 w 470"/>
                <a:gd name="T21" fmla="*/ 458 h 497"/>
                <a:gd name="T22" fmla="*/ 364 w 470"/>
                <a:gd name="T23" fmla="*/ 12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97">
                  <a:moveTo>
                    <a:pt x="364" y="128"/>
                  </a:moveTo>
                  <a:cubicBezTo>
                    <a:pt x="280" y="35"/>
                    <a:pt x="157" y="0"/>
                    <a:pt x="43" y="24"/>
                  </a:cubicBezTo>
                  <a:cubicBezTo>
                    <a:pt x="43" y="24"/>
                    <a:pt x="43" y="24"/>
                    <a:pt x="43" y="24"/>
                  </a:cubicBezTo>
                  <a:cubicBezTo>
                    <a:pt x="16" y="30"/>
                    <a:pt x="0" y="55"/>
                    <a:pt x="5" y="82"/>
                  </a:cubicBezTo>
                  <a:cubicBezTo>
                    <a:pt x="11" y="108"/>
                    <a:pt x="37" y="125"/>
                    <a:pt x="63" y="119"/>
                  </a:cubicBezTo>
                  <a:cubicBezTo>
                    <a:pt x="144" y="102"/>
                    <a:pt x="232" y="127"/>
                    <a:pt x="291" y="193"/>
                  </a:cubicBezTo>
                  <a:cubicBezTo>
                    <a:pt x="351" y="259"/>
                    <a:pt x="367" y="349"/>
                    <a:pt x="341" y="428"/>
                  </a:cubicBezTo>
                  <a:cubicBezTo>
                    <a:pt x="341" y="428"/>
                    <a:pt x="341" y="428"/>
                    <a:pt x="341" y="428"/>
                  </a:cubicBezTo>
                  <a:cubicBezTo>
                    <a:pt x="333" y="453"/>
                    <a:pt x="347" y="481"/>
                    <a:pt x="373" y="489"/>
                  </a:cubicBezTo>
                  <a:cubicBezTo>
                    <a:pt x="398" y="497"/>
                    <a:pt x="426" y="483"/>
                    <a:pt x="434" y="458"/>
                  </a:cubicBezTo>
                  <a:cubicBezTo>
                    <a:pt x="434" y="458"/>
                    <a:pt x="434" y="458"/>
                    <a:pt x="434" y="458"/>
                  </a:cubicBezTo>
                  <a:cubicBezTo>
                    <a:pt x="470" y="347"/>
                    <a:pt x="447" y="220"/>
                    <a:pt x="364" y="128"/>
                  </a:cubicBezTo>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2"/>
            <p:cNvSpPr/>
            <p:nvPr/>
          </p:nvSpPr>
          <p:spPr bwMode="auto">
            <a:xfrm>
              <a:off x="3252788" y="974726"/>
              <a:ext cx="919163" cy="969963"/>
            </a:xfrm>
            <a:custGeom>
              <a:gdLst>
                <a:gd name="T0" fmla="*/ 193 w 245"/>
                <a:gd name="T1" fmla="*/ 63 h 258"/>
                <a:gd name="T2" fmla="*/ 37 w 245"/>
                <a:gd name="T3" fmla="*/ 12 h 258"/>
                <a:gd name="T4" fmla="*/ 5 w 245"/>
                <a:gd name="T5" fmla="*/ 62 h 258"/>
                <a:gd name="T6" fmla="*/ 54 w 245"/>
                <a:gd name="T7" fmla="*/ 94 h 258"/>
                <a:gd name="T8" fmla="*/ 54 w 245"/>
                <a:gd name="T9" fmla="*/ 94 h 258"/>
                <a:gd name="T10" fmla="*/ 131 w 245"/>
                <a:gd name="T11" fmla="*/ 119 h 258"/>
                <a:gd name="T12" fmla="*/ 148 w 245"/>
                <a:gd name="T13" fmla="*/ 198 h 258"/>
                <a:gd name="T14" fmla="*/ 148 w 245"/>
                <a:gd name="T15" fmla="*/ 198 h 258"/>
                <a:gd name="T16" fmla="*/ 175 w 245"/>
                <a:gd name="T17" fmla="*/ 251 h 258"/>
                <a:gd name="T18" fmla="*/ 228 w 245"/>
                <a:gd name="T19" fmla="*/ 223 h 258"/>
                <a:gd name="T20" fmla="*/ 193 w 245"/>
                <a:gd name="T21" fmla="*/ 63 h 2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58">
                  <a:moveTo>
                    <a:pt x="193" y="63"/>
                  </a:moveTo>
                  <a:cubicBezTo>
                    <a:pt x="153" y="18"/>
                    <a:pt x="92" y="0"/>
                    <a:pt x="37" y="12"/>
                  </a:cubicBezTo>
                  <a:cubicBezTo>
                    <a:pt x="14" y="17"/>
                    <a:pt x="0" y="39"/>
                    <a:pt x="5" y="62"/>
                  </a:cubicBezTo>
                  <a:cubicBezTo>
                    <a:pt x="9" y="85"/>
                    <a:pt x="32" y="99"/>
                    <a:pt x="54" y="94"/>
                  </a:cubicBezTo>
                  <a:cubicBezTo>
                    <a:pt x="54" y="94"/>
                    <a:pt x="54" y="94"/>
                    <a:pt x="54" y="94"/>
                  </a:cubicBezTo>
                  <a:cubicBezTo>
                    <a:pt x="82" y="89"/>
                    <a:pt x="111" y="97"/>
                    <a:pt x="131" y="119"/>
                  </a:cubicBezTo>
                  <a:cubicBezTo>
                    <a:pt x="151" y="141"/>
                    <a:pt x="156" y="171"/>
                    <a:pt x="148" y="198"/>
                  </a:cubicBezTo>
                  <a:cubicBezTo>
                    <a:pt x="148" y="198"/>
                    <a:pt x="148" y="198"/>
                    <a:pt x="148" y="198"/>
                  </a:cubicBezTo>
                  <a:cubicBezTo>
                    <a:pt x="141" y="220"/>
                    <a:pt x="153" y="243"/>
                    <a:pt x="175" y="251"/>
                  </a:cubicBezTo>
                  <a:cubicBezTo>
                    <a:pt x="197" y="258"/>
                    <a:pt x="220" y="246"/>
                    <a:pt x="228" y="223"/>
                  </a:cubicBezTo>
                  <a:cubicBezTo>
                    <a:pt x="245" y="169"/>
                    <a:pt x="234" y="108"/>
                    <a:pt x="193" y="63"/>
                  </a:cubicBezTo>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3"/>
            <p:cNvSpPr>
              <a:spLocks noEditPoints="1"/>
            </p:cNvSpPr>
            <p:nvPr/>
          </p:nvSpPr>
          <p:spPr bwMode="auto">
            <a:xfrm>
              <a:off x="957263" y="2370138"/>
              <a:ext cx="1724025" cy="1485900"/>
            </a:xfrm>
            <a:custGeom>
              <a:gdLst>
                <a:gd name="T0" fmla="*/ 302 w 459"/>
                <a:gd name="T1" fmla="*/ 26 h 395"/>
                <a:gd name="T2" fmla="*/ 45 w 459"/>
                <a:gd name="T3" fmla="*/ 138 h 395"/>
                <a:gd name="T4" fmla="*/ 144 w 459"/>
                <a:gd name="T5" fmla="*/ 362 h 395"/>
                <a:gd name="T6" fmla="*/ 416 w 459"/>
                <a:gd name="T7" fmla="*/ 246 h 395"/>
                <a:gd name="T8" fmla="*/ 302 w 459"/>
                <a:gd name="T9" fmla="*/ 26 h 395"/>
                <a:gd name="T10" fmla="*/ 225 w 459"/>
                <a:gd name="T11" fmla="*/ 256 h 395"/>
                <a:gd name="T12" fmla="*/ 128 w 459"/>
                <a:gd name="T13" fmla="*/ 288 h 395"/>
                <a:gd name="T14" fmla="*/ 107 w 459"/>
                <a:gd name="T15" fmla="*/ 204 h 395"/>
                <a:gd name="T16" fmla="*/ 202 w 459"/>
                <a:gd name="T17" fmla="*/ 172 h 395"/>
                <a:gd name="T18" fmla="*/ 225 w 459"/>
                <a:gd name="T19" fmla="*/ 256 h 395"/>
                <a:gd name="T20" fmla="*/ 292 w 459"/>
                <a:gd name="T21" fmla="*/ 170 h 395"/>
                <a:gd name="T22" fmla="*/ 256 w 459"/>
                <a:gd name="T23" fmla="*/ 184 h 395"/>
                <a:gd name="T24" fmla="*/ 247 w 459"/>
                <a:gd name="T25" fmla="*/ 152 h 395"/>
                <a:gd name="T26" fmla="*/ 282 w 459"/>
                <a:gd name="T27" fmla="*/ 139 h 395"/>
                <a:gd name="T28" fmla="*/ 292 w 459"/>
                <a:gd name="T29" fmla="*/ 170 h 3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395">
                  <a:moveTo>
                    <a:pt x="302" y="26"/>
                  </a:moveTo>
                  <a:cubicBezTo>
                    <a:pt x="202" y="0"/>
                    <a:pt x="88" y="50"/>
                    <a:pt x="45" y="138"/>
                  </a:cubicBezTo>
                  <a:cubicBezTo>
                    <a:pt x="0" y="229"/>
                    <a:pt x="43" y="329"/>
                    <a:pt x="144" y="362"/>
                  </a:cubicBezTo>
                  <a:cubicBezTo>
                    <a:pt x="249" y="395"/>
                    <a:pt x="373" y="343"/>
                    <a:pt x="416" y="246"/>
                  </a:cubicBezTo>
                  <a:cubicBezTo>
                    <a:pt x="459" y="151"/>
                    <a:pt x="406" y="53"/>
                    <a:pt x="302" y="26"/>
                  </a:cubicBezTo>
                  <a:close/>
                  <a:moveTo>
                    <a:pt x="225" y="256"/>
                  </a:moveTo>
                  <a:cubicBezTo>
                    <a:pt x="205" y="289"/>
                    <a:pt x="161" y="303"/>
                    <a:pt x="128" y="288"/>
                  </a:cubicBezTo>
                  <a:cubicBezTo>
                    <a:pt x="96" y="273"/>
                    <a:pt x="86" y="236"/>
                    <a:pt x="107" y="204"/>
                  </a:cubicBezTo>
                  <a:cubicBezTo>
                    <a:pt x="127" y="172"/>
                    <a:pt x="169" y="158"/>
                    <a:pt x="202" y="172"/>
                  </a:cubicBezTo>
                  <a:cubicBezTo>
                    <a:pt x="235" y="186"/>
                    <a:pt x="245" y="224"/>
                    <a:pt x="225" y="256"/>
                  </a:cubicBezTo>
                  <a:close/>
                  <a:moveTo>
                    <a:pt x="292" y="170"/>
                  </a:moveTo>
                  <a:cubicBezTo>
                    <a:pt x="285" y="183"/>
                    <a:pt x="269" y="189"/>
                    <a:pt x="256" y="184"/>
                  </a:cubicBezTo>
                  <a:cubicBezTo>
                    <a:pt x="243" y="178"/>
                    <a:pt x="240" y="164"/>
                    <a:pt x="247" y="152"/>
                  </a:cubicBezTo>
                  <a:cubicBezTo>
                    <a:pt x="254" y="140"/>
                    <a:pt x="270" y="134"/>
                    <a:pt x="282" y="139"/>
                  </a:cubicBezTo>
                  <a:cubicBezTo>
                    <a:pt x="295" y="143"/>
                    <a:pt x="300" y="158"/>
                    <a:pt x="292" y="17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1" name="组合 80"/>
          <p:cNvGrpSpPr>
            <a:grpSpLocks noChangeAspect="1"/>
          </p:cNvGrpSpPr>
          <p:nvPr userDrawn="1"/>
        </p:nvGrpSpPr>
        <p:grpSpPr>
          <a:xfrm>
            <a:off x="1344173" y="5445823"/>
            <a:ext cx="396000" cy="319355"/>
            <a:chOff x="2482850" y="17463"/>
            <a:chExt cx="442913" cy="357188"/>
          </a:xfrm>
          <a:solidFill>
            <a:srgbClr val="F3EFE5"/>
          </a:solidFill>
        </p:grpSpPr>
        <p:sp>
          <p:nvSpPr>
            <p:cNvPr id="82" name="Freeform 14"/>
            <p:cNvSpPr/>
            <p:nvPr/>
          </p:nvSpPr>
          <p:spPr bwMode="auto">
            <a:xfrm>
              <a:off x="2482850" y="17463"/>
              <a:ext cx="442913" cy="204788"/>
            </a:xfrm>
            <a:custGeom>
              <a:gdLst>
                <a:gd name="T0" fmla="*/ 553 w 558"/>
                <a:gd name="T1" fmla="*/ 229 h 257"/>
                <a:gd name="T2" fmla="*/ 354 w 558"/>
                <a:gd name="T3" fmla="*/ 30 h 257"/>
                <a:gd name="T4" fmla="*/ 354 w 558"/>
                <a:gd name="T5" fmla="*/ 30 h 257"/>
                <a:gd name="T6" fmla="*/ 346 w 558"/>
                <a:gd name="T7" fmla="*/ 24 h 257"/>
                <a:gd name="T8" fmla="*/ 339 w 558"/>
                <a:gd name="T9" fmla="*/ 17 h 257"/>
                <a:gd name="T10" fmla="*/ 329 w 558"/>
                <a:gd name="T11" fmla="*/ 12 h 257"/>
                <a:gd name="T12" fmla="*/ 320 w 558"/>
                <a:gd name="T13" fmla="*/ 7 h 257"/>
                <a:gd name="T14" fmla="*/ 310 w 558"/>
                <a:gd name="T15" fmla="*/ 3 h 257"/>
                <a:gd name="T16" fmla="*/ 300 w 558"/>
                <a:gd name="T17" fmla="*/ 1 h 257"/>
                <a:gd name="T18" fmla="*/ 290 w 558"/>
                <a:gd name="T19" fmla="*/ 0 h 257"/>
                <a:gd name="T20" fmla="*/ 280 w 558"/>
                <a:gd name="T21" fmla="*/ 0 h 257"/>
                <a:gd name="T22" fmla="*/ 280 w 558"/>
                <a:gd name="T23" fmla="*/ 0 h 257"/>
                <a:gd name="T24" fmla="*/ 268 w 558"/>
                <a:gd name="T25" fmla="*/ 0 h 257"/>
                <a:gd name="T26" fmla="*/ 258 w 558"/>
                <a:gd name="T27" fmla="*/ 1 h 257"/>
                <a:gd name="T28" fmla="*/ 248 w 558"/>
                <a:gd name="T29" fmla="*/ 3 h 257"/>
                <a:gd name="T30" fmla="*/ 238 w 558"/>
                <a:gd name="T31" fmla="*/ 7 h 257"/>
                <a:gd name="T32" fmla="*/ 229 w 558"/>
                <a:gd name="T33" fmla="*/ 12 h 257"/>
                <a:gd name="T34" fmla="*/ 220 w 558"/>
                <a:gd name="T35" fmla="*/ 17 h 257"/>
                <a:gd name="T36" fmla="*/ 212 w 558"/>
                <a:gd name="T37" fmla="*/ 24 h 257"/>
                <a:gd name="T38" fmla="*/ 204 w 558"/>
                <a:gd name="T39" fmla="*/ 30 h 257"/>
                <a:gd name="T40" fmla="*/ 169 w 558"/>
                <a:gd name="T41" fmla="*/ 65 h 257"/>
                <a:gd name="T42" fmla="*/ 169 w 558"/>
                <a:gd name="T43" fmla="*/ 17 h 257"/>
                <a:gd name="T44" fmla="*/ 84 w 558"/>
                <a:gd name="T45" fmla="*/ 17 h 257"/>
                <a:gd name="T46" fmla="*/ 84 w 558"/>
                <a:gd name="T47" fmla="*/ 151 h 257"/>
                <a:gd name="T48" fmla="*/ 5 w 558"/>
                <a:gd name="T49" fmla="*/ 229 h 257"/>
                <a:gd name="T50" fmla="*/ 5 w 558"/>
                <a:gd name="T51" fmla="*/ 229 h 257"/>
                <a:gd name="T52" fmla="*/ 1 w 558"/>
                <a:gd name="T53" fmla="*/ 234 h 257"/>
                <a:gd name="T54" fmla="*/ 0 w 558"/>
                <a:gd name="T55" fmla="*/ 240 h 257"/>
                <a:gd name="T56" fmla="*/ 1 w 558"/>
                <a:gd name="T57" fmla="*/ 247 h 257"/>
                <a:gd name="T58" fmla="*/ 5 w 558"/>
                <a:gd name="T59" fmla="*/ 252 h 257"/>
                <a:gd name="T60" fmla="*/ 5 w 558"/>
                <a:gd name="T61" fmla="*/ 252 h 257"/>
                <a:gd name="T62" fmla="*/ 10 w 558"/>
                <a:gd name="T63" fmla="*/ 255 h 257"/>
                <a:gd name="T64" fmla="*/ 16 w 558"/>
                <a:gd name="T65" fmla="*/ 257 h 257"/>
                <a:gd name="T66" fmla="*/ 23 w 558"/>
                <a:gd name="T67" fmla="*/ 255 h 257"/>
                <a:gd name="T68" fmla="*/ 29 w 558"/>
                <a:gd name="T69" fmla="*/ 252 h 257"/>
                <a:gd name="T70" fmla="*/ 227 w 558"/>
                <a:gd name="T71" fmla="*/ 54 h 257"/>
                <a:gd name="T72" fmla="*/ 227 w 558"/>
                <a:gd name="T73" fmla="*/ 54 h 257"/>
                <a:gd name="T74" fmla="*/ 238 w 558"/>
                <a:gd name="T75" fmla="*/ 45 h 257"/>
                <a:gd name="T76" fmla="*/ 251 w 558"/>
                <a:gd name="T77" fmla="*/ 37 h 257"/>
                <a:gd name="T78" fmla="*/ 265 w 558"/>
                <a:gd name="T79" fmla="*/ 34 h 257"/>
                <a:gd name="T80" fmla="*/ 280 w 558"/>
                <a:gd name="T81" fmla="*/ 32 h 257"/>
                <a:gd name="T82" fmla="*/ 280 w 558"/>
                <a:gd name="T83" fmla="*/ 32 h 257"/>
                <a:gd name="T84" fmla="*/ 293 w 558"/>
                <a:gd name="T85" fmla="*/ 34 h 257"/>
                <a:gd name="T86" fmla="*/ 307 w 558"/>
                <a:gd name="T87" fmla="*/ 37 h 257"/>
                <a:gd name="T88" fmla="*/ 320 w 558"/>
                <a:gd name="T89" fmla="*/ 45 h 257"/>
                <a:gd name="T90" fmla="*/ 331 w 558"/>
                <a:gd name="T91" fmla="*/ 54 h 257"/>
                <a:gd name="T92" fmla="*/ 530 w 558"/>
                <a:gd name="T93" fmla="*/ 252 h 257"/>
                <a:gd name="T94" fmla="*/ 530 w 558"/>
                <a:gd name="T95" fmla="*/ 252 h 257"/>
                <a:gd name="T96" fmla="*/ 535 w 558"/>
                <a:gd name="T97" fmla="*/ 255 h 257"/>
                <a:gd name="T98" fmla="*/ 542 w 558"/>
                <a:gd name="T99" fmla="*/ 257 h 257"/>
                <a:gd name="T100" fmla="*/ 548 w 558"/>
                <a:gd name="T101" fmla="*/ 255 h 257"/>
                <a:gd name="T102" fmla="*/ 553 w 558"/>
                <a:gd name="T103" fmla="*/ 252 h 257"/>
                <a:gd name="T104" fmla="*/ 553 w 558"/>
                <a:gd name="T105" fmla="*/ 252 h 257"/>
                <a:gd name="T106" fmla="*/ 557 w 558"/>
                <a:gd name="T107" fmla="*/ 247 h 257"/>
                <a:gd name="T108" fmla="*/ 558 w 558"/>
                <a:gd name="T109" fmla="*/ 240 h 257"/>
                <a:gd name="T110" fmla="*/ 557 w 558"/>
                <a:gd name="T111" fmla="*/ 234 h 257"/>
                <a:gd name="T112" fmla="*/ 553 w 558"/>
                <a:gd name="T113" fmla="*/ 229 h 257"/>
                <a:gd name="T114" fmla="*/ 553 w 558"/>
                <a:gd name="T115" fmla="*/ 229 h 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8" h="257">
                  <a:moveTo>
                    <a:pt x="553" y="229"/>
                  </a:moveTo>
                  <a:lnTo>
                    <a:pt x="354" y="30"/>
                  </a:lnTo>
                  <a:lnTo>
                    <a:pt x="354" y="30"/>
                  </a:lnTo>
                  <a:lnTo>
                    <a:pt x="346" y="24"/>
                  </a:lnTo>
                  <a:lnTo>
                    <a:pt x="339" y="17"/>
                  </a:lnTo>
                  <a:lnTo>
                    <a:pt x="329" y="12"/>
                  </a:lnTo>
                  <a:lnTo>
                    <a:pt x="320" y="7"/>
                  </a:lnTo>
                  <a:lnTo>
                    <a:pt x="310" y="3"/>
                  </a:lnTo>
                  <a:lnTo>
                    <a:pt x="300" y="1"/>
                  </a:lnTo>
                  <a:lnTo>
                    <a:pt x="290" y="0"/>
                  </a:lnTo>
                  <a:lnTo>
                    <a:pt x="280" y="0"/>
                  </a:lnTo>
                  <a:lnTo>
                    <a:pt x="280" y="0"/>
                  </a:lnTo>
                  <a:lnTo>
                    <a:pt x="268" y="0"/>
                  </a:lnTo>
                  <a:lnTo>
                    <a:pt x="258" y="1"/>
                  </a:lnTo>
                  <a:lnTo>
                    <a:pt x="248" y="3"/>
                  </a:lnTo>
                  <a:lnTo>
                    <a:pt x="238" y="7"/>
                  </a:lnTo>
                  <a:lnTo>
                    <a:pt x="229" y="12"/>
                  </a:lnTo>
                  <a:lnTo>
                    <a:pt x="220" y="17"/>
                  </a:lnTo>
                  <a:lnTo>
                    <a:pt x="212" y="24"/>
                  </a:lnTo>
                  <a:lnTo>
                    <a:pt x="204" y="30"/>
                  </a:lnTo>
                  <a:lnTo>
                    <a:pt x="169" y="65"/>
                  </a:lnTo>
                  <a:lnTo>
                    <a:pt x="169" y="17"/>
                  </a:lnTo>
                  <a:lnTo>
                    <a:pt x="84" y="17"/>
                  </a:lnTo>
                  <a:lnTo>
                    <a:pt x="84" y="151"/>
                  </a:lnTo>
                  <a:lnTo>
                    <a:pt x="5" y="229"/>
                  </a:lnTo>
                  <a:lnTo>
                    <a:pt x="5" y="229"/>
                  </a:lnTo>
                  <a:lnTo>
                    <a:pt x="1" y="234"/>
                  </a:lnTo>
                  <a:lnTo>
                    <a:pt x="0" y="240"/>
                  </a:lnTo>
                  <a:lnTo>
                    <a:pt x="1" y="247"/>
                  </a:lnTo>
                  <a:lnTo>
                    <a:pt x="5" y="252"/>
                  </a:lnTo>
                  <a:lnTo>
                    <a:pt x="5" y="252"/>
                  </a:lnTo>
                  <a:lnTo>
                    <a:pt x="10" y="255"/>
                  </a:lnTo>
                  <a:lnTo>
                    <a:pt x="16" y="257"/>
                  </a:lnTo>
                  <a:lnTo>
                    <a:pt x="23" y="255"/>
                  </a:lnTo>
                  <a:lnTo>
                    <a:pt x="29" y="252"/>
                  </a:lnTo>
                  <a:lnTo>
                    <a:pt x="227" y="54"/>
                  </a:lnTo>
                  <a:lnTo>
                    <a:pt x="227" y="54"/>
                  </a:lnTo>
                  <a:lnTo>
                    <a:pt x="238" y="45"/>
                  </a:lnTo>
                  <a:lnTo>
                    <a:pt x="251" y="37"/>
                  </a:lnTo>
                  <a:lnTo>
                    <a:pt x="265" y="34"/>
                  </a:lnTo>
                  <a:lnTo>
                    <a:pt x="280" y="32"/>
                  </a:lnTo>
                  <a:lnTo>
                    <a:pt x="280" y="32"/>
                  </a:lnTo>
                  <a:lnTo>
                    <a:pt x="293" y="34"/>
                  </a:lnTo>
                  <a:lnTo>
                    <a:pt x="307" y="37"/>
                  </a:lnTo>
                  <a:lnTo>
                    <a:pt x="320" y="45"/>
                  </a:lnTo>
                  <a:lnTo>
                    <a:pt x="331" y="54"/>
                  </a:lnTo>
                  <a:lnTo>
                    <a:pt x="530" y="252"/>
                  </a:lnTo>
                  <a:lnTo>
                    <a:pt x="530" y="252"/>
                  </a:lnTo>
                  <a:lnTo>
                    <a:pt x="535" y="255"/>
                  </a:lnTo>
                  <a:lnTo>
                    <a:pt x="542" y="257"/>
                  </a:lnTo>
                  <a:lnTo>
                    <a:pt x="548" y="255"/>
                  </a:lnTo>
                  <a:lnTo>
                    <a:pt x="553" y="252"/>
                  </a:lnTo>
                  <a:lnTo>
                    <a:pt x="553" y="252"/>
                  </a:lnTo>
                  <a:lnTo>
                    <a:pt x="557" y="247"/>
                  </a:lnTo>
                  <a:lnTo>
                    <a:pt x="558" y="240"/>
                  </a:lnTo>
                  <a:lnTo>
                    <a:pt x="557" y="234"/>
                  </a:lnTo>
                  <a:lnTo>
                    <a:pt x="553" y="229"/>
                  </a:lnTo>
                  <a:lnTo>
                    <a:pt x="553" y="22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5"/>
            <p:cNvSpPr/>
            <p:nvPr/>
          </p:nvSpPr>
          <p:spPr bwMode="auto">
            <a:xfrm>
              <a:off x="2543175" y="65088"/>
              <a:ext cx="322263" cy="309563"/>
            </a:xfrm>
            <a:custGeom>
              <a:gdLst>
                <a:gd name="T0" fmla="*/ 249 w 404"/>
                <a:gd name="T1" fmla="*/ 20 h 389"/>
                <a:gd name="T2" fmla="*/ 249 w 404"/>
                <a:gd name="T3" fmla="*/ 20 h 389"/>
                <a:gd name="T4" fmla="*/ 239 w 404"/>
                <a:gd name="T5" fmla="*/ 11 h 389"/>
                <a:gd name="T6" fmla="*/ 228 w 404"/>
                <a:gd name="T7" fmla="*/ 5 h 389"/>
                <a:gd name="T8" fmla="*/ 215 w 404"/>
                <a:gd name="T9" fmla="*/ 1 h 389"/>
                <a:gd name="T10" fmla="*/ 203 w 404"/>
                <a:gd name="T11" fmla="*/ 0 h 389"/>
                <a:gd name="T12" fmla="*/ 203 w 404"/>
                <a:gd name="T13" fmla="*/ 0 h 389"/>
                <a:gd name="T14" fmla="*/ 189 w 404"/>
                <a:gd name="T15" fmla="*/ 1 h 389"/>
                <a:gd name="T16" fmla="*/ 177 w 404"/>
                <a:gd name="T17" fmla="*/ 5 h 389"/>
                <a:gd name="T18" fmla="*/ 166 w 404"/>
                <a:gd name="T19" fmla="*/ 11 h 389"/>
                <a:gd name="T20" fmla="*/ 156 w 404"/>
                <a:gd name="T21" fmla="*/ 20 h 389"/>
                <a:gd name="T22" fmla="*/ 0 w 404"/>
                <a:gd name="T23" fmla="*/ 175 h 389"/>
                <a:gd name="T24" fmla="*/ 0 w 404"/>
                <a:gd name="T25" fmla="*/ 354 h 389"/>
                <a:gd name="T26" fmla="*/ 0 w 404"/>
                <a:gd name="T27" fmla="*/ 354 h 389"/>
                <a:gd name="T28" fmla="*/ 1 w 404"/>
                <a:gd name="T29" fmla="*/ 360 h 389"/>
                <a:gd name="T30" fmla="*/ 2 w 404"/>
                <a:gd name="T31" fmla="*/ 367 h 389"/>
                <a:gd name="T32" fmla="*/ 6 w 404"/>
                <a:gd name="T33" fmla="*/ 373 h 389"/>
                <a:gd name="T34" fmla="*/ 10 w 404"/>
                <a:gd name="T35" fmla="*/ 378 h 389"/>
                <a:gd name="T36" fmla="*/ 16 w 404"/>
                <a:gd name="T37" fmla="*/ 383 h 389"/>
                <a:gd name="T38" fmla="*/ 21 w 404"/>
                <a:gd name="T39" fmla="*/ 385 h 389"/>
                <a:gd name="T40" fmla="*/ 29 w 404"/>
                <a:gd name="T41" fmla="*/ 388 h 389"/>
                <a:gd name="T42" fmla="*/ 35 w 404"/>
                <a:gd name="T43" fmla="*/ 389 h 389"/>
                <a:gd name="T44" fmla="*/ 122 w 404"/>
                <a:gd name="T45" fmla="*/ 389 h 389"/>
                <a:gd name="T46" fmla="*/ 122 w 404"/>
                <a:gd name="T47" fmla="*/ 283 h 389"/>
                <a:gd name="T48" fmla="*/ 122 w 404"/>
                <a:gd name="T49" fmla="*/ 283 h 389"/>
                <a:gd name="T50" fmla="*/ 122 w 404"/>
                <a:gd name="T51" fmla="*/ 278 h 389"/>
                <a:gd name="T52" fmla="*/ 123 w 404"/>
                <a:gd name="T53" fmla="*/ 275 h 389"/>
                <a:gd name="T54" fmla="*/ 126 w 404"/>
                <a:gd name="T55" fmla="*/ 271 h 389"/>
                <a:gd name="T56" fmla="*/ 128 w 404"/>
                <a:gd name="T57" fmla="*/ 267 h 389"/>
                <a:gd name="T58" fmla="*/ 132 w 404"/>
                <a:gd name="T59" fmla="*/ 264 h 389"/>
                <a:gd name="T60" fmla="*/ 136 w 404"/>
                <a:gd name="T61" fmla="*/ 262 h 389"/>
                <a:gd name="T62" fmla="*/ 140 w 404"/>
                <a:gd name="T63" fmla="*/ 261 h 389"/>
                <a:gd name="T64" fmla="*/ 145 w 404"/>
                <a:gd name="T65" fmla="*/ 259 h 389"/>
                <a:gd name="T66" fmla="*/ 259 w 404"/>
                <a:gd name="T67" fmla="*/ 259 h 389"/>
                <a:gd name="T68" fmla="*/ 259 w 404"/>
                <a:gd name="T69" fmla="*/ 259 h 389"/>
                <a:gd name="T70" fmla="*/ 264 w 404"/>
                <a:gd name="T71" fmla="*/ 261 h 389"/>
                <a:gd name="T72" fmla="*/ 268 w 404"/>
                <a:gd name="T73" fmla="*/ 262 h 389"/>
                <a:gd name="T74" fmla="*/ 272 w 404"/>
                <a:gd name="T75" fmla="*/ 264 h 389"/>
                <a:gd name="T76" fmla="*/ 276 w 404"/>
                <a:gd name="T77" fmla="*/ 267 h 389"/>
                <a:gd name="T78" fmla="*/ 278 w 404"/>
                <a:gd name="T79" fmla="*/ 271 h 389"/>
                <a:gd name="T80" fmla="*/ 281 w 404"/>
                <a:gd name="T81" fmla="*/ 275 h 389"/>
                <a:gd name="T82" fmla="*/ 282 w 404"/>
                <a:gd name="T83" fmla="*/ 278 h 389"/>
                <a:gd name="T84" fmla="*/ 283 w 404"/>
                <a:gd name="T85" fmla="*/ 283 h 389"/>
                <a:gd name="T86" fmla="*/ 283 w 404"/>
                <a:gd name="T87" fmla="*/ 389 h 389"/>
                <a:gd name="T88" fmla="*/ 369 w 404"/>
                <a:gd name="T89" fmla="*/ 389 h 389"/>
                <a:gd name="T90" fmla="*/ 369 w 404"/>
                <a:gd name="T91" fmla="*/ 389 h 389"/>
                <a:gd name="T92" fmla="*/ 376 w 404"/>
                <a:gd name="T93" fmla="*/ 388 h 389"/>
                <a:gd name="T94" fmla="*/ 383 w 404"/>
                <a:gd name="T95" fmla="*/ 385 h 389"/>
                <a:gd name="T96" fmla="*/ 389 w 404"/>
                <a:gd name="T97" fmla="*/ 383 h 389"/>
                <a:gd name="T98" fmla="*/ 394 w 404"/>
                <a:gd name="T99" fmla="*/ 378 h 389"/>
                <a:gd name="T100" fmla="*/ 398 w 404"/>
                <a:gd name="T101" fmla="*/ 373 h 389"/>
                <a:gd name="T102" fmla="*/ 402 w 404"/>
                <a:gd name="T103" fmla="*/ 367 h 389"/>
                <a:gd name="T104" fmla="*/ 403 w 404"/>
                <a:gd name="T105" fmla="*/ 360 h 389"/>
                <a:gd name="T106" fmla="*/ 404 w 404"/>
                <a:gd name="T107" fmla="*/ 354 h 389"/>
                <a:gd name="T108" fmla="*/ 404 w 404"/>
                <a:gd name="T109" fmla="*/ 175 h 389"/>
                <a:gd name="T110" fmla="*/ 249 w 404"/>
                <a:gd name="T111" fmla="*/ 20 h 3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389">
                  <a:moveTo>
                    <a:pt x="249" y="20"/>
                  </a:moveTo>
                  <a:lnTo>
                    <a:pt x="249" y="20"/>
                  </a:lnTo>
                  <a:lnTo>
                    <a:pt x="239" y="11"/>
                  </a:lnTo>
                  <a:lnTo>
                    <a:pt x="228" y="5"/>
                  </a:lnTo>
                  <a:lnTo>
                    <a:pt x="215" y="1"/>
                  </a:lnTo>
                  <a:lnTo>
                    <a:pt x="203" y="0"/>
                  </a:lnTo>
                  <a:lnTo>
                    <a:pt x="203" y="0"/>
                  </a:lnTo>
                  <a:lnTo>
                    <a:pt x="189" y="1"/>
                  </a:lnTo>
                  <a:lnTo>
                    <a:pt x="177" y="5"/>
                  </a:lnTo>
                  <a:lnTo>
                    <a:pt x="166" y="11"/>
                  </a:lnTo>
                  <a:lnTo>
                    <a:pt x="156" y="20"/>
                  </a:lnTo>
                  <a:lnTo>
                    <a:pt x="0" y="175"/>
                  </a:lnTo>
                  <a:lnTo>
                    <a:pt x="0" y="354"/>
                  </a:lnTo>
                  <a:lnTo>
                    <a:pt x="0" y="354"/>
                  </a:lnTo>
                  <a:lnTo>
                    <a:pt x="1" y="360"/>
                  </a:lnTo>
                  <a:lnTo>
                    <a:pt x="2" y="367"/>
                  </a:lnTo>
                  <a:lnTo>
                    <a:pt x="6" y="373"/>
                  </a:lnTo>
                  <a:lnTo>
                    <a:pt x="10" y="378"/>
                  </a:lnTo>
                  <a:lnTo>
                    <a:pt x="16" y="383"/>
                  </a:lnTo>
                  <a:lnTo>
                    <a:pt x="21" y="385"/>
                  </a:lnTo>
                  <a:lnTo>
                    <a:pt x="29" y="388"/>
                  </a:lnTo>
                  <a:lnTo>
                    <a:pt x="35" y="389"/>
                  </a:lnTo>
                  <a:lnTo>
                    <a:pt x="122" y="389"/>
                  </a:lnTo>
                  <a:lnTo>
                    <a:pt x="122" y="283"/>
                  </a:lnTo>
                  <a:lnTo>
                    <a:pt x="122" y="283"/>
                  </a:lnTo>
                  <a:lnTo>
                    <a:pt x="122" y="278"/>
                  </a:lnTo>
                  <a:lnTo>
                    <a:pt x="123" y="275"/>
                  </a:lnTo>
                  <a:lnTo>
                    <a:pt x="126" y="271"/>
                  </a:lnTo>
                  <a:lnTo>
                    <a:pt x="128" y="267"/>
                  </a:lnTo>
                  <a:lnTo>
                    <a:pt x="132" y="264"/>
                  </a:lnTo>
                  <a:lnTo>
                    <a:pt x="136" y="262"/>
                  </a:lnTo>
                  <a:lnTo>
                    <a:pt x="140" y="261"/>
                  </a:lnTo>
                  <a:lnTo>
                    <a:pt x="145" y="259"/>
                  </a:lnTo>
                  <a:lnTo>
                    <a:pt x="259" y="259"/>
                  </a:lnTo>
                  <a:lnTo>
                    <a:pt x="259" y="259"/>
                  </a:lnTo>
                  <a:lnTo>
                    <a:pt x="264" y="261"/>
                  </a:lnTo>
                  <a:lnTo>
                    <a:pt x="268" y="262"/>
                  </a:lnTo>
                  <a:lnTo>
                    <a:pt x="272" y="264"/>
                  </a:lnTo>
                  <a:lnTo>
                    <a:pt x="276" y="267"/>
                  </a:lnTo>
                  <a:lnTo>
                    <a:pt x="278" y="271"/>
                  </a:lnTo>
                  <a:lnTo>
                    <a:pt x="281" y="275"/>
                  </a:lnTo>
                  <a:lnTo>
                    <a:pt x="282" y="278"/>
                  </a:lnTo>
                  <a:lnTo>
                    <a:pt x="283" y="283"/>
                  </a:lnTo>
                  <a:lnTo>
                    <a:pt x="283" y="389"/>
                  </a:lnTo>
                  <a:lnTo>
                    <a:pt x="369" y="389"/>
                  </a:lnTo>
                  <a:lnTo>
                    <a:pt x="369" y="389"/>
                  </a:lnTo>
                  <a:lnTo>
                    <a:pt x="376" y="388"/>
                  </a:lnTo>
                  <a:lnTo>
                    <a:pt x="383" y="385"/>
                  </a:lnTo>
                  <a:lnTo>
                    <a:pt x="389" y="383"/>
                  </a:lnTo>
                  <a:lnTo>
                    <a:pt x="394" y="378"/>
                  </a:lnTo>
                  <a:lnTo>
                    <a:pt x="398" y="373"/>
                  </a:lnTo>
                  <a:lnTo>
                    <a:pt x="402" y="367"/>
                  </a:lnTo>
                  <a:lnTo>
                    <a:pt x="403" y="360"/>
                  </a:lnTo>
                  <a:lnTo>
                    <a:pt x="404" y="354"/>
                  </a:lnTo>
                  <a:lnTo>
                    <a:pt x="404" y="175"/>
                  </a:lnTo>
                  <a:lnTo>
                    <a:pt x="249" y="2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4" name="Freeform 137"/>
          <p:cNvSpPr>
            <a:spLocks noChangeAspect="1" noEditPoints="1"/>
          </p:cNvSpPr>
          <p:nvPr userDrawn="1"/>
        </p:nvSpPr>
        <p:spPr bwMode="auto">
          <a:xfrm>
            <a:off x="1362173" y="5072151"/>
            <a:ext cx="360000" cy="235670"/>
          </a:xfrm>
          <a:custGeom>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40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40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moveTo>
                  <a:pt x="8" y="21"/>
                </a:moveTo>
                <a:cubicBezTo>
                  <a:pt x="36" y="42"/>
                  <a:pt x="36" y="42"/>
                  <a:pt x="36" y="42"/>
                </a:cubicBezTo>
                <a:cubicBezTo>
                  <a:pt x="8" y="63"/>
                  <a:pt x="8" y="63"/>
                  <a:pt x="8" y="63"/>
                </a:cubicBezTo>
                <a:lnTo>
                  <a:pt x="8" y="21"/>
                </a:lnTo>
                <a:close/>
                <a:moveTo>
                  <a:pt x="120" y="68"/>
                </a:moveTo>
                <a:cubicBezTo>
                  <a:pt x="120" y="72"/>
                  <a:pt x="117" y="76"/>
                  <a:pt x="112" y="76"/>
                </a:cubicBezTo>
                <a:cubicBezTo>
                  <a:pt x="16" y="76"/>
                  <a:pt x="16" y="76"/>
                  <a:pt x="16" y="76"/>
                </a:cubicBezTo>
                <a:cubicBezTo>
                  <a:pt x="12" y="76"/>
                  <a:pt x="8" y="72"/>
                  <a:pt x="8" y="68"/>
                </a:cubicBezTo>
                <a:cubicBezTo>
                  <a:pt x="40" y="45"/>
                  <a:pt x="40" y="45"/>
                  <a:pt x="40" y="45"/>
                </a:cubicBezTo>
                <a:cubicBezTo>
                  <a:pt x="57" y="58"/>
                  <a:pt x="57" y="58"/>
                  <a:pt x="57" y="58"/>
                </a:cubicBezTo>
                <a:cubicBezTo>
                  <a:pt x="59" y="59"/>
                  <a:pt x="62" y="60"/>
                  <a:pt x="64" y="60"/>
                </a:cubicBezTo>
                <a:cubicBezTo>
                  <a:pt x="67" y="60"/>
                  <a:pt x="69" y="59"/>
                  <a:pt x="71" y="58"/>
                </a:cubicBezTo>
                <a:cubicBezTo>
                  <a:pt x="89" y="45"/>
                  <a:pt x="89" y="45"/>
                  <a:pt x="89" y="45"/>
                </a:cubicBezTo>
                <a:lnTo>
                  <a:pt x="120" y="68"/>
                </a:lnTo>
                <a:close/>
                <a:moveTo>
                  <a:pt x="120" y="63"/>
                </a:moveTo>
                <a:cubicBezTo>
                  <a:pt x="92" y="42"/>
                  <a:pt x="92" y="42"/>
                  <a:pt x="92" y="42"/>
                </a:cubicBezTo>
                <a:cubicBezTo>
                  <a:pt x="120" y="21"/>
                  <a:pt x="120" y="21"/>
                  <a:pt x="120" y="21"/>
                </a:cubicBezTo>
                <a:lnTo>
                  <a:pt x="120" y="63"/>
                </a:lnTo>
                <a:close/>
                <a:moveTo>
                  <a:pt x="69" y="54"/>
                </a:moveTo>
                <a:cubicBezTo>
                  <a:pt x="68" y="55"/>
                  <a:pt x="66" y="56"/>
                  <a:pt x="64" y="56"/>
                </a:cubicBezTo>
                <a:cubicBezTo>
                  <a:pt x="62" y="56"/>
                  <a:pt x="61" y="55"/>
                  <a:pt x="59" y="54"/>
                </a:cubicBezTo>
                <a:cubicBezTo>
                  <a:pt x="43" y="42"/>
                  <a:pt x="43" y="42"/>
                  <a:pt x="43" y="42"/>
                </a:cubicBezTo>
                <a:cubicBezTo>
                  <a:pt x="40" y="40"/>
                  <a:pt x="40" y="40"/>
                  <a:pt x="40" y="40"/>
                </a:cubicBezTo>
                <a:cubicBezTo>
                  <a:pt x="8" y="16"/>
                  <a:pt x="8" y="16"/>
                  <a:pt x="8" y="16"/>
                </a:cubicBezTo>
                <a:cubicBezTo>
                  <a:pt x="8" y="16"/>
                  <a:pt x="8" y="16"/>
                  <a:pt x="8" y="16"/>
                </a:cubicBezTo>
                <a:cubicBezTo>
                  <a:pt x="8" y="12"/>
                  <a:pt x="12" y="8"/>
                  <a:pt x="16" y="8"/>
                </a:cubicBezTo>
                <a:cubicBezTo>
                  <a:pt x="112" y="8"/>
                  <a:pt x="112" y="8"/>
                  <a:pt x="112" y="8"/>
                </a:cubicBezTo>
                <a:cubicBezTo>
                  <a:pt x="117" y="8"/>
                  <a:pt x="120" y="12"/>
                  <a:pt x="120" y="16"/>
                </a:cubicBezTo>
                <a:lnTo>
                  <a:pt x="69" y="54"/>
                </a:lnTo>
                <a:close/>
              </a:path>
            </a:pathLst>
          </a:custGeom>
          <a:solidFill>
            <a:srgbClr val="F3EFE5"/>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val="42225969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3" name="文本框 2"/>
          <p:cNvSpPr txBox="1"/>
          <p:nvPr userDrawn="1"/>
        </p:nvSpPr>
        <p:spPr>
          <a:xfrm>
            <a:off x="204063" y="400385"/>
            <a:ext cx="4490332" cy="769441"/>
          </a:xfrm>
          <a:prstGeom prst="rect">
            <a:avLst/>
          </a:prstGeom>
          <a:noFill/>
        </p:spPr>
        <p:txBody>
          <a:bodyPr wrap="none" rtlCol="0">
            <a:spAutoFit/>
          </a:bodyPr>
          <a:lstStyle/>
          <a:p>
            <a:r>
              <a:rPr lang="zh-CN" altLang="en-US" sz="2000" smtClean="0">
                <a:solidFill>
                  <a:schemeClr val="bg1"/>
                </a:solidFill>
                <a:latin typeface="+mn-ea"/>
                <a:ea typeface="+mn-ea"/>
              </a:rPr>
              <a:t>第一章  </a:t>
            </a:r>
            <a:r>
              <a:rPr lang="zh-CN" altLang="en-US" sz="4400" b="1" smtClean="0">
                <a:solidFill>
                  <a:schemeClr val="bg1"/>
                </a:solidFill>
                <a:latin typeface="+mn-ea"/>
                <a:ea typeface="+mn-ea"/>
              </a:rPr>
              <a:t>唤醒品牌意识</a:t>
            </a:r>
            <a:endParaRPr lang="zh-CN" altLang="en-US" sz="4400" b="1">
              <a:solidFill>
                <a:schemeClr val="bg1"/>
              </a:solidFill>
              <a:latin typeface="+mn-ea"/>
              <a:ea typeface="+mn-ea"/>
            </a:endParaRPr>
          </a:p>
        </p:txBody>
      </p:sp>
    </p:spTree>
    <p:extLst>
      <p:ext uri="{BB962C8B-B14F-4D97-AF65-F5344CB8AC3E}">
        <p14:creationId val="325368365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2" name="文本框 1"/>
          <p:cNvSpPr txBox="1"/>
          <p:nvPr userDrawn="1"/>
        </p:nvSpPr>
        <p:spPr>
          <a:xfrm>
            <a:off x="432667" y="400385"/>
            <a:ext cx="5618846" cy="769441"/>
          </a:xfrm>
          <a:prstGeom prst="rect">
            <a:avLst/>
          </a:prstGeom>
          <a:noFill/>
        </p:spPr>
        <p:txBody>
          <a:bodyPr wrap="none" rtlCol="0">
            <a:spAutoFit/>
          </a:bodyPr>
          <a:lstStyle/>
          <a:p>
            <a:r>
              <a:rPr lang="zh-CN" altLang="en-US" sz="2000" smtClean="0">
                <a:solidFill>
                  <a:schemeClr val="bg1"/>
                </a:solidFill>
                <a:latin typeface="+mn-ea"/>
                <a:ea typeface="+mn-ea"/>
              </a:rPr>
              <a:t>第二章  </a:t>
            </a:r>
            <a:r>
              <a:rPr lang="zh-CN" altLang="en-US" sz="4400" b="1" smtClean="0">
                <a:solidFill>
                  <a:schemeClr val="bg1"/>
                </a:solidFill>
                <a:latin typeface="+mn-ea"/>
                <a:ea typeface="+mn-ea"/>
              </a:rPr>
              <a:t>理解个人品牌内涵</a:t>
            </a:r>
            <a:endParaRPr lang="zh-CN" altLang="en-US" sz="4400" b="1">
              <a:solidFill>
                <a:schemeClr val="bg1"/>
              </a:solidFill>
              <a:latin typeface="+mn-ea"/>
              <a:ea typeface="+mn-ea"/>
            </a:endParaRPr>
          </a:p>
        </p:txBody>
      </p:sp>
    </p:spTree>
    <p:extLst>
      <p:ext uri="{BB962C8B-B14F-4D97-AF65-F5344CB8AC3E}">
        <p14:creationId val="65653140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2" name="文本框 1"/>
          <p:cNvSpPr txBox="1"/>
          <p:nvPr userDrawn="1"/>
        </p:nvSpPr>
        <p:spPr>
          <a:xfrm>
            <a:off x="432667" y="400385"/>
            <a:ext cx="5618846" cy="769441"/>
          </a:xfrm>
          <a:prstGeom prst="rect">
            <a:avLst/>
          </a:prstGeom>
          <a:noFill/>
        </p:spPr>
        <p:txBody>
          <a:bodyPr wrap="none" rtlCol="0">
            <a:spAutoFit/>
          </a:bodyPr>
          <a:lstStyle/>
          <a:p>
            <a:r>
              <a:rPr lang="zh-CN" altLang="en-US" sz="2000" smtClean="0">
                <a:solidFill>
                  <a:schemeClr val="bg1"/>
                </a:solidFill>
                <a:latin typeface="+mn-ea"/>
                <a:ea typeface="+mn-ea"/>
              </a:rPr>
              <a:t>第三章  </a:t>
            </a:r>
            <a:r>
              <a:rPr lang="zh-CN" altLang="en-US" sz="4400" b="1" smtClean="0">
                <a:solidFill>
                  <a:schemeClr val="bg1"/>
                </a:solidFill>
                <a:latin typeface="+mn-ea"/>
                <a:ea typeface="+mn-ea"/>
              </a:rPr>
              <a:t>实施个人品牌塑造</a:t>
            </a:r>
            <a:endParaRPr lang="zh-CN" altLang="en-US" sz="4400" b="1">
              <a:solidFill>
                <a:schemeClr val="bg1"/>
              </a:solidFill>
              <a:latin typeface="+mn-ea"/>
              <a:ea typeface="+mn-ea"/>
            </a:endParaRPr>
          </a:p>
        </p:txBody>
      </p:sp>
    </p:spTree>
    <p:extLst>
      <p:ext uri="{BB962C8B-B14F-4D97-AF65-F5344CB8AC3E}">
        <p14:creationId val="156769796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比较">
    <p:spTree>
      <p:nvGrpSpPr>
        <p:cNvPr id="1" name=""/>
        <p:cNvGrpSpPr/>
        <p:nvPr/>
      </p:nvGrpSpPr>
      <p:grpSpPr>
        <a:xfrm>
          <a:off x="0" y="0"/>
          <a:ext cx="0" cy="0"/>
        </a:xfrm>
      </p:grpSpPr>
      <p:sp>
        <p:nvSpPr>
          <p:cNvPr id="2" name="文本框 1"/>
          <p:cNvSpPr txBox="1"/>
          <p:nvPr userDrawn="1"/>
        </p:nvSpPr>
        <p:spPr>
          <a:xfrm>
            <a:off x="432667" y="400385"/>
            <a:ext cx="5618846" cy="769441"/>
          </a:xfrm>
          <a:prstGeom prst="rect">
            <a:avLst/>
          </a:prstGeom>
          <a:noFill/>
        </p:spPr>
        <p:txBody>
          <a:bodyPr wrap="none" rtlCol="0">
            <a:spAutoFit/>
          </a:bodyPr>
          <a:lstStyle/>
          <a:p>
            <a:r>
              <a:rPr lang="zh-CN" altLang="en-US" sz="2000" smtClean="0">
                <a:solidFill>
                  <a:schemeClr val="bg1"/>
                </a:solidFill>
                <a:latin typeface="+mn-ea"/>
                <a:ea typeface="+mn-ea"/>
              </a:rPr>
              <a:t>第四章  </a:t>
            </a:r>
            <a:r>
              <a:rPr lang="zh-CN" altLang="en-US" sz="4400" b="1" smtClean="0">
                <a:solidFill>
                  <a:schemeClr val="bg1"/>
                </a:solidFill>
                <a:latin typeface="+mn-ea"/>
                <a:ea typeface="+mn-ea"/>
              </a:rPr>
              <a:t>传播个人品牌价值</a:t>
            </a:r>
            <a:endParaRPr lang="zh-CN" altLang="en-US" sz="4400" b="1">
              <a:solidFill>
                <a:schemeClr val="bg1"/>
              </a:solidFill>
              <a:latin typeface="+mn-ea"/>
              <a:ea typeface="+mn-ea"/>
            </a:endParaRPr>
          </a:p>
        </p:txBody>
      </p:sp>
    </p:spTree>
    <p:extLst>
      <p:ext uri="{BB962C8B-B14F-4D97-AF65-F5344CB8AC3E}">
        <p14:creationId val="26657643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274093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999457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283363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media/image1.jpeg" Type="http://schemas.openxmlformats.org/officeDocument/2006/relationships/image"/><Relationship Id="rId8" Target="../media/image4.jpeg" Type="http://schemas.openxmlformats.org/officeDocument/2006/relationships/image"/><Relationship Id="rId9" Target="../media/image5.jpeg" Type="http://schemas.openxmlformats.org/officeDocument/2006/relationships/imag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Picture 2" descr="F:\360云盘\02-个人资料\！PPT图片及版面资源\04-PPT精选插图\04-背景图\多边形临时\lv2.jpg"/>
          <p:cNvPicPr>
            <a:picLocks noChangeAspect="1" noChangeArrowheads="1"/>
          </p:cNvPicPr>
          <p:nvPr userDrawn="1"/>
        </p:nvPicPr>
        <p:blipFill>
          <a:blip r:embed="rId7">
            <a:extLst>
              <a:ext uri="{28A0092B-C50C-407E-A947-70E740481C1C}">
                <a14:useLocalDpi/>
              </a:ext>
            </a:extLst>
          </a:blip>
          <a:stretch>
            <a:fillRect/>
          </a:stretch>
        </p:blipFill>
        <p:spPr bwMode="auto">
          <a:xfrm>
            <a:off x="0" y="0"/>
            <a:ext cx="12192000" cy="6858000"/>
          </a:xfrm>
          <a:prstGeom prst="rect">
            <a:avLst/>
          </a:prstGeom>
          <a:noFill/>
          <a:extLst>
            <a:ext uri="{909E8E84-426E-40DD-AFC4-6F175D3DCCD1}">
              <a14:hiddenFill>
                <a:solidFill>
                  <a:srgbClr val="FFFFFF"/>
                </a:solidFill>
              </a14:hiddenFill>
            </a:ext>
          </a:extLst>
        </p:spPr>
      </p:pic>
      <p:pic>
        <p:nvPicPr>
          <p:cNvPr id="10" name="图片 9"/>
          <p:cNvPicPr>
            <a:picLocks noChangeAspect="1"/>
          </p:cNvPicPr>
          <p:nvPr userDrawn="1"/>
        </p:nvPicPr>
        <p:blipFill>
          <a:blip r:embed="rId8">
            <a:extLst>
              <a:ext uri="{28A0092B-C50C-407E-A947-70E740481C1C}">
                <a14:useLocalDpi val="0"/>
              </a:ext>
            </a:extLst>
          </a:blip>
          <a:stretch>
            <a:fillRect/>
          </a:stretch>
        </p:blipFill>
        <p:spPr>
          <a:xfrm>
            <a:off x="0" y="0"/>
            <a:ext cx="12192000" cy="6858000"/>
          </a:xfrm>
          <a:prstGeom prst="rect">
            <a:avLst/>
          </a:prstGeom>
        </p:spPr>
      </p:pic>
      <p:pic>
        <p:nvPicPr>
          <p:cNvPr id="12" name="Picture 2" descr="F:\360云盘\02-个人资料\！PPT图片及版面资源\04-PPT精选插图\04-背景图\多边形临时\lv2.jpg"/>
          <p:cNvPicPr>
            <a:picLocks noChangeAspect="1" noChangeArrowheads="1"/>
          </p:cNvPicPr>
          <p:nvPr userDrawn="1"/>
        </p:nvPicPr>
        <p:blipFill>
          <a:blip r:embed="rId9">
            <a:extLst>
              <a:ext uri="{28A0092B-C50C-407E-A947-70E740481C1C}">
                <a14:useLocalDpi/>
              </a:ext>
            </a:extLst>
          </a:blip>
          <a:stretch>
            <a:fillRect/>
          </a:stretch>
        </p:blipFill>
        <p:spPr bwMode="auto">
          <a:xfrm>
            <a:off x="0" y="0"/>
            <a:ext cx="12192000" cy="1155700"/>
          </a:xfrm>
          <a:prstGeom prst="rect">
            <a:avLst/>
          </a:prstGeom>
          <a:noFill/>
          <a:extLst>
            <a:ext uri="{909E8E84-426E-40DD-AFC4-6F175D3DCCD1}">
              <a14:hiddenFill>
                <a:solidFill>
                  <a:srgbClr val="FFFFFF"/>
                </a:solidFill>
              </a14:hiddenFill>
            </a:ext>
          </a:extLst>
        </p:spPr>
      </p:pic>
      <p:sp>
        <p:nvSpPr>
          <p:cNvPr id="13" name="矩形 12"/>
          <p:cNvSpPr/>
          <p:nvPr userDrawn="1"/>
        </p:nvSpPr>
        <p:spPr>
          <a:xfrm>
            <a:off x="0" y="1155700"/>
            <a:ext cx="12192000" cy="36000"/>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1"/>
            <a:ext cx="12192000" cy="6857999"/>
          </a:xfrm>
          <a:prstGeom prst="rect">
            <a:avLst/>
          </a:prstGeom>
          <a:gradFill>
            <a:gsLst>
              <a:gs pos="0">
                <a:schemeClr val="tx1">
                  <a:lumMod val="95000"/>
                  <a:lumOff val="5000"/>
                  <a:alpha val="0"/>
                </a:schemeClr>
              </a:gs>
              <a:gs pos="74000">
                <a:schemeClr val="tx1">
                  <a:lumMod val="95000"/>
                  <a:lumOff val="5000"/>
                  <a:alpha val="23000"/>
                </a:schemeClr>
              </a:gs>
              <a:gs pos="100000">
                <a:schemeClr val="tx1">
                  <a:lumMod val="95000"/>
                  <a:lumOff val="5000"/>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11459842" y="6297928"/>
            <a:ext cx="359813" cy="360000"/>
          </a:xfrm>
          <a:prstGeom prst="ellipse">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a:latin typeface="微软雅黑" panose="020b0503020204020204" pitchFamily="34" charset="-122"/>
              <a:ea typeface="微软雅黑" panose="020b0503020204020204" pitchFamily="34" charset="-122"/>
            </a:endParaRPr>
          </a:p>
        </p:txBody>
      </p:sp>
      <p:sp>
        <p:nvSpPr>
          <p:cNvPr id="8" name="TextBox 15"/>
          <p:cNvSpPr txBox="1"/>
          <p:nvPr userDrawn="1"/>
        </p:nvSpPr>
        <p:spPr>
          <a:xfrm>
            <a:off x="11314703" y="6308651"/>
            <a:ext cx="650091"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a:solidFill>
                <a:schemeClr val="bg1"/>
              </a:solidFill>
              <a:latin typeface="Arial Unicode MS" pitchFamily="34" charset="-122"/>
              <a:ea typeface="Arial Unicode MS" pitchFamily="34" charset="-122"/>
              <a:cs typeface="Arial Unicode MS" pitchFamily="34" charset="-122"/>
            </a:endParaRPr>
          </a:p>
        </p:txBody>
      </p:sp>
    </p:spTree>
    <p:extLst>
      <p:ext uri="{BB962C8B-B14F-4D97-AF65-F5344CB8AC3E}">
        <p14:creationId val="426099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2015/5/24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584347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http://www.51pptmoban.com/"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剪去对角的矩形 8"/>
          <p:cNvSpPr/>
          <p:nvPr/>
        </p:nvSpPr>
        <p:spPr>
          <a:xfrm>
            <a:off x="371900" y="3429000"/>
            <a:ext cx="4187221" cy="479685"/>
          </a:xfrm>
          <a:prstGeom prst="snip2Diag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solidFill>
                  <a:schemeClr val="bg1"/>
                </a:solidFill>
                <a:latin charset="-122" pitchFamily="34" typeface="微软雅黑"/>
                <a:ea charset="-122" pitchFamily="34" typeface="微软雅黑"/>
              </a:rPr>
              <a:t>  布衣公子微信公众号：HR-PPT</a:t>
            </a:r>
          </a:p>
        </p:txBody>
      </p:sp>
      <p:sp>
        <p:nvSpPr>
          <p:cNvPr id="2" name="文本框 1"/>
          <p:cNvSpPr txBox="1"/>
          <p:nvPr/>
        </p:nvSpPr>
        <p:spPr>
          <a:xfrm>
            <a:off x="259491" y="1558617"/>
            <a:ext cx="9378779" cy="1737360"/>
          </a:xfrm>
          <a:prstGeom prst="rect">
            <a:avLst/>
          </a:prstGeom>
          <a:noFill/>
        </p:spPr>
        <p:txBody>
          <a:bodyPr rtlCol="0" wrap="square">
            <a:spAutoFit/>
          </a:bodyPr>
          <a:lstStyle/>
          <a:p>
            <a:pPr algn="l"/>
            <a:r>
              <a:rPr altLang="en-US" b="1" lang="zh-CN" smtClean="0" sz="10800">
                <a:solidFill>
                  <a:schemeClr val="bg1"/>
                </a:solidFill>
                <a:effectLst>
                  <a:outerShdw algn="tl" blurRad="38100" dir="2700000" dist="38100">
                    <a:srgbClr val="000000">
                      <a:alpha val="43137"/>
                    </a:srgbClr>
                  </a:outerShdw>
                </a:effectLst>
                <a:latin typeface="+mn-ea"/>
                <a:ea typeface="+mn-ea"/>
              </a:rPr>
              <a:t>职场个人品牌</a:t>
            </a:r>
          </a:p>
        </p:txBody>
      </p:sp>
      <p:sp>
        <p:nvSpPr>
          <p:cNvPr id="8" name="Freeform 9"/>
          <p:cNvSpPr>
            <a:spLocks noEditPoints="1"/>
          </p:cNvSpPr>
          <p:nvPr/>
        </p:nvSpPr>
        <p:spPr bwMode="black">
          <a:xfrm>
            <a:off x="478778" y="3488842"/>
            <a:ext cx="360000" cy="360000"/>
          </a:xfrm>
          <a:custGeom>
            <a:gdLst>
              <a:gd fmla="*/ 88 w 149" name="T0"/>
              <a:gd fmla="*/ 67 h 149" name="T1"/>
              <a:gd fmla="*/ 65 w 149" name="T2"/>
              <a:gd fmla="*/ 46 h 149" name="T3"/>
              <a:gd fmla="*/ 84 w 149" name="T4"/>
              <a:gd fmla="*/ 46 h 149" name="T5"/>
              <a:gd fmla="*/ 115 w 149" name="T6"/>
              <a:gd fmla="*/ 75 h 149" name="T7"/>
              <a:gd fmla="*/ 84 w 149" name="T8"/>
              <a:gd fmla="*/ 104 h 149" name="T9"/>
              <a:gd fmla="*/ 65 w 149" name="T10"/>
              <a:gd fmla="*/ 104 h 149" name="T11"/>
              <a:gd fmla="*/ 88 w 149" name="T12"/>
              <a:gd fmla="*/ 82 h 149" name="T13"/>
              <a:gd fmla="*/ 36 w 149" name="T14"/>
              <a:gd fmla="*/ 82 h 149" name="T15"/>
              <a:gd fmla="*/ 36 w 149" name="T16"/>
              <a:gd fmla="*/ 67 h 149" name="T17"/>
              <a:gd fmla="*/ 88 w 149" name="T18"/>
              <a:gd fmla="*/ 67 h 149" name="T19"/>
              <a:gd fmla="*/ 74 w 149" name="T20"/>
              <a:gd fmla="*/ 9 h 149" name="T21"/>
              <a:gd fmla="*/ 140 w 149" name="T22"/>
              <a:gd fmla="*/ 75 h 149" name="T23"/>
              <a:gd fmla="*/ 74 w 149" name="T24"/>
              <a:gd fmla="*/ 140 h 149" name="T25"/>
              <a:gd fmla="*/ 9 w 149" name="T26"/>
              <a:gd fmla="*/ 75 h 149" name="T27"/>
              <a:gd fmla="*/ 74 w 149" name="T28"/>
              <a:gd fmla="*/ 9 h 149" name="T29"/>
              <a:gd fmla="*/ 74 w 149" name="T30"/>
              <a:gd fmla="*/ 0 h 149" name="T31"/>
              <a:gd fmla="*/ 0 w 149" name="T32"/>
              <a:gd fmla="*/ 75 h 149" name="T33"/>
              <a:gd fmla="*/ 74 w 149" name="T34"/>
              <a:gd fmla="*/ 149 h 149" name="T35"/>
              <a:gd fmla="*/ 149 w 149" name="T36"/>
              <a:gd fmla="*/ 75 h 149" name="T37"/>
              <a:gd fmla="*/ 74 w 149" name="T38"/>
              <a:gd fmla="*/ 0 h 1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9" w="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alpha val="94000"/>
            </a:schemeClr>
          </a:solidFill>
          <a:ln>
            <a:noFill/>
            <a:headEnd len="med" type="none" w="med"/>
            <a:tailEnd len="med" type="none" w="med"/>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146304" compatLnSpc="1" forceAA="0" fromWordArt="0" horzOverflow="overflow" lIns="548640" numCol="1" rIns="0" rot="0" rtlCol="0" spcCol="0" spcFirstLastPara="0" tIns="146304" vert="horz" vertOverflow="overflow" wrap="square">
            <a:prstTxWarp prst="textNoShape">
              <a:avLst/>
            </a:prstTxWarp>
            <a:noAutofit/>
          </a:bodyPr>
          <a:lstStyle/>
          <a:p>
            <a:endParaRPr lang="en-US" sz="3200">
              <a:gradFill>
                <a:gsLst>
                  <a:gs pos="0">
                    <a:srgbClr val="FFFFFF"/>
                  </a:gs>
                  <a:gs pos="100000">
                    <a:srgbClr val="FFFFFF"/>
                  </a:gs>
                </a:gsLst>
                <a:lin ang="5400000" scaled="0"/>
              </a:gradFill>
              <a:latin typeface="+mj-lt"/>
            </a:endParaRPr>
          </a:p>
        </p:txBody>
      </p:sp>
      <p:grpSp>
        <p:nvGrpSpPr>
          <p:cNvPr id="10" name="组合 9"/>
          <p:cNvGrpSpPr/>
          <p:nvPr/>
        </p:nvGrpSpPr>
        <p:grpSpPr>
          <a:xfrm>
            <a:off x="371900" y="5634414"/>
            <a:ext cx="1711696" cy="990138"/>
            <a:chOff x="10050199" y="4100407"/>
            <a:chExt cx="1711696" cy="990138"/>
          </a:xfrm>
        </p:grpSpPr>
        <p:sp>
          <p:nvSpPr>
            <p:cNvPr id="11" name="圆角矩形 10"/>
            <p:cNvSpPr/>
            <p:nvPr userDrawn="1"/>
          </p:nvSpPr>
          <p:spPr>
            <a:xfrm>
              <a:off x="10050199" y="4105700"/>
              <a:ext cx="1660682" cy="866686"/>
            </a:xfrm>
            <a:prstGeom prst="roundRect">
              <a:avLst>
                <a:gd fmla="val 50000" name="adj"/>
              </a:avLst>
            </a:prstGeom>
            <a:solidFill>
              <a:srgbClr val="FAFAFA">
                <a:alpha val="4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userDrawn="1"/>
          </p:nvGrpSpPr>
          <p:grpSpPr>
            <a:xfrm>
              <a:off x="10231871" y="4143065"/>
              <a:ext cx="615486" cy="947480"/>
              <a:chOff x="9178925" y="1724026"/>
              <a:chExt cx="2598738" cy="4000499"/>
            </a:xfrm>
          </p:grpSpPr>
          <p:sp>
            <p:nvSpPr>
              <p:cNvPr id="15" name="Freeform 1281"/>
              <p:cNvSpPr/>
              <p:nvPr/>
            </p:nvSpPr>
            <p:spPr bwMode="auto">
              <a:xfrm>
                <a:off x="10614025" y="5267325"/>
                <a:ext cx="327025" cy="457200"/>
              </a:xfrm>
              <a:custGeom>
                <a:gdLst>
                  <a:gd fmla="*/ 206 w 206" name="T0"/>
                  <a:gd fmla="*/ 0 h 288" name="T1"/>
                  <a:gd fmla="*/ 146 w 206" name="T2"/>
                  <a:gd fmla="*/ 0 h 288" name="T3"/>
                  <a:gd fmla="*/ 61 w 206" name="T4"/>
                  <a:gd fmla="*/ 0 h 288" name="T5"/>
                  <a:gd fmla="*/ 0 w 206" name="T6"/>
                  <a:gd fmla="*/ 0 h 288" name="T7"/>
                  <a:gd fmla="*/ 0 w 206" name="T8"/>
                  <a:gd fmla="*/ 8 h 288" name="T9"/>
                  <a:gd fmla="*/ 61 w 206" name="T10"/>
                  <a:gd fmla="*/ 8 h 288" name="T11"/>
                  <a:gd fmla="*/ 61 w 206" name="T12"/>
                  <a:gd fmla="*/ 288 h 288" name="T13"/>
                  <a:gd fmla="*/ 61 w 206" name="T14"/>
                  <a:gd fmla="*/ 288 h 288" name="T15"/>
                  <a:gd fmla="*/ 146 w 206" name="T16"/>
                  <a:gd fmla="*/ 288 h 288" name="T17"/>
                  <a:gd fmla="*/ 146 w 206" name="T18"/>
                  <a:gd fmla="*/ 288 h 288" name="T19"/>
                  <a:gd fmla="*/ 146 w 206" name="T20"/>
                  <a:gd fmla="*/ 8 h 288" name="T21"/>
                  <a:gd fmla="*/ 206 w 206" name="T22"/>
                  <a:gd fmla="*/ 8 h 288" name="T23"/>
                  <a:gd fmla="*/ 206 w 206" name="T24"/>
                  <a:gd fmla="*/ 0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206">
                    <a:moveTo>
                      <a:pt x="206" y="0"/>
                    </a:moveTo>
                    <a:lnTo>
                      <a:pt x="146" y="0"/>
                    </a:lnTo>
                    <a:lnTo>
                      <a:pt x="61" y="0"/>
                    </a:lnTo>
                    <a:lnTo>
                      <a:pt x="0" y="0"/>
                    </a:lnTo>
                    <a:lnTo>
                      <a:pt x="0" y="8"/>
                    </a:lnTo>
                    <a:lnTo>
                      <a:pt x="61" y="8"/>
                    </a:lnTo>
                    <a:lnTo>
                      <a:pt x="61" y="288"/>
                    </a:lnTo>
                    <a:lnTo>
                      <a:pt x="61" y="288"/>
                    </a:lnTo>
                    <a:lnTo>
                      <a:pt x="146" y="288"/>
                    </a:lnTo>
                    <a:lnTo>
                      <a:pt x="146" y="288"/>
                    </a:lnTo>
                    <a:lnTo>
                      <a:pt x="146" y="8"/>
                    </a:lnTo>
                    <a:lnTo>
                      <a:pt x="206" y="8"/>
                    </a:lnTo>
                    <a:lnTo>
                      <a:pt x="2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283"/>
              <p:cNvSpPr/>
              <p:nvPr/>
            </p:nvSpPr>
            <p:spPr bwMode="auto">
              <a:xfrm>
                <a:off x="10999788" y="5265738"/>
                <a:ext cx="328613" cy="458787"/>
              </a:xfrm>
              <a:custGeom>
                <a:gdLst>
                  <a:gd fmla="*/ 207 w 207" name="T0"/>
                  <a:gd fmla="*/ 0 h 289" name="T1"/>
                  <a:gd fmla="*/ 85 w 207" name="T2"/>
                  <a:gd fmla="*/ 0 h 289" name="T3"/>
                  <a:gd fmla="*/ 55 w 207" name="T4"/>
                  <a:gd fmla="*/ 0 h 289" name="T5"/>
                  <a:gd fmla="*/ 0 w 207" name="T6"/>
                  <a:gd fmla="*/ 0 h 289" name="T7"/>
                  <a:gd fmla="*/ 0 w 207" name="T8"/>
                  <a:gd fmla="*/ 289 h 289" name="T9"/>
                  <a:gd fmla="*/ 55 w 207" name="T10"/>
                  <a:gd fmla="*/ 289 h 289" name="T11"/>
                  <a:gd fmla="*/ 85 w 207" name="T12"/>
                  <a:gd fmla="*/ 289 h 289" name="T13"/>
                  <a:gd fmla="*/ 207 w 207" name="T14"/>
                  <a:gd fmla="*/ 289 h 289" name="T15"/>
                  <a:gd fmla="*/ 207 w 207" name="T16"/>
                  <a:gd fmla="*/ 281 h 289" name="T17"/>
                  <a:gd fmla="*/ 85 w 207" name="T18"/>
                  <a:gd fmla="*/ 281 h 289" name="T19"/>
                  <a:gd fmla="*/ 85 w 207" name="T20"/>
                  <a:gd fmla="*/ 64 h 289" name="T21"/>
                  <a:gd fmla="*/ 161 w 207" name="T22"/>
                  <a:gd fmla="*/ 64 h 289" name="T23"/>
                  <a:gd fmla="*/ 161 w 207" name="T24"/>
                  <a:gd fmla="*/ 56 h 289" name="T25"/>
                  <a:gd fmla="*/ 85 w 207" name="T26"/>
                  <a:gd fmla="*/ 56 h 289" name="T27"/>
                  <a:gd fmla="*/ 85 w 207" name="T28"/>
                  <a:gd fmla="*/ 8 h 289" name="T29"/>
                  <a:gd fmla="*/ 207 w 207" name="T30"/>
                  <a:gd fmla="*/ 8 h 289" name="T31"/>
                  <a:gd fmla="*/ 207 w 207" name="T32"/>
                  <a:gd fmla="*/ 0 h 289" name="T33"/>
                  <a:gd fmla="*/ 207 w 207" name="T34"/>
                  <a:gd fmla="*/ 0 h 28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9" w="206">
                    <a:moveTo>
                      <a:pt x="207" y="0"/>
                    </a:moveTo>
                    <a:lnTo>
                      <a:pt x="85" y="0"/>
                    </a:lnTo>
                    <a:lnTo>
                      <a:pt x="55" y="0"/>
                    </a:lnTo>
                    <a:lnTo>
                      <a:pt x="0" y="0"/>
                    </a:lnTo>
                    <a:lnTo>
                      <a:pt x="0" y="289"/>
                    </a:lnTo>
                    <a:lnTo>
                      <a:pt x="55" y="289"/>
                    </a:lnTo>
                    <a:lnTo>
                      <a:pt x="85" y="289"/>
                    </a:lnTo>
                    <a:lnTo>
                      <a:pt x="207" y="289"/>
                    </a:lnTo>
                    <a:lnTo>
                      <a:pt x="207" y="281"/>
                    </a:lnTo>
                    <a:lnTo>
                      <a:pt x="85" y="281"/>
                    </a:lnTo>
                    <a:lnTo>
                      <a:pt x="85" y="64"/>
                    </a:lnTo>
                    <a:lnTo>
                      <a:pt x="161" y="64"/>
                    </a:lnTo>
                    <a:lnTo>
                      <a:pt x="161" y="56"/>
                    </a:lnTo>
                    <a:lnTo>
                      <a:pt x="85" y="56"/>
                    </a:lnTo>
                    <a:lnTo>
                      <a:pt x="85" y="8"/>
                    </a:lnTo>
                    <a:lnTo>
                      <a:pt x="207" y="8"/>
                    </a:lnTo>
                    <a:lnTo>
                      <a:pt x="207" y="0"/>
                    </a:lnTo>
                    <a:lnTo>
                      <a:pt x="2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284"/>
              <p:cNvSpPr/>
              <p:nvPr/>
            </p:nvSpPr>
            <p:spPr bwMode="auto">
              <a:xfrm flipH="1">
                <a:off x="11777663" y="5457825"/>
                <a:ext cx="0" cy="3175"/>
              </a:xfrm>
              <a:custGeom>
                <a:gdLst>
                  <a:gd fmla="*/ 0 h 2" name="T0"/>
                  <a:gd fmla="*/ 1 h 2" name="T1"/>
                  <a:gd fmla="*/ 2 h 2" name="T2"/>
                  <a:gd fmla="*/ 0 h 2" name="T3"/>
                </a:gdLst>
                <a:cxnLst>
                  <a:cxn ang="0">
                    <a:pos x="0" y="T0"/>
                  </a:cxn>
                  <a:cxn ang="0">
                    <a:pos x="0" y="T1"/>
                  </a:cxn>
                  <a:cxn ang="0">
                    <a:pos x="0" y="T2"/>
                  </a:cxn>
                  <a:cxn ang="0">
                    <a:pos x="0" y="T3"/>
                  </a:cxn>
                </a:cxnLst>
                <a:rect b="b" l="0" r="r" t="0"/>
                <a:pathLst>
                  <a:path h="2">
                    <a:moveTo>
                      <a:pt x="0" y="0"/>
                    </a:moveTo>
                    <a:cubicBezTo>
                      <a:pt x="0" y="0"/>
                      <a:pt x="0" y="1"/>
                      <a:pt x="0" y="1"/>
                    </a:cubicBezTo>
                    <a:cubicBezTo>
                      <a:pt x="0" y="2"/>
                      <a:pt x="0" y="2"/>
                      <a:pt x="0" y="2"/>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289"/>
              <p:cNvSpPr/>
              <p:nvPr/>
            </p:nvSpPr>
            <p:spPr bwMode="auto">
              <a:xfrm flipH="1">
                <a:off x="10291763" y="5457825"/>
                <a:ext cx="0" cy="3175"/>
              </a:xfrm>
              <a:custGeom>
                <a:gdLst>
                  <a:gd fmla="*/ 0 h 3" name="T0"/>
                  <a:gd fmla="*/ 2 h 3" name="T1"/>
                  <a:gd fmla="*/ 3 h 3" name="T2"/>
                  <a:gd fmla="*/ 0 h 3" name="T3"/>
                </a:gdLst>
                <a:cxnLst>
                  <a:cxn ang="0">
                    <a:pos x="0" y="T0"/>
                  </a:cxn>
                  <a:cxn ang="0">
                    <a:pos x="0" y="T1"/>
                  </a:cxn>
                  <a:cxn ang="0">
                    <a:pos x="0" y="T2"/>
                  </a:cxn>
                  <a:cxn ang="0">
                    <a:pos x="0" y="T3"/>
                  </a:cxn>
                </a:cxnLst>
                <a:rect b="b" l="0" r="r" t="0"/>
                <a:pathLst>
                  <a:path h="3">
                    <a:moveTo>
                      <a:pt x="0" y="0"/>
                    </a:moveTo>
                    <a:cubicBezTo>
                      <a:pt x="0" y="1"/>
                      <a:pt x="0" y="1"/>
                      <a:pt x="0" y="2"/>
                    </a:cubicBezTo>
                    <a:cubicBezTo>
                      <a:pt x="0" y="2"/>
                      <a:pt x="0" y="3"/>
                      <a:pt x="0" y="3"/>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292"/>
              <p:cNvSpPr/>
              <p:nvPr/>
            </p:nvSpPr>
            <p:spPr bwMode="auto">
              <a:xfrm>
                <a:off x="9178925" y="5267325"/>
                <a:ext cx="395288" cy="457200"/>
              </a:xfrm>
              <a:custGeom>
                <a:gdLst>
                  <a:gd fmla="*/ 249 w 249" name="T0"/>
                  <a:gd fmla="*/ 0 h 288" name="T1"/>
                  <a:gd fmla="*/ 207 w 249" name="T2"/>
                  <a:gd fmla="*/ 0 h 288" name="T3"/>
                  <a:gd fmla="*/ 164 w 249" name="T4"/>
                  <a:gd fmla="*/ 0 h 288" name="T5"/>
                  <a:gd fmla="*/ 164 w 249" name="T6"/>
                  <a:gd fmla="*/ 55 h 288" name="T7"/>
                  <a:gd fmla="*/ 85 w 249" name="T8"/>
                  <a:gd fmla="*/ 55 h 288" name="T9"/>
                  <a:gd fmla="*/ 85 w 249" name="T10"/>
                  <a:gd fmla="*/ 0 h 288" name="T11"/>
                  <a:gd fmla="*/ 0 w 249" name="T12"/>
                  <a:gd fmla="*/ 0 h 288" name="T13"/>
                  <a:gd fmla="*/ 0 w 249" name="T14"/>
                  <a:gd fmla="*/ 288 h 288" name="T15"/>
                  <a:gd fmla="*/ 85 w 249" name="T16"/>
                  <a:gd fmla="*/ 288 h 288" name="T17"/>
                  <a:gd fmla="*/ 85 w 249" name="T18"/>
                  <a:gd fmla="*/ 64 h 288" name="T19"/>
                  <a:gd fmla="*/ 164 w 249" name="T20"/>
                  <a:gd fmla="*/ 64 h 288" name="T21"/>
                  <a:gd fmla="*/ 164 w 249" name="T22"/>
                  <a:gd fmla="*/ 288 h 288" name="T23"/>
                  <a:gd fmla="*/ 207 w 249" name="T24"/>
                  <a:gd fmla="*/ 288 h 288" name="T25"/>
                  <a:gd fmla="*/ 249 w 249" name="T26"/>
                  <a:gd fmla="*/ 288 h 288" name="T27"/>
                  <a:gd fmla="*/ 249 w 249" name="T28"/>
                  <a:gd fmla="*/ 288 h 288" name="T29"/>
                  <a:gd fmla="*/ 249 w 249" name="T30"/>
                  <a:gd fmla="*/ 0 h 28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88" w="249">
                    <a:moveTo>
                      <a:pt x="249" y="0"/>
                    </a:moveTo>
                    <a:lnTo>
                      <a:pt x="207" y="0"/>
                    </a:lnTo>
                    <a:lnTo>
                      <a:pt x="164" y="0"/>
                    </a:lnTo>
                    <a:lnTo>
                      <a:pt x="164" y="55"/>
                    </a:lnTo>
                    <a:lnTo>
                      <a:pt x="85" y="55"/>
                    </a:lnTo>
                    <a:lnTo>
                      <a:pt x="85" y="0"/>
                    </a:lnTo>
                    <a:lnTo>
                      <a:pt x="0" y="0"/>
                    </a:lnTo>
                    <a:lnTo>
                      <a:pt x="0" y="288"/>
                    </a:lnTo>
                    <a:lnTo>
                      <a:pt x="85" y="288"/>
                    </a:lnTo>
                    <a:lnTo>
                      <a:pt x="85" y="64"/>
                    </a:lnTo>
                    <a:lnTo>
                      <a:pt x="164" y="64"/>
                    </a:lnTo>
                    <a:lnTo>
                      <a:pt x="164" y="288"/>
                    </a:lnTo>
                    <a:lnTo>
                      <a:pt x="207" y="288"/>
                    </a:lnTo>
                    <a:lnTo>
                      <a:pt x="249" y="288"/>
                    </a:lnTo>
                    <a:lnTo>
                      <a:pt x="249" y="288"/>
                    </a:lnTo>
                    <a:lnTo>
                      <a:pt x="24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293"/>
              <p:cNvSpPr>
                <a:spLocks noEditPoints="1"/>
              </p:cNvSpPr>
              <p:nvPr/>
            </p:nvSpPr>
            <p:spPr bwMode="auto">
              <a:xfrm>
                <a:off x="9498013" y="3370263"/>
                <a:ext cx="1916113" cy="677862"/>
              </a:xfrm>
              <a:custGeom>
                <a:gdLst>
                  <a:gd fmla="*/ 1658 w 1660" name="T0"/>
                  <a:gd fmla="*/ 103 h 587" name="T1"/>
                  <a:gd fmla="*/ 1596 w 1660" name="T2"/>
                  <a:gd fmla="*/ 68 h 587" name="T3"/>
                  <a:gd fmla="*/ 1096 w 1660" name="T4"/>
                  <a:gd fmla="*/ 39 h 587" name="T5"/>
                  <a:gd fmla="*/ 837 w 1660" name="T6"/>
                  <a:gd fmla="*/ 149 h 587" name="T7"/>
                  <a:gd fmla="*/ 823 w 1660" name="T8"/>
                  <a:gd fmla="*/ 149 h 587" name="T9"/>
                  <a:gd fmla="*/ 564 w 1660" name="T10"/>
                  <a:gd fmla="*/ 39 h 587" name="T11"/>
                  <a:gd fmla="*/ 64 w 1660" name="T12"/>
                  <a:gd fmla="*/ 68 h 587" name="T13"/>
                  <a:gd fmla="*/ 2 w 1660" name="T14"/>
                  <a:gd fmla="*/ 103 h 587" name="T15"/>
                  <a:gd fmla="*/ 27 w 1660" name="T16"/>
                  <a:gd fmla="*/ 161 h 587" name="T17"/>
                  <a:gd fmla="*/ 98 w 1660" name="T18"/>
                  <a:gd fmla="*/ 296 h 587" name="T19"/>
                  <a:gd fmla="*/ 214 w 1660" name="T20"/>
                  <a:gd fmla="*/ 541 h 587" name="T21"/>
                  <a:gd fmla="*/ 614 w 1660" name="T22"/>
                  <a:gd fmla="*/ 537 h 587" name="T23"/>
                  <a:gd fmla="*/ 828 w 1660" name="T24"/>
                  <a:gd fmla="*/ 238 h 587" name="T25"/>
                  <a:gd fmla="*/ 832 w 1660" name="T26"/>
                  <a:gd fmla="*/ 238 h 587" name="T27"/>
                  <a:gd fmla="*/ 1046 w 1660" name="T28"/>
                  <a:gd fmla="*/ 537 h 587" name="T29"/>
                  <a:gd fmla="*/ 1446 w 1660" name="T30"/>
                  <a:gd fmla="*/ 541 h 587" name="T31"/>
                  <a:gd fmla="*/ 1562 w 1660" name="T32"/>
                  <a:gd fmla="*/ 296 h 587" name="T33"/>
                  <a:gd fmla="*/ 1633 w 1660" name="T34"/>
                  <a:gd fmla="*/ 161 h 587" name="T35"/>
                  <a:gd fmla="*/ 1658 w 1660" name="T36"/>
                  <a:gd fmla="*/ 103 h 587" name="T37"/>
                  <a:gd fmla="*/ 670 w 1660" name="T38"/>
                  <a:gd fmla="*/ 341 h 587" name="T39"/>
                  <a:gd fmla="*/ 588 w 1660" name="T40"/>
                  <a:gd fmla="*/ 489 h 587" name="T41"/>
                  <a:gd fmla="*/ 411 w 1660" name="T42"/>
                  <a:gd fmla="*/ 519 h 587" name="T43"/>
                  <a:gd fmla="*/ 234 w 1660" name="T44"/>
                  <a:gd fmla="*/ 490 h 587" name="T45"/>
                  <a:gd fmla="*/ 160 w 1660" name="T46"/>
                  <a:gd fmla="*/ 316 h 587" name="T47"/>
                  <a:gd fmla="*/ 146 w 1660" name="T48"/>
                  <a:gd fmla="*/ 132 h 587" name="T49"/>
                  <a:gd fmla="*/ 405 w 1660" name="T50"/>
                  <a:gd fmla="*/ 89 h 587" name="T51"/>
                  <a:gd fmla="*/ 702 w 1660" name="T52"/>
                  <a:gd fmla="*/ 170 h 587" name="T53"/>
                  <a:gd fmla="*/ 670 w 1660" name="T54"/>
                  <a:gd fmla="*/ 341 h 587" name="T55"/>
                  <a:gd fmla="*/ 1500 w 1660" name="T56"/>
                  <a:gd fmla="*/ 316 h 587" name="T57"/>
                  <a:gd fmla="*/ 1426 w 1660" name="T58"/>
                  <a:gd fmla="*/ 490 h 587" name="T59"/>
                  <a:gd fmla="*/ 1249 w 1660" name="T60"/>
                  <a:gd fmla="*/ 519 h 587" name="T61"/>
                  <a:gd fmla="*/ 1072 w 1660" name="T62"/>
                  <a:gd fmla="*/ 489 h 587" name="T63"/>
                  <a:gd fmla="*/ 990 w 1660" name="T64"/>
                  <a:gd fmla="*/ 341 h 587" name="T65"/>
                  <a:gd fmla="*/ 958 w 1660" name="T66"/>
                  <a:gd fmla="*/ 170 h 587" name="T67"/>
                  <a:gd fmla="*/ 1255 w 1660" name="T68"/>
                  <a:gd fmla="*/ 89 h 587" name="T69"/>
                  <a:gd fmla="*/ 1514 w 1660" name="T70"/>
                  <a:gd fmla="*/ 132 h 587" name="T71"/>
                  <a:gd fmla="*/ 1500 w 1660" name="T72"/>
                  <a:gd fmla="*/ 316 h 58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87" w="1660">
                    <a:moveTo>
                      <a:pt x="1658" y="103"/>
                    </a:moveTo>
                    <a:cubicBezTo>
                      <a:pt x="1658" y="71"/>
                      <a:pt x="1653" y="83"/>
                      <a:pt x="1596" y="68"/>
                    </a:cubicBezTo>
                    <a:cubicBezTo>
                      <a:pt x="1539" y="52"/>
                      <a:pt x="1364" y="0"/>
                      <a:pt x="1096" y="39"/>
                    </a:cubicBezTo>
                    <a:cubicBezTo>
                      <a:pt x="872" y="72"/>
                      <a:pt x="929" y="146"/>
                      <a:pt x="837" y="149"/>
                    </a:cubicBezTo>
                    <a:cubicBezTo>
                      <a:pt x="823" y="149"/>
                      <a:pt x="823" y="149"/>
                      <a:pt x="823" y="149"/>
                    </a:cubicBezTo>
                    <a:cubicBezTo>
                      <a:pt x="731" y="146"/>
                      <a:pt x="788" y="72"/>
                      <a:pt x="564" y="39"/>
                    </a:cubicBezTo>
                    <a:cubicBezTo>
                      <a:pt x="296" y="0"/>
                      <a:pt x="121" y="52"/>
                      <a:pt x="64" y="68"/>
                    </a:cubicBezTo>
                    <a:cubicBezTo>
                      <a:pt x="7" y="83"/>
                      <a:pt x="2" y="71"/>
                      <a:pt x="2" y="103"/>
                    </a:cubicBezTo>
                    <a:cubicBezTo>
                      <a:pt x="3" y="135"/>
                      <a:pt x="0" y="161"/>
                      <a:pt x="27" y="161"/>
                    </a:cubicBezTo>
                    <a:cubicBezTo>
                      <a:pt x="55" y="161"/>
                      <a:pt x="55" y="161"/>
                      <a:pt x="98" y="296"/>
                    </a:cubicBezTo>
                    <a:cubicBezTo>
                      <a:pt x="150" y="458"/>
                      <a:pt x="164" y="504"/>
                      <a:pt x="214" y="541"/>
                    </a:cubicBezTo>
                    <a:cubicBezTo>
                      <a:pt x="275" y="587"/>
                      <a:pt x="531" y="587"/>
                      <a:pt x="614" y="537"/>
                    </a:cubicBezTo>
                    <a:cubicBezTo>
                      <a:pt x="717" y="475"/>
                      <a:pt x="704" y="241"/>
                      <a:pt x="828" y="238"/>
                    </a:cubicBezTo>
                    <a:cubicBezTo>
                      <a:pt x="829" y="238"/>
                      <a:pt x="831" y="238"/>
                      <a:pt x="832" y="238"/>
                    </a:cubicBezTo>
                    <a:cubicBezTo>
                      <a:pt x="956" y="241"/>
                      <a:pt x="943" y="475"/>
                      <a:pt x="1046" y="537"/>
                    </a:cubicBezTo>
                    <a:cubicBezTo>
                      <a:pt x="1129" y="587"/>
                      <a:pt x="1385" y="587"/>
                      <a:pt x="1446" y="541"/>
                    </a:cubicBezTo>
                    <a:cubicBezTo>
                      <a:pt x="1496" y="504"/>
                      <a:pt x="1510" y="458"/>
                      <a:pt x="1562" y="296"/>
                    </a:cubicBezTo>
                    <a:cubicBezTo>
                      <a:pt x="1605" y="161"/>
                      <a:pt x="1605" y="161"/>
                      <a:pt x="1633" y="161"/>
                    </a:cubicBezTo>
                    <a:cubicBezTo>
                      <a:pt x="1660" y="161"/>
                      <a:pt x="1657" y="135"/>
                      <a:pt x="1658" y="103"/>
                    </a:cubicBezTo>
                    <a:close/>
                    <a:moveTo>
                      <a:pt x="670" y="341"/>
                    </a:moveTo>
                    <a:cubicBezTo>
                      <a:pt x="644" y="407"/>
                      <a:pt x="624" y="465"/>
                      <a:pt x="588" y="489"/>
                    </a:cubicBezTo>
                    <a:cubicBezTo>
                      <a:pt x="550" y="515"/>
                      <a:pt x="494" y="520"/>
                      <a:pt x="411" y="519"/>
                    </a:cubicBezTo>
                    <a:cubicBezTo>
                      <a:pt x="341" y="517"/>
                      <a:pt x="266" y="520"/>
                      <a:pt x="234" y="490"/>
                    </a:cubicBezTo>
                    <a:cubicBezTo>
                      <a:pt x="208" y="465"/>
                      <a:pt x="182" y="386"/>
                      <a:pt x="160" y="316"/>
                    </a:cubicBezTo>
                    <a:cubicBezTo>
                      <a:pt x="129" y="219"/>
                      <a:pt x="115" y="161"/>
                      <a:pt x="146" y="132"/>
                    </a:cubicBezTo>
                    <a:cubicBezTo>
                      <a:pt x="185" y="97"/>
                      <a:pt x="286" y="91"/>
                      <a:pt x="405" y="89"/>
                    </a:cubicBezTo>
                    <a:cubicBezTo>
                      <a:pt x="524" y="88"/>
                      <a:pt x="682" y="123"/>
                      <a:pt x="702" y="170"/>
                    </a:cubicBezTo>
                    <a:cubicBezTo>
                      <a:pt x="718" y="205"/>
                      <a:pt x="693" y="282"/>
                      <a:pt x="670" y="341"/>
                    </a:cubicBezTo>
                    <a:close/>
                    <a:moveTo>
                      <a:pt x="1500" y="316"/>
                    </a:moveTo>
                    <a:cubicBezTo>
                      <a:pt x="1478" y="386"/>
                      <a:pt x="1452" y="465"/>
                      <a:pt x="1426" y="490"/>
                    </a:cubicBezTo>
                    <a:cubicBezTo>
                      <a:pt x="1394" y="520"/>
                      <a:pt x="1319" y="517"/>
                      <a:pt x="1249" y="519"/>
                    </a:cubicBezTo>
                    <a:cubicBezTo>
                      <a:pt x="1166" y="520"/>
                      <a:pt x="1110" y="515"/>
                      <a:pt x="1072" y="489"/>
                    </a:cubicBezTo>
                    <a:cubicBezTo>
                      <a:pt x="1036" y="465"/>
                      <a:pt x="1016" y="407"/>
                      <a:pt x="990" y="341"/>
                    </a:cubicBezTo>
                    <a:cubicBezTo>
                      <a:pt x="967" y="282"/>
                      <a:pt x="942" y="205"/>
                      <a:pt x="958" y="170"/>
                    </a:cubicBezTo>
                    <a:cubicBezTo>
                      <a:pt x="978" y="123"/>
                      <a:pt x="1136" y="88"/>
                      <a:pt x="1255" y="89"/>
                    </a:cubicBezTo>
                    <a:cubicBezTo>
                      <a:pt x="1374" y="91"/>
                      <a:pt x="1475" y="97"/>
                      <a:pt x="1514" y="132"/>
                    </a:cubicBezTo>
                    <a:cubicBezTo>
                      <a:pt x="1546" y="161"/>
                      <a:pt x="1531" y="219"/>
                      <a:pt x="1500" y="316"/>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294"/>
              <p:cNvSpPr/>
              <p:nvPr/>
            </p:nvSpPr>
            <p:spPr bwMode="auto">
              <a:xfrm>
                <a:off x="9842500" y="4178300"/>
                <a:ext cx="622300" cy="488950"/>
              </a:xfrm>
              <a:custGeom>
                <a:gdLst>
                  <a:gd fmla="*/ 0 w 538" name="T0"/>
                  <a:gd fmla="*/ 347 h 424" name="T1"/>
                  <a:gd fmla="*/ 153 w 538" name="T2"/>
                  <a:gd fmla="*/ 300 h 424" name="T3"/>
                  <a:gd fmla="*/ 342 w 538" name="T4"/>
                  <a:gd fmla="*/ 163 h 424" name="T5"/>
                  <a:gd fmla="*/ 530 w 538" name="T6"/>
                  <a:gd fmla="*/ 87 h 424" name="T7"/>
                  <a:gd fmla="*/ 407 w 538" name="T8"/>
                  <a:gd fmla="*/ 2 h 424" name="T9"/>
                  <a:gd fmla="*/ 148 w 538" name="T10"/>
                  <a:gd fmla="*/ 180 h 424" name="T11"/>
                  <a:gd fmla="*/ 82 w 538" name="T12"/>
                  <a:gd fmla="*/ 326 h 424" name="T13"/>
                  <a:gd fmla="*/ 0 w 538" name="T14"/>
                  <a:gd fmla="*/ 347 h 4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3" w="538">
                    <a:moveTo>
                      <a:pt x="0" y="347"/>
                    </a:moveTo>
                    <a:cubicBezTo>
                      <a:pt x="0" y="347"/>
                      <a:pt x="82" y="424"/>
                      <a:pt x="153" y="300"/>
                    </a:cubicBezTo>
                    <a:cubicBezTo>
                      <a:pt x="209" y="203"/>
                      <a:pt x="220" y="166"/>
                      <a:pt x="342" y="163"/>
                    </a:cubicBezTo>
                    <a:cubicBezTo>
                      <a:pt x="465" y="160"/>
                      <a:pt x="522" y="141"/>
                      <a:pt x="530" y="87"/>
                    </a:cubicBezTo>
                    <a:cubicBezTo>
                      <a:pt x="538" y="33"/>
                      <a:pt x="492" y="0"/>
                      <a:pt x="407" y="2"/>
                    </a:cubicBezTo>
                    <a:cubicBezTo>
                      <a:pt x="323" y="4"/>
                      <a:pt x="210" y="54"/>
                      <a:pt x="148" y="180"/>
                    </a:cubicBezTo>
                    <a:cubicBezTo>
                      <a:pt x="104" y="269"/>
                      <a:pt x="108" y="298"/>
                      <a:pt x="82" y="326"/>
                    </a:cubicBezTo>
                    <a:cubicBezTo>
                      <a:pt x="56" y="354"/>
                      <a:pt x="0" y="347"/>
                      <a:pt x="0"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295"/>
              <p:cNvSpPr/>
              <p:nvPr/>
            </p:nvSpPr>
            <p:spPr bwMode="auto">
              <a:xfrm>
                <a:off x="10447338" y="4178300"/>
                <a:ext cx="622300" cy="488950"/>
              </a:xfrm>
              <a:custGeom>
                <a:gdLst>
                  <a:gd fmla="*/ 538 w 538" name="T0"/>
                  <a:gd fmla="*/ 347 h 424" name="T1"/>
                  <a:gd fmla="*/ 385 w 538" name="T2"/>
                  <a:gd fmla="*/ 300 h 424" name="T3"/>
                  <a:gd fmla="*/ 196 w 538" name="T4"/>
                  <a:gd fmla="*/ 163 h 424" name="T5"/>
                  <a:gd fmla="*/ 8 w 538" name="T6"/>
                  <a:gd fmla="*/ 87 h 424" name="T7"/>
                  <a:gd fmla="*/ 131 w 538" name="T8"/>
                  <a:gd fmla="*/ 2 h 424" name="T9"/>
                  <a:gd fmla="*/ 390 w 538" name="T10"/>
                  <a:gd fmla="*/ 180 h 424" name="T11"/>
                  <a:gd fmla="*/ 456 w 538" name="T12"/>
                  <a:gd fmla="*/ 326 h 424" name="T13"/>
                  <a:gd fmla="*/ 538 w 538" name="T14"/>
                  <a:gd fmla="*/ 347 h 4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3" w="538">
                    <a:moveTo>
                      <a:pt x="538" y="347"/>
                    </a:moveTo>
                    <a:cubicBezTo>
                      <a:pt x="538" y="347"/>
                      <a:pt x="456" y="424"/>
                      <a:pt x="385" y="300"/>
                    </a:cubicBezTo>
                    <a:cubicBezTo>
                      <a:pt x="329" y="203"/>
                      <a:pt x="318" y="166"/>
                      <a:pt x="196" y="163"/>
                    </a:cubicBezTo>
                    <a:cubicBezTo>
                      <a:pt x="74" y="160"/>
                      <a:pt x="16" y="141"/>
                      <a:pt x="8" y="87"/>
                    </a:cubicBezTo>
                    <a:cubicBezTo>
                      <a:pt x="0" y="33"/>
                      <a:pt x="46" y="0"/>
                      <a:pt x="131" y="2"/>
                    </a:cubicBezTo>
                    <a:cubicBezTo>
                      <a:pt x="215" y="4"/>
                      <a:pt x="328" y="54"/>
                      <a:pt x="390" y="180"/>
                    </a:cubicBezTo>
                    <a:cubicBezTo>
                      <a:pt x="434" y="269"/>
                      <a:pt x="430" y="298"/>
                      <a:pt x="456" y="326"/>
                    </a:cubicBezTo>
                    <a:cubicBezTo>
                      <a:pt x="482" y="354"/>
                      <a:pt x="538" y="347"/>
                      <a:pt x="538"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296"/>
              <p:cNvSpPr/>
              <p:nvPr/>
            </p:nvSpPr>
            <p:spPr bwMode="auto">
              <a:xfrm>
                <a:off x="9632950" y="4111625"/>
                <a:ext cx="1647825" cy="1027112"/>
              </a:xfrm>
              <a:custGeom>
                <a:gdLst>
                  <a:gd fmla="*/ 1260 w 1427" name="T0"/>
                  <a:gd fmla="*/ 225 h 890" name="T1"/>
                  <a:gd fmla="*/ 1018 w 1427" name="T2"/>
                  <a:gd fmla="*/ 547 h 890" name="T3"/>
                  <a:gd fmla="*/ 792 w 1427" name="T4"/>
                  <a:gd fmla="*/ 416 h 890" name="T5"/>
                  <a:gd fmla="*/ 713 w 1427" name="T6"/>
                  <a:gd fmla="*/ 375 h 890" name="T7"/>
                  <a:gd fmla="*/ 634 w 1427" name="T8"/>
                  <a:gd fmla="*/ 416 h 890" name="T9"/>
                  <a:gd fmla="*/ 408 w 1427" name="T10"/>
                  <a:gd fmla="*/ 547 h 890" name="T11"/>
                  <a:gd fmla="*/ 166 w 1427" name="T12"/>
                  <a:gd fmla="*/ 225 h 890" name="T13"/>
                  <a:gd fmla="*/ 0 w 1427" name="T14"/>
                  <a:gd fmla="*/ 0 h 890" name="T15"/>
                  <a:gd fmla="*/ 90 w 1427" name="T16"/>
                  <a:gd fmla="*/ 446 h 890" name="T17"/>
                  <a:gd fmla="*/ 462 w 1427" name="T18"/>
                  <a:gd fmla="*/ 788 h 890" name="T19"/>
                  <a:gd fmla="*/ 713 w 1427" name="T20"/>
                  <a:gd fmla="*/ 880 h 890" name="T21"/>
                  <a:gd fmla="*/ 964 w 1427" name="T22"/>
                  <a:gd fmla="*/ 788 h 890" name="T23"/>
                  <a:gd fmla="*/ 1336 w 1427" name="T24"/>
                  <a:gd fmla="*/ 446 h 890" name="T25"/>
                  <a:gd fmla="*/ 1427 w 1427" name="T26"/>
                  <a:gd fmla="*/ 0 h 890" name="T27"/>
                  <a:gd fmla="*/ 1260 w 1427" name="T28"/>
                  <a:gd fmla="*/ 225 h 89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90" w="1427">
                    <a:moveTo>
                      <a:pt x="1260" y="225"/>
                    </a:moveTo>
                    <a:cubicBezTo>
                      <a:pt x="1249" y="317"/>
                      <a:pt x="1157" y="492"/>
                      <a:pt x="1018" y="547"/>
                    </a:cubicBezTo>
                    <a:cubicBezTo>
                      <a:pt x="879" y="602"/>
                      <a:pt x="841" y="467"/>
                      <a:pt x="792" y="416"/>
                    </a:cubicBezTo>
                    <a:cubicBezTo>
                      <a:pt x="753" y="376"/>
                      <a:pt x="724" y="374"/>
                      <a:pt x="713" y="375"/>
                    </a:cubicBezTo>
                    <a:cubicBezTo>
                      <a:pt x="702" y="374"/>
                      <a:pt x="673" y="376"/>
                      <a:pt x="634" y="416"/>
                    </a:cubicBezTo>
                    <a:cubicBezTo>
                      <a:pt x="585" y="467"/>
                      <a:pt x="547" y="602"/>
                      <a:pt x="408" y="547"/>
                    </a:cubicBezTo>
                    <a:cubicBezTo>
                      <a:pt x="269" y="492"/>
                      <a:pt x="177" y="317"/>
                      <a:pt x="166" y="225"/>
                    </a:cubicBezTo>
                    <a:cubicBezTo>
                      <a:pt x="143" y="32"/>
                      <a:pt x="0" y="0"/>
                      <a:pt x="0" y="0"/>
                    </a:cubicBezTo>
                    <a:cubicBezTo>
                      <a:pt x="0" y="0"/>
                      <a:pt x="41" y="368"/>
                      <a:pt x="90" y="446"/>
                    </a:cubicBezTo>
                    <a:cubicBezTo>
                      <a:pt x="139" y="523"/>
                      <a:pt x="332" y="684"/>
                      <a:pt x="462" y="788"/>
                    </a:cubicBezTo>
                    <a:cubicBezTo>
                      <a:pt x="590" y="890"/>
                      <a:pt x="643" y="880"/>
                      <a:pt x="713" y="880"/>
                    </a:cubicBezTo>
                    <a:cubicBezTo>
                      <a:pt x="783" y="880"/>
                      <a:pt x="836" y="890"/>
                      <a:pt x="964" y="788"/>
                    </a:cubicBezTo>
                    <a:cubicBezTo>
                      <a:pt x="1095" y="684"/>
                      <a:pt x="1287" y="523"/>
                      <a:pt x="1336" y="446"/>
                    </a:cubicBezTo>
                    <a:cubicBezTo>
                      <a:pt x="1385" y="368"/>
                      <a:pt x="1427" y="0"/>
                      <a:pt x="1427" y="0"/>
                    </a:cubicBezTo>
                    <a:cubicBezTo>
                      <a:pt x="1427" y="0"/>
                      <a:pt x="1284" y="32"/>
                      <a:pt x="1260" y="225"/>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Oval 1297"/>
              <p:cNvSpPr>
                <a:spLocks noChangeArrowheads="1"/>
              </p:cNvSpPr>
              <p:nvPr/>
            </p:nvSpPr>
            <p:spPr bwMode="auto">
              <a:xfrm>
                <a:off x="9197975" y="2443163"/>
                <a:ext cx="2516188" cy="909637"/>
              </a:xfrm>
              <a:prstGeom prst="ellipse">
                <a:avLst/>
              </a:pr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298"/>
              <p:cNvSpPr/>
              <p:nvPr/>
            </p:nvSpPr>
            <p:spPr bwMode="auto">
              <a:xfrm>
                <a:off x="9628188" y="1724026"/>
                <a:ext cx="1655763" cy="1004887"/>
              </a:xfrm>
              <a:custGeom>
                <a:gdLst>
                  <a:gd fmla="*/ 1430 w 1434" name="T0"/>
                  <a:gd fmla="*/ 673 h 870" name="T1"/>
                  <a:gd fmla="*/ 1430 w 1434" name="T2"/>
                  <a:gd fmla="*/ 672 h 870" name="T3"/>
                  <a:gd fmla="*/ 1429 w 1434" name="T4"/>
                  <a:gd fmla="*/ 671 h 870" name="T5"/>
                  <a:gd fmla="*/ 1156 w 1434" name="T6"/>
                  <a:gd fmla="*/ 95 h 870" name="T7"/>
                  <a:gd fmla="*/ 743 w 1434" name="T8"/>
                  <a:gd fmla="*/ 202 h 870" name="T9"/>
                  <a:gd fmla="*/ 394 w 1434" name="T10"/>
                  <a:gd fmla="*/ 52 h 870" name="T11"/>
                  <a:gd fmla="*/ 4 w 1434" name="T12"/>
                  <a:gd fmla="*/ 672 h 870" name="T13"/>
                  <a:gd fmla="*/ 4 w 1434" name="T14"/>
                  <a:gd fmla="*/ 672 h 870" name="T15"/>
                  <a:gd fmla="*/ 0 w 1434" name="T16"/>
                  <a:gd fmla="*/ 691 h 870" name="T17"/>
                  <a:gd fmla="*/ 60 w 1434" name="T18"/>
                  <a:gd fmla="*/ 762 h 870" name="T19"/>
                  <a:gd fmla="*/ 717 w 1434" name="T20"/>
                  <a:gd fmla="*/ 870 h 870" name="T21"/>
                  <a:gd fmla="*/ 1374 w 1434" name="T22"/>
                  <a:gd fmla="*/ 762 h 870" name="T23"/>
                  <a:gd fmla="*/ 1434 w 1434" name="T24"/>
                  <a:gd fmla="*/ 691 h 870" name="T25"/>
                  <a:gd fmla="*/ 1430 w 1434" name="T26"/>
                  <a:gd fmla="*/ 673 h 8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70" w="1434">
                    <a:moveTo>
                      <a:pt x="1430" y="673"/>
                    </a:moveTo>
                    <a:cubicBezTo>
                      <a:pt x="1430" y="672"/>
                      <a:pt x="1430" y="672"/>
                      <a:pt x="1430" y="672"/>
                    </a:cubicBezTo>
                    <a:cubicBezTo>
                      <a:pt x="1429" y="671"/>
                      <a:pt x="1429" y="671"/>
                      <a:pt x="1429" y="671"/>
                    </a:cubicBezTo>
                    <a:cubicBezTo>
                      <a:pt x="1429" y="671"/>
                      <a:pt x="1245" y="189"/>
                      <a:pt x="1156" y="95"/>
                    </a:cubicBezTo>
                    <a:cubicBezTo>
                      <a:pt x="1067" y="0"/>
                      <a:pt x="934" y="156"/>
                      <a:pt x="743" y="202"/>
                    </a:cubicBezTo>
                    <a:cubicBezTo>
                      <a:pt x="606" y="234"/>
                      <a:pt x="550" y="74"/>
                      <a:pt x="394" y="52"/>
                    </a:cubicBezTo>
                    <a:cubicBezTo>
                      <a:pt x="262" y="34"/>
                      <a:pt x="14" y="646"/>
                      <a:pt x="4" y="672"/>
                    </a:cubicBezTo>
                    <a:cubicBezTo>
                      <a:pt x="4" y="672"/>
                      <a:pt x="4" y="672"/>
                      <a:pt x="4" y="672"/>
                    </a:cubicBezTo>
                    <a:cubicBezTo>
                      <a:pt x="1" y="678"/>
                      <a:pt x="0" y="684"/>
                      <a:pt x="0" y="691"/>
                    </a:cubicBezTo>
                    <a:cubicBezTo>
                      <a:pt x="0" y="716"/>
                      <a:pt x="22" y="740"/>
                      <a:pt x="60" y="762"/>
                    </a:cubicBezTo>
                    <a:cubicBezTo>
                      <a:pt x="171" y="826"/>
                      <a:pt x="423" y="870"/>
                      <a:pt x="717" y="870"/>
                    </a:cubicBezTo>
                    <a:cubicBezTo>
                      <a:pt x="1011" y="870"/>
                      <a:pt x="1263" y="826"/>
                      <a:pt x="1374" y="762"/>
                    </a:cubicBezTo>
                    <a:cubicBezTo>
                      <a:pt x="1412" y="740"/>
                      <a:pt x="1434" y="716"/>
                      <a:pt x="1434" y="691"/>
                    </a:cubicBezTo>
                    <a:cubicBezTo>
                      <a:pt x="1434" y="685"/>
                      <a:pt x="1433" y="679"/>
                      <a:pt x="1430" y="673"/>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299"/>
              <p:cNvSpPr/>
              <p:nvPr/>
            </p:nvSpPr>
            <p:spPr bwMode="auto">
              <a:xfrm>
                <a:off x="9612313" y="2509838"/>
                <a:ext cx="25400" cy="44450"/>
              </a:xfrm>
              <a:custGeom>
                <a:gdLst>
                  <a:gd fmla="*/ 13 w 22" name="T0"/>
                  <a:gd fmla="*/ 11 h 39" name="T1"/>
                  <a:gd fmla="*/ 14 w 22" name="T2"/>
                  <a:gd fmla="*/ 0 h 39" name="T3"/>
                  <a:gd fmla="*/ 14 w 22" name="T4"/>
                  <a:gd fmla="*/ 0 h 39" name="T5"/>
                  <a:gd fmla="*/ 0 w 22" name="T6"/>
                  <a:gd fmla="*/ 37 h 39" name="T7"/>
                  <a:gd fmla="*/ 22 w 22" name="T8"/>
                  <a:gd fmla="*/ 39 h 39" name="T9"/>
                  <a:gd fmla="*/ 13 w 22" name="T10"/>
                  <a:gd fmla="*/ 11 h 39" name="T11"/>
                </a:gdLst>
                <a:cxnLst>
                  <a:cxn ang="0">
                    <a:pos x="T0" y="T1"/>
                  </a:cxn>
                  <a:cxn ang="0">
                    <a:pos x="T2" y="T3"/>
                  </a:cxn>
                  <a:cxn ang="0">
                    <a:pos x="T4" y="T5"/>
                  </a:cxn>
                  <a:cxn ang="0">
                    <a:pos x="T6" y="T7"/>
                  </a:cxn>
                  <a:cxn ang="0">
                    <a:pos x="T8" y="T9"/>
                  </a:cxn>
                  <a:cxn ang="0">
                    <a:pos x="T10" y="T11"/>
                  </a:cxn>
                </a:cxnLst>
                <a:rect b="b" l="0" r="r" t="0"/>
                <a:pathLst>
                  <a:path h="39" w="22">
                    <a:moveTo>
                      <a:pt x="13" y="11"/>
                    </a:moveTo>
                    <a:cubicBezTo>
                      <a:pt x="13" y="7"/>
                      <a:pt x="14" y="3"/>
                      <a:pt x="14" y="0"/>
                    </a:cubicBezTo>
                    <a:cubicBezTo>
                      <a:pt x="14" y="0"/>
                      <a:pt x="14" y="0"/>
                      <a:pt x="14" y="0"/>
                    </a:cubicBezTo>
                    <a:cubicBezTo>
                      <a:pt x="0" y="37"/>
                      <a:pt x="0" y="37"/>
                      <a:pt x="0" y="37"/>
                    </a:cubicBezTo>
                    <a:cubicBezTo>
                      <a:pt x="22" y="39"/>
                      <a:pt x="22" y="39"/>
                      <a:pt x="22" y="39"/>
                    </a:cubicBezTo>
                    <a:cubicBezTo>
                      <a:pt x="16" y="30"/>
                      <a:pt x="13" y="20"/>
                      <a:pt x="13" y="11"/>
                    </a:cubicBez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300"/>
              <p:cNvSpPr/>
              <p:nvPr/>
            </p:nvSpPr>
            <p:spPr bwMode="auto">
              <a:xfrm>
                <a:off x="9939338" y="2970213"/>
                <a:ext cx="411163" cy="38100"/>
              </a:xfrm>
              <a:custGeom>
                <a:gdLst>
                  <a:gd fmla="*/ 0 w 355" name="T0"/>
                  <a:gd fmla="*/ 1 h 33" name="T1"/>
                  <a:gd fmla="*/ 250 w 355" name="T2"/>
                  <a:gd fmla="*/ 33 h 33" name="T3"/>
                  <a:gd fmla="*/ 355 w 355" name="T4"/>
                  <a:gd fmla="*/ 0 h 33" name="T5"/>
                  <a:gd fmla="*/ 0 w 355" name="T6"/>
                  <a:gd fmla="*/ 1 h 33" name="T7"/>
                </a:gdLst>
                <a:cxnLst>
                  <a:cxn ang="0">
                    <a:pos x="T0" y="T1"/>
                  </a:cxn>
                  <a:cxn ang="0">
                    <a:pos x="T2" y="T3"/>
                  </a:cxn>
                  <a:cxn ang="0">
                    <a:pos x="T4" y="T5"/>
                  </a:cxn>
                  <a:cxn ang="0">
                    <a:pos x="T6" y="T7"/>
                  </a:cxn>
                </a:cxnLst>
                <a:rect b="b" l="0" r="r" t="0"/>
                <a:pathLst>
                  <a:path h="33" w="355">
                    <a:moveTo>
                      <a:pt x="0" y="1"/>
                    </a:moveTo>
                    <a:cubicBezTo>
                      <a:pt x="75" y="16"/>
                      <a:pt x="159" y="27"/>
                      <a:pt x="250" y="33"/>
                    </a:cubicBezTo>
                    <a:cubicBezTo>
                      <a:pt x="355" y="0"/>
                      <a:pt x="355" y="0"/>
                      <a:pt x="355"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301"/>
              <p:cNvSpPr/>
              <p:nvPr/>
            </p:nvSpPr>
            <p:spPr bwMode="auto">
              <a:xfrm>
                <a:off x="9629775" y="2500313"/>
                <a:ext cx="3175" cy="9525"/>
              </a:xfrm>
              <a:custGeom>
                <a:gdLst>
                  <a:gd fmla="*/ 3 w 3" name="T0"/>
                  <a:gd fmla="*/ 0 h 8" name="T1"/>
                  <a:gd fmla="*/ 3 w 3" name="T2"/>
                  <a:gd fmla="*/ 1 h 8" name="T3"/>
                  <a:gd fmla="*/ 0 w 3" name="T4"/>
                  <a:gd fmla="*/ 8 h 8" name="T5"/>
                  <a:gd fmla="*/ 0 w 3" name="T6"/>
                  <a:gd fmla="*/ 8 h 8" name="T7"/>
                  <a:gd fmla="*/ 3 w 3" name="T8"/>
                  <a:gd fmla="*/ 0 h 8" name="T9"/>
                </a:gdLst>
                <a:cxnLst>
                  <a:cxn ang="0">
                    <a:pos x="T0" y="T1"/>
                  </a:cxn>
                  <a:cxn ang="0">
                    <a:pos x="T2" y="T3"/>
                  </a:cxn>
                  <a:cxn ang="0">
                    <a:pos x="T4" y="T5"/>
                  </a:cxn>
                  <a:cxn ang="0">
                    <a:pos x="T6" y="T7"/>
                  </a:cxn>
                  <a:cxn ang="0">
                    <a:pos x="T8" y="T9"/>
                  </a:cxn>
                </a:cxnLst>
                <a:rect b="b" l="0" r="r" t="0"/>
                <a:pathLst>
                  <a:path h="8" w="3">
                    <a:moveTo>
                      <a:pt x="3" y="0"/>
                    </a:moveTo>
                    <a:cubicBezTo>
                      <a:pt x="3" y="1"/>
                      <a:pt x="3" y="1"/>
                      <a:pt x="3" y="1"/>
                    </a:cubicBezTo>
                    <a:cubicBezTo>
                      <a:pt x="0" y="8"/>
                      <a:pt x="0" y="8"/>
                      <a:pt x="0" y="8"/>
                    </a:cubicBezTo>
                    <a:cubicBezTo>
                      <a:pt x="0" y="8"/>
                      <a:pt x="0" y="8"/>
                      <a:pt x="0" y="8"/>
                    </a:cubicBezTo>
                    <a:cubicBezTo>
                      <a:pt x="1" y="5"/>
                      <a:pt x="2" y="3"/>
                      <a:pt x="3" y="0"/>
                    </a:cubicBez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302"/>
              <p:cNvSpPr/>
              <p:nvPr/>
            </p:nvSpPr>
            <p:spPr bwMode="auto">
              <a:xfrm>
                <a:off x="10534650" y="2841625"/>
                <a:ext cx="485775" cy="128587"/>
              </a:xfrm>
              <a:custGeom>
                <a:gdLst>
                  <a:gd fmla="*/ 0 w 421" name="T0"/>
                  <a:gd fmla="*/ 86 h 112" name="T1"/>
                  <a:gd fmla="*/ 382 w 421" name="T2"/>
                  <a:gd fmla="*/ 112 h 112" name="T3"/>
                  <a:gd fmla="*/ 421 w 421" name="T4"/>
                  <a:gd fmla="*/ 104 h 112" name="T5"/>
                  <a:gd fmla="*/ 320 w 421" name="T6"/>
                  <a:gd fmla="*/ 0 h 112" name="T7"/>
                  <a:gd fmla="*/ 0 w 421" name="T8"/>
                  <a:gd fmla="*/ 86 h 112" name="T9"/>
                </a:gdLst>
                <a:cxnLst>
                  <a:cxn ang="0">
                    <a:pos x="T0" y="T1"/>
                  </a:cxn>
                  <a:cxn ang="0">
                    <a:pos x="T2" y="T3"/>
                  </a:cxn>
                  <a:cxn ang="0">
                    <a:pos x="T4" y="T5"/>
                  </a:cxn>
                  <a:cxn ang="0">
                    <a:pos x="T6" y="T7"/>
                  </a:cxn>
                  <a:cxn ang="0">
                    <a:pos x="T8" y="T9"/>
                  </a:cxn>
                </a:cxnLst>
                <a:rect b="b" l="0" r="r" t="0"/>
                <a:pathLst>
                  <a:path h="112" w="421">
                    <a:moveTo>
                      <a:pt x="0" y="86"/>
                    </a:moveTo>
                    <a:cubicBezTo>
                      <a:pt x="382" y="112"/>
                      <a:pt x="382" y="112"/>
                      <a:pt x="382" y="112"/>
                    </a:cubicBezTo>
                    <a:cubicBezTo>
                      <a:pt x="395" y="109"/>
                      <a:pt x="408" y="107"/>
                      <a:pt x="421" y="104"/>
                    </a:cubicBezTo>
                    <a:cubicBezTo>
                      <a:pt x="320" y="0"/>
                      <a:pt x="320" y="0"/>
                      <a:pt x="320" y="0"/>
                    </a:cubicBezTo>
                    <a:lnTo>
                      <a:pt x="0" y="8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303"/>
              <p:cNvSpPr/>
              <p:nvPr/>
            </p:nvSpPr>
            <p:spPr bwMode="auto">
              <a:xfrm>
                <a:off x="10244138" y="2722563"/>
                <a:ext cx="180975" cy="47625"/>
              </a:xfrm>
              <a:custGeom>
                <a:gdLst>
                  <a:gd fmla="*/ 156 w 156" name="T0"/>
                  <a:gd fmla="*/ 6 h 42" name="T1"/>
                  <a:gd fmla="*/ 0 w 156" name="T2"/>
                  <a:gd fmla="*/ 0 h 42" name="T3"/>
                  <a:gd fmla="*/ 11 w 156" name="T4"/>
                  <a:gd fmla="*/ 42 h 42" name="T5"/>
                  <a:gd fmla="*/ 156 w 156" name="T6"/>
                  <a:gd fmla="*/ 6 h 42" name="T7"/>
                </a:gdLst>
                <a:cxnLst>
                  <a:cxn ang="0">
                    <a:pos x="T0" y="T1"/>
                  </a:cxn>
                  <a:cxn ang="0">
                    <a:pos x="T2" y="T3"/>
                  </a:cxn>
                  <a:cxn ang="0">
                    <a:pos x="T4" y="T5"/>
                  </a:cxn>
                  <a:cxn ang="0">
                    <a:pos x="T6" y="T7"/>
                  </a:cxn>
                </a:cxnLst>
                <a:rect b="b" l="0" r="r" t="0"/>
                <a:pathLst>
                  <a:path h="42" w="156">
                    <a:moveTo>
                      <a:pt x="156" y="6"/>
                    </a:moveTo>
                    <a:cubicBezTo>
                      <a:pt x="102" y="5"/>
                      <a:pt x="50" y="3"/>
                      <a:pt x="0" y="0"/>
                    </a:cubicBezTo>
                    <a:cubicBezTo>
                      <a:pt x="11" y="42"/>
                      <a:pt x="11" y="42"/>
                      <a:pt x="11" y="42"/>
                    </a:cubicBezTo>
                    <a:lnTo>
                      <a:pt x="156" y="6"/>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304"/>
              <p:cNvSpPr/>
              <p:nvPr/>
            </p:nvSpPr>
            <p:spPr bwMode="auto">
              <a:xfrm>
                <a:off x="10256838" y="2728913"/>
                <a:ext cx="244475" cy="60325"/>
              </a:xfrm>
              <a:custGeom>
                <a:gdLst>
                  <a:gd fmla="*/ 144 w 211" name="T0"/>
                  <a:gd fmla="*/ 52 h 52" name="T1"/>
                  <a:gd fmla="*/ 211 w 211" name="T2"/>
                  <a:gd fmla="*/ 0 h 52" name="T3"/>
                  <a:gd fmla="*/ 172 w 211" name="T4"/>
                  <a:gd fmla="*/ 0 h 52" name="T5"/>
                  <a:gd fmla="*/ 145 w 211" name="T6"/>
                  <a:gd fmla="*/ 0 h 52" name="T7"/>
                  <a:gd fmla="*/ 0 w 211" name="T8"/>
                  <a:gd fmla="*/ 36 h 52" name="T9"/>
                  <a:gd fmla="*/ 144 w 211" name="T10"/>
                  <a:gd fmla="*/ 52 h 52" name="T11"/>
                </a:gdLst>
                <a:cxnLst>
                  <a:cxn ang="0">
                    <a:pos x="T0" y="T1"/>
                  </a:cxn>
                  <a:cxn ang="0">
                    <a:pos x="T2" y="T3"/>
                  </a:cxn>
                  <a:cxn ang="0">
                    <a:pos x="T4" y="T5"/>
                  </a:cxn>
                  <a:cxn ang="0">
                    <a:pos x="T6" y="T7"/>
                  </a:cxn>
                  <a:cxn ang="0">
                    <a:pos x="T8" y="T9"/>
                  </a:cxn>
                  <a:cxn ang="0">
                    <a:pos x="T10" y="T11"/>
                  </a:cxn>
                </a:cxnLst>
                <a:rect b="b" l="0" r="r" t="0"/>
                <a:pathLst>
                  <a:path h="52" w="211">
                    <a:moveTo>
                      <a:pt x="144" y="52"/>
                    </a:moveTo>
                    <a:cubicBezTo>
                      <a:pt x="211" y="0"/>
                      <a:pt x="211" y="0"/>
                      <a:pt x="211" y="0"/>
                    </a:cubicBezTo>
                    <a:cubicBezTo>
                      <a:pt x="198" y="0"/>
                      <a:pt x="185" y="0"/>
                      <a:pt x="172" y="0"/>
                    </a:cubicBezTo>
                    <a:cubicBezTo>
                      <a:pt x="163" y="0"/>
                      <a:pt x="154" y="0"/>
                      <a:pt x="145" y="0"/>
                    </a:cubicBezTo>
                    <a:cubicBezTo>
                      <a:pt x="0" y="36"/>
                      <a:pt x="0" y="36"/>
                      <a:pt x="0" y="36"/>
                    </a:cubicBezTo>
                    <a:lnTo>
                      <a:pt x="144" y="5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305"/>
              <p:cNvSpPr/>
              <p:nvPr/>
            </p:nvSpPr>
            <p:spPr bwMode="auto">
              <a:xfrm>
                <a:off x="9812338" y="2651125"/>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1" y="0"/>
                      <a:pt x="0" y="0"/>
                    </a:cubicBezTo>
                    <a:cubicBezTo>
                      <a:pt x="2" y="1"/>
                      <a:pt x="2" y="1"/>
                      <a:pt x="2" y="1"/>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306"/>
              <p:cNvSpPr/>
              <p:nvPr/>
            </p:nvSpPr>
            <p:spPr bwMode="auto">
              <a:xfrm>
                <a:off x="9602788" y="2552700"/>
                <a:ext cx="158750" cy="80962"/>
              </a:xfrm>
              <a:custGeom>
                <a:gdLst>
                  <a:gd fmla="*/ 82 w 137" name="T0"/>
                  <a:gd fmla="*/ 45 h 71" name="T1"/>
                  <a:gd fmla="*/ 31 w 137" name="T2"/>
                  <a:gd fmla="*/ 2 h 71" name="T3"/>
                  <a:gd fmla="*/ 9 w 137" name="T4"/>
                  <a:gd fmla="*/ 0 h 71" name="T5"/>
                  <a:gd fmla="*/ 0 w 137" name="T6"/>
                  <a:gd fmla="*/ 23 h 71" name="T7"/>
                  <a:gd fmla="*/ 137 w 137" name="T8"/>
                  <a:gd fmla="*/ 71 h 71" name="T9"/>
                  <a:gd fmla="*/ 82 w 137" name="T10"/>
                  <a:gd fmla="*/ 45 h 71" name="T11"/>
                </a:gdLst>
                <a:cxnLst>
                  <a:cxn ang="0">
                    <a:pos x="T0" y="T1"/>
                  </a:cxn>
                  <a:cxn ang="0">
                    <a:pos x="T2" y="T3"/>
                  </a:cxn>
                  <a:cxn ang="0">
                    <a:pos x="T4" y="T5"/>
                  </a:cxn>
                  <a:cxn ang="0">
                    <a:pos x="T6" y="T7"/>
                  </a:cxn>
                  <a:cxn ang="0">
                    <a:pos x="T8" y="T9"/>
                  </a:cxn>
                  <a:cxn ang="0">
                    <a:pos x="T10" y="T11"/>
                  </a:cxn>
                </a:cxnLst>
                <a:rect b="b" l="0" r="r" t="0"/>
                <a:pathLst>
                  <a:path h="71" w="137">
                    <a:moveTo>
                      <a:pt x="82" y="45"/>
                    </a:moveTo>
                    <a:cubicBezTo>
                      <a:pt x="58" y="32"/>
                      <a:pt x="41" y="17"/>
                      <a:pt x="31" y="2"/>
                    </a:cubicBezTo>
                    <a:cubicBezTo>
                      <a:pt x="9" y="0"/>
                      <a:pt x="9" y="0"/>
                      <a:pt x="9" y="0"/>
                    </a:cubicBezTo>
                    <a:cubicBezTo>
                      <a:pt x="0" y="23"/>
                      <a:pt x="0" y="23"/>
                      <a:pt x="0" y="23"/>
                    </a:cubicBezTo>
                    <a:cubicBezTo>
                      <a:pt x="137" y="71"/>
                      <a:pt x="137" y="71"/>
                      <a:pt x="137" y="71"/>
                    </a:cubicBezTo>
                    <a:cubicBezTo>
                      <a:pt x="116" y="63"/>
                      <a:pt x="98" y="54"/>
                      <a:pt x="82" y="45"/>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307"/>
              <p:cNvSpPr/>
              <p:nvPr/>
            </p:nvSpPr>
            <p:spPr bwMode="auto">
              <a:xfrm>
                <a:off x="9540875" y="2579688"/>
                <a:ext cx="273050" cy="247650"/>
              </a:xfrm>
              <a:custGeom>
                <a:gdLst>
                  <a:gd fmla="*/ 234 w 236" name="T0"/>
                  <a:gd fmla="*/ 63 h 215" name="T1"/>
                  <a:gd fmla="*/ 190 w 236" name="T2"/>
                  <a:gd fmla="*/ 48 h 215" name="T3"/>
                  <a:gd fmla="*/ 53 w 236" name="T4"/>
                  <a:gd fmla="*/ 0 h 215" name="T5"/>
                  <a:gd fmla="*/ 5 w 236" name="T6"/>
                  <a:gd fmla="*/ 124 h 215" name="T7"/>
                  <a:gd fmla="*/ 4 w 236" name="T8"/>
                  <a:gd fmla="*/ 128 h 215" name="T9"/>
                  <a:gd fmla="*/ 3 w 236" name="T10"/>
                  <a:gd fmla="*/ 130 h 215" name="T11"/>
                  <a:gd fmla="*/ 3 w 236" name="T12"/>
                  <a:gd fmla="*/ 130 h 215" name="T13"/>
                  <a:gd fmla="*/ 0 w 236" name="T14"/>
                  <a:gd fmla="*/ 150 h 215" name="T15"/>
                  <a:gd fmla="*/ 32 w 236" name="T16"/>
                  <a:gd fmla="*/ 215 h 215" name="T17"/>
                  <a:gd fmla="*/ 236 w 236" name="T18"/>
                  <a:gd fmla="*/ 64 h 215" name="T19"/>
                  <a:gd fmla="*/ 234 w 236" name="T20"/>
                  <a:gd fmla="*/ 63 h 21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5" w="236">
                    <a:moveTo>
                      <a:pt x="234" y="63"/>
                    </a:moveTo>
                    <a:cubicBezTo>
                      <a:pt x="218" y="58"/>
                      <a:pt x="204" y="53"/>
                      <a:pt x="190" y="48"/>
                    </a:cubicBezTo>
                    <a:cubicBezTo>
                      <a:pt x="53" y="0"/>
                      <a:pt x="53" y="0"/>
                      <a:pt x="53" y="0"/>
                    </a:cubicBezTo>
                    <a:cubicBezTo>
                      <a:pt x="5" y="124"/>
                      <a:pt x="5" y="124"/>
                      <a:pt x="5" y="124"/>
                    </a:cubicBezTo>
                    <a:cubicBezTo>
                      <a:pt x="4" y="128"/>
                      <a:pt x="4" y="128"/>
                      <a:pt x="4" y="128"/>
                    </a:cubicBezTo>
                    <a:cubicBezTo>
                      <a:pt x="3" y="130"/>
                      <a:pt x="3" y="130"/>
                      <a:pt x="3" y="130"/>
                    </a:cubicBezTo>
                    <a:cubicBezTo>
                      <a:pt x="3" y="130"/>
                      <a:pt x="3" y="130"/>
                      <a:pt x="3" y="130"/>
                    </a:cubicBezTo>
                    <a:cubicBezTo>
                      <a:pt x="1" y="137"/>
                      <a:pt x="0" y="144"/>
                      <a:pt x="0" y="150"/>
                    </a:cubicBezTo>
                    <a:cubicBezTo>
                      <a:pt x="0" y="173"/>
                      <a:pt x="11" y="194"/>
                      <a:pt x="32" y="215"/>
                    </a:cubicBezTo>
                    <a:cubicBezTo>
                      <a:pt x="236" y="64"/>
                      <a:pt x="236" y="64"/>
                      <a:pt x="236" y="64"/>
                    </a:cubicBezTo>
                    <a:lnTo>
                      <a:pt x="234" y="63"/>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308"/>
              <p:cNvSpPr/>
              <p:nvPr/>
            </p:nvSpPr>
            <p:spPr bwMode="auto">
              <a:xfrm>
                <a:off x="10534650" y="2940050"/>
                <a:ext cx="441325" cy="58737"/>
              </a:xfrm>
              <a:custGeom>
                <a:gdLst>
                  <a:gd fmla="*/ 217 w 382" name="T0"/>
                  <a:gd fmla="*/ 51 h 51" name="T1"/>
                  <a:gd fmla="*/ 382 w 382" name="T2"/>
                  <a:gd fmla="*/ 26 h 51" name="T3"/>
                  <a:gd fmla="*/ 0 w 382" name="T4"/>
                  <a:gd fmla="*/ 0 h 51" name="T5"/>
                  <a:gd fmla="*/ 217 w 382" name="T6"/>
                  <a:gd fmla="*/ 51 h 51" name="T7"/>
                </a:gdLst>
                <a:cxnLst>
                  <a:cxn ang="0">
                    <a:pos x="T0" y="T1"/>
                  </a:cxn>
                  <a:cxn ang="0">
                    <a:pos x="T2" y="T3"/>
                  </a:cxn>
                  <a:cxn ang="0">
                    <a:pos x="T4" y="T5"/>
                  </a:cxn>
                  <a:cxn ang="0">
                    <a:pos x="T6" y="T7"/>
                  </a:cxn>
                </a:cxnLst>
                <a:rect b="b" l="0" r="r" t="0"/>
                <a:pathLst>
                  <a:path h="51" w="382">
                    <a:moveTo>
                      <a:pt x="217" y="51"/>
                    </a:moveTo>
                    <a:cubicBezTo>
                      <a:pt x="276" y="45"/>
                      <a:pt x="331" y="36"/>
                      <a:pt x="382" y="26"/>
                    </a:cubicBezTo>
                    <a:cubicBezTo>
                      <a:pt x="0" y="0"/>
                      <a:pt x="0" y="0"/>
                      <a:pt x="0" y="0"/>
                    </a:cubicBezTo>
                    <a:lnTo>
                      <a:pt x="217" y="51"/>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309"/>
              <p:cNvSpPr/>
              <p:nvPr/>
            </p:nvSpPr>
            <p:spPr bwMode="auto">
              <a:xfrm>
                <a:off x="10256838" y="2770188"/>
                <a:ext cx="166688" cy="38100"/>
              </a:xfrm>
              <a:custGeom>
                <a:gdLst>
                  <a:gd fmla="*/ 105 w 105" name="T0"/>
                  <a:gd fmla="*/ 12 h 24" name="T1"/>
                  <a:gd fmla="*/ 0 w 105" name="T2"/>
                  <a:gd fmla="*/ 0 h 24" name="T3"/>
                  <a:gd fmla="*/ 82 w 105" name="T4"/>
                  <a:gd fmla="*/ 24 h 24" name="T5"/>
                  <a:gd fmla="*/ 105 w 105" name="T6"/>
                  <a:gd fmla="*/ 12 h 24" name="T7"/>
                </a:gdLst>
                <a:cxnLst>
                  <a:cxn ang="0">
                    <a:pos x="T0" y="T1"/>
                  </a:cxn>
                  <a:cxn ang="0">
                    <a:pos x="T2" y="T3"/>
                  </a:cxn>
                  <a:cxn ang="0">
                    <a:pos x="T4" y="T5"/>
                  </a:cxn>
                  <a:cxn ang="0">
                    <a:pos x="T6" y="T7"/>
                  </a:cxn>
                </a:cxnLst>
                <a:rect b="b" l="0" r="r" t="0"/>
                <a:pathLst>
                  <a:path h="24" w="105">
                    <a:moveTo>
                      <a:pt x="105" y="12"/>
                    </a:moveTo>
                    <a:lnTo>
                      <a:pt x="0" y="0"/>
                    </a:lnTo>
                    <a:lnTo>
                      <a:pt x="82" y="24"/>
                    </a:lnTo>
                    <a:lnTo>
                      <a:pt x="105" y="1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310"/>
              <p:cNvSpPr/>
              <p:nvPr/>
            </p:nvSpPr>
            <p:spPr bwMode="auto">
              <a:xfrm>
                <a:off x="10350500" y="2808288"/>
                <a:ext cx="184150" cy="161925"/>
              </a:xfrm>
              <a:custGeom>
                <a:gdLst>
                  <a:gd fmla="*/ 0 w 116" name="T0"/>
                  <a:gd fmla="*/ 102 h 102" name="T1"/>
                  <a:gd fmla="*/ 116 w 116" name="T2"/>
                  <a:gd fmla="*/ 83 h 102" name="T3"/>
                  <a:gd fmla="*/ 23 w 116" name="T4"/>
                  <a:gd fmla="*/ 0 h 102" name="T5"/>
                  <a:gd fmla="*/ 0 w 116" name="T6"/>
                  <a:gd fmla="*/ 102 h 102" name="T7"/>
                </a:gdLst>
                <a:cxnLst>
                  <a:cxn ang="0">
                    <a:pos x="T0" y="T1"/>
                  </a:cxn>
                  <a:cxn ang="0">
                    <a:pos x="T2" y="T3"/>
                  </a:cxn>
                  <a:cxn ang="0">
                    <a:pos x="T4" y="T5"/>
                  </a:cxn>
                  <a:cxn ang="0">
                    <a:pos x="T6" y="T7"/>
                  </a:cxn>
                </a:cxnLst>
                <a:rect b="b" l="0" r="r" t="0"/>
                <a:pathLst>
                  <a:path h="102" w="115">
                    <a:moveTo>
                      <a:pt x="0" y="102"/>
                    </a:moveTo>
                    <a:lnTo>
                      <a:pt x="116" y="83"/>
                    </a:lnTo>
                    <a:lnTo>
                      <a:pt x="23" y="0"/>
                    </a:lnTo>
                    <a:lnTo>
                      <a:pt x="0" y="10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311"/>
              <p:cNvSpPr/>
              <p:nvPr/>
            </p:nvSpPr>
            <p:spPr bwMode="auto">
              <a:xfrm>
                <a:off x="10387013" y="2789238"/>
                <a:ext cx="147638" cy="150812"/>
              </a:xfrm>
              <a:custGeom>
                <a:gdLst>
                  <a:gd fmla="*/ 0 w 93" name="T0"/>
                  <a:gd fmla="*/ 12 h 95" name="T1"/>
                  <a:gd fmla="*/ 93 w 93" name="T2"/>
                  <a:gd fmla="*/ 95 h 95" name="T3"/>
                  <a:gd fmla="*/ 23 w 93" name="T4"/>
                  <a:gd fmla="*/ 0 h 95" name="T5"/>
                  <a:gd fmla="*/ 0 w 93" name="T6"/>
                  <a:gd fmla="*/ 12 h 95" name="T7"/>
                </a:gdLst>
                <a:cxnLst>
                  <a:cxn ang="0">
                    <a:pos x="T0" y="T1"/>
                  </a:cxn>
                  <a:cxn ang="0">
                    <a:pos x="T2" y="T3"/>
                  </a:cxn>
                  <a:cxn ang="0">
                    <a:pos x="T4" y="T5"/>
                  </a:cxn>
                  <a:cxn ang="0">
                    <a:pos x="T6" y="T7"/>
                  </a:cxn>
                </a:cxnLst>
                <a:rect b="b" l="0" r="r" t="0"/>
                <a:pathLst>
                  <a:path h="95" w="93">
                    <a:moveTo>
                      <a:pt x="0" y="12"/>
                    </a:moveTo>
                    <a:lnTo>
                      <a:pt x="93" y="95"/>
                    </a:lnTo>
                    <a:lnTo>
                      <a:pt x="23" y="0"/>
                    </a:lnTo>
                    <a:lnTo>
                      <a:pt x="0" y="12"/>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Rectangle 1312"/>
              <p:cNvSpPr>
                <a:spLocks noChangeArrowheads="1"/>
              </p:cNvSpPr>
              <p:nvPr/>
            </p:nvSpPr>
            <p:spPr bwMode="auto">
              <a:xfrm>
                <a:off x="9813925" y="26527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313"/>
              <p:cNvSpPr/>
              <p:nvPr/>
            </p:nvSpPr>
            <p:spPr bwMode="auto">
              <a:xfrm>
                <a:off x="9840913" y="2789238"/>
                <a:ext cx="509588" cy="182562"/>
              </a:xfrm>
              <a:custGeom>
                <a:gdLst>
                  <a:gd fmla="*/ 153 w 441" name="T0"/>
                  <a:gd fmla="*/ 0 h 158" name="T1"/>
                  <a:gd fmla="*/ 0 w 441" name="T2"/>
                  <a:gd fmla="*/ 138 h 158" name="T3"/>
                  <a:gd fmla="*/ 86 w 441" name="T4"/>
                  <a:gd fmla="*/ 158 h 158" name="T5"/>
                  <a:gd fmla="*/ 441 w 441" name="T6"/>
                  <a:gd fmla="*/ 157 h 158" name="T7"/>
                  <a:gd fmla="*/ 153 w 441" name="T8"/>
                  <a:gd fmla="*/ 0 h 158" name="T9"/>
                </a:gdLst>
                <a:cxnLst>
                  <a:cxn ang="0">
                    <a:pos x="T0" y="T1"/>
                  </a:cxn>
                  <a:cxn ang="0">
                    <a:pos x="T2" y="T3"/>
                  </a:cxn>
                  <a:cxn ang="0">
                    <a:pos x="T4" y="T5"/>
                  </a:cxn>
                  <a:cxn ang="0">
                    <a:pos x="T6" y="T7"/>
                  </a:cxn>
                  <a:cxn ang="0">
                    <a:pos x="T8" y="T9"/>
                  </a:cxn>
                </a:cxnLst>
                <a:rect b="b" l="0" r="r" t="0"/>
                <a:pathLst>
                  <a:path h="158" w="441">
                    <a:moveTo>
                      <a:pt x="153" y="0"/>
                    </a:moveTo>
                    <a:cubicBezTo>
                      <a:pt x="0" y="138"/>
                      <a:pt x="0" y="138"/>
                      <a:pt x="0" y="138"/>
                    </a:cubicBezTo>
                    <a:cubicBezTo>
                      <a:pt x="27" y="145"/>
                      <a:pt x="56" y="152"/>
                      <a:pt x="86" y="158"/>
                    </a:cubicBezTo>
                    <a:cubicBezTo>
                      <a:pt x="441" y="157"/>
                      <a:pt x="441" y="157"/>
                      <a:pt x="441" y="157"/>
                    </a:cubicBezTo>
                    <a:lnTo>
                      <a:pt x="153" y="0"/>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314"/>
              <p:cNvSpPr/>
              <p:nvPr/>
            </p:nvSpPr>
            <p:spPr bwMode="auto">
              <a:xfrm>
                <a:off x="9813925" y="2652713"/>
                <a:ext cx="307975" cy="136525"/>
              </a:xfrm>
              <a:custGeom>
                <a:gdLst>
                  <a:gd fmla="*/ 176 w 267" name="T0"/>
                  <a:gd fmla="*/ 118 h 118" name="T1"/>
                  <a:gd fmla="*/ 267 w 267" name="T2"/>
                  <a:gd fmla="*/ 51 h 118" name="T3"/>
                  <a:gd fmla="*/ 1 w 267" name="T4"/>
                  <a:gd fmla="*/ 0 h 118" name="T5"/>
                  <a:gd fmla="*/ 0 w 267" name="T6"/>
                  <a:gd fmla="*/ 0 h 118" name="T7"/>
                  <a:gd fmla="*/ 176 w 267" name="T8"/>
                  <a:gd fmla="*/ 118 h 118" name="T9"/>
                </a:gdLst>
                <a:cxnLst>
                  <a:cxn ang="0">
                    <a:pos x="T0" y="T1"/>
                  </a:cxn>
                  <a:cxn ang="0">
                    <a:pos x="T2" y="T3"/>
                  </a:cxn>
                  <a:cxn ang="0">
                    <a:pos x="T4" y="T5"/>
                  </a:cxn>
                  <a:cxn ang="0">
                    <a:pos x="T6" y="T7"/>
                  </a:cxn>
                  <a:cxn ang="0">
                    <a:pos x="T8" y="T9"/>
                  </a:cxn>
                </a:cxnLst>
                <a:rect b="b" l="0" r="r" t="0"/>
                <a:pathLst>
                  <a:path h="118" w="267">
                    <a:moveTo>
                      <a:pt x="176" y="118"/>
                    </a:moveTo>
                    <a:cubicBezTo>
                      <a:pt x="267" y="51"/>
                      <a:pt x="267" y="51"/>
                      <a:pt x="267" y="51"/>
                    </a:cubicBezTo>
                    <a:cubicBezTo>
                      <a:pt x="163" y="39"/>
                      <a:pt x="72" y="22"/>
                      <a:pt x="1" y="0"/>
                    </a:cubicBezTo>
                    <a:cubicBezTo>
                      <a:pt x="0" y="0"/>
                      <a:pt x="0" y="0"/>
                      <a:pt x="0" y="0"/>
                    </a:cubicBezTo>
                    <a:lnTo>
                      <a:pt x="176" y="118"/>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315"/>
              <p:cNvSpPr/>
              <p:nvPr/>
            </p:nvSpPr>
            <p:spPr bwMode="auto">
              <a:xfrm>
                <a:off x="10017125" y="2711450"/>
                <a:ext cx="239713" cy="77787"/>
              </a:xfrm>
              <a:custGeom>
                <a:gdLst>
                  <a:gd fmla="*/ 208 w 208" name="T0"/>
                  <a:gd fmla="*/ 51 h 67" name="T1"/>
                  <a:gd fmla="*/ 197 w 208" name="T2"/>
                  <a:gd fmla="*/ 9 h 67" name="T3"/>
                  <a:gd fmla="*/ 91 w 208" name="T4"/>
                  <a:gd fmla="*/ 0 h 67" name="T5"/>
                  <a:gd fmla="*/ 0 w 208" name="T6"/>
                  <a:gd fmla="*/ 67 h 67" name="T7"/>
                  <a:gd fmla="*/ 208 w 208" name="T8"/>
                  <a:gd fmla="*/ 51 h 67" name="T9"/>
                </a:gdLst>
                <a:cxnLst>
                  <a:cxn ang="0">
                    <a:pos x="T0" y="T1"/>
                  </a:cxn>
                  <a:cxn ang="0">
                    <a:pos x="T2" y="T3"/>
                  </a:cxn>
                  <a:cxn ang="0">
                    <a:pos x="T4" y="T5"/>
                  </a:cxn>
                  <a:cxn ang="0">
                    <a:pos x="T6" y="T7"/>
                  </a:cxn>
                  <a:cxn ang="0">
                    <a:pos x="T8" y="T9"/>
                  </a:cxn>
                </a:cxnLst>
                <a:rect b="b" l="0" r="r" t="0"/>
                <a:pathLst>
                  <a:path h="67" w="208">
                    <a:moveTo>
                      <a:pt x="208" y="51"/>
                    </a:moveTo>
                    <a:cubicBezTo>
                      <a:pt x="197" y="9"/>
                      <a:pt x="197" y="9"/>
                      <a:pt x="197" y="9"/>
                    </a:cubicBezTo>
                    <a:cubicBezTo>
                      <a:pt x="160" y="7"/>
                      <a:pt x="125" y="4"/>
                      <a:pt x="91" y="0"/>
                    </a:cubicBezTo>
                    <a:cubicBezTo>
                      <a:pt x="0" y="67"/>
                      <a:pt x="0" y="67"/>
                      <a:pt x="0" y="67"/>
                    </a:cubicBezTo>
                    <a:lnTo>
                      <a:pt x="208" y="51"/>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316"/>
              <p:cNvSpPr/>
              <p:nvPr/>
            </p:nvSpPr>
            <p:spPr bwMode="auto">
              <a:xfrm>
                <a:off x="10017125" y="2770188"/>
                <a:ext cx="369888" cy="38100"/>
              </a:xfrm>
              <a:custGeom>
                <a:gdLst>
                  <a:gd fmla="*/ 151 w 233" name="T0"/>
                  <a:gd fmla="*/ 0 h 24" name="T1"/>
                  <a:gd fmla="*/ 0 w 233" name="T2"/>
                  <a:gd fmla="*/ 12 h 24" name="T3"/>
                  <a:gd fmla="*/ 233 w 233" name="T4"/>
                  <a:gd fmla="*/ 24 h 24" name="T5"/>
                  <a:gd fmla="*/ 151 w 233" name="T6"/>
                  <a:gd fmla="*/ 0 h 24" name="T7"/>
                </a:gdLst>
                <a:cxnLst>
                  <a:cxn ang="0">
                    <a:pos x="T0" y="T1"/>
                  </a:cxn>
                  <a:cxn ang="0">
                    <a:pos x="T2" y="T3"/>
                  </a:cxn>
                  <a:cxn ang="0">
                    <a:pos x="T4" y="T5"/>
                  </a:cxn>
                  <a:cxn ang="0">
                    <a:pos x="T6" y="T7"/>
                  </a:cxn>
                </a:cxnLst>
                <a:rect b="b" l="0" r="r" t="0"/>
                <a:pathLst>
                  <a:path h="24" w="233">
                    <a:moveTo>
                      <a:pt x="151" y="0"/>
                    </a:moveTo>
                    <a:lnTo>
                      <a:pt x="0" y="12"/>
                    </a:lnTo>
                    <a:lnTo>
                      <a:pt x="233" y="24"/>
                    </a:lnTo>
                    <a:lnTo>
                      <a:pt x="15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1317"/>
              <p:cNvSpPr/>
              <p:nvPr/>
            </p:nvSpPr>
            <p:spPr bwMode="auto">
              <a:xfrm>
                <a:off x="10017125" y="2789238"/>
                <a:ext cx="369888" cy="180975"/>
              </a:xfrm>
              <a:custGeom>
                <a:gdLst>
                  <a:gd fmla="*/ 0 w 233" name="T0"/>
                  <a:gd fmla="*/ 0 h 114" name="T1"/>
                  <a:gd fmla="*/ 210 w 233" name="T2"/>
                  <a:gd fmla="*/ 114 h 114" name="T3"/>
                  <a:gd fmla="*/ 233 w 233" name="T4"/>
                  <a:gd fmla="*/ 12 h 114" name="T5"/>
                  <a:gd fmla="*/ 0 w 233" name="T6"/>
                  <a:gd fmla="*/ 0 h 114" name="T7"/>
                </a:gdLst>
                <a:cxnLst>
                  <a:cxn ang="0">
                    <a:pos x="T0" y="T1"/>
                  </a:cxn>
                  <a:cxn ang="0">
                    <a:pos x="T2" y="T3"/>
                  </a:cxn>
                  <a:cxn ang="0">
                    <a:pos x="T4" y="T5"/>
                  </a:cxn>
                  <a:cxn ang="0">
                    <a:pos x="T6" y="T7"/>
                  </a:cxn>
                </a:cxnLst>
                <a:rect b="b" l="0" r="r" t="0"/>
                <a:pathLst>
                  <a:path h="114" w="233">
                    <a:moveTo>
                      <a:pt x="0" y="0"/>
                    </a:moveTo>
                    <a:lnTo>
                      <a:pt x="210" y="114"/>
                    </a:lnTo>
                    <a:lnTo>
                      <a:pt x="233" y="12"/>
                    </a:lnTo>
                    <a:lnTo>
                      <a:pt x="0"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318"/>
              <p:cNvSpPr/>
              <p:nvPr/>
            </p:nvSpPr>
            <p:spPr bwMode="auto">
              <a:xfrm>
                <a:off x="9821863" y="2789238"/>
                <a:ext cx="195263" cy="158750"/>
              </a:xfrm>
              <a:custGeom>
                <a:gdLst>
                  <a:gd fmla="*/ 25 w 169" name="T0"/>
                  <a:gd fmla="*/ 45 h 138" name="T1"/>
                  <a:gd fmla="*/ 0 w 169" name="T2"/>
                  <a:gd fmla="*/ 134 h 138" name="T3"/>
                  <a:gd fmla="*/ 16 w 169" name="T4"/>
                  <a:gd fmla="*/ 138 h 138" name="T5"/>
                  <a:gd fmla="*/ 169 w 169" name="T6"/>
                  <a:gd fmla="*/ 0 h 138" name="T7"/>
                  <a:gd fmla="*/ 25 w 169" name="T8"/>
                  <a:gd fmla="*/ 45 h 138" name="T9"/>
                </a:gdLst>
                <a:cxnLst>
                  <a:cxn ang="0">
                    <a:pos x="T0" y="T1"/>
                  </a:cxn>
                  <a:cxn ang="0">
                    <a:pos x="T2" y="T3"/>
                  </a:cxn>
                  <a:cxn ang="0">
                    <a:pos x="T4" y="T5"/>
                  </a:cxn>
                  <a:cxn ang="0">
                    <a:pos x="T6" y="T7"/>
                  </a:cxn>
                  <a:cxn ang="0">
                    <a:pos x="T8" y="T9"/>
                  </a:cxn>
                </a:cxnLst>
                <a:rect b="b" l="0" r="r" t="0"/>
                <a:pathLst>
                  <a:path h="138" w="169">
                    <a:moveTo>
                      <a:pt x="25" y="45"/>
                    </a:moveTo>
                    <a:cubicBezTo>
                      <a:pt x="0" y="134"/>
                      <a:pt x="0" y="134"/>
                      <a:pt x="0" y="134"/>
                    </a:cubicBezTo>
                    <a:cubicBezTo>
                      <a:pt x="5" y="135"/>
                      <a:pt x="11" y="136"/>
                      <a:pt x="16" y="138"/>
                    </a:cubicBezTo>
                    <a:cubicBezTo>
                      <a:pt x="169" y="0"/>
                      <a:pt x="169" y="0"/>
                      <a:pt x="169" y="0"/>
                    </a:cubicBezTo>
                    <a:lnTo>
                      <a:pt x="25" y="4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319"/>
              <p:cNvSpPr/>
              <p:nvPr/>
            </p:nvSpPr>
            <p:spPr bwMode="auto">
              <a:xfrm>
                <a:off x="9813925" y="2652713"/>
                <a:ext cx="203200" cy="188912"/>
              </a:xfrm>
              <a:custGeom>
                <a:gdLst>
                  <a:gd fmla="*/ 23 w 128" name="T0"/>
                  <a:gd fmla="*/ 119 h 119" name="T1"/>
                  <a:gd fmla="*/ 128 w 128" name="T2"/>
                  <a:gd fmla="*/ 86 h 119" name="T3"/>
                  <a:gd fmla="*/ 0 w 128" name="T4"/>
                  <a:gd fmla="*/ 0 h 119" name="T5"/>
                  <a:gd fmla="*/ 23 w 128" name="T6"/>
                  <a:gd fmla="*/ 119 h 119" name="T7"/>
                </a:gdLst>
                <a:cxnLst>
                  <a:cxn ang="0">
                    <a:pos x="T0" y="T1"/>
                  </a:cxn>
                  <a:cxn ang="0">
                    <a:pos x="T2" y="T3"/>
                  </a:cxn>
                  <a:cxn ang="0">
                    <a:pos x="T4" y="T5"/>
                  </a:cxn>
                  <a:cxn ang="0">
                    <a:pos x="T6" y="T7"/>
                  </a:cxn>
                </a:cxnLst>
                <a:rect b="b" l="0" r="r" t="0"/>
                <a:pathLst>
                  <a:path h="119" w="128">
                    <a:moveTo>
                      <a:pt x="23" y="119"/>
                    </a:moveTo>
                    <a:lnTo>
                      <a:pt x="128" y="86"/>
                    </a:lnTo>
                    <a:lnTo>
                      <a:pt x="0" y="0"/>
                    </a:lnTo>
                    <a:lnTo>
                      <a:pt x="23" y="119"/>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320"/>
              <p:cNvSpPr/>
              <p:nvPr/>
            </p:nvSpPr>
            <p:spPr bwMode="auto">
              <a:xfrm>
                <a:off x="9642475" y="2841625"/>
                <a:ext cx="207963" cy="103187"/>
              </a:xfrm>
              <a:custGeom>
                <a:gdLst>
                  <a:gd fmla="*/ 0 w 181" name="T0"/>
                  <a:gd fmla="*/ 28 h 89" name="T1"/>
                  <a:gd fmla="*/ 156 w 181" name="T2"/>
                  <a:gd fmla="*/ 89 h 89" name="T3"/>
                  <a:gd fmla="*/ 181 w 181" name="T4"/>
                  <a:gd fmla="*/ 0 h 89" name="T5"/>
                  <a:gd fmla="*/ 0 w 181" name="T6"/>
                  <a:gd fmla="*/ 28 h 89" name="T7"/>
                </a:gdLst>
                <a:cxnLst>
                  <a:cxn ang="0">
                    <a:pos x="T0" y="T1"/>
                  </a:cxn>
                  <a:cxn ang="0">
                    <a:pos x="T2" y="T3"/>
                  </a:cxn>
                  <a:cxn ang="0">
                    <a:pos x="T4" y="T5"/>
                  </a:cxn>
                  <a:cxn ang="0">
                    <a:pos x="T6" y="T7"/>
                  </a:cxn>
                </a:cxnLst>
                <a:rect b="b" l="0" r="r" t="0"/>
                <a:pathLst>
                  <a:path h="89" w="181">
                    <a:moveTo>
                      <a:pt x="0" y="28"/>
                    </a:moveTo>
                    <a:cubicBezTo>
                      <a:pt x="41" y="51"/>
                      <a:pt x="93" y="71"/>
                      <a:pt x="156" y="89"/>
                    </a:cubicBezTo>
                    <a:cubicBezTo>
                      <a:pt x="181" y="0"/>
                      <a:pt x="181" y="0"/>
                      <a:pt x="181" y="0"/>
                    </a:cubicBezTo>
                    <a:lnTo>
                      <a:pt x="0" y="28"/>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321"/>
              <p:cNvSpPr/>
              <p:nvPr/>
            </p:nvSpPr>
            <p:spPr bwMode="auto">
              <a:xfrm>
                <a:off x="9578975" y="2652713"/>
                <a:ext cx="271463" cy="220662"/>
              </a:xfrm>
              <a:custGeom>
                <a:gdLst>
                  <a:gd fmla="*/ 204 w 236" name="T0"/>
                  <a:gd fmla="*/ 0 h 191" name="T1"/>
                  <a:gd fmla="*/ 0 w 236" name="T2"/>
                  <a:gd fmla="*/ 151 h 191" name="T3"/>
                  <a:gd fmla="*/ 55 w 236" name="T4"/>
                  <a:gd fmla="*/ 191 h 191" name="T5"/>
                  <a:gd fmla="*/ 236 w 236" name="T6"/>
                  <a:gd fmla="*/ 163 h 191" name="T7"/>
                  <a:gd fmla="*/ 204 w 236" name="T8"/>
                  <a:gd fmla="*/ 0 h 191" name="T9"/>
                </a:gdLst>
                <a:cxnLst>
                  <a:cxn ang="0">
                    <a:pos x="T0" y="T1"/>
                  </a:cxn>
                  <a:cxn ang="0">
                    <a:pos x="T2" y="T3"/>
                  </a:cxn>
                  <a:cxn ang="0">
                    <a:pos x="T4" y="T5"/>
                  </a:cxn>
                  <a:cxn ang="0">
                    <a:pos x="T6" y="T7"/>
                  </a:cxn>
                  <a:cxn ang="0">
                    <a:pos x="T8" y="T9"/>
                  </a:cxn>
                </a:cxnLst>
                <a:rect b="b" l="0" r="r" t="0"/>
                <a:pathLst>
                  <a:path h="191" w="236">
                    <a:moveTo>
                      <a:pt x="204" y="0"/>
                    </a:moveTo>
                    <a:cubicBezTo>
                      <a:pt x="0" y="151"/>
                      <a:pt x="0" y="151"/>
                      <a:pt x="0" y="151"/>
                    </a:cubicBezTo>
                    <a:cubicBezTo>
                      <a:pt x="14" y="165"/>
                      <a:pt x="33" y="178"/>
                      <a:pt x="55" y="191"/>
                    </a:cubicBezTo>
                    <a:cubicBezTo>
                      <a:pt x="236" y="163"/>
                      <a:pt x="236" y="163"/>
                      <a:pt x="236" y="163"/>
                    </a:cubicBezTo>
                    <a:lnTo>
                      <a:pt x="204" y="0"/>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322"/>
              <p:cNvSpPr/>
              <p:nvPr/>
            </p:nvSpPr>
            <p:spPr bwMode="auto">
              <a:xfrm>
                <a:off x="10228263" y="2970213"/>
                <a:ext cx="220663" cy="47625"/>
              </a:xfrm>
              <a:custGeom>
                <a:gdLst>
                  <a:gd fmla="*/ 0 w 191" name="T0"/>
                  <a:gd fmla="*/ 33 h 41" name="T1"/>
                  <a:gd fmla="*/ 191 w 191" name="T2"/>
                  <a:gd fmla="*/ 41 h 41" name="T3"/>
                  <a:gd fmla="*/ 105 w 191" name="T4"/>
                  <a:gd fmla="*/ 0 h 41" name="T5"/>
                  <a:gd fmla="*/ 0 w 191" name="T6"/>
                  <a:gd fmla="*/ 33 h 41" name="T7"/>
                </a:gdLst>
                <a:cxnLst>
                  <a:cxn ang="0">
                    <a:pos x="T0" y="T1"/>
                  </a:cxn>
                  <a:cxn ang="0">
                    <a:pos x="T2" y="T3"/>
                  </a:cxn>
                  <a:cxn ang="0">
                    <a:pos x="T4" y="T5"/>
                  </a:cxn>
                  <a:cxn ang="0">
                    <a:pos x="T6" y="T7"/>
                  </a:cxn>
                </a:cxnLst>
                <a:rect b="b" l="0" r="r" t="0"/>
                <a:pathLst>
                  <a:path h="41" w="191">
                    <a:moveTo>
                      <a:pt x="0" y="33"/>
                    </a:moveTo>
                    <a:cubicBezTo>
                      <a:pt x="61" y="38"/>
                      <a:pt x="125" y="40"/>
                      <a:pt x="191" y="41"/>
                    </a:cubicBezTo>
                    <a:cubicBezTo>
                      <a:pt x="105" y="0"/>
                      <a:pt x="105" y="0"/>
                      <a:pt x="105" y="0"/>
                    </a:cubicBezTo>
                    <a:lnTo>
                      <a:pt x="0" y="33"/>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323"/>
              <p:cNvSpPr/>
              <p:nvPr/>
            </p:nvSpPr>
            <p:spPr bwMode="auto">
              <a:xfrm>
                <a:off x="10350500" y="2940050"/>
                <a:ext cx="184150" cy="77787"/>
              </a:xfrm>
              <a:custGeom>
                <a:gdLst>
                  <a:gd fmla="*/ 0 w 160" name="T0"/>
                  <a:gd fmla="*/ 26 h 67" name="T1"/>
                  <a:gd fmla="*/ 86 w 160" name="T2"/>
                  <a:gd fmla="*/ 67 h 67" name="T3"/>
                  <a:gd fmla="*/ 92 w 160" name="T4"/>
                  <a:gd fmla="*/ 67 h 67" name="T5"/>
                  <a:gd fmla="*/ 136 w 160" name="T6"/>
                  <a:gd fmla="*/ 66 h 67" name="T7"/>
                  <a:gd fmla="*/ 160 w 160" name="T8"/>
                  <a:gd fmla="*/ 0 h 67" name="T9"/>
                  <a:gd fmla="*/ 0 w 160" name="T10"/>
                  <a:gd fmla="*/ 26 h 67" name="T11"/>
                </a:gdLst>
                <a:cxnLst>
                  <a:cxn ang="0">
                    <a:pos x="T0" y="T1"/>
                  </a:cxn>
                  <a:cxn ang="0">
                    <a:pos x="T2" y="T3"/>
                  </a:cxn>
                  <a:cxn ang="0">
                    <a:pos x="T4" y="T5"/>
                  </a:cxn>
                  <a:cxn ang="0">
                    <a:pos x="T6" y="T7"/>
                  </a:cxn>
                  <a:cxn ang="0">
                    <a:pos x="T8" y="T9"/>
                  </a:cxn>
                  <a:cxn ang="0">
                    <a:pos x="T10" y="T11"/>
                  </a:cxn>
                </a:cxnLst>
                <a:rect b="b" l="0" r="r" t="0"/>
                <a:pathLst>
                  <a:path h="67" w="160">
                    <a:moveTo>
                      <a:pt x="0" y="26"/>
                    </a:moveTo>
                    <a:cubicBezTo>
                      <a:pt x="86" y="67"/>
                      <a:pt x="86" y="67"/>
                      <a:pt x="86" y="67"/>
                    </a:cubicBezTo>
                    <a:cubicBezTo>
                      <a:pt x="88" y="67"/>
                      <a:pt x="90" y="67"/>
                      <a:pt x="92" y="67"/>
                    </a:cubicBezTo>
                    <a:cubicBezTo>
                      <a:pt x="107" y="67"/>
                      <a:pt x="121" y="66"/>
                      <a:pt x="136" y="66"/>
                    </a:cubicBezTo>
                    <a:cubicBezTo>
                      <a:pt x="160" y="0"/>
                      <a:pt x="160" y="0"/>
                      <a:pt x="160" y="0"/>
                    </a:cubicBezTo>
                    <a:lnTo>
                      <a:pt x="0" y="2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324"/>
              <p:cNvSpPr/>
              <p:nvPr/>
            </p:nvSpPr>
            <p:spPr bwMode="auto">
              <a:xfrm>
                <a:off x="10507663" y="2940050"/>
                <a:ext cx="277813" cy="76200"/>
              </a:xfrm>
              <a:custGeom>
                <a:gdLst>
                  <a:gd fmla="*/ 0 w 241" name="T0"/>
                  <a:gd fmla="*/ 66 h 66" name="T1"/>
                  <a:gd fmla="*/ 241 w 241" name="T2"/>
                  <a:gd fmla="*/ 51 h 66" name="T3"/>
                  <a:gd fmla="*/ 24 w 241" name="T4"/>
                  <a:gd fmla="*/ 0 h 66" name="T5"/>
                  <a:gd fmla="*/ 0 w 241" name="T6"/>
                  <a:gd fmla="*/ 66 h 66" name="T7"/>
                </a:gdLst>
                <a:cxnLst>
                  <a:cxn ang="0">
                    <a:pos x="T0" y="T1"/>
                  </a:cxn>
                  <a:cxn ang="0">
                    <a:pos x="T2" y="T3"/>
                  </a:cxn>
                  <a:cxn ang="0">
                    <a:pos x="T4" y="T5"/>
                  </a:cxn>
                  <a:cxn ang="0">
                    <a:pos x="T6" y="T7"/>
                  </a:cxn>
                </a:cxnLst>
                <a:rect b="b" l="0" r="r" t="0"/>
                <a:pathLst>
                  <a:path h="66" w="241">
                    <a:moveTo>
                      <a:pt x="0" y="66"/>
                    </a:moveTo>
                    <a:cubicBezTo>
                      <a:pt x="84" y="65"/>
                      <a:pt x="165" y="60"/>
                      <a:pt x="241" y="51"/>
                    </a:cubicBezTo>
                    <a:cubicBezTo>
                      <a:pt x="24" y="0"/>
                      <a:pt x="24" y="0"/>
                      <a:pt x="24" y="0"/>
                    </a:cubicBezTo>
                    <a:lnTo>
                      <a:pt x="0" y="66"/>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325"/>
              <p:cNvSpPr/>
              <p:nvPr/>
            </p:nvSpPr>
            <p:spPr bwMode="auto">
              <a:xfrm>
                <a:off x="10904538" y="2841625"/>
                <a:ext cx="358775" cy="119062"/>
              </a:xfrm>
              <a:custGeom>
                <a:gdLst>
                  <a:gd fmla="*/ 101 w 311" name="T0"/>
                  <a:gd fmla="*/ 104 h 104" name="T1"/>
                  <a:gd fmla="*/ 311 w 311" name="T2"/>
                  <a:gd fmla="*/ 31 h 104" name="T3"/>
                  <a:gd fmla="*/ 0 w 311" name="T4"/>
                  <a:gd fmla="*/ 0 h 104" name="T5"/>
                  <a:gd fmla="*/ 101 w 311" name="T6"/>
                  <a:gd fmla="*/ 104 h 104" name="T7"/>
                </a:gdLst>
                <a:cxnLst>
                  <a:cxn ang="0">
                    <a:pos x="T0" y="T1"/>
                  </a:cxn>
                  <a:cxn ang="0">
                    <a:pos x="T2" y="T3"/>
                  </a:cxn>
                  <a:cxn ang="0">
                    <a:pos x="T4" y="T5"/>
                  </a:cxn>
                  <a:cxn ang="0">
                    <a:pos x="T6" y="T7"/>
                  </a:cxn>
                </a:cxnLst>
                <a:rect b="b" l="0" r="r" t="0"/>
                <a:pathLst>
                  <a:path h="104" w="311">
                    <a:moveTo>
                      <a:pt x="101" y="104"/>
                    </a:moveTo>
                    <a:cubicBezTo>
                      <a:pt x="188" y="84"/>
                      <a:pt x="259" y="59"/>
                      <a:pt x="311" y="31"/>
                    </a:cubicBezTo>
                    <a:cubicBezTo>
                      <a:pt x="0" y="0"/>
                      <a:pt x="0" y="0"/>
                      <a:pt x="0" y="0"/>
                    </a:cubicBezTo>
                    <a:lnTo>
                      <a:pt x="101" y="104"/>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326"/>
              <p:cNvSpPr/>
              <p:nvPr/>
            </p:nvSpPr>
            <p:spPr bwMode="auto">
              <a:xfrm>
                <a:off x="11264900" y="2535238"/>
                <a:ext cx="106363" cy="315912"/>
              </a:xfrm>
              <a:custGeom>
                <a:gdLst>
                  <a:gd fmla="*/ 0 w 91" name="T0"/>
                  <a:gd fmla="*/ 26 h 273" name="T1"/>
                  <a:gd fmla="*/ 36 w 91" name="T2"/>
                  <a:gd fmla="*/ 273 h 273" name="T3"/>
                  <a:gd fmla="*/ 91 w 91" name="T4"/>
                  <a:gd fmla="*/ 188 h 273" name="T5"/>
                  <a:gd fmla="*/ 86 w 91" name="T6"/>
                  <a:gd fmla="*/ 162 h 273" name="T7"/>
                  <a:gd fmla="*/ 86 w 91" name="T8"/>
                  <a:gd fmla="*/ 162 h 273" name="T9"/>
                  <a:gd fmla="*/ 36 w 91" name="T10"/>
                  <a:gd fmla="*/ 33 h 273" name="T11"/>
                  <a:gd fmla="*/ 14 w 91" name="T12"/>
                  <a:gd fmla="*/ 0 h 273" name="T13"/>
                  <a:gd fmla="*/ 0 w 91" name="T14"/>
                  <a:gd fmla="*/ 26 h 2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3" w="91">
                    <a:moveTo>
                      <a:pt x="0" y="26"/>
                    </a:moveTo>
                    <a:cubicBezTo>
                      <a:pt x="36" y="273"/>
                      <a:pt x="36" y="273"/>
                      <a:pt x="36" y="273"/>
                    </a:cubicBezTo>
                    <a:cubicBezTo>
                      <a:pt x="71" y="247"/>
                      <a:pt x="91" y="218"/>
                      <a:pt x="91" y="188"/>
                    </a:cubicBezTo>
                    <a:cubicBezTo>
                      <a:pt x="91" y="179"/>
                      <a:pt x="89" y="171"/>
                      <a:pt x="86" y="162"/>
                    </a:cubicBezTo>
                    <a:cubicBezTo>
                      <a:pt x="86" y="162"/>
                      <a:pt x="86" y="162"/>
                      <a:pt x="86" y="162"/>
                    </a:cubicBezTo>
                    <a:cubicBezTo>
                      <a:pt x="36" y="33"/>
                      <a:pt x="36" y="33"/>
                      <a:pt x="36" y="33"/>
                    </a:cubicBezTo>
                    <a:cubicBezTo>
                      <a:pt x="14" y="0"/>
                      <a:pt x="14" y="0"/>
                      <a:pt x="14" y="0"/>
                    </a:cubicBezTo>
                    <a:cubicBezTo>
                      <a:pt x="12" y="9"/>
                      <a:pt x="7" y="18"/>
                      <a:pt x="0" y="26"/>
                    </a:cubicBez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327"/>
              <p:cNvSpPr/>
              <p:nvPr/>
            </p:nvSpPr>
            <p:spPr bwMode="auto">
              <a:xfrm>
                <a:off x="10904538" y="2565400"/>
                <a:ext cx="403225" cy="311150"/>
              </a:xfrm>
              <a:custGeom>
                <a:gdLst>
                  <a:gd fmla="*/ 269 w 349" name="T0"/>
                  <a:gd fmla="*/ 34 h 270" name="T1"/>
                  <a:gd fmla="*/ 165 w 349" name="T2"/>
                  <a:gd fmla="*/ 77 h 270" name="T3"/>
                  <a:gd fmla="*/ 0 w 349" name="T4"/>
                  <a:gd fmla="*/ 239 h 270" name="T5"/>
                  <a:gd fmla="*/ 311 w 349" name="T6"/>
                  <a:gd fmla="*/ 270 h 270" name="T7"/>
                  <a:gd fmla="*/ 349 w 349" name="T8"/>
                  <a:gd fmla="*/ 247 h 270" name="T9"/>
                  <a:gd fmla="*/ 313 w 349" name="T10"/>
                  <a:gd fmla="*/ 0 h 270" name="T11"/>
                  <a:gd fmla="*/ 269 w 349" name="T12"/>
                  <a:gd fmla="*/ 34 h 270" name="T13"/>
                </a:gdLst>
                <a:cxnLst>
                  <a:cxn ang="0">
                    <a:pos x="T0" y="T1"/>
                  </a:cxn>
                  <a:cxn ang="0">
                    <a:pos x="T2" y="T3"/>
                  </a:cxn>
                  <a:cxn ang="0">
                    <a:pos x="T4" y="T5"/>
                  </a:cxn>
                  <a:cxn ang="0">
                    <a:pos x="T6" y="T7"/>
                  </a:cxn>
                  <a:cxn ang="0">
                    <a:pos x="T8" y="T9"/>
                  </a:cxn>
                  <a:cxn ang="0">
                    <a:pos x="T10" y="T11"/>
                  </a:cxn>
                  <a:cxn ang="0">
                    <a:pos x="T12" y="T13"/>
                  </a:cxn>
                </a:cxnLst>
                <a:rect b="b" l="0" r="r" t="0"/>
                <a:pathLst>
                  <a:path h="270" w="349">
                    <a:moveTo>
                      <a:pt x="269" y="34"/>
                    </a:moveTo>
                    <a:cubicBezTo>
                      <a:pt x="242" y="50"/>
                      <a:pt x="207" y="64"/>
                      <a:pt x="165" y="77"/>
                    </a:cubicBezTo>
                    <a:cubicBezTo>
                      <a:pt x="0" y="239"/>
                      <a:pt x="0" y="239"/>
                      <a:pt x="0" y="239"/>
                    </a:cubicBezTo>
                    <a:cubicBezTo>
                      <a:pt x="311" y="270"/>
                      <a:pt x="311" y="270"/>
                      <a:pt x="311" y="270"/>
                    </a:cubicBezTo>
                    <a:cubicBezTo>
                      <a:pt x="325" y="262"/>
                      <a:pt x="338" y="255"/>
                      <a:pt x="349" y="247"/>
                    </a:cubicBezTo>
                    <a:cubicBezTo>
                      <a:pt x="313" y="0"/>
                      <a:pt x="313" y="0"/>
                      <a:pt x="313" y="0"/>
                    </a:cubicBezTo>
                    <a:cubicBezTo>
                      <a:pt x="303" y="12"/>
                      <a:pt x="288" y="23"/>
                      <a:pt x="269" y="34"/>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Rectangle 1328"/>
              <p:cNvSpPr>
                <a:spLocks noChangeArrowheads="1"/>
              </p:cNvSpPr>
              <p:nvPr/>
            </p:nvSpPr>
            <p:spPr bwMode="auto">
              <a:xfrm>
                <a:off x="9813925" y="2652713"/>
                <a:ext cx="1588" cy="1587"/>
              </a:xfrm>
              <a:prstGeom prst="rect">
                <a:avLst/>
              </a:prstGeom>
              <a:solidFill>
                <a:srgbClr val="2F6F8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329"/>
              <p:cNvSpPr/>
              <p:nvPr/>
            </p:nvSpPr>
            <p:spPr bwMode="auto">
              <a:xfrm>
                <a:off x="9813925" y="2652713"/>
                <a:ext cx="1588"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lnTo>
                      <a:pt x="1" y="0"/>
                    </a:lnTo>
                    <a:lnTo>
                      <a:pt x="0"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330"/>
              <p:cNvSpPr/>
              <p:nvPr/>
            </p:nvSpPr>
            <p:spPr bwMode="auto">
              <a:xfrm>
                <a:off x="10423525" y="2789238"/>
                <a:ext cx="369888" cy="150812"/>
              </a:xfrm>
              <a:custGeom>
                <a:gdLst>
                  <a:gd fmla="*/ 0 w 233" name="T0"/>
                  <a:gd fmla="*/ 0 h 95" name="T1"/>
                  <a:gd fmla="*/ 70 w 233" name="T2"/>
                  <a:gd fmla="*/ 95 h 95" name="T3"/>
                  <a:gd fmla="*/ 233 w 233" name="T4"/>
                  <a:gd fmla="*/ 13 h 95" name="T5"/>
                  <a:gd fmla="*/ 0 w 233" name="T6"/>
                  <a:gd fmla="*/ 0 h 95" name="T7"/>
                </a:gdLst>
                <a:cxnLst>
                  <a:cxn ang="0">
                    <a:pos x="T0" y="T1"/>
                  </a:cxn>
                  <a:cxn ang="0">
                    <a:pos x="T2" y="T3"/>
                  </a:cxn>
                  <a:cxn ang="0">
                    <a:pos x="T4" y="T5"/>
                  </a:cxn>
                  <a:cxn ang="0">
                    <a:pos x="T6" y="T7"/>
                  </a:cxn>
                </a:cxnLst>
                <a:rect b="b" l="0" r="r" t="0"/>
                <a:pathLst>
                  <a:path h="95" w="233">
                    <a:moveTo>
                      <a:pt x="0" y="0"/>
                    </a:moveTo>
                    <a:lnTo>
                      <a:pt x="70" y="95"/>
                    </a:lnTo>
                    <a:lnTo>
                      <a:pt x="233" y="13"/>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331"/>
              <p:cNvSpPr/>
              <p:nvPr/>
            </p:nvSpPr>
            <p:spPr bwMode="auto">
              <a:xfrm>
                <a:off x="10423525" y="2727325"/>
                <a:ext cx="369888" cy="82550"/>
              </a:xfrm>
              <a:custGeom>
                <a:gdLst>
                  <a:gd fmla="*/ 320 w 320" name="T0"/>
                  <a:gd fmla="*/ 72 h 72" name="T1"/>
                  <a:gd fmla="*/ 148 w 320" name="T2"/>
                  <a:gd fmla="*/ 0 h 72" name="T3"/>
                  <a:gd fmla="*/ 67 w 320" name="T4"/>
                  <a:gd fmla="*/ 2 h 72" name="T5"/>
                  <a:gd fmla="*/ 0 w 320" name="T6"/>
                  <a:gd fmla="*/ 54 h 72" name="T7"/>
                  <a:gd fmla="*/ 320 w 320" name="T8"/>
                  <a:gd fmla="*/ 72 h 72" name="T9"/>
                </a:gdLst>
                <a:cxnLst>
                  <a:cxn ang="0">
                    <a:pos x="T0" y="T1"/>
                  </a:cxn>
                  <a:cxn ang="0">
                    <a:pos x="T2" y="T3"/>
                  </a:cxn>
                  <a:cxn ang="0">
                    <a:pos x="T4" y="T5"/>
                  </a:cxn>
                  <a:cxn ang="0">
                    <a:pos x="T6" y="T7"/>
                  </a:cxn>
                  <a:cxn ang="0">
                    <a:pos x="T8" y="T9"/>
                  </a:cxn>
                </a:cxnLst>
                <a:rect b="b" l="0" r="r" t="0"/>
                <a:pathLst>
                  <a:path h="72" w="320">
                    <a:moveTo>
                      <a:pt x="320" y="72"/>
                    </a:moveTo>
                    <a:cubicBezTo>
                      <a:pt x="148" y="0"/>
                      <a:pt x="148" y="0"/>
                      <a:pt x="148" y="0"/>
                    </a:cubicBezTo>
                    <a:cubicBezTo>
                      <a:pt x="121" y="1"/>
                      <a:pt x="94" y="1"/>
                      <a:pt x="67" y="2"/>
                    </a:cubicBezTo>
                    <a:cubicBezTo>
                      <a:pt x="0" y="54"/>
                      <a:pt x="0" y="54"/>
                      <a:pt x="0" y="54"/>
                    </a:cubicBezTo>
                    <a:lnTo>
                      <a:pt x="320" y="72"/>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332"/>
              <p:cNvSpPr/>
              <p:nvPr/>
            </p:nvSpPr>
            <p:spPr bwMode="auto">
              <a:xfrm>
                <a:off x="10534650" y="2809875"/>
                <a:ext cx="369888" cy="130175"/>
              </a:xfrm>
              <a:custGeom>
                <a:gdLst>
                  <a:gd fmla="*/ 0 w 233" name="T0"/>
                  <a:gd fmla="*/ 82 h 82" name="T1"/>
                  <a:gd fmla="*/ 233 w 233" name="T2"/>
                  <a:gd fmla="*/ 20 h 82" name="T3"/>
                  <a:gd fmla="*/ 163 w 233" name="T4"/>
                  <a:gd fmla="*/ 0 h 82" name="T5"/>
                  <a:gd fmla="*/ 0 w 233" name="T6"/>
                  <a:gd fmla="*/ 82 h 82" name="T7"/>
                </a:gdLst>
                <a:cxnLst>
                  <a:cxn ang="0">
                    <a:pos x="T0" y="T1"/>
                  </a:cxn>
                  <a:cxn ang="0">
                    <a:pos x="T2" y="T3"/>
                  </a:cxn>
                  <a:cxn ang="0">
                    <a:pos x="T4" y="T5"/>
                  </a:cxn>
                  <a:cxn ang="0">
                    <a:pos x="T6" y="T7"/>
                  </a:cxn>
                </a:cxnLst>
                <a:rect b="b" l="0" r="r" t="0"/>
                <a:pathLst>
                  <a:path h="82" w="233">
                    <a:moveTo>
                      <a:pt x="0" y="82"/>
                    </a:moveTo>
                    <a:lnTo>
                      <a:pt x="233" y="20"/>
                    </a:lnTo>
                    <a:lnTo>
                      <a:pt x="163" y="0"/>
                    </a:lnTo>
                    <a:lnTo>
                      <a:pt x="0" y="8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333"/>
              <p:cNvSpPr/>
              <p:nvPr/>
            </p:nvSpPr>
            <p:spPr bwMode="auto">
              <a:xfrm>
                <a:off x="10594975" y="2709863"/>
                <a:ext cx="206375" cy="100012"/>
              </a:xfrm>
              <a:custGeom>
                <a:gdLst>
                  <a:gd fmla="*/ 179 w 179" name="T0"/>
                  <a:gd fmla="*/ 0 h 86" name="T1"/>
                  <a:gd fmla="*/ 0 w 179" name="T2"/>
                  <a:gd fmla="*/ 14 h 86" name="T3"/>
                  <a:gd fmla="*/ 172 w 179" name="T4"/>
                  <a:gd fmla="*/ 86 h 86" name="T5"/>
                  <a:gd fmla="*/ 179 w 179" name="T6"/>
                  <a:gd fmla="*/ 0 h 86" name="T7"/>
                </a:gdLst>
                <a:cxnLst>
                  <a:cxn ang="0">
                    <a:pos x="T0" y="T1"/>
                  </a:cxn>
                  <a:cxn ang="0">
                    <a:pos x="T2" y="T3"/>
                  </a:cxn>
                  <a:cxn ang="0">
                    <a:pos x="T4" y="T5"/>
                  </a:cxn>
                  <a:cxn ang="0">
                    <a:pos x="T6" y="T7"/>
                  </a:cxn>
                </a:cxnLst>
                <a:rect b="b" l="0" r="r" t="0"/>
                <a:pathLst>
                  <a:path h="86" w="179">
                    <a:moveTo>
                      <a:pt x="179" y="0"/>
                    </a:moveTo>
                    <a:cubicBezTo>
                      <a:pt x="123" y="6"/>
                      <a:pt x="63" y="11"/>
                      <a:pt x="0" y="14"/>
                    </a:cubicBezTo>
                    <a:cubicBezTo>
                      <a:pt x="172" y="86"/>
                      <a:pt x="172" y="86"/>
                      <a:pt x="172" y="86"/>
                    </a:cubicBezTo>
                    <a:lnTo>
                      <a:pt x="179"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334"/>
              <p:cNvSpPr/>
              <p:nvPr/>
            </p:nvSpPr>
            <p:spPr bwMode="auto">
              <a:xfrm>
                <a:off x="10793413" y="2681288"/>
                <a:ext cx="188913" cy="128587"/>
              </a:xfrm>
              <a:custGeom>
                <a:gdLst>
                  <a:gd fmla="*/ 163 w 163" name="T0"/>
                  <a:gd fmla="*/ 0 h 111" name="T1"/>
                  <a:gd fmla="*/ 7 w 163" name="T2"/>
                  <a:gd fmla="*/ 25 h 111" name="T3"/>
                  <a:gd fmla="*/ 0 w 163" name="T4"/>
                  <a:gd fmla="*/ 111 h 111" name="T5"/>
                  <a:gd fmla="*/ 163 w 163" name="T6"/>
                  <a:gd fmla="*/ 0 h 111" name="T7"/>
                </a:gdLst>
                <a:cxnLst>
                  <a:cxn ang="0">
                    <a:pos x="T0" y="T1"/>
                  </a:cxn>
                  <a:cxn ang="0">
                    <a:pos x="T2" y="T3"/>
                  </a:cxn>
                  <a:cxn ang="0">
                    <a:pos x="T4" y="T5"/>
                  </a:cxn>
                  <a:cxn ang="0">
                    <a:pos x="T6" y="T7"/>
                  </a:cxn>
                </a:cxnLst>
                <a:rect b="b" l="0" r="r" t="0"/>
                <a:pathLst>
                  <a:path h="110" w="163">
                    <a:moveTo>
                      <a:pt x="163" y="0"/>
                    </a:moveTo>
                    <a:cubicBezTo>
                      <a:pt x="116" y="10"/>
                      <a:pt x="63" y="18"/>
                      <a:pt x="7" y="25"/>
                    </a:cubicBezTo>
                    <a:cubicBezTo>
                      <a:pt x="0" y="111"/>
                      <a:pt x="0" y="111"/>
                      <a:pt x="0" y="111"/>
                    </a:cubicBezTo>
                    <a:lnTo>
                      <a:pt x="163" y="0"/>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335"/>
              <p:cNvSpPr/>
              <p:nvPr/>
            </p:nvSpPr>
            <p:spPr bwMode="auto">
              <a:xfrm>
                <a:off x="10793413" y="2654300"/>
                <a:ext cx="301625" cy="187325"/>
              </a:xfrm>
              <a:custGeom>
                <a:gdLst>
                  <a:gd fmla="*/ 96 w 261" name="T0"/>
                  <a:gd fmla="*/ 162 h 162" name="T1"/>
                  <a:gd fmla="*/ 261 w 261" name="T2"/>
                  <a:gd fmla="*/ 0 h 162" name="T3"/>
                  <a:gd fmla="*/ 163 w 261" name="T4"/>
                  <a:gd fmla="*/ 24 h 162" name="T5"/>
                  <a:gd fmla="*/ 0 w 261" name="T6"/>
                  <a:gd fmla="*/ 135 h 162" name="T7"/>
                  <a:gd fmla="*/ 96 w 261" name="T8"/>
                  <a:gd fmla="*/ 162 h 162" name="T9"/>
                </a:gdLst>
                <a:cxnLst>
                  <a:cxn ang="0">
                    <a:pos x="T0" y="T1"/>
                  </a:cxn>
                  <a:cxn ang="0">
                    <a:pos x="T2" y="T3"/>
                  </a:cxn>
                  <a:cxn ang="0">
                    <a:pos x="T4" y="T5"/>
                  </a:cxn>
                  <a:cxn ang="0">
                    <a:pos x="T6" y="T7"/>
                  </a:cxn>
                  <a:cxn ang="0">
                    <a:pos x="T8" y="T9"/>
                  </a:cxn>
                </a:cxnLst>
                <a:rect b="b" l="0" r="r" t="0"/>
                <a:pathLst>
                  <a:path h="162" w="261">
                    <a:moveTo>
                      <a:pt x="96" y="162"/>
                    </a:moveTo>
                    <a:cubicBezTo>
                      <a:pt x="261" y="0"/>
                      <a:pt x="261" y="0"/>
                      <a:pt x="261" y="0"/>
                    </a:cubicBezTo>
                    <a:cubicBezTo>
                      <a:pt x="232" y="9"/>
                      <a:pt x="199" y="17"/>
                      <a:pt x="163" y="24"/>
                    </a:cubicBezTo>
                    <a:cubicBezTo>
                      <a:pt x="0" y="135"/>
                      <a:pt x="0" y="135"/>
                      <a:pt x="0" y="135"/>
                    </a:cubicBezTo>
                    <a:lnTo>
                      <a:pt x="96" y="1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336"/>
              <p:cNvSpPr/>
              <p:nvPr/>
            </p:nvSpPr>
            <p:spPr bwMode="auto">
              <a:xfrm>
                <a:off x="11279188" y="2501900"/>
                <a:ext cx="28575" cy="71437"/>
              </a:xfrm>
              <a:custGeom>
                <a:gdLst>
                  <a:gd fmla="*/ 4 w 24" name="T0"/>
                  <a:gd fmla="*/ 18 h 62" name="T1"/>
                  <a:gd fmla="*/ 2 w 24" name="T2"/>
                  <a:gd fmla="*/ 29 h 62" name="T3"/>
                  <a:gd fmla="*/ 24 w 24" name="T4"/>
                  <a:gd fmla="*/ 62 h 62" name="T5"/>
                  <a:gd fmla="*/ 0 w 24" name="T6"/>
                  <a:gd fmla="*/ 0 h 62" name="T7"/>
                  <a:gd fmla="*/ 4 w 24" name="T8"/>
                  <a:gd fmla="*/ 18 h 62" name="T9"/>
                </a:gdLst>
                <a:cxnLst>
                  <a:cxn ang="0">
                    <a:pos x="T0" y="T1"/>
                  </a:cxn>
                  <a:cxn ang="0">
                    <a:pos x="T2" y="T3"/>
                  </a:cxn>
                  <a:cxn ang="0">
                    <a:pos x="T4" y="T5"/>
                  </a:cxn>
                  <a:cxn ang="0">
                    <a:pos x="T6" y="T7"/>
                  </a:cxn>
                  <a:cxn ang="0">
                    <a:pos x="T8" y="T9"/>
                  </a:cxn>
                </a:cxnLst>
                <a:rect b="b" l="0" r="r" t="0"/>
                <a:pathLst>
                  <a:path h="62" w="24">
                    <a:moveTo>
                      <a:pt x="4" y="18"/>
                    </a:moveTo>
                    <a:cubicBezTo>
                      <a:pt x="4" y="21"/>
                      <a:pt x="3" y="25"/>
                      <a:pt x="2" y="29"/>
                    </a:cubicBezTo>
                    <a:cubicBezTo>
                      <a:pt x="24" y="62"/>
                      <a:pt x="24" y="62"/>
                      <a:pt x="24" y="62"/>
                    </a:cubicBezTo>
                    <a:cubicBezTo>
                      <a:pt x="0" y="0"/>
                      <a:pt x="0" y="0"/>
                      <a:pt x="0" y="0"/>
                    </a:cubicBezTo>
                    <a:cubicBezTo>
                      <a:pt x="3" y="6"/>
                      <a:pt x="4" y="12"/>
                      <a:pt x="4" y="18"/>
                    </a:cubicBez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 name="Freeform 60"/>
            <p:cNvSpPr/>
            <p:nvPr userDrawn="1"/>
          </p:nvSpPr>
          <p:spPr bwMode="auto">
            <a:xfrm flipH="1">
              <a:off x="10875818" y="4100407"/>
              <a:ext cx="872836" cy="871978"/>
            </a:xfrm>
            <a:custGeom>
              <a:gdLst>
                <a:gd fmla="*/ 64 w 128" name="T0"/>
                <a:gd fmla="*/ 0 h 128" name="T1"/>
                <a:gd fmla="*/ 0 w 128" name="T2"/>
                <a:gd fmla="*/ 64 h 128" name="T3"/>
                <a:gd fmla="*/ 64 w 128" name="T4"/>
                <a:gd fmla="*/ 128 h 128" name="T5"/>
                <a:gd fmla="*/ 128 w 128" name="T6"/>
                <a:gd fmla="*/ 128 h 128" name="T7"/>
                <a:gd fmla="*/ 128 w 128" name="T8"/>
                <a:gd fmla="*/ 64 h 128" name="T9"/>
                <a:gd fmla="*/ 64 w 128" name="T10"/>
                <a:gd fmla="*/ 0 h 128" name="T11"/>
              </a:gdLst>
              <a:cxnLst>
                <a:cxn ang="0">
                  <a:pos x="T0" y="T1"/>
                </a:cxn>
                <a:cxn ang="0">
                  <a:pos x="T2" y="T3"/>
                </a:cxn>
                <a:cxn ang="0">
                  <a:pos x="T4" y="T5"/>
                </a:cxn>
                <a:cxn ang="0">
                  <a:pos x="T6" y="T7"/>
                </a:cxn>
                <a:cxn ang="0">
                  <a:pos x="T8" y="T9"/>
                </a:cxn>
                <a:cxn ang="0">
                  <a:pos x="T10" y="T11"/>
                </a:cxn>
              </a:cxnLst>
              <a:rect b="b" l="0" r="r" t="0"/>
              <a:pathLst>
                <a:path h="128" w="128">
                  <a:moveTo>
                    <a:pt x="64" y="0"/>
                  </a:moveTo>
                  <a:cubicBezTo>
                    <a:pt x="29" y="0"/>
                    <a:pt x="0" y="29"/>
                    <a:pt x="0" y="64"/>
                  </a:cubicBezTo>
                  <a:cubicBezTo>
                    <a:pt x="0" y="99"/>
                    <a:pt x="29" y="128"/>
                    <a:pt x="64" y="128"/>
                  </a:cubicBezTo>
                  <a:cubicBezTo>
                    <a:pt x="128" y="128"/>
                    <a:pt x="128" y="128"/>
                    <a:pt x="128" y="128"/>
                  </a:cubicBezTo>
                  <a:cubicBezTo>
                    <a:pt x="128" y="64"/>
                    <a:pt x="128" y="64"/>
                    <a:pt x="128" y="64"/>
                  </a:cubicBezTo>
                  <a:cubicBezTo>
                    <a:pt x="128" y="29"/>
                    <a:pt x="100" y="0"/>
                    <a:pt x="64" y="0"/>
                  </a:cubicBezTo>
                  <a:close/>
                </a:path>
              </a:pathLst>
            </a:custGeom>
            <a:solidFill>
              <a:srgbClr val="86B74A"/>
            </a:solid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矩形 13"/>
            <p:cNvSpPr/>
            <p:nvPr userDrawn="1"/>
          </p:nvSpPr>
          <p:spPr>
            <a:xfrm>
              <a:off x="10788660" y="4249203"/>
              <a:ext cx="973235" cy="457200"/>
            </a:xfrm>
            <a:prstGeom prst="rect">
              <a:avLst/>
            </a:prstGeom>
          </p:spPr>
          <p:txBody>
            <a:bodyPr wrap="square">
              <a:spAutoFit/>
            </a:bodyPr>
            <a:lstStyle/>
            <a:p>
              <a:pPr algn="ctr"/>
              <a:r>
                <a:rPr altLang="en-US" lang="zh-CN" smtClean="0" sz="1200">
                  <a:solidFill>
                    <a:schemeClr val="bg1"/>
                  </a:solidFill>
                  <a:latin charset="-122" pitchFamily="34" typeface="微软雅黑"/>
                  <a:ea charset="-122" pitchFamily="34" typeface="微软雅黑"/>
                </a:rPr>
                <a:t>布衣公子</a:t>
              </a:r>
            </a:p>
            <a:p>
              <a:pPr algn="ctr"/>
              <a:r>
                <a:rPr altLang="en-US" lang="zh-CN" smtClean="0" sz="1200">
                  <a:solidFill>
                    <a:schemeClr val="bg1"/>
                  </a:solidFill>
                  <a:latin charset="-122" pitchFamily="34" typeface="微软雅黑"/>
                  <a:ea charset="-122" pitchFamily="34" typeface="微软雅黑"/>
                </a:rPr>
                <a:t>作品</a:t>
              </a:r>
            </a:p>
          </p:txBody>
        </p:sp>
      </p:grpSp>
      <p:pic>
        <p:nvPicPr>
          <p:cNvPr id="64" name="图片 63"/>
          <p:cNvPicPr>
            <a:picLocks noChangeAspect="1"/>
          </p:cNvPicPr>
          <p:nvPr/>
        </p:nvPicPr>
        <p:blipFill>
          <a:blip r:embed="rId2">
            <a:extLst>
              <a:ext uri="{28A0092B-C50C-407E-A947-70E740481C1C}">
                <a14:useLocalDpi val="0"/>
              </a:ext>
            </a:extLst>
          </a:blip>
          <a:stretch>
            <a:fillRect/>
          </a:stretch>
        </p:blipFill>
        <p:spPr>
          <a:xfrm>
            <a:off x="5745480" y="0"/>
            <a:ext cx="6446520" cy="6858000"/>
          </a:xfrm>
          <a:prstGeom prst="rect">
            <a:avLst/>
          </a:prstGeom>
        </p:spPr>
      </p:pic>
    </p:spTree>
    <p:extLst>
      <p:ext uri="{BB962C8B-B14F-4D97-AF65-F5344CB8AC3E}">
        <p14:creationId val="181395565"/>
      </p:ext>
    </p:extLst>
  </p:cSld>
  <p:clrMapOvr>
    <a:masterClrMapping/>
  </p:clrMapOvr>
  <p:transition>
    <p:newsflash/>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1372985" y="1160443"/>
            <a:ext cx="10805160" cy="448056"/>
          </a:xfrm>
          <a:prstGeom prst="rect">
            <a:avLst/>
          </a:prstGeom>
        </p:spPr>
        <p:txBody>
          <a:bodyPr wrap="square">
            <a:spAutoFit/>
          </a:bodyPr>
          <a:lstStyle/>
          <a:p>
            <a:pPr>
              <a:lnSpc>
                <a:spcPct val="130000"/>
              </a:lnSpc>
            </a:pPr>
            <a:r>
              <a:rPr altLang="zh-CN" lang="en-US" smtClean="0">
                <a:solidFill>
                  <a:schemeClr val="bg1"/>
                </a:solidFill>
              </a:rPr>
              <a:t>2.1 个人品牌的含义</a:t>
            </a:r>
          </a:p>
        </p:txBody>
      </p:sp>
      <p:sp>
        <p:nvSpPr>
          <p:cNvPr id="19" name="Text Box 44"/>
          <p:cNvSpPr txBox="1">
            <a:spLocks noChangeArrowheads="1"/>
          </p:cNvSpPr>
          <p:nvPr/>
        </p:nvSpPr>
        <p:spPr bwMode="auto">
          <a:xfrm>
            <a:off x="1372985" y="1628233"/>
            <a:ext cx="10375670" cy="46177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r>
              <a:rPr altLang="en-US" lang="zh-CN" smtClean="0" sz="1800">
                <a:solidFill>
                  <a:schemeClr val="bg1"/>
                </a:solidFill>
              </a:rPr>
              <a:t>当你不在场的时候，你的亲朋好友怎样描述你？怎样评价你？</a:t>
            </a:r>
          </a:p>
        </p:txBody>
      </p:sp>
      <p:sp>
        <p:nvSpPr>
          <p:cNvPr id="20" name="Text Box 44"/>
          <p:cNvSpPr txBox="1">
            <a:spLocks noChangeArrowheads="1"/>
          </p:cNvSpPr>
          <p:nvPr/>
        </p:nvSpPr>
        <p:spPr bwMode="auto">
          <a:xfrm>
            <a:off x="1510146" y="3936461"/>
            <a:ext cx="8534400" cy="53035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algn="ctr" indent="0">
              <a:lnSpc>
                <a:spcPct val="120000"/>
              </a:lnSpc>
            </a:pPr>
            <a:r>
              <a:rPr altLang="en-US" lang="zh-CN" smtClean="0" sz="2400">
                <a:solidFill>
                  <a:srgbClr val="96D75B"/>
                </a:solidFill>
              </a:rPr>
              <a:t>这些就是你的品牌</a:t>
            </a:r>
          </a:p>
        </p:txBody>
      </p:sp>
      <p:sp>
        <p:nvSpPr>
          <p:cNvPr id="21" name="圆角矩形 20"/>
          <p:cNvSpPr/>
          <p:nvPr/>
        </p:nvSpPr>
        <p:spPr>
          <a:xfrm>
            <a:off x="1510146" y="2590800"/>
            <a:ext cx="2687782" cy="1149927"/>
          </a:xfrm>
          <a:prstGeom prst="roundRect">
            <a:avLst>
              <a:gd fmla="val 7028" name="adj"/>
            </a:avLst>
          </a:prstGeom>
          <a:solidFill>
            <a:srgbClr val="EEA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7200"/>
              <a:t>印象</a:t>
            </a:r>
          </a:p>
        </p:txBody>
      </p:sp>
      <p:sp>
        <p:nvSpPr>
          <p:cNvPr id="22" name="圆角矩形 21"/>
          <p:cNvSpPr/>
          <p:nvPr/>
        </p:nvSpPr>
        <p:spPr>
          <a:xfrm>
            <a:off x="4433455" y="2590800"/>
            <a:ext cx="2687782" cy="1149927"/>
          </a:xfrm>
          <a:prstGeom prst="roundRect">
            <a:avLst>
              <a:gd fmla="val 7028" name="adj"/>
            </a:avLst>
          </a:prstGeom>
          <a:solidFill>
            <a:srgbClr val="E15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7200"/>
              <a:t>评价</a:t>
            </a:r>
          </a:p>
        </p:txBody>
      </p:sp>
      <p:sp>
        <p:nvSpPr>
          <p:cNvPr id="23" name="圆角矩形 22"/>
          <p:cNvSpPr/>
          <p:nvPr/>
        </p:nvSpPr>
        <p:spPr>
          <a:xfrm>
            <a:off x="7356764" y="2590800"/>
            <a:ext cx="2687782" cy="1149927"/>
          </a:xfrm>
          <a:prstGeom prst="roundRect">
            <a:avLst>
              <a:gd fmla="val 7028" name="adj"/>
            </a:avLst>
          </a:prstGeom>
          <a:solidFill>
            <a:srgbClr val="58AE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7200"/>
              <a:t>口碑</a:t>
            </a:r>
          </a:p>
        </p:txBody>
      </p:sp>
      <p:cxnSp>
        <p:nvCxnSpPr>
          <p:cNvPr id="24" name="直接连接符 23"/>
          <p:cNvCxnSpPr/>
          <p:nvPr/>
        </p:nvCxnSpPr>
        <p:spPr>
          <a:xfrm>
            <a:off x="1510146" y="3865418"/>
            <a:ext cx="8534400" cy="0"/>
          </a:xfrm>
          <a:prstGeom prst="line">
            <a:avLst/>
          </a:prstGeom>
          <a:ln>
            <a:solidFill>
              <a:srgbClr val="96D75B"/>
            </a:solidFill>
          </a:ln>
        </p:spPr>
        <p:style>
          <a:lnRef idx="1">
            <a:schemeClr val="accent1"/>
          </a:lnRef>
          <a:fillRef idx="0">
            <a:schemeClr val="accent1"/>
          </a:fillRef>
          <a:effectRef idx="0">
            <a:schemeClr val="accent1"/>
          </a:effectRef>
          <a:fontRef idx="minor">
            <a:schemeClr val="tx1"/>
          </a:fontRef>
        </p:style>
      </p:cxnSp>
      <p:sp>
        <p:nvSpPr>
          <p:cNvPr id="25" name="圆角矩形 24"/>
          <p:cNvSpPr/>
          <p:nvPr/>
        </p:nvSpPr>
        <p:spPr>
          <a:xfrm>
            <a:off x="1510145" y="4640414"/>
            <a:ext cx="1676399" cy="589246"/>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800"/>
              <a:t>思考</a:t>
            </a:r>
          </a:p>
        </p:txBody>
      </p:sp>
      <p:sp>
        <p:nvSpPr>
          <p:cNvPr id="26" name="Text Box 44"/>
          <p:cNvSpPr txBox="1">
            <a:spLocks noChangeArrowheads="1"/>
          </p:cNvSpPr>
          <p:nvPr/>
        </p:nvSpPr>
        <p:spPr bwMode="auto">
          <a:xfrm>
            <a:off x="3284911" y="4701896"/>
            <a:ext cx="7715597" cy="46177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r>
              <a:rPr altLang="en-US" lang="zh-CN" smtClean="0" sz="1800">
                <a:solidFill>
                  <a:schemeClr val="bg1"/>
                </a:solidFill>
              </a:rPr>
              <a:t>私下里，别人如何评价你，你自己如何评价自己？之间有什么差距？</a:t>
            </a:r>
          </a:p>
        </p:txBody>
      </p:sp>
      <p:sp>
        <p:nvSpPr>
          <p:cNvPr id="27" name="Text Box 44"/>
          <p:cNvSpPr txBox="1">
            <a:spLocks noChangeArrowheads="1"/>
          </p:cNvSpPr>
          <p:nvPr/>
        </p:nvSpPr>
        <p:spPr bwMode="auto">
          <a:xfrm>
            <a:off x="1510145" y="5308469"/>
            <a:ext cx="9074728" cy="1202436"/>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285750" marL="285750">
              <a:buFont charset="2" panose="05000000000000000000" pitchFamily="2" typeface="Wingdings"/>
              <a:buChar char="n"/>
            </a:pPr>
            <a:r>
              <a:rPr altLang="en-US" lang="zh-CN" smtClean="0" sz="1800">
                <a:solidFill>
                  <a:schemeClr val="bg1"/>
                </a:solidFill>
              </a:rPr>
              <a:t>别人评价——你当前的个人品牌究竟如何？</a:t>
            </a:r>
          </a:p>
          <a:p>
            <a:pPr indent="-285750" marL="285750">
              <a:buFont charset="2" panose="05000000000000000000" pitchFamily="2" typeface="Wingdings"/>
              <a:buChar char="n"/>
            </a:pPr>
            <a:r>
              <a:rPr altLang="en-US" lang="zh-CN" smtClean="0" sz="1800">
                <a:solidFill>
                  <a:schemeClr val="bg1"/>
                </a:solidFill>
              </a:rPr>
              <a:t>自我评价——你是否有清晰的品牌定位和自我认识？</a:t>
            </a:r>
          </a:p>
          <a:p>
            <a:pPr indent="-285750" marL="285750">
              <a:buFont charset="2" panose="05000000000000000000" pitchFamily="2" typeface="Wingdings"/>
              <a:buChar char="n"/>
            </a:pPr>
            <a:r>
              <a:rPr altLang="en-US" lang="zh-CN" smtClean="0" sz="1800">
                <a:solidFill>
                  <a:schemeClr val="bg1"/>
                </a:solidFill>
              </a:rPr>
              <a:t>评价差距——现有的品牌是否是自己需要的？该怎么办？</a:t>
            </a:r>
          </a:p>
        </p:txBody>
      </p:sp>
    </p:spTree>
    <p:extLst>
      <p:ext uri="{BB962C8B-B14F-4D97-AF65-F5344CB8AC3E}">
        <p14:creationId val="1018821869"/>
      </p:ext>
    </p:extLst>
  </p:cSld>
  <p:clrMapOvr>
    <a:masterClrMapping/>
  </p:clrMapOvr>
  <p:transition>
    <p:push dir="u"/>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Text Box 44"/>
          <p:cNvSpPr txBox="1">
            <a:spLocks noChangeArrowheads="1"/>
          </p:cNvSpPr>
          <p:nvPr/>
        </p:nvSpPr>
        <p:spPr bwMode="auto">
          <a:xfrm>
            <a:off x="1372985" y="1628233"/>
            <a:ext cx="10052301" cy="83210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r>
              <a:rPr altLang="en-US" lang="zh-CN" sz="1800">
                <a:solidFill>
                  <a:schemeClr val="bg1"/>
                </a:solidFill>
              </a:rPr>
              <a:t>别人为什么会选择我们？我们能给别人带来什么，这就是个人品牌价值。即是说，如果我把自己当成一件产品，我会如何推销我自己？我给客户带来的最大利益是什么？</a:t>
            </a:r>
          </a:p>
        </p:txBody>
      </p:sp>
      <p:sp>
        <p:nvSpPr>
          <p:cNvPr id="32" name="椭圆 31"/>
          <p:cNvSpPr/>
          <p:nvPr/>
        </p:nvSpPr>
        <p:spPr>
          <a:xfrm>
            <a:off x="1468582" y="3590475"/>
            <a:ext cx="2147455" cy="2147455"/>
          </a:xfrm>
          <a:prstGeom prst="ellipse">
            <a:avLst/>
          </a:prstGeom>
          <a:solidFill>
            <a:srgbClr val="E15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3200"/>
              <a:t>个人品牌价值</a:t>
            </a:r>
          </a:p>
        </p:txBody>
      </p:sp>
      <p:sp>
        <p:nvSpPr>
          <p:cNvPr id="33" name="弧形 32"/>
          <p:cNvSpPr/>
          <p:nvPr/>
        </p:nvSpPr>
        <p:spPr>
          <a:xfrm>
            <a:off x="777240" y="2703784"/>
            <a:ext cx="3920836" cy="3920836"/>
          </a:xfrm>
          <a:prstGeom prst="arc">
            <a:avLst>
              <a:gd fmla="val 16200000" name="adj1"/>
              <a:gd fmla="val 5324025" name="adj2"/>
            </a:avLst>
          </a:prstGeom>
          <a:ln>
            <a:solidFill>
              <a:srgbClr val="96D75B"/>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bg1"/>
              </a:solidFill>
            </a:endParaRPr>
          </a:p>
        </p:txBody>
      </p:sp>
      <p:sp>
        <p:nvSpPr>
          <p:cNvPr id="34" name="圆角矩形 33"/>
          <p:cNvSpPr/>
          <p:nvPr/>
        </p:nvSpPr>
        <p:spPr>
          <a:xfrm>
            <a:off x="3616037" y="2948945"/>
            <a:ext cx="2673927" cy="678872"/>
          </a:xfrm>
          <a:prstGeom prst="roundRect">
            <a:avLst>
              <a:gd fmla="val 10545" name="adj"/>
            </a:avLst>
          </a:prstGeom>
          <a:solidFill>
            <a:srgbClr val="58AE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400"/>
              <a:t>个性风格</a:t>
            </a:r>
          </a:p>
        </p:txBody>
      </p:sp>
      <p:sp>
        <p:nvSpPr>
          <p:cNvPr id="35" name="圆角矩形 34"/>
          <p:cNvSpPr/>
          <p:nvPr/>
        </p:nvSpPr>
        <p:spPr>
          <a:xfrm>
            <a:off x="4031679" y="4324766"/>
            <a:ext cx="2673927" cy="678872"/>
          </a:xfrm>
          <a:prstGeom prst="roundRect">
            <a:avLst>
              <a:gd fmla="val 10545" name="adj"/>
            </a:avLst>
          </a:prstGeom>
          <a:solidFill>
            <a:srgbClr val="EEA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400"/>
              <a:t>职业价值</a:t>
            </a:r>
          </a:p>
        </p:txBody>
      </p:sp>
      <p:sp>
        <p:nvSpPr>
          <p:cNvPr id="36" name="圆角矩形 35"/>
          <p:cNvSpPr/>
          <p:nvPr/>
        </p:nvSpPr>
        <p:spPr>
          <a:xfrm>
            <a:off x="3616037" y="5640947"/>
            <a:ext cx="2673927" cy="678872"/>
          </a:xfrm>
          <a:prstGeom prst="roundRect">
            <a:avLst>
              <a:gd fmla="val 10545" name="adj"/>
            </a:avLst>
          </a:prstGeom>
          <a:solidFill>
            <a:srgbClr val="899C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400"/>
              <a:t>精神象征</a:t>
            </a:r>
          </a:p>
        </p:txBody>
      </p:sp>
      <p:sp>
        <p:nvSpPr>
          <p:cNvPr id="37" name="文本框 36"/>
          <p:cNvSpPr txBox="1"/>
          <p:nvPr/>
        </p:nvSpPr>
        <p:spPr>
          <a:xfrm>
            <a:off x="6399136" y="3098639"/>
            <a:ext cx="3223488" cy="365760"/>
          </a:xfrm>
          <a:prstGeom prst="rect">
            <a:avLst/>
          </a:prstGeom>
          <a:noFill/>
        </p:spPr>
        <p:txBody>
          <a:bodyPr rtlCol="0" wrap="square">
            <a:spAutoFit/>
          </a:bodyPr>
          <a:lstStyle/>
          <a:p>
            <a:r>
              <a:rPr altLang="en-US" lang="zh-CN" smtClean="0">
                <a:solidFill>
                  <a:schemeClr val="bg1"/>
                </a:solidFill>
                <a:latin charset="-122" pitchFamily="34" typeface="微软雅黑"/>
                <a:ea charset="-122" pitchFamily="34" typeface="微软雅黑"/>
              </a:rPr>
              <a:t>个人品牌区分其他品牌的基础</a:t>
            </a:r>
          </a:p>
        </p:txBody>
      </p:sp>
      <p:sp>
        <p:nvSpPr>
          <p:cNvPr id="38" name="文本框 37"/>
          <p:cNvSpPr txBox="1"/>
          <p:nvPr/>
        </p:nvSpPr>
        <p:spPr>
          <a:xfrm>
            <a:off x="6399136" y="5795718"/>
            <a:ext cx="3223488" cy="365760"/>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强大的感染力、影响力</a:t>
            </a:r>
          </a:p>
        </p:txBody>
      </p:sp>
      <p:sp>
        <p:nvSpPr>
          <p:cNvPr id="39" name="文本框 38"/>
          <p:cNvSpPr txBox="1"/>
          <p:nvPr/>
        </p:nvSpPr>
        <p:spPr>
          <a:xfrm>
            <a:off x="6775562" y="4479535"/>
            <a:ext cx="5222471" cy="365760"/>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个人品牌立足的基石，是品牌核心价值的所在</a:t>
            </a:r>
          </a:p>
        </p:txBody>
      </p:sp>
      <p:sp>
        <p:nvSpPr>
          <p:cNvPr id="40" name="矩形 39"/>
          <p:cNvSpPr/>
          <p:nvPr/>
        </p:nvSpPr>
        <p:spPr>
          <a:xfrm>
            <a:off x="1372985" y="1160443"/>
            <a:ext cx="10805160" cy="448056"/>
          </a:xfrm>
          <a:prstGeom prst="rect">
            <a:avLst/>
          </a:prstGeom>
        </p:spPr>
        <p:txBody>
          <a:bodyPr wrap="square">
            <a:spAutoFit/>
          </a:bodyPr>
          <a:lstStyle/>
          <a:p>
            <a:pPr>
              <a:lnSpc>
                <a:spcPct val="130000"/>
              </a:lnSpc>
            </a:pPr>
            <a:r>
              <a:rPr altLang="zh-CN" lang="en-US">
                <a:solidFill>
                  <a:schemeClr val="bg1"/>
                </a:solidFill>
              </a:rPr>
              <a:t>2.2 个人品牌价值</a:t>
            </a:r>
          </a:p>
        </p:txBody>
      </p:sp>
    </p:spTree>
    <p:extLst>
      <p:ext uri="{BB962C8B-B14F-4D97-AF65-F5344CB8AC3E}">
        <p14:creationId val="3943565547"/>
      </p:ext>
    </p:extLst>
  </p:cSld>
  <p:clrMapOvr>
    <a:masterClrMapping/>
  </p:clrMapOvr>
  <mc:AlternateContent>
    <mc:Choice Requires="p14">
      <p:transition>
        <p14:pan/>
      </p:transition>
    </mc:Choice>
    <mc:Fallback>
      <p:transition>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 Box 44"/>
          <p:cNvSpPr txBox="1">
            <a:spLocks noChangeArrowheads="1"/>
          </p:cNvSpPr>
          <p:nvPr/>
        </p:nvSpPr>
        <p:spPr bwMode="auto">
          <a:xfrm>
            <a:off x="1372985" y="1628233"/>
            <a:ext cx="10052301" cy="832104"/>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r>
              <a:rPr altLang="en-US" lang="zh-CN" sz="1800">
                <a:solidFill>
                  <a:schemeClr val="bg1"/>
                </a:solidFill>
              </a:rPr>
              <a:t>个人品牌是个人最重要的无形资产。在这里，我们可以直接借鉴对商品品牌的研究成果，对个人品牌资产的价值评判，我们同样可以从知名度、美誉度、忠诚度三个方面加以界定。</a:t>
            </a:r>
          </a:p>
        </p:txBody>
      </p:sp>
      <p:sp>
        <p:nvSpPr>
          <p:cNvPr id="40" name="矩形 39"/>
          <p:cNvSpPr/>
          <p:nvPr/>
        </p:nvSpPr>
        <p:spPr>
          <a:xfrm>
            <a:off x="1372985" y="1160443"/>
            <a:ext cx="10805160" cy="448056"/>
          </a:xfrm>
          <a:prstGeom prst="rect">
            <a:avLst/>
          </a:prstGeom>
        </p:spPr>
        <p:txBody>
          <a:bodyPr wrap="square">
            <a:spAutoFit/>
          </a:bodyPr>
          <a:lstStyle/>
          <a:p>
            <a:pPr>
              <a:lnSpc>
                <a:spcPct val="130000"/>
              </a:lnSpc>
            </a:pPr>
            <a:r>
              <a:rPr altLang="zh-CN" lang="en-US">
                <a:solidFill>
                  <a:schemeClr val="bg1"/>
                </a:solidFill>
              </a:rPr>
              <a:t>2.3 个人品牌资产</a:t>
            </a:r>
          </a:p>
        </p:txBody>
      </p:sp>
      <p:sp>
        <p:nvSpPr>
          <p:cNvPr id="13" name="椭圆 12"/>
          <p:cNvSpPr/>
          <p:nvPr/>
        </p:nvSpPr>
        <p:spPr>
          <a:xfrm>
            <a:off x="6887093" y="3429000"/>
            <a:ext cx="1745673" cy="1745673"/>
          </a:xfrm>
          <a:prstGeom prst="ellipse">
            <a:avLst/>
          </a:prstGeom>
          <a:solidFill>
            <a:srgbClr val="899C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 name="椭圆 13"/>
          <p:cNvSpPr/>
          <p:nvPr/>
        </p:nvSpPr>
        <p:spPr>
          <a:xfrm>
            <a:off x="3575857" y="3408217"/>
            <a:ext cx="1745673" cy="1745673"/>
          </a:xfrm>
          <a:prstGeom prst="ellipse">
            <a:avLst/>
          </a:prstGeom>
          <a:solidFill>
            <a:srgbClr val="58AEB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椭圆 14"/>
          <p:cNvSpPr/>
          <p:nvPr/>
        </p:nvSpPr>
        <p:spPr>
          <a:xfrm>
            <a:off x="4926675" y="3103416"/>
            <a:ext cx="2355274" cy="2355274"/>
          </a:xfrm>
          <a:prstGeom prst="ellipse">
            <a:avLst/>
          </a:prstGeom>
          <a:solidFill>
            <a:srgbClr val="FF8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文本框 15"/>
          <p:cNvSpPr txBox="1"/>
          <p:nvPr/>
        </p:nvSpPr>
        <p:spPr>
          <a:xfrm>
            <a:off x="3575857" y="3991733"/>
            <a:ext cx="1402080" cy="579120"/>
          </a:xfrm>
          <a:prstGeom prst="rect">
            <a:avLst/>
          </a:prstGeom>
          <a:noFill/>
        </p:spPr>
        <p:txBody>
          <a:bodyPr rtlCol="0" wrap="none">
            <a:spAutoFit/>
          </a:bodyPr>
          <a:lstStyle/>
          <a:p>
            <a:r>
              <a:rPr altLang="en-US" b="1" lang="zh-CN" smtClean="0" sz="3200">
                <a:solidFill>
                  <a:schemeClr val="bg1"/>
                </a:solidFill>
              </a:rPr>
              <a:t>知名度</a:t>
            </a:r>
          </a:p>
        </p:txBody>
      </p:sp>
      <p:sp>
        <p:nvSpPr>
          <p:cNvPr id="17" name="文本框 16"/>
          <p:cNvSpPr txBox="1"/>
          <p:nvPr/>
        </p:nvSpPr>
        <p:spPr>
          <a:xfrm>
            <a:off x="7216995" y="3991733"/>
            <a:ext cx="1402080" cy="579120"/>
          </a:xfrm>
          <a:prstGeom prst="rect">
            <a:avLst/>
          </a:prstGeom>
          <a:noFill/>
        </p:spPr>
        <p:txBody>
          <a:bodyPr rtlCol="0" wrap="none">
            <a:spAutoFit/>
          </a:bodyPr>
          <a:lstStyle/>
          <a:p>
            <a:r>
              <a:rPr altLang="en-US" b="1" lang="zh-CN" smtClean="0" sz="3200">
                <a:solidFill>
                  <a:schemeClr val="bg1"/>
                </a:solidFill>
              </a:rPr>
              <a:t>美誉度</a:t>
            </a:r>
          </a:p>
        </p:txBody>
      </p:sp>
      <p:sp>
        <p:nvSpPr>
          <p:cNvPr id="18" name="文本框 17"/>
          <p:cNvSpPr txBox="1"/>
          <p:nvPr/>
        </p:nvSpPr>
        <p:spPr>
          <a:xfrm>
            <a:off x="5311170" y="3960955"/>
            <a:ext cx="1554480" cy="640080"/>
          </a:xfrm>
          <a:prstGeom prst="rect">
            <a:avLst/>
          </a:prstGeom>
          <a:noFill/>
        </p:spPr>
        <p:txBody>
          <a:bodyPr rtlCol="0" wrap="none">
            <a:spAutoFit/>
          </a:bodyPr>
          <a:lstStyle/>
          <a:p>
            <a:r>
              <a:rPr altLang="en-US" b="1" lang="zh-CN" smtClean="0" sz="3600">
                <a:solidFill>
                  <a:schemeClr val="bg1"/>
                </a:solidFill>
              </a:rPr>
              <a:t>忠诚度</a:t>
            </a:r>
          </a:p>
        </p:txBody>
      </p:sp>
      <p:sp>
        <p:nvSpPr>
          <p:cNvPr id="19" name="文本框 18"/>
          <p:cNvSpPr txBox="1"/>
          <p:nvPr/>
        </p:nvSpPr>
        <p:spPr>
          <a:xfrm>
            <a:off x="1156186" y="5785898"/>
            <a:ext cx="8717280" cy="457200"/>
          </a:xfrm>
          <a:prstGeom prst="rect">
            <a:avLst/>
          </a:prstGeom>
          <a:noFill/>
        </p:spPr>
        <p:txBody>
          <a:bodyPr rtlCol="0" wrap="none">
            <a:spAutoFit/>
          </a:bodyPr>
          <a:lstStyle/>
          <a:p>
            <a:r>
              <a:rPr altLang="en-US" b="1" lang="zh-CN" sz="2400">
                <a:solidFill>
                  <a:schemeClr val="bg1"/>
                </a:solidFill>
              </a:rPr>
              <a:t>作为职场中人，应首先追求美誉度，再求忠诚度，最后求知名度。</a:t>
            </a:r>
          </a:p>
        </p:txBody>
      </p:sp>
      <p:cxnSp>
        <p:nvCxnSpPr>
          <p:cNvPr id="6" name="直接箭头连接符 5"/>
          <p:cNvCxnSpPr/>
          <p:nvPr/>
        </p:nvCxnSpPr>
        <p:spPr>
          <a:xfrm flipH="1">
            <a:off x="2319012" y="5602224"/>
            <a:ext cx="7480951" cy="0"/>
          </a:xfrm>
          <a:prstGeom prst="straightConnector1">
            <a:avLst/>
          </a:prstGeom>
          <a:ln w="60325">
            <a:solidFill>
              <a:schemeClr val="bg1"/>
            </a:solidFill>
            <a:headEnd len="lg" type="none" w="lg"/>
            <a:tailEnd len="lg" type="triangle" w="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18474222"/>
      </p:ext>
    </p:extLst>
  </p:cSld>
  <p:clrMapOvr>
    <a:masterClrMapping/>
  </p:clrMapOvr>
  <mc:AlternateContent>
    <mc:Choice Requires="p14">
      <p:transition>
        <p14:pan/>
      </p:transition>
    </mc:Choice>
    <mc:Fallback>
      <p:transition>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矩形 39"/>
          <p:cNvSpPr/>
          <p:nvPr/>
        </p:nvSpPr>
        <p:spPr>
          <a:xfrm>
            <a:off x="1372985" y="1160443"/>
            <a:ext cx="10805160" cy="448056"/>
          </a:xfrm>
          <a:prstGeom prst="rect">
            <a:avLst/>
          </a:prstGeom>
        </p:spPr>
        <p:txBody>
          <a:bodyPr wrap="square">
            <a:spAutoFit/>
          </a:bodyPr>
          <a:lstStyle/>
          <a:p>
            <a:pPr>
              <a:lnSpc>
                <a:spcPct val="130000"/>
              </a:lnSpc>
            </a:pPr>
            <a:r>
              <a:rPr altLang="zh-CN" lang="en-US">
                <a:solidFill>
                  <a:schemeClr val="bg1"/>
                </a:solidFill>
              </a:rPr>
              <a:t>2.3 个人品牌资产</a:t>
            </a:r>
          </a:p>
        </p:txBody>
      </p:sp>
      <p:sp>
        <p:nvSpPr>
          <p:cNvPr id="20" name="椭圆 19"/>
          <p:cNvSpPr/>
          <p:nvPr/>
        </p:nvSpPr>
        <p:spPr>
          <a:xfrm>
            <a:off x="7482847" y="2576947"/>
            <a:ext cx="1745673" cy="1745673"/>
          </a:xfrm>
          <a:prstGeom prst="ellipse">
            <a:avLst/>
          </a:prstGeom>
          <a:solidFill>
            <a:srgbClr val="899C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椭圆 20"/>
          <p:cNvSpPr/>
          <p:nvPr/>
        </p:nvSpPr>
        <p:spPr>
          <a:xfrm>
            <a:off x="5522429" y="2251363"/>
            <a:ext cx="2355274" cy="2355274"/>
          </a:xfrm>
          <a:prstGeom prst="ellipse">
            <a:avLst/>
          </a:prstGeom>
          <a:solidFill>
            <a:srgbClr val="FF8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文本框 21"/>
          <p:cNvSpPr txBox="1"/>
          <p:nvPr/>
        </p:nvSpPr>
        <p:spPr>
          <a:xfrm>
            <a:off x="7812747" y="3139679"/>
            <a:ext cx="1402080" cy="579120"/>
          </a:xfrm>
          <a:prstGeom prst="rect">
            <a:avLst/>
          </a:prstGeom>
          <a:noFill/>
        </p:spPr>
        <p:txBody>
          <a:bodyPr rtlCol="0" wrap="none">
            <a:spAutoFit/>
          </a:bodyPr>
          <a:lstStyle/>
          <a:p>
            <a:r>
              <a:rPr altLang="en-US" b="1" lang="zh-CN" smtClean="0" sz="3200">
                <a:solidFill>
                  <a:schemeClr val="bg1"/>
                </a:solidFill>
              </a:rPr>
              <a:t>美誉度</a:t>
            </a:r>
          </a:p>
        </p:txBody>
      </p:sp>
      <p:sp>
        <p:nvSpPr>
          <p:cNvPr id="23" name="文本框 22"/>
          <p:cNvSpPr txBox="1"/>
          <p:nvPr/>
        </p:nvSpPr>
        <p:spPr>
          <a:xfrm>
            <a:off x="5906924" y="3108903"/>
            <a:ext cx="1554480" cy="640080"/>
          </a:xfrm>
          <a:prstGeom prst="rect">
            <a:avLst/>
          </a:prstGeom>
          <a:noFill/>
        </p:spPr>
        <p:txBody>
          <a:bodyPr rtlCol="0" wrap="none">
            <a:spAutoFit/>
          </a:bodyPr>
          <a:lstStyle/>
          <a:p>
            <a:r>
              <a:rPr altLang="en-US" b="1" lang="zh-CN" smtClean="0" sz="3600">
                <a:solidFill>
                  <a:schemeClr val="bg1"/>
                </a:solidFill>
              </a:rPr>
              <a:t>忠诚度</a:t>
            </a:r>
          </a:p>
        </p:txBody>
      </p:sp>
      <p:sp>
        <p:nvSpPr>
          <p:cNvPr id="24" name="文本框 23"/>
          <p:cNvSpPr txBox="1"/>
          <p:nvPr/>
        </p:nvSpPr>
        <p:spPr>
          <a:xfrm>
            <a:off x="9306105" y="2738819"/>
            <a:ext cx="2664223" cy="1408176"/>
          </a:xfrm>
          <a:prstGeom prst="rect">
            <a:avLst/>
          </a:prstGeom>
          <a:noFill/>
        </p:spPr>
        <p:txBody>
          <a:bodyPr rtlCol="0" wrap="square">
            <a:spAutoFit/>
          </a:bodyPr>
          <a:lstStyle/>
          <a:p>
            <a:pPr>
              <a:lnSpc>
                <a:spcPct val="120000"/>
              </a:lnSpc>
            </a:pPr>
            <a:r>
              <a:rPr altLang="en-US" b="1" lang="zh-CN" smtClean="0">
                <a:solidFill>
                  <a:schemeClr val="bg1"/>
                </a:solidFill>
                <a:latin charset="-122" pitchFamily="34" typeface="微软雅黑"/>
                <a:ea charset="-122" pitchFamily="34" typeface="微软雅黑"/>
              </a:rPr>
              <a:t>态度：负责；</a:t>
            </a:r>
          </a:p>
          <a:p>
            <a:pPr>
              <a:lnSpc>
                <a:spcPct val="120000"/>
              </a:lnSpc>
            </a:pPr>
            <a:r>
              <a:rPr altLang="en-US" b="1" lang="zh-CN" smtClean="0">
                <a:solidFill>
                  <a:schemeClr val="bg1"/>
                </a:solidFill>
                <a:latin charset="-122" pitchFamily="34" typeface="微软雅黑"/>
                <a:ea charset="-122" pitchFamily="34" typeface="微软雅黑"/>
              </a:rPr>
              <a:t>技能：优秀；</a:t>
            </a:r>
          </a:p>
          <a:p>
            <a:pPr>
              <a:lnSpc>
                <a:spcPct val="120000"/>
              </a:lnSpc>
            </a:pPr>
            <a:r>
              <a:rPr altLang="en-US" b="1" lang="zh-CN" smtClean="0">
                <a:solidFill>
                  <a:schemeClr val="bg1"/>
                </a:solidFill>
                <a:latin charset="-122" pitchFamily="34" typeface="微软雅黑"/>
                <a:ea charset="-122" pitchFamily="34" typeface="微软雅黑"/>
              </a:rPr>
              <a:t>业绩：出色；</a:t>
            </a:r>
          </a:p>
          <a:p>
            <a:pPr>
              <a:lnSpc>
                <a:spcPct val="120000"/>
              </a:lnSpc>
            </a:pPr>
            <a:r>
              <a:rPr altLang="en-US" b="1" lang="zh-CN" smtClean="0">
                <a:solidFill>
                  <a:schemeClr val="bg1"/>
                </a:solidFill>
                <a:latin charset="-122" pitchFamily="34" typeface="微软雅黑"/>
                <a:ea charset="-122" pitchFamily="34" typeface="微软雅黑"/>
              </a:rPr>
              <a:t>人际：友好易合作；</a:t>
            </a:r>
          </a:p>
        </p:txBody>
      </p:sp>
      <p:sp>
        <p:nvSpPr>
          <p:cNvPr id="25" name="文本框 24"/>
          <p:cNvSpPr txBox="1"/>
          <p:nvPr/>
        </p:nvSpPr>
        <p:spPr>
          <a:xfrm>
            <a:off x="1372985" y="2738819"/>
            <a:ext cx="4071861" cy="1408176"/>
          </a:xfrm>
          <a:prstGeom prst="rect">
            <a:avLst/>
          </a:prstGeom>
          <a:noFill/>
        </p:spPr>
        <p:txBody>
          <a:bodyPr rtlCol="0" wrap="square">
            <a:spAutoFit/>
          </a:bodyPr>
          <a:lstStyle/>
          <a:p>
            <a:pPr>
              <a:lnSpc>
                <a:spcPct val="120000"/>
              </a:lnSpc>
            </a:pPr>
            <a:r>
              <a:rPr altLang="en-US" b="1" lang="zh-CN" smtClean="0">
                <a:solidFill>
                  <a:schemeClr val="bg1"/>
                </a:solidFill>
                <a:latin charset="-122" pitchFamily="34" typeface="微软雅黑"/>
                <a:ea charset="-122" pitchFamily="34" typeface="微软雅黑"/>
              </a:rPr>
              <a:t>态度：追求卓越，追求极致；</a:t>
            </a:r>
          </a:p>
          <a:p>
            <a:pPr>
              <a:lnSpc>
                <a:spcPct val="120000"/>
              </a:lnSpc>
            </a:pPr>
            <a:r>
              <a:rPr altLang="en-US" b="1" lang="zh-CN" smtClean="0">
                <a:solidFill>
                  <a:schemeClr val="bg1"/>
                </a:solidFill>
                <a:latin charset="-122" pitchFamily="34" typeface="微软雅黑"/>
                <a:ea charset="-122" pitchFamily="34" typeface="微软雅黑"/>
              </a:rPr>
              <a:t>技能：某一领域最出色的专家；</a:t>
            </a:r>
          </a:p>
          <a:p>
            <a:pPr>
              <a:lnSpc>
                <a:spcPct val="120000"/>
              </a:lnSpc>
            </a:pPr>
            <a:r>
              <a:rPr altLang="en-US" b="1" lang="zh-CN" smtClean="0">
                <a:solidFill>
                  <a:schemeClr val="bg1"/>
                </a:solidFill>
                <a:latin charset="-122" pitchFamily="34" typeface="微软雅黑"/>
                <a:ea charset="-122" pitchFamily="34" typeface="微软雅黑"/>
              </a:rPr>
              <a:t>业绩：总是超出想象，总是带来惊喜；</a:t>
            </a:r>
          </a:p>
          <a:p>
            <a:pPr>
              <a:lnSpc>
                <a:spcPct val="120000"/>
              </a:lnSpc>
            </a:pPr>
            <a:r>
              <a:rPr altLang="en-US" b="1" lang="zh-CN" smtClean="0">
                <a:solidFill>
                  <a:schemeClr val="bg1"/>
                </a:solidFill>
                <a:latin charset="-122" pitchFamily="34" typeface="微软雅黑"/>
                <a:ea charset="-122" pitchFamily="34" typeface="微软雅黑"/>
              </a:rPr>
              <a:t>人际：充满了强大的影响力和吸引力。</a:t>
            </a:r>
          </a:p>
        </p:txBody>
      </p:sp>
      <p:sp>
        <p:nvSpPr>
          <p:cNvPr id="26" name="圆角矩形 25"/>
          <p:cNvSpPr/>
          <p:nvPr/>
        </p:nvSpPr>
        <p:spPr>
          <a:xfrm>
            <a:off x="1142999" y="5720227"/>
            <a:ext cx="1749831" cy="589246"/>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800"/>
              <a:t>思考</a:t>
            </a:r>
          </a:p>
        </p:txBody>
      </p:sp>
      <p:sp>
        <p:nvSpPr>
          <p:cNvPr id="27" name="Text Box 44"/>
          <p:cNvSpPr txBox="1">
            <a:spLocks noChangeArrowheads="1"/>
          </p:cNvSpPr>
          <p:nvPr/>
        </p:nvSpPr>
        <p:spPr bwMode="auto">
          <a:xfrm>
            <a:off x="2892831" y="5837979"/>
            <a:ext cx="8925096" cy="46177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r>
              <a:rPr altLang="en-US" lang="zh-CN" smtClean="0" sz="1800">
                <a:solidFill>
                  <a:schemeClr val="bg1"/>
                </a:solidFill>
              </a:rPr>
              <a:t>请从正反两个方面列举美誉度、忠诚度的个人品牌案例，并思考他们是如何做到的？</a:t>
            </a:r>
          </a:p>
        </p:txBody>
      </p:sp>
      <p:grpSp>
        <p:nvGrpSpPr>
          <p:cNvPr id="28" name="组合 27"/>
          <p:cNvGrpSpPr/>
          <p:nvPr/>
        </p:nvGrpSpPr>
        <p:grpSpPr>
          <a:xfrm>
            <a:off x="1143000" y="4761886"/>
            <a:ext cx="10805160" cy="756000"/>
            <a:chOff x="1143000" y="4883813"/>
            <a:chExt cx="10805160" cy="756000"/>
          </a:xfrm>
        </p:grpSpPr>
        <p:sp>
          <p:nvSpPr>
            <p:cNvPr id="29" name="圆角矩形 28"/>
            <p:cNvSpPr/>
            <p:nvPr/>
          </p:nvSpPr>
          <p:spPr>
            <a:xfrm>
              <a:off x="1143000" y="4883813"/>
              <a:ext cx="10805160" cy="756000"/>
            </a:xfrm>
            <a:prstGeom prst="roundRect">
              <a:avLst>
                <a:gd fmla="val 4979"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1143000" y="4940194"/>
              <a:ext cx="10805160" cy="676656"/>
            </a:xfrm>
            <a:prstGeom prst="rect">
              <a:avLst/>
            </a:prstGeom>
          </p:spPr>
          <p:txBody>
            <a:bodyPr wrap="square">
              <a:spAutoFit/>
            </a:bodyPr>
            <a:lstStyle/>
            <a:p>
              <a:pPr algn="ctr" lvl="0">
                <a:lnSpc>
                  <a:spcPct val="120000"/>
                </a:lnSpc>
                <a:defRPr/>
              </a:pPr>
              <a:r>
                <a:rPr altLang="en-US" b="1" kern="0" lang="zh-CN" sz="3200">
                  <a:solidFill>
                    <a:schemeClr val="bg1"/>
                  </a:solidFill>
                  <a:latin charset="-122" pitchFamily="34" typeface="微软雅黑"/>
                  <a:ea charset="-122" pitchFamily="34" typeface="微软雅黑"/>
                </a:rPr>
                <a:t>态度方面，最根本的要求是符合所在公司的核心价值观。</a:t>
              </a:r>
            </a:p>
          </p:txBody>
        </p:sp>
      </p:grpSp>
    </p:spTree>
    <p:extLst>
      <p:ext uri="{BB962C8B-B14F-4D97-AF65-F5344CB8AC3E}">
        <p14:creationId val="129320192"/>
      </p:ext>
    </p:extLst>
  </p:cSld>
  <p:clrMapOvr>
    <a:masterClrMapping/>
  </p:clrMapOvr>
  <p:transition>
    <p:fad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任意多边形 37"/>
          <p:cNvSpPr/>
          <p:nvPr/>
        </p:nvSpPr>
        <p:spPr>
          <a:xfrm>
            <a:off x="1511449" y="2989199"/>
            <a:ext cx="1933553" cy="1933553"/>
          </a:xfrm>
          <a:custGeom>
            <a:gdLst>
              <a:gd fmla="*/ 0 w 5418667" name="connsiteX0"/>
              <a:gd fmla="*/ 2709334 h 5418667" name="connsiteY0"/>
              <a:gd fmla="*/ 2709334 w 5418667" name="connsiteX1"/>
              <a:gd fmla="*/ 0 h 5418667" name="connsiteY1"/>
              <a:gd fmla="*/ 5418668 w 5418667" name="connsiteX2"/>
              <a:gd fmla="*/ 2709334 h 5418667" name="connsiteY2"/>
              <a:gd fmla="*/ 2709334 w 5418667" name="connsiteX3"/>
              <a:gd fmla="*/ 5418668 h 5418667" name="connsiteY3"/>
              <a:gd fmla="*/ 0 w 5418667" name="connsiteX4"/>
              <a:gd fmla="*/ 2709334 h 54186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18667" w="5418667">
                <a:moveTo>
                  <a:pt x="0" y="2709334"/>
                </a:moveTo>
                <a:cubicBezTo>
                  <a:pt x="0" y="1213010"/>
                  <a:pt x="1213010" y="0"/>
                  <a:pt x="2709334" y="0"/>
                </a:cubicBezTo>
                <a:cubicBezTo>
                  <a:pt x="4205658" y="0"/>
                  <a:pt x="5418668" y="1213010"/>
                  <a:pt x="5418668" y="2709334"/>
                </a:cubicBezTo>
                <a:cubicBezTo>
                  <a:pt x="5418668" y="4205658"/>
                  <a:pt x="4205658" y="5418668"/>
                  <a:pt x="2709334" y="5418668"/>
                </a:cubicBezTo>
                <a:cubicBezTo>
                  <a:pt x="1213010" y="5418668"/>
                  <a:pt x="0" y="4205658"/>
                  <a:pt x="0" y="2709334"/>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35" name="任意多边形 34"/>
          <p:cNvSpPr/>
          <p:nvPr/>
        </p:nvSpPr>
        <p:spPr>
          <a:xfrm>
            <a:off x="5283616" y="1417975"/>
            <a:ext cx="4680000" cy="4680000"/>
          </a:xfrm>
          <a:custGeom>
            <a:gdLst>
              <a:gd fmla="*/ 0 w 5418667" name="connsiteX0"/>
              <a:gd fmla="*/ 2709334 h 5418667" name="connsiteY0"/>
              <a:gd fmla="*/ 2709334 w 5418667" name="connsiteX1"/>
              <a:gd fmla="*/ 0 h 5418667" name="connsiteY1"/>
              <a:gd fmla="*/ 5418668 w 5418667" name="connsiteX2"/>
              <a:gd fmla="*/ 2709334 h 5418667" name="connsiteY2"/>
              <a:gd fmla="*/ 2709334 w 5418667" name="connsiteX3"/>
              <a:gd fmla="*/ 5418668 h 5418667" name="connsiteY3"/>
              <a:gd fmla="*/ 0 w 5418667" name="connsiteX4"/>
              <a:gd fmla="*/ 2709334 h 54186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18667" w="5418667">
                <a:moveTo>
                  <a:pt x="0" y="2709334"/>
                </a:moveTo>
                <a:cubicBezTo>
                  <a:pt x="0" y="1213010"/>
                  <a:pt x="1213010" y="0"/>
                  <a:pt x="2709334" y="0"/>
                </a:cubicBezTo>
                <a:cubicBezTo>
                  <a:pt x="4205658" y="0"/>
                  <a:pt x="5418668" y="1213010"/>
                  <a:pt x="5418668" y="2709334"/>
                </a:cubicBezTo>
                <a:cubicBezTo>
                  <a:pt x="5418668" y="4205658"/>
                  <a:pt x="4205658" y="5418668"/>
                  <a:pt x="2709334" y="5418668"/>
                </a:cubicBezTo>
                <a:cubicBezTo>
                  <a:pt x="1213010" y="5418668"/>
                  <a:pt x="0" y="4205658"/>
                  <a:pt x="0" y="2709334"/>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40" name="矩形 39"/>
          <p:cNvSpPr/>
          <p:nvPr/>
        </p:nvSpPr>
        <p:spPr>
          <a:xfrm>
            <a:off x="1372985" y="1160443"/>
            <a:ext cx="10805160" cy="448056"/>
          </a:xfrm>
          <a:prstGeom prst="rect">
            <a:avLst/>
          </a:prstGeom>
        </p:spPr>
        <p:txBody>
          <a:bodyPr wrap="square">
            <a:spAutoFit/>
          </a:bodyPr>
          <a:lstStyle/>
          <a:p>
            <a:pPr>
              <a:lnSpc>
                <a:spcPct val="130000"/>
              </a:lnSpc>
            </a:pPr>
            <a:r>
              <a:rPr altLang="zh-CN" lang="en-US">
                <a:solidFill>
                  <a:schemeClr val="bg1"/>
                </a:solidFill>
              </a:rPr>
              <a:t>2.3 个人品牌资产</a:t>
            </a:r>
          </a:p>
        </p:txBody>
      </p:sp>
      <p:sp>
        <p:nvSpPr>
          <p:cNvPr id="16" name="椭圆 15"/>
          <p:cNvSpPr/>
          <p:nvPr/>
        </p:nvSpPr>
        <p:spPr>
          <a:xfrm>
            <a:off x="1605390" y="3083140"/>
            <a:ext cx="1745673" cy="1745673"/>
          </a:xfrm>
          <a:prstGeom prst="ellipse">
            <a:avLst/>
          </a:prstGeom>
          <a:solidFill>
            <a:srgbClr val="58AEB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7" name="文本框 16"/>
          <p:cNvSpPr txBox="1"/>
          <p:nvPr/>
        </p:nvSpPr>
        <p:spPr>
          <a:xfrm>
            <a:off x="1770340" y="3663590"/>
            <a:ext cx="1402080" cy="579120"/>
          </a:xfrm>
          <a:prstGeom prst="rect">
            <a:avLst/>
          </a:prstGeom>
          <a:noFill/>
        </p:spPr>
        <p:txBody>
          <a:bodyPr rtlCol="0" wrap="none">
            <a:spAutoFit/>
          </a:bodyPr>
          <a:lstStyle/>
          <a:p>
            <a:r>
              <a:rPr altLang="en-US" b="1" lang="zh-CN" smtClean="0" sz="3200">
                <a:solidFill>
                  <a:schemeClr val="bg1"/>
                </a:solidFill>
              </a:rPr>
              <a:t>知名度</a:t>
            </a:r>
          </a:p>
        </p:txBody>
      </p:sp>
      <p:sp>
        <p:nvSpPr>
          <p:cNvPr id="9" name="任意多边形 8"/>
          <p:cNvSpPr/>
          <p:nvPr/>
        </p:nvSpPr>
        <p:spPr>
          <a:xfrm>
            <a:off x="5400541" y="1527546"/>
            <a:ext cx="4460859" cy="4460859"/>
          </a:xfrm>
          <a:custGeom>
            <a:gdLst>
              <a:gd fmla="*/ 0 w 5418667" name="connsiteX0"/>
              <a:gd fmla="*/ 2709334 h 5418667" name="connsiteY0"/>
              <a:gd fmla="*/ 2709334 w 5418667" name="connsiteX1"/>
              <a:gd fmla="*/ 0 h 5418667" name="connsiteY1"/>
              <a:gd fmla="*/ 5418668 w 5418667" name="connsiteX2"/>
              <a:gd fmla="*/ 2709334 h 5418667" name="connsiteY2"/>
              <a:gd fmla="*/ 2709334 w 5418667" name="connsiteX3"/>
              <a:gd fmla="*/ 5418668 h 5418667" name="connsiteY3"/>
              <a:gd fmla="*/ 0 w 5418667" name="connsiteX4"/>
              <a:gd fmla="*/ 2709334 h 54186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18667" w="5418667">
                <a:moveTo>
                  <a:pt x="0" y="2709334"/>
                </a:moveTo>
                <a:cubicBezTo>
                  <a:pt x="0" y="1213010"/>
                  <a:pt x="1213010" y="0"/>
                  <a:pt x="2709334" y="0"/>
                </a:cubicBezTo>
                <a:cubicBezTo>
                  <a:pt x="4205658" y="0"/>
                  <a:pt x="5418668" y="1213010"/>
                  <a:pt x="5418668" y="2709334"/>
                </a:cubicBezTo>
                <a:cubicBezTo>
                  <a:pt x="5418668" y="4205658"/>
                  <a:pt x="4205658" y="5418668"/>
                  <a:pt x="2709334" y="5418668"/>
                </a:cubicBezTo>
                <a:cubicBezTo>
                  <a:pt x="1213010" y="5418668"/>
                  <a:pt x="0" y="4205658"/>
                  <a:pt x="0" y="2709334"/>
                </a:cubicBezTo>
                <a:close/>
              </a:path>
            </a:pathLst>
          </a:custGeom>
          <a:solidFill>
            <a:srgbClr val="899C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任意多边形 9"/>
          <p:cNvSpPr/>
          <p:nvPr/>
        </p:nvSpPr>
        <p:spPr>
          <a:xfrm>
            <a:off x="5958148" y="2642760"/>
            <a:ext cx="3345644" cy="3345644"/>
          </a:xfrm>
          <a:custGeom>
            <a:gdLst>
              <a:gd fmla="*/ 0 w 4064000" name="connsiteX0"/>
              <a:gd fmla="*/ 2032000 h 4064000" name="connsiteY0"/>
              <a:gd fmla="*/ 2032000 w 4064000" name="connsiteX1"/>
              <a:gd fmla="*/ 0 h 4064000" name="connsiteY1"/>
              <a:gd fmla="*/ 4064000 w 4064000" name="connsiteX2"/>
              <a:gd fmla="*/ 2032000 h 4064000" name="connsiteY2"/>
              <a:gd fmla="*/ 2032000 w 4064000" name="connsiteX3"/>
              <a:gd fmla="*/ 4064000 h 4064000" name="connsiteY3"/>
              <a:gd fmla="*/ 0 w 4064000" name="connsiteX4"/>
              <a:gd fmla="*/ 2032000 h 4064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64000" w="4064000">
                <a:moveTo>
                  <a:pt x="0" y="2032000"/>
                </a:moveTo>
                <a:cubicBezTo>
                  <a:pt x="0" y="909757"/>
                  <a:pt x="909757" y="0"/>
                  <a:pt x="2032000" y="0"/>
                </a:cubicBezTo>
                <a:cubicBezTo>
                  <a:pt x="3154243" y="0"/>
                  <a:pt x="4064000" y="909757"/>
                  <a:pt x="4064000" y="2032000"/>
                </a:cubicBezTo>
                <a:cubicBezTo>
                  <a:pt x="4064000" y="3154243"/>
                  <a:pt x="3154243" y="4064000"/>
                  <a:pt x="2032000" y="4064000"/>
                </a:cubicBezTo>
                <a:cubicBezTo>
                  <a:pt x="909757" y="4064000"/>
                  <a:pt x="0" y="3154243"/>
                  <a:pt x="0" y="2032000"/>
                </a:cubicBezTo>
                <a:close/>
              </a:path>
            </a:pathLst>
          </a:custGeom>
          <a:solidFill>
            <a:srgbClr val="EEA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任意多边形 10"/>
          <p:cNvSpPr/>
          <p:nvPr/>
        </p:nvSpPr>
        <p:spPr>
          <a:xfrm>
            <a:off x="6515756" y="3757975"/>
            <a:ext cx="2230429" cy="2230429"/>
          </a:xfrm>
          <a:custGeom>
            <a:gdLst>
              <a:gd fmla="*/ 0 w 2709333" name="connsiteX0"/>
              <a:gd fmla="*/ 1354667 h 2709333" name="connsiteY0"/>
              <a:gd fmla="*/ 1354667 w 2709333" name="connsiteX1"/>
              <a:gd fmla="*/ 0 h 2709333" name="connsiteY1"/>
              <a:gd fmla="*/ 2709334 w 2709333" name="connsiteX2"/>
              <a:gd fmla="*/ 1354667 h 2709333" name="connsiteY2"/>
              <a:gd fmla="*/ 1354667 w 2709333" name="connsiteX3"/>
              <a:gd fmla="*/ 2709334 h 2709333" name="connsiteY3"/>
              <a:gd fmla="*/ 0 w 2709333" name="connsiteX4"/>
              <a:gd fmla="*/ 1354667 h 27093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09333" w="2709333">
                <a:moveTo>
                  <a:pt x="0" y="1354667"/>
                </a:moveTo>
                <a:cubicBezTo>
                  <a:pt x="0" y="606505"/>
                  <a:pt x="606505" y="0"/>
                  <a:pt x="1354667" y="0"/>
                </a:cubicBezTo>
                <a:cubicBezTo>
                  <a:pt x="2102829" y="0"/>
                  <a:pt x="2709334" y="606505"/>
                  <a:pt x="2709334" y="1354667"/>
                </a:cubicBezTo>
                <a:cubicBezTo>
                  <a:pt x="2709334" y="2102829"/>
                  <a:pt x="2102829" y="2709334"/>
                  <a:pt x="1354667" y="2709334"/>
                </a:cubicBezTo>
                <a:cubicBezTo>
                  <a:pt x="606505" y="2709334"/>
                  <a:pt x="0" y="2102829"/>
                  <a:pt x="0" y="1354667"/>
                </a:cubicBezTo>
                <a:close/>
              </a:path>
            </a:pathLst>
          </a:custGeom>
          <a:solidFill>
            <a:srgbClr val="E15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1" name="文本框 30"/>
          <p:cNvSpPr txBox="1"/>
          <p:nvPr/>
        </p:nvSpPr>
        <p:spPr>
          <a:xfrm>
            <a:off x="6923084" y="4372578"/>
            <a:ext cx="1402080" cy="1066800"/>
          </a:xfrm>
          <a:prstGeom prst="rect">
            <a:avLst/>
          </a:prstGeom>
          <a:noFill/>
        </p:spPr>
        <p:txBody>
          <a:bodyPr rtlCol="0" wrap="none">
            <a:spAutoFit/>
          </a:bodyPr>
          <a:lstStyle/>
          <a:p>
            <a:r>
              <a:rPr altLang="en-US" b="1" lang="zh-CN" smtClean="0" sz="3200">
                <a:solidFill>
                  <a:schemeClr val="bg1"/>
                </a:solidFill>
              </a:rPr>
              <a:t>公司内</a:t>
            </a:r>
          </a:p>
          <a:p>
            <a:r>
              <a:rPr altLang="en-US" b="1" lang="zh-CN" smtClean="0" sz="3200">
                <a:solidFill>
                  <a:schemeClr val="bg1"/>
                </a:solidFill>
              </a:rPr>
              <a:t>知名度</a:t>
            </a:r>
          </a:p>
        </p:txBody>
      </p:sp>
      <p:sp>
        <p:nvSpPr>
          <p:cNvPr id="12" name="文本框 11"/>
          <p:cNvSpPr txBox="1"/>
          <p:nvPr/>
        </p:nvSpPr>
        <p:spPr>
          <a:xfrm>
            <a:off x="6289207" y="3198956"/>
            <a:ext cx="589280" cy="579120"/>
          </a:xfrm>
          <a:prstGeom prst="rect">
            <a:avLst/>
          </a:prstGeom>
          <a:noFill/>
        </p:spPr>
        <p:txBody>
          <a:bodyPr rtlCol="0" wrap="none">
            <a:spAutoFit/>
          </a:bodyPr>
          <a:lstStyle/>
          <a:p>
            <a:r>
              <a:rPr altLang="en-US" lang="zh-CN" smtClean="0" sz="1600">
                <a:solidFill>
                  <a:schemeClr val="bg1"/>
                </a:solidFill>
              </a:rPr>
              <a:t>行业</a:t>
            </a:r>
          </a:p>
          <a:p>
            <a:r>
              <a:rPr altLang="en-US" lang="zh-CN" smtClean="0" sz="1600">
                <a:solidFill>
                  <a:schemeClr val="bg1"/>
                </a:solidFill>
              </a:rPr>
              <a:t>职业</a:t>
            </a:r>
          </a:p>
        </p:txBody>
      </p:sp>
      <p:sp>
        <p:nvSpPr>
          <p:cNvPr id="36" name="文本框 35"/>
          <p:cNvSpPr txBox="1"/>
          <p:nvPr/>
        </p:nvSpPr>
        <p:spPr>
          <a:xfrm>
            <a:off x="6733155" y="3175248"/>
            <a:ext cx="2214880" cy="579120"/>
          </a:xfrm>
          <a:prstGeom prst="rect">
            <a:avLst/>
          </a:prstGeom>
          <a:noFill/>
        </p:spPr>
        <p:txBody>
          <a:bodyPr rtlCol="0" wrap="none">
            <a:spAutoFit/>
          </a:bodyPr>
          <a:lstStyle/>
          <a:p>
            <a:r>
              <a:rPr altLang="en-US" b="1" lang="zh-CN" smtClean="0" sz="3200">
                <a:solidFill>
                  <a:schemeClr val="bg1"/>
                </a:solidFill>
              </a:rPr>
              <a:t>圈子知名度</a:t>
            </a:r>
          </a:p>
        </p:txBody>
      </p:sp>
      <p:sp>
        <p:nvSpPr>
          <p:cNvPr id="37" name="文本框 36"/>
          <p:cNvSpPr txBox="1"/>
          <p:nvPr/>
        </p:nvSpPr>
        <p:spPr>
          <a:xfrm>
            <a:off x="6512716" y="1937215"/>
            <a:ext cx="2214880" cy="579120"/>
          </a:xfrm>
          <a:prstGeom prst="rect">
            <a:avLst/>
          </a:prstGeom>
          <a:noFill/>
        </p:spPr>
        <p:txBody>
          <a:bodyPr rtlCol="0" wrap="none">
            <a:spAutoFit/>
          </a:bodyPr>
          <a:lstStyle/>
          <a:p>
            <a:r>
              <a:rPr altLang="en-US" b="1" lang="zh-CN" sz="3200">
                <a:solidFill>
                  <a:schemeClr val="bg1"/>
                </a:solidFill>
              </a:rPr>
              <a:t>大众知名度</a:t>
            </a:r>
          </a:p>
        </p:txBody>
      </p:sp>
      <p:cxnSp>
        <p:nvCxnSpPr>
          <p:cNvPr id="42" name="直接连接符 41"/>
          <p:cNvCxnSpPr/>
          <p:nvPr/>
        </p:nvCxnSpPr>
        <p:spPr>
          <a:xfrm flipV="1">
            <a:off x="2163651" y="1527546"/>
            <a:ext cx="4945487" cy="1555594"/>
          </a:xfrm>
          <a:prstGeom prst="line">
            <a:avLst/>
          </a:prstGeom>
          <a:ln w="76200">
            <a:solidFill>
              <a:srgbClr val="EFF0F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163651" y="4828813"/>
            <a:ext cx="5062412" cy="1183299"/>
          </a:xfrm>
          <a:prstGeom prst="line">
            <a:avLst/>
          </a:prstGeom>
          <a:ln w="76200">
            <a:solidFill>
              <a:srgbClr val="EFF0F0"/>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0" y="6185506"/>
            <a:ext cx="12191999" cy="420624"/>
          </a:xfrm>
          <a:prstGeom prst="rect">
            <a:avLst/>
          </a:prstGeom>
          <a:noFill/>
        </p:spPr>
        <p:txBody>
          <a:bodyPr rtlCol="0" wrap="square">
            <a:spAutoFit/>
          </a:bodyPr>
          <a:lstStyle/>
          <a:p>
            <a:pPr algn="ctr">
              <a:lnSpc>
                <a:spcPct val="120000"/>
              </a:lnSpc>
            </a:pPr>
            <a:r>
              <a:rPr altLang="en-US" lang="zh-CN">
                <a:solidFill>
                  <a:schemeClr val="bg1"/>
                </a:solidFill>
                <a:latin charset="-122" pitchFamily="34" typeface="微软雅黑"/>
                <a:ea charset="-122" pitchFamily="34" typeface="微软雅黑"/>
              </a:rPr>
              <a:t>先求公司内知名度，再求圈子知名度，没必要追求大众知名度。</a:t>
            </a:r>
          </a:p>
        </p:txBody>
      </p:sp>
    </p:spTree>
    <p:extLst>
      <p:ext uri="{BB962C8B-B14F-4D97-AF65-F5344CB8AC3E}">
        <p14:creationId val="180481226"/>
      </p:ext>
    </p:extLst>
  </p:cSld>
  <p:clrMapOvr>
    <a:masterClrMapping/>
  </p:clrMapOvr>
  <p:transition>
    <p:fad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46742" y="757248"/>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noProof="0"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noProof="0" sz="2400">
                <a:solidFill>
                  <a:schemeClr val="bg1"/>
                </a:solidFill>
                <a:latin charset="-122" pitchFamily="34" typeface="微软雅黑"/>
                <a:ea charset="-122" pitchFamily="34" typeface="微软雅黑"/>
              </a:rPr>
              <a:t>TRANSITION PAGE </a:t>
            </a:r>
          </a:p>
        </p:txBody>
      </p:sp>
      <p:sp>
        <p:nvSpPr>
          <p:cNvPr id="38" name="Freeform 69"/>
          <p:cNvSpPr/>
          <p:nvPr/>
        </p:nvSpPr>
        <p:spPr bwMode="auto">
          <a:xfrm>
            <a:off x="1491973" y="2579937"/>
            <a:ext cx="1790700" cy="1789113"/>
          </a:xfrm>
          <a:custGeom>
            <a:gdLst>
              <a:gd fmla="*/ 781 w 793" name="T0"/>
              <a:gd fmla="*/ 296 h 793" name="T1"/>
              <a:gd fmla="*/ 715 w 793" name="T2"/>
              <a:gd fmla="*/ 271 h 793" name="T3"/>
              <a:gd fmla="*/ 708 w 793" name="T4"/>
              <a:gd fmla="*/ 155 h 793" name="T5"/>
              <a:gd fmla="*/ 645 w 793" name="T6"/>
              <a:gd fmla="*/ 162 h 793" name="T7"/>
              <a:gd fmla="*/ 595 w 793" name="T8"/>
              <a:gd fmla="*/ 55 h 793" name="T9"/>
              <a:gd fmla="*/ 534 w 793" name="T10"/>
              <a:gd fmla="*/ 83 h 793" name="T11"/>
              <a:gd fmla="*/ 446 w 793" name="T12"/>
              <a:gd fmla="*/ 4 h 793" name="T13"/>
              <a:gd fmla="*/ 407 w 793" name="T14"/>
              <a:gd fmla="*/ 53 h 793" name="T15"/>
              <a:gd fmla="*/ 296 w 793" name="T16"/>
              <a:gd fmla="*/ 12 h 793" name="T17"/>
              <a:gd fmla="*/ 272 w 793" name="T18"/>
              <a:gd fmla="*/ 76 h 793" name="T19"/>
              <a:gd fmla="*/ 155 w 793" name="T20"/>
              <a:gd fmla="*/ 83 h 793" name="T21"/>
              <a:gd fmla="*/ 162 w 793" name="T22"/>
              <a:gd fmla="*/ 146 h 793" name="T23"/>
              <a:gd fmla="*/ 56 w 793" name="T24"/>
              <a:gd fmla="*/ 195 h 793" name="T25"/>
              <a:gd fmla="*/ 83 w 793" name="T26"/>
              <a:gd fmla="*/ 257 h 793" name="T27"/>
              <a:gd fmla="*/ 5 w 793" name="T28"/>
              <a:gd fmla="*/ 344 h 793" name="T29"/>
              <a:gd fmla="*/ 53 w 793" name="T30"/>
              <a:gd fmla="*/ 384 h 793" name="T31"/>
              <a:gd fmla="*/ 12 w 793" name="T32"/>
              <a:gd fmla="*/ 494 h 793" name="T33"/>
              <a:gd fmla="*/ 76 w 793" name="T34"/>
              <a:gd fmla="*/ 519 h 793" name="T35"/>
              <a:gd fmla="*/ 83 w 793" name="T36"/>
              <a:gd fmla="*/ 635 h 793" name="T37"/>
              <a:gd fmla="*/ 145 w 793" name="T38"/>
              <a:gd fmla="*/ 630 h 793" name="T39"/>
              <a:gd fmla="*/ 195 w 793" name="T40"/>
              <a:gd fmla="*/ 735 h 793" name="T41"/>
              <a:gd fmla="*/ 257 w 793" name="T42"/>
              <a:gd fmla="*/ 709 h 793" name="T43"/>
              <a:gd fmla="*/ 344 w 793" name="T44"/>
              <a:gd fmla="*/ 786 h 793" name="T45"/>
              <a:gd fmla="*/ 385 w 793" name="T46"/>
              <a:gd fmla="*/ 740 h 793" name="T47"/>
              <a:gd fmla="*/ 495 w 793" name="T48"/>
              <a:gd fmla="*/ 781 h 793" name="T49"/>
              <a:gd fmla="*/ 520 w 793" name="T50"/>
              <a:gd fmla="*/ 716 h 793" name="T51"/>
              <a:gd fmla="*/ 636 w 793" name="T52"/>
              <a:gd fmla="*/ 708 h 793" name="T53"/>
              <a:gd fmla="*/ 630 w 793" name="T54"/>
              <a:gd fmla="*/ 645 h 793" name="T55"/>
              <a:gd fmla="*/ 735 w 793" name="T56"/>
              <a:gd fmla="*/ 595 h 793" name="T57"/>
              <a:gd fmla="*/ 709 w 793" name="T58"/>
              <a:gd fmla="*/ 533 h 793" name="T59"/>
              <a:gd fmla="*/ 786 w 793" name="T60"/>
              <a:gd fmla="*/ 446 h 793" name="T61"/>
              <a:gd fmla="*/ 739 w 793" name="T62"/>
              <a:gd fmla="*/ 406 h 79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93" w="793">
                <a:moveTo>
                  <a:pt x="793" y="381"/>
                </a:moveTo>
                <a:cubicBezTo>
                  <a:pt x="781" y="296"/>
                  <a:pt x="781" y="296"/>
                  <a:pt x="781" y="296"/>
                </a:cubicBezTo>
                <a:cubicBezTo>
                  <a:pt x="721" y="287"/>
                  <a:pt x="721" y="287"/>
                  <a:pt x="721" y="287"/>
                </a:cubicBezTo>
                <a:cubicBezTo>
                  <a:pt x="720" y="281"/>
                  <a:pt x="717" y="276"/>
                  <a:pt x="715" y="271"/>
                </a:cubicBezTo>
                <a:cubicBezTo>
                  <a:pt x="753" y="228"/>
                  <a:pt x="753" y="228"/>
                  <a:pt x="753" y="228"/>
                </a:cubicBezTo>
                <a:cubicBezTo>
                  <a:pt x="708" y="155"/>
                  <a:pt x="708" y="155"/>
                  <a:pt x="708" y="155"/>
                </a:cubicBezTo>
                <a:cubicBezTo>
                  <a:pt x="651" y="168"/>
                  <a:pt x="651" y="168"/>
                  <a:pt x="651" y="168"/>
                </a:cubicBezTo>
                <a:cubicBezTo>
                  <a:pt x="649" y="166"/>
                  <a:pt x="647" y="164"/>
                  <a:pt x="645" y="162"/>
                </a:cubicBezTo>
                <a:cubicBezTo>
                  <a:pt x="664" y="107"/>
                  <a:pt x="664" y="107"/>
                  <a:pt x="664" y="107"/>
                </a:cubicBezTo>
                <a:cubicBezTo>
                  <a:pt x="595" y="55"/>
                  <a:pt x="595" y="55"/>
                  <a:pt x="595" y="55"/>
                </a:cubicBezTo>
                <a:cubicBezTo>
                  <a:pt x="548" y="89"/>
                  <a:pt x="548" y="89"/>
                  <a:pt x="548" y="89"/>
                </a:cubicBezTo>
                <a:cubicBezTo>
                  <a:pt x="543" y="87"/>
                  <a:pt x="538" y="85"/>
                  <a:pt x="534" y="83"/>
                </a:cubicBezTo>
                <a:cubicBezTo>
                  <a:pt x="530" y="25"/>
                  <a:pt x="530" y="25"/>
                  <a:pt x="530" y="25"/>
                </a:cubicBezTo>
                <a:cubicBezTo>
                  <a:pt x="446" y="4"/>
                  <a:pt x="446" y="4"/>
                  <a:pt x="446" y="4"/>
                </a:cubicBezTo>
                <a:cubicBezTo>
                  <a:pt x="416" y="54"/>
                  <a:pt x="416" y="54"/>
                  <a:pt x="416" y="54"/>
                </a:cubicBezTo>
                <a:cubicBezTo>
                  <a:pt x="413" y="54"/>
                  <a:pt x="410" y="53"/>
                  <a:pt x="407" y="53"/>
                </a:cubicBezTo>
                <a:cubicBezTo>
                  <a:pt x="381" y="0"/>
                  <a:pt x="381" y="0"/>
                  <a:pt x="381" y="0"/>
                </a:cubicBezTo>
                <a:cubicBezTo>
                  <a:pt x="296" y="12"/>
                  <a:pt x="296" y="12"/>
                  <a:pt x="296" y="12"/>
                </a:cubicBezTo>
                <a:cubicBezTo>
                  <a:pt x="287" y="71"/>
                  <a:pt x="287" y="71"/>
                  <a:pt x="287" y="71"/>
                </a:cubicBezTo>
                <a:cubicBezTo>
                  <a:pt x="282" y="72"/>
                  <a:pt x="277" y="74"/>
                  <a:pt x="272" y="76"/>
                </a:cubicBezTo>
                <a:cubicBezTo>
                  <a:pt x="228" y="38"/>
                  <a:pt x="228" y="38"/>
                  <a:pt x="228" y="38"/>
                </a:cubicBezTo>
                <a:cubicBezTo>
                  <a:pt x="155" y="83"/>
                  <a:pt x="155" y="83"/>
                  <a:pt x="155" y="83"/>
                </a:cubicBezTo>
                <a:cubicBezTo>
                  <a:pt x="169" y="139"/>
                  <a:pt x="169" y="139"/>
                  <a:pt x="169" y="139"/>
                </a:cubicBezTo>
                <a:cubicBezTo>
                  <a:pt x="167" y="141"/>
                  <a:pt x="164" y="143"/>
                  <a:pt x="162" y="146"/>
                </a:cubicBezTo>
                <a:cubicBezTo>
                  <a:pt x="107" y="127"/>
                  <a:pt x="107" y="127"/>
                  <a:pt x="107" y="127"/>
                </a:cubicBezTo>
                <a:cubicBezTo>
                  <a:pt x="56" y="195"/>
                  <a:pt x="56" y="195"/>
                  <a:pt x="56" y="195"/>
                </a:cubicBezTo>
                <a:cubicBezTo>
                  <a:pt x="90" y="242"/>
                  <a:pt x="90" y="242"/>
                  <a:pt x="90" y="242"/>
                </a:cubicBezTo>
                <a:cubicBezTo>
                  <a:pt x="87" y="247"/>
                  <a:pt x="85" y="252"/>
                  <a:pt x="83" y="257"/>
                </a:cubicBezTo>
                <a:cubicBezTo>
                  <a:pt x="25" y="261"/>
                  <a:pt x="25" y="261"/>
                  <a:pt x="25" y="261"/>
                </a:cubicBezTo>
                <a:cubicBezTo>
                  <a:pt x="5" y="344"/>
                  <a:pt x="5" y="344"/>
                  <a:pt x="5" y="344"/>
                </a:cubicBezTo>
                <a:cubicBezTo>
                  <a:pt x="54" y="374"/>
                  <a:pt x="54" y="374"/>
                  <a:pt x="54" y="374"/>
                </a:cubicBezTo>
                <a:cubicBezTo>
                  <a:pt x="54" y="377"/>
                  <a:pt x="53" y="381"/>
                  <a:pt x="53" y="384"/>
                </a:cubicBezTo>
                <a:cubicBezTo>
                  <a:pt x="0" y="409"/>
                  <a:pt x="0" y="409"/>
                  <a:pt x="0" y="409"/>
                </a:cubicBezTo>
                <a:cubicBezTo>
                  <a:pt x="12" y="494"/>
                  <a:pt x="12" y="494"/>
                  <a:pt x="12" y="494"/>
                </a:cubicBezTo>
                <a:cubicBezTo>
                  <a:pt x="70" y="504"/>
                  <a:pt x="70" y="504"/>
                  <a:pt x="70" y="504"/>
                </a:cubicBezTo>
                <a:cubicBezTo>
                  <a:pt x="71" y="509"/>
                  <a:pt x="74" y="514"/>
                  <a:pt x="76" y="519"/>
                </a:cubicBezTo>
                <a:cubicBezTo>
                  <a:pt x="38" y="562"/>
                  <a:pt x="38" y="562"/>
                  <a:pt x="38" y="562"/>
                </a:cubicBezTo>
                <a:cubicBezTo>
                  <a:pt x="83" y="635"/>
                  <a:pt x="83" y="635"/>
                  <a:pt x="83" y="635"/>
                </a:cubicBezTo>
                <a:cubicBezTo>
                  <a:pt x="138" y="622"/>
                  <a:pt x="138" y="622"/>
                  <a:pt x="138" y="622"/>
                </a:cubicBezTo>
                <a:cubicBezTo>
                  <a:pt x="140" y="625"/>
                  <a:pt x="143" y="627"/>
                  <a:pt x="145" y="630"/>
                </a:cubicBezTo>
                <a:cubicBezTo>
                  <a:pt x="127" y="683"/>
                  <a:pt x="127" y="683"/>
                  <a:pt x="127" y="683"/>
                </a:cubicBezTo>
                <a:cubicBezTo>
                  <a:pt x="195" y="735"/>
                  <a:pt x="195" y="735"/>
                  <a:pt x="195" y="735"/>
                </a:cubicBezTo>
                <a:cubicBezTo>
                  <a:pt x="241" y="702"/>
                  <a:pt x="241" y="702"/>
                  <a:pt x="241" y="702"/>
                </a:cubicBezTo>
                <a:cubicBezTo>
                  <a:pt x="247" y="704"/>
                  <a:pt x="252" y="707"/>
                  <a:pt x="257" y="709"/>
                </a:cubicBezTo>
                <a:cubicBezTo>
                  <a:pt x="261" y="766"/>
                  <a:pt x="261" y="766"/>
                  <a:pt x="261" y="766"/>
                </a:cubicBezTo>
                <a:cubicBezTo>
                  <a:pt x="344" y="786"/>
                  <a:pt x="344" y="786"/>
                  <a:pt x="344" y="786"/>
                </a:cubicBezTo>
                <a:cubicBezTo>
                  <a:pt x="374" y="738"/>
                  <a:pt x="374" y="738"/>
                  <a:pt x="374" y="738"/>
                </a:cubicBezTo>
                <a:cubicBezTo>
                  <a:pt x="377" y="738"/>
                  <a:pt x="381" y="740"/>
                  <a:pt x="385" y="740"/>
                </a:cubicBezTo>
                <a:cubicBezTo>
                  <a:pt x="410" y="793"/>
                  <a:pt x="410" y="793"/>
                  <a:pt x="410" y="793"/>
                </a:cubicBezTo>
                <a:cubicBezTo>
                  <a:pt x="495" y="781"/>
                  <a:pt x="495" y="781"/>
                  <a:pt x="495" y="781"/>
                </a:cubicBezTo>
                <a:cubicBezTo>
                  <a:pt x="504" y="722"/>
                  <a:pt x="504" y="722"/>
                  <a:pt x="504" y="722"/>
                </a:cubicBezTo>
                <a:cubicBezTo>
                  <a:pt x="509" y="721"/>
                  <a:pt x="515" y="718"/>
                  <a:pt x="520" y="716"/>
                </a:cubicBezTo>
                <a:cubicBezTo>
                  <a:pt x="563" y="753"/>
                  <a:pt x="563" y="753"/>
                  <a:pt x="563" y="753"/>
                </a:cubicBezTo>
                <a:cubicBezTo>
                  <a:pt x="636" y="708"/>
                  <a:pt x="636" y="708"/>
                  <a:pt x="636" y="708"/>
                </a:cubicBezTo>
                <a:cubicBezTo>
                  <a:pt x="622" y="652"/>
                  <a:pt x="622" y="652"/>
                  <a:pt x="622" y="652"/>
                </a:cubicBezTo>
                <a:cubicBezTo>
                  <a:pt x="625" y="650"/>
                  <a:pt x="628" y="648"/>
                  <a:pt x="630" y="645"/>
                </a:cubicBezTo>
                <a:cubicBezTo>
                  <a:pt x="684" y="664"/>
                  <a:pt x="684" y="664"/>
                  <a:pt x="684" y="664"/>
                </a:cubicBezTo>
                <a:cubicBezTo>
                  <a:pt x="735" y="595"/>
                  <a:pt x="735" y="595"/>
                  <a:pt x="735" y="595"/>
                </a:cubicBezTo>
                <a:cubicBezTo>
                  <a:pt x="702" y="549"/>
                  <a:pt x="702" y="549"/>
                  <a:pt x="702" y="549"/>
                </a:cubicBezTo>
                <a:cubicBezTo>
                  <a:pt x="704" y="544"/>
                  <a:pt x="707" y="539"/>
                  <a:pt x="709" y="533"/>
                </a:cubicBezTo>
                <a:cubicBezTo>
                  <a:pt x="766" y="529"/>
                  <a:pt x="766" y="529"/>
                  <a:pt x="766" y="529"/>
                </a:cubicBezTo>
                <a:cubicBezTo>
                  <a:pt x="786" y="446"/>
                  <a:pt x="786" y="446"/>
                  <a:pt x="786" y="446"/>
                </a:cubicBezTo>
                <a:cubicBezTo>
                  <a:pt x="737" y="416"/>
                  <a:pt x="737" y="416"/>
                  <a:pt x="737" y="416"/>
                </a:cubicBezTo>
                <a:cubicBezTo>
                  <a:pt x="737" y="413"/>
                  <a:pt x="739" y="410"/>
                  <a:pt x="739" y="406"/>
                </a:cubicBezTo>
                <a:lnTo>
                  <a:pt x="793" y="381"/>
                </a:lnTo>
                <a:close/>
              </a:path>
            </a:pathLst>
          </a:custGeom>
          <a:solidFill>
            <a:srgbClr val="D3D3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70"/>
          <p:cNvSpPr/>
          <p:nvPr/>
        </p:nvSpPr>
        <p:spPr bwMode="auto">
          <a:xfrm>
            <a:off x="1653898" y="2741862"/>
            <a:ext cx="1460500" cy="1458913"/>
          </a:xfrm>
          <a:custGeom>
            <a:gdLst>
              <a:gd fmla="*/ 623 w 647" name="T0"/>
              <a:gd fmla="*/ 280 h 646" name="T1"/>
              <a:gd fmla="*/ 280 w 647" name="T2"/>
              <a:gd fmla="*/ 24 h 646" name="T3"/>
              <a:gd fmla="*/ 24 w 647" name="T4"/>
              <a:gd fmla="*/ 367 h 646" name="T5"/>
              <a:gd fmla="*/ 367 w 647" name="T6"/>
              <a:gd fmla="*/ 622 h 646" name="T7"/>
              <a:gd fmla="*/ 623 w 647" name="T8"/>
              <a:gd fmla="*/ 280 h 646" name="T9"/>
            </a:gdLst>
            <a:cxnLst>
              <a:cxn ang="0">
                <a:pos x="T0" y="T1"/>
              </a:cxn>
              <a:cxn ang="0">
                <a:pos x="T2" y="T3"/>
              </a:cxn>
              <a:cxn ang="0">
                <a:pos x="T4" y="T5"/>
              </a:cxn>
              <a:cxn ang="0">
                <a:pos x="T6" y="T7"/>
              </a:cxn>
              <a:cxn ang="0">
                <a:pos x="T8" y="T9"/>
              </a:cxn>
            </a:cxnLst>
            <a:rect b="b" l="0" r="r" t="0"/>
            <a:pathLst>
              <a:path h="646" w="647">
                <a:moveTo>
                  <a:pt x="623" y="280"/>
                </a:moveTo>
                <a:cubicBezTo>
                  <a:pt x="599" y="114"/>
                  <a:pt x="445" y="0"/>
                  <a:pt x="280" y="24"/>
                </a:cubicBezTo>
                <a:cubicBezTo>
                  <a:pt x="115" y="48"/>
                  <a:pt x="0" y="201"/>
                  <a:pt x="24" y="367"/>
                </a:cubicBezTo>
                <a:cubicBezTo>
                  <a:pt x="48" y="532"/>
                  <a:pt x="202" y="646"/>
                  <a:pt x="367" y="622"/>
                </a:cubicBezTo>
                <a:cubicBezTo>
                  <a:pt x="532" y="598"/>
                  <a:pt x="647" y="445"/>
                  <a:pt x="623" y="280"/>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71"/>
          <p:cNvSpPr/>
          <p:nvPr/>
        </p:nvSpPr>
        <p:spPr bwMode="auto">
          <a:xfrm>
            <a:off x="1733273" y="2819649"/>
            <a:ext cx="1304925" cy="1303338"/>
          </a:xfrm>
          <a:custGeom>
            <a:gdLst>
              <a:gd fmla="*/ 556 w 578" name="T0"/>
              <a:gd fmla="*/ 250 h 578" name="T1"/>
              <a:gd fmla="*/ 250 w 578" name="T2"/>
              <a:gd fmla="*/ 22 h 578" name="T3"/>
              <a:gd fmla="*/ 21 w 578" name="T4"/>
              <a:gd fmla="*/ 328 h 578" name="T5"/>
              <a:gd fmla="*/ 327 w 578" name="T6"/>
              <a:gd fmla="*/ 557 h 578" name="T7"/>
              <a:gd fmla="*/ 556 w 578" name="T8"/>
              <a:gd fmla="*/ 250 h 578" name="T9"/>
            </a:gdLst>
            <a:cxnLst>
              <a:cxn ang="0">
                <a:pos x="T0" y="T1"/>
              </a:cxn>
              <a:cxn ang="0">
                <a:pos x="T2" y="T3"/>
              </a:cxn>
              <a:cxn ang="0">
                <a:pos x="T4" y="T5"/>
              </a:cxn>
              <a:cxn ang="0">
                <a:pos x="T6" y="T7"/>
              </a:cxn>
              <a:cxn ang="0">
                <a:pos x="T8" y="T9"/>
              </a:cxn>
            </a:cxnLst>
            <a:rect b="b" l="0" r="r" t="0"/>
            <a:pathLst>
              <a:path h="578" w="578">
                <a:moveTo>
                  <a:pt x="556" y="250"/>
                </a:moveTo>
                <a:cubicBezTo>
                  <a:pt x="535" y="103"/>
                  <a:pt x="397" y="0"/>
                  <a:pt x="250" y="22"/>
                </a:cubicBezTo>
                <a:cubicBezTo>
                  <a:pt x="102" y="43"/>
                  <a:pt x="0" y="180"/>
                  <a:pt x="21" y="328"/>
                </a:cubicBezTo>
                <a:cubicBezTo>
                  <a:pt x="43" y="476"/>
                  <a:pt x="180" y="578"/>
                  <a:pt x="327" y="557"/>
                </a:cubicBezTo>
                <a:cubicBezTo>
                  <a:pt x="475" y="535"/>
                  <a:pt x="578" y="398"/>
                  <a:pt x="556" y="250"/>
                </a:cubicBezTo>
                <a:close/>
              </a:path>
            </a:pathLst>
          </a:custGeom>
          <a:solidFill>
            <a:srgbClr val="899C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74"/>
          <p:cNvSpPr>
            <a:spLocks noEditPoints="1"/>
          </p:cNvSpPr>
          <p:nvPr/>
        </p:nvSpPr>
        <p:spPr bwMode="auto">
          <a:xfrm>
            <a:off x="2153551" y="3094267"/>
            <a:ext cx="480244" cy="785851"/>
          </a:xfrm>
          <a:custGeom>
            <a:gdLst>
              <a:gd fmla="*/ 123 w 123" name="T0"/>
              <a:gd fmla="*/ 62 h 200" name="T1"/>
              <a:gd fmla="*/ 62 w 123" name="T2"/>
              <a:gd fmla="*/ 0 h 200" name="T3"/>
              <a:gd fmla="*/ 0 w 123" name="T4"/>
              <a:gd fmla="*/ 62 h 200" name="T5"/>
              <a:gd fmla="*/ 8 w 123" name="T6"/>
              <a:gd fmla="*/ 92 h 200" name="T7"/>
              <a:gd fmla="*/ 8 w 123" name="T8"/>
              <a:gd fmla="*/ 92 h 200" name="T9"/>
              <a:gd fmla="*/ 62 w 123" name="T10"/>
              <a:gd fmla="*/ 200 h 200" name="T11"/>
              <a:gd fmla="*/ 115 w 123" name="T12"/>
              <a:gd fmla="*/ 92 h 200" name="T13"/>
              <a:gd fmla="*/ 115 w 123" name="T14"/>
              <a:gd fmla="*/ 92 h 200" name="T15"/>
              <a:gd fmla="*/ 123 w 123" name="T16"/>
              <a:gd fmla="*/ 62 h 200" name="T17"/>
              <a:gd fmla="*/ 62 w 123" name="T18"/>
              <a:gd fmla="*/ 80 h 200" name="T19"/>
              <a:gd fmla="*/ 36 w 123" name="T20"/>
              <a:gd fmla="*/ 54 h 200" name="T21"/>
              <a:gd fmla="*/ 62 w 123" name="T22"/>
              <a:gd fmla="*/ 28 h 200" name="T23"/>
              <a:gd fmla="*/ 87 w 123" name="T24"/>
              <a:gd fmla="*/ 54 h 200" name="T25"/>
              <a:gd fmla="*/ 62 w 123" name="T26"/>
              <a:gd fmla="*/ 80 h 2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0" w="123">
                <a:moveTo>
                  <a:pt x="123" y="62"/>
                </a:moveTo>
                <a:cubicBezTo>
                  <a:pt x="123" y="28"/>
                  <a:pt x="96" y="0"/>
                  <a:pt x="62" y="0"/>
                </a:cubicBezTo>
                <a:cubicBezTo>
                  <a:pt x="28" y="0"/>
                  <a:pt x="0" y="28"/>
                  <a:pt x="0" y="62"/>
                </a:cubicBezTo>
                <a:cubicBezTo>
                  <a:pt x="0" y="73"/>
                  <a:pt x="3" y="83"/>
                  <a:pt x="8" y="92"/>
                </a:cubicBezTo>
                <a:cubicBezTo>
                  <a:pt x="8" y="92"/>
                  <a:pt x="8" y="92"/>
                  <a:pt x="8" y="92"/>
                </a:cubicBezTo>
                <a:cubicBezTo>
                  <a:pt x="62" y="200"/>
                  <a:pt x="62" y="200"/>
                  <a:pt x="62" y="200"/>
                </a:cubicBezTo>
                <a:cubicBezTo>
                  <a:pt x="115" y="92"/>
                  <a:pt x="115" y="92"/>
                  <a:pt x="115" y="92"/>
                </a:cubicBezTo>
                <a:cubicBezTo>
                  <a:pt x="115" y="92"/>
                  <a:pt x="115" y="92"/>
                  <a:pt x="115" y="92"/>
                </a:cubicBezTo>
                <a:cubicBezTo>
                  <a:pt x="120" y="83"/>
                  <a:pt x="123" y="73"/>
                  <a:pt x="123" y="62"/>
                </a:cubicBezTo>
                <a:close/>
                <a:moveTo>
                  <a:pt x="62" y="80"/>
                </a:moveTo>
                <a:cubicBezTo>
                  <a:pt x="47" y="80"/>
                  <a:pt x="36" y="68"/>
                  <a:pt x="36" y="54"/>
                </a:cubicBezTo>
                <a:cubicBezTo>
                  <a:pt x="36" y="40"/>
                  <a:pt x="47" y="28"/>
                  <a:pt x="62" y="28"/>
                </a:cubicBezTo>
                <a:cubicBezTo>
                  <a:pt x="76" y="28"/>
                  <a:pt x="87" y="40"/>
                  <a:pt x="87" y="54"/>
                </a:cubicBezTo>
                <a:cubicBezTo>
                  <a:pt x="87" y="68"/>
                  <a:pt x="76" y="80"/>
                  <a:pt x="62" y="80"/>
                </a:cubicBezTo>
                <a:close/>
              </a:path>
            </a:pathLst>
          </a:custGeom>
          <a:solidFill>
            <a:srgbClr val="EFF0F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 name="文本框 41"/>
          <p:cNvSpPr txBox="1"/>
          <p:nvPr/>
        </p:nvSpPr>
        <p:spPr>
          <a:xfrm>
            <a:off x="3458476" y="2559670"/>
            <a:ext cx="2195830" cy="640080"/>
          </a:xfrm>
          <a:prstGeom prst="rect">
            <a:avLst/>
          </a:prstGeom>
          <a:noFill/>
        </p:spPr>
        <p:txBody>
          <a:bodyPr rtlCol="0" wrap="none">
            <a:spAutoFit/>
          </a:bodyPr>
          <a:lstStyle/>
          <a:p>
            <a:r>
              <a:rPr altLang="zh-CN" lang="en-US" smtClean="0" sz="3600">
                <a:solidFill>
                  <a:schemeClr val="bg1"/>
                </a:solidFill>
                <a:latin charset="-122" panose="020b0502040204020203" pitchFamily="34" typeface="微软雅黑 Light"/>
                <a:ea charset="-122" panose="020b0502040204020203" pitchFamily="34" typeface="微软雅黑 Light"/>
                <a:cs charset="-128" panose="020b0604030504040204" pitchFamily="34" typeface="Meiryo UI"/>
              </a:rPr>
              <a:t>Chapter.3</a:t>
            </a:r>
          </a:p>
        </p:txBody>
      </p:sp>
      <p:sp>
        <p:nvSpPr>
          <p:cNvPr id="43" name="文本框 42"/>
          <p:cNvSpPr txBox="1"/>
          <p:nvPr/>
        </p:nvSpPr>
        <p:spPr>
          <a:xfrm>
            <a:off x="3458476" y="3100666"/>
            <a:ext cx="8310880" cy="1310640"/>
          </a:xfrm>
          <a:prstGeom prst="rect">
            <a:avLst/>
          </a:prstGeom>
          <a:noFill/>
        </p:spPr>
        <p:txBody>
          <a:bodyPr anchor="ctr" rtlCol="0" wrap="none">
            <a:spAutoFit/>
          </a:bodyPr>
          <a:lstStyle/>
          <a:p>
            <a:r>
              <a:rPr altLang="en-US" b="1" lang="zh-CN" sz="8000">
                <a:solidFill>
                  <a:schemeClr val="bg1"/>
                </a:solidFill>
                <a:latin charset="-122" pitchFamily="34" typeface="微软雅黑"/>
                <a:ea charset="-122" pitchFamily="34" typeface="微软雅黑"/>
              </a:rPr>
              <a:t>实施个人品牌塑造</a:t>
            </a:r>
          </a:p>
        </p:txBody>
      </p:sp>
    </p:spTree>
    <p:extLst>
      <p:ext uri="{BB962C8B-B14F-4D97-AF65-F5344CB8AC3E}">
        <p14:creationId val="3258843994"/>
      </p:ext>
    </p:extLst>
  </p:cSld>
  <p:clrMapOvr>
    <a:masterClrMapping/>
  </p:clrMapOvr>
  <mc:AlternateContent>
    <mc:Choice Requires="p14">
      <p:transition spd="med">
        <p14:prism/>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 Box 44"/>
          <p:cNvSpPr txBox="1">
            <a:spLocks noChangeArrowheads="1"/>
          </p:cNvSpPr>
          <p:nvPr/>
        </p:nvSpPr>
        <p:spPr bwMode="auto">
          <a:xfrm>
            <a:off x="1346663" y="1863103"/>
            <a:ext cx="8925096" cy="46177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r>
              <a:rPr altLang="en-US" lang="zh-CN" smtClean="0" sz="1800">
                <a:solidFill>
                  <a:schemeClr val="bg1"/>
                </a:solidFill>
              </a:rPr>
              <a:t>职场个人品牌塑造的实质是：</a:t>
            </a:r>
          </a:p>
        </p:txBody>
      </p:sp>
      <p:sp>
        <p:nvSpPr>
          <p:cNvPr id="5" name="Text Box 44"/>
          <p:cNvSpPr txBox="1">
            <a:spLocks noChangeArrowheads="1"/>
          </p:cNvSpPr>
          <p:nvPr/>
        </p:nvSpPr>
        <p:spPr bwMode="auto">
          <a:xfrm>
            <a:off x="1346662" y="4272528"/>
            <a:ext cx="10845337" cy="46177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r>
              <a:rPr altLang="en-US" lang="zh-CN" smtClean="0" sz="1800">
                <a:solidFill>
                  <a:schemeClr val="bg1"/>
                </a:solidFill>
              </a:rPr>
              <a:t>即，为了获得职场竞争力，我需要获得怎样的评价，并努力实现它。</a:t>
            </a:r>
          </a:p>
        </p:txBody>
      </p:sp>
      <p:sp>
        <p:nvSpPr>
          <p:cNvPr id="6" name="Text Box 44"/>
          <p:cNvSpPr txBox="1">
            <a:spLocks noChangeArrowheads="1"/>
          </p:cNvSpPr>
          <p:nvPr/>
        </p:nvSpPr>
        <p:spPr bwMode="auto">
          <a:xfrm>
            <a:off x="1346661" y="2674984"/>
            <a:ext cx="10845337" cy="143256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lnSpc>
                <a:spcPct val="100000"/>
              </a:lnSpc>
            </a:pPr>
            <a:r>
              <a:rPr altLang="en-US" b="1" lang="zh-CN" smtClean="0" sz="8800">
                <a:solidFill>
                  <a:schemeClr val="bg1"/>
                </a:solidFill>
              </a:rPr>
              <a:t>努力获得想要的评价</a:t>
            </a:r>
          </a:p>
        </p:txBody>
      </p:sp>
      <p:sp>
        <p:nvSpPr>
          <p:cNvPr id="7" name="圆角矩形 6"/>
          <p:cNvSpPr/>
          <p:nvPr/>
        </p:nvSpPr>
        <p:spPr>
          <a:xfrm>
            <a:off x="1496290" y="5421284"/>
            <a:ext cx="2729346" cy="831272"/>
          </a:xfrm>
          <a:prstGeom prst="roundRect">
            <a:avLst>
              <a:gd fmla="val 5000" name="adj"/>
            </a:avLst>
          </a:prstGeom>
          <a:solidFill>
            <a:srgbClr val="EEA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800"/>
              <a:t>定位个人品牌</a:t>
            </a:r>
          </a:p>
        </p:txBody>
      </p:sp>
      <p:sp>
        <p:nvSpPr>
          <p:cNvPr id="8" name="圆角矩形 7"/>
          <p:cNvSpPr/>
          <p:nvPr/>
        </p:nvSpPr>
        <p:spPr>
          <a:xfrm>
            <a:off x="5001490" y="5421284"/>
            <a:ext cx="2729346" cy="831272"/>
          </a:xfrm>
          <a:prstGeom prst="roundRect">
            <a:avLst>
              <a:gd fmla="val 5000" name="adj"/>
            </a:avLst>
          </a:prstGeom>
          <a:solidFill>
            <a:srgbClr val="E15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800"/>
              <a:t>提升品牌美誉度</a:t>
            </a:r>
          </a:p>
        </p:txBody>
      </p:sp>
      <p:sp>
        <p:nvSpPr>
          <p:cNvPr id="9" name="圆角矩形 8"/>
          <p:cNvSpPr/>
          <p:nvPr/>
        </p:nvSpPr>
        <p:spPr>
          <a:xfrm>
            <a:off x="8506690" y="5421284"/>
            <a:ext cx="2729346" cy="831272"/>
          </a:xfrm>
          <a:prstGeom prst="roundRect">
            <a:avLst>
              <a:gd fmla="val 5000" name="adj"/>
            </a:avLst>
          </a:prstGeom>
          <a:solidFill>
            <a:srgbClr val="899C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800"/>
              <a:t>追求品牌忠诚度</a:t>
            </a:r>
          </a:p>
        </p:txBody>
      </p:sp>
      <p:sp>
        <p:nvSpPr>
          <p:cNvPr id="10" name="燕尾形 9"/>
          <p:cNvSpPr/>
          <p:nvPr/>
        </p:nvSpPr>
        <p:spPr>
          <a:xfrm>
            <a:off x="4423064" y="5638920"/>
            <a:ext cx="235527" cy="396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endParaRPr>
          </a:p>
        </p:txBody>
      </p:sp>
      <p:sp>
        <p:nvSpPr>
          <p:cNvPr id="11" name="燕尾形 10"/>
          <p:cNvSpPr/>
          <p:nvPr/>
        </p:nvSpPr>
        <p:spPr>
          <a:xfrm>
            <a:off x="4568535" y="5638920"/>
            <a:ext cx="235527" cy="396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endParaRPr>
          </a:p>
        </p:txBody>
      </p:sp>
      <p:sp>
        <p:nvSpPr>
          <p:cNvPr id="12" name="燕尾形 11"/>
          <p:cNvSpPr/>
          <p:nvPr/>
        </p:nvSpPr>
        <p:spPr>
          <a:xfrm>
            <a:off x="7928264" y="5638920"/>
            <a:ext cx="235527" cy="396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13" name="燕尾形 12"/>
          <p:cNvSpPr/>
          <p:nvPr/>
        </p:nvSpPr>
        <p:spPr>
          <a:xfrm>
            <a:off x="8073735" y="5638920"/>
            <a:ext cx="235527" cy="396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Tree>
    <p:extLst>
      <p:ext uri="{BB962C8B-B14F-4D97-AF65-F5344CB8AC3E}">
        <p14:creationId val="3376367740"/>
      </p:ext>
    </p:extLst>
  </p:cSld>
  <p:clrMapOvr>
    <a:masterClrMapping/>
  </p:clrMapOvr>
  <p:transition>
    <p:push/>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3934691" y="1937194"/>
            <a:ext cx="5127252" cy="2767809"/>
            <a:chOff x="3934691" y="1693355"/>
            <a:chExt cx="4696691" cy="2535382"/>
          </a:xfrm>
        </p:grpSpPr>
        <p:sp>
          <p:nvSpPr>
            <p:cNvPr id="27" name="椭圆 26"/>
            <p:cNvSpPr/>
            <p:nvPr/>
          </p:nvSpPr>
          <p:spPr>
            <a:xfrm>
              <a:off x="3934691" y="1693355"/>
              <a:ext cx="2535382" cy="2535382"/>
            </a:xfrm>
            <a:prstGeom prst="ellipse">
              <a:avLst/>
            </a:prstGeom>
            <a:solidFill>
              <a:srgbClr val="EEA2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8" name="椭圆 27"/>
            <p:cNvSpPr/>
            <p:nvPr/>
          </p:nvSpPr>
          <p:spPr>
            <a:xfrm>
              <a:off x="6096000" y="1693355"/>
              <a:ext cx="2535382" cy="2535382"/>
            </a:xfrm>
            <a:prstGeom prst="ellipse">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
        <p:nvSpPr>
          <p:cNvPr id="29" name="矩形 28"/>
          <p:cNvSpPr/>
          <p:nvPr/>
        </p:nvSpPr>
        <p:spPr>
          <a:xfrm>
            <a:off x="3905202" y="2804910"/>
            <a:ext cx="2535382" cy="1408176"/>
          </a:xfrm>
          <a:prstGeom prst="rect">
            <a:avLst/>
          </a:prstGeom>
        </p:spPr>
        <p:txBody>
          <a:bodyPr wrap="square">
            <a:spAutoFit/>
          </a:bodyPr>
          <a:lstStyle/>
          <a:p>
            <a:pPr algn="ctr">
              <a:lnSpc>
                <a:spcPct val="120000"/>
              </a:lnSpc>
            </a:pPr>
            <a:r>
              <a:rPr altLang="en-US" b="1" lang="zh-CN" sz="2400">
                <a:solidFill>
                  <a:schemeClr val="bg1"/>
                </a:solidFill>
              </a:rPr>
              <a:t>需求定位</a:t>
            </a:r>
          </a:p>
          <a:p>
            <a:pPr algn="ctr">
              <a:lnSpc>
                <a:spcPct val="120000"/>
              </a:lnSpc>
            </a:pPr>
            <a:r>
              <a:rPr altLang="en-US" b="1" lang="zh-CN" sz="2400">
                <a:solidFill>
                  <a:schemeClr val="bg1"/>
                </a:solidFill>
              </a:rPr>
              <a:t>个人品牌的目标对象</a:t>
            </a:r>
          </a:p>
        </p:txBody>
      </p:sp>
      <p:sp>
        <p:nvSpPr>
          <p:cNvPr id="30" name="矩形 29"/>
          <p:cNvSpPr/>
          <p:nvPr/>
        </p:nvSpPr>
        <p:spPr>
          <a:xfrm>
            <a:off x="6661908" y="2804910"/>
            <a:ext cx="2535382" cy="1408176"/>
          </a:xfrm>
          <a:prstGeom prst="rect">
            <a:avLst/>
          </a:prstGeom>
        </p:spPr>
        <p:txBody>
          <a:bodyPr wrap="square">
            <a:spAutoFit/>
          </a:bodyPr>
          <a:lstStyle/>
          <a:p>
            <a:pPr algn="ctr">
              <a:lnSpc>
                <a:spcPct val="120000"/>
              </a:lnSpc>
            </a:pPr>
            <a:r>
              <a:rPr altLang="en-US" b="1" lang="zh-CN" smtClean="0" sz="2400">
                <a:solidFill>
                  <a:schemeClr val="bg1"/>
                </a:solidFill>
              </a:rPr>
              <a:t>给予定位</a:t>
            </a:r>
          </a:p>
          <a:p>
            <a:pPr algn="ctr">
              <a:lnSpc>
                <a:spcPct val="120000"/>
              </a:lnSpc>
            </a:pPr>
            <a:r>
              <a:rPr altLang="en-US" b="1" lang="zh-CN" smtClean="0" sz="2400">
                <a:solidFill>
                  <a:schemeClr val="bg1"/>
                </a:solidFill>
              </a:rPr>
              <a:t>个人品牌的核心价值</a:t>
            </a:r>
          </a:p>
        </p:txBody>
      </p:sp>
      <p:sp>
        <p:nvSpPr>
          <p:cNvPr id="31" name="左文本"/>
          <p:cNvSpPr txBox="1">
            <a:spLocks noChangeArrowheads="1"/>
          </p:cNvSpPr>
          <p:nvPr/>
        </p:nvSpPr>
        <p:spPr bwMode="auto">
          <a:xfrm>
            <a:off x="1372984" y="2916592"/>
            <a:ext cx="2396871" cy="116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lvl="0">
              <a:lnSpc>
                <a:spcPct val="130000"/>
              </a:lnSpc>
              <a:defRPr/>
            </a:pPr>
            <a:r>
              <a:rPr altLang="en-US" kern="0" lang="zh-CN">
                <a:solidFill>
                  <a:schemeClr val="bg1"/>
                </a:solidFill>
                <a:latin charset="-122" pitchFamily="34" typeface="微软雅黑"/>
                <a:ea charset="-122" pitchFamily="34" typeface="微软雅黑"/>
              </a:rPr>
              <a:t>类似于商品品牌的目标市场和目标消费群体定位。</a:t>
            </a:r>
          </a:p>
        </p:txBody>
      </p:sp>
      <p:sp>
        <p:nvSpPr>
          <p:cNvPr id="32" name="右文本"/>
          <p:cNvSpPr txBox="1">
            <a:spLocks noChangeArrowheads="1"/>
          </p:cNvSpPr>
          <p:nvPr/>
        </p:nvSpPr>
        <p:spPr bwMode="auto">
          <a:xfrm>
            <a:off x="9199498" y="2916592"/>
            <a:ext cx="2686712" cy="116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lnSpc>
                <a:spcPct val="130000"/>
              </a:lnSpc>
              <a:defRPr/>
            </a:pPr>
            <a:r>
              <a:rPr altLang="en-US" kern="0" lang="zh-CN">
                <a:solidFill>
                  <a:schemeClr val="bg1"/>
                </a:solidFill>
                <a:latin charset="-122" pitchFamily="34" typeface="微软雅黑"/>
                <a:ea charset="-122" pitchFamily="34" typeface="微软雅黑"/>
              </a:rPr>
              <a:t>特别是个人品牌的职业价值，即个人的专业技能定位。</a:t>
            </a:r>
          </a:p>
        </p:txBody>
      </p:sp>
      <p:cxnSp>
        <p:nvCxnSpPr>
          <p:cNvPr id="33" name="右线条"/>
          <p:cNvCxnSpPr/>
          <p:nvPr/>
        </p:nvCxnSpPr>
        <p:spPr>
          <a:xfrm>
            <a:off x="8575964" y="4124584"/>
            <a:ext cx="3117271" cy="0"/>
          </a:xfrm>
          <a:prstGeom prst="line">
            <a:avLst/>
          </a:prstGeom>
          <a:noFill/>
          <a:ln algn="ctr" cap="flat" cmpd="sng" w="9525">
            <a:solidFill>
              <a:schemeClr val="bg1"/>
            </a:solidFill>
            <a:prstDash val="solid"/>
            <a:headEnd type="oval"/>
            <a:tailEnd type="oval"/>
          </a:ln>
          <a:effectLst/>
        </p:spPr>
      </p:cxnSp>
      <p:sp>
        <p:nvSpPr>
          <p:cNvPr id="34" name="圆角矩形 33"/>
          <p:cNvSpPr/>
          <p:nvPr/>
        </p:nvSpPr>
        <p:spPr>
          <a:xfrm>
            <a:off x="1510146" y="4912154"/>
            <a:ext cx="10183090" cy="589246"/>
          </a:xfrm>
          <a:prstGeom prst="roundRect">
            <a:avLst>
              <a:gd fmla="val 7028" name="adj"/>
            </a:avLst>
          </a:prstGeom>
          <a:solidFill>
            <a:srgbClr val="96D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800"/>
              <a:t>需求定位，就是要有市场；给予定位，就是要有价值。</a:t>
            </a:r>
          </a:p>
        </p:txBody>
      </p:sp>
      <p:sp>
        <p:nvSpPr>
          <p:cNvPr id="35" name="圆角矩形 34"/>
          <p:cNvSpPr/>
          <p:nvPr/>
        </p:nvSpPr>
        <p:spPr>
          <a:xfrm>
            <a:off x="1510146" y="5774210"/>
            <a:ext cx="1749831" cy="514759"/>
          </a:xfrm>
          <a:prstGeom prst="roundRect">
            <a:avLst>
              <a:gd fmla="val 7028" name="adj"/>
            </a:avLst>
          </a:prstGeom>
          <a:solidFill>
            <a:srgbClr val="96D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000"/>
              <a:t>尝试一下</a:t>
            </a:r>
          </a:p>
        </p:txBody>
      </p:sp>
      <p:sp>
        <p:nvSpPr>
          <p:cNvPr id="36" name="Text Box 44"/>
          <p:cNvSpPr txBox="1">
            <a:spLocks noChangeArrowheads="1"/>
          </p:cNvSpPr>
          <p:nvPr/>
        </p:nvSpPr>
        <p:spPr bwMode="auto">
          <a:xfrm>
            <a:off x="3266904" y="5822688"/>
            <a:ext cx="8925096" cy="461772"/>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r>
              <a:rPr altLang="en-US" lang="zh-CN" smtClean="0" sz="1800">
                <a:solidFill>
                  <a:schemeClr val="bg1"/>
                </a:solidFill>
              </a:rPr>
              <a:t>请结合你的个人情况，定位自己的个人品牌。</a:t>
            </a:r>
          </a:p>
        </p:txBody>
      </p:sp>
      <p:cxnSp>
        <p:nvCxnSpPr>
          <p:cNvPr id="25" name="左线条"/>
          <p:cNvCxnSpPr/>
          <p:nvPr/>
        </p:nvCxnSpPr>
        <p:spPr>
          <a:xfrm>
            <a:off x="1372984" y="4124584"/>
            <a:ext cx="3132775" cy="0"/>
          </a:xfrm>
          <a:prstGeom prst="line">
            <a:avLst/>
          </a:prstGeom>
          <a:noFill/>
          <a:ln algn="ctr" cap="flat" cmpd="sng" w="9525">
            <a:solidFill>
              <a:schemeClr val="bg1"/>
            </a:solidFill>
            <a:prstDash val="solid"/>
            <a:headEnd type="oval"/>
            <a:tailEnd type="oval"/>
          </a:ln>
          <a:effectLst/>
        </p:spPr>
      </p:cxnSp>
      <p:sp>
        <p:nvSpPr>
          <p:cNvPr id="37" name="矩形 36"/>
          <p:cNvSpPr/>
          <p:nvPr/>
        </p:nvSpPr>
        <p:spPr>
          <a:xfrm>
            <a:off x="1372985" y="1160443"/>
            <a:ext cx="10805160" cy="448056"/>
          </a:xfrm>
          <a:prstGeom prst="rect">
            <a:avLst/>
          </a:prstGeom>
        </p:spPr>
        <p:txBody>
          <a:bodyPr wrap="square">
            <a:spAutoFit/>
          </a:bodyPr>
          <a:lstStyle/>
          <a:p>
            <a:pPr>
              <a:lnSpc>
                <a:spcPct val="130000"/>
              </a:lnSpc>
            </a:pPr>
            <a:r>
              <a:rPr altLang="zh-CN" lang="en-US">
                <a:solidFill>
                  <a:schemeClr val="bg1"/>
                </a:solidFill>
              </a:rPr>
              <a:t>3.1 定位个人品牌</a:t>
            </a:r>
          </a:p>
        </p:txBody>
      </p:sp>
    </p:spTree>
    <p:extLst>
      <p:ext uri="{BB962C8B-B14F-4D97-AF65-F5344CB8AC3E}">
        <p14:creationId val="109236232"/>
      </p:ext>
    </p:extLst>
  </p:cSld>
  <p:clrMapOvr>
    <a:masterClrMapping/>
  </p:clrMapOvr>
  <mc:AlternateContent>
    <mc:Choice Requires="p14">
      <p:transition>
        <p14:pan/>
      </p:transition>
    </mc:Choice>
    <mc:Fallback>
      <p:transition>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1372985" y="1160443"/>
            <a:ext cx="10805160" cy="448056"/>
          </a:xfrm>
          <a:prstGeom prst="rect">
            <a:avLst/>
          </a:prstGeom>
        </p:spPr>
        <p:txBody>
          <a:bodyPr wrap="square">
            <a:spAutoFit/>
          </a:bodyPr>
          <a:lstStyle/>
          <a:p>
            <a:pPr>
              <a:lnSpc>
                <a:spcPct val="130000"/>
              </a:lnSpc>
            </a:pPr>
            <a:r>
              <a:rPr altLang="zh-CN" lang="en-US">
                <a:solidFill>
                  <a:schemeClr val="bg1"/>
                </a:solidFill>
              </a:rPr>
              <a:t>3.2 提升品牌美誉度</a:t>
            </a:r>
          </a:p>
        </p:txBody>
      </p:sp>
      <p:cxnSp>
        <p:nvCxnSpPr>
          <p:cNvPr id="16" name="直接连接符 15"/>
          <p:cNvCxnSpPr/>
          <p:nvPr/>
        </p:nvCxnSpPr>
        <p:spPr>
          <a:xfrm flipH="1">
            <a:off x="6095999" y="2470269"/>
            <a:ext cx="0" cy="4031673"/>
          </a:xfrm>
          <a:prstGeom prst="line">
            <a:avLst/>
          </a:prstGeom>
          <a:ln>
            <a:solidFill>
              <a:srgbClr val="96D75B"/>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1593273" y="2126308"/>
            <a:ext cx="9822872" cy="514759"/>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000"/>
              <a:t>检视自己，找到差距，努力提升</a:t>
            </a:r>
          </a:p>
        </p:txBody>
      </p:sp>
      <p:sp>
        <p:nvSpPr>
          <p:cNvPr id="18" name="文本框 17"/>
          <p:cNvSpPr txBox="1"/>
          <p:nvPr/>
        </p:nvSpPr>
        <p:spPr>
          <a:xfrm>
            <a:off x="8409710" y="3176855"/>
            <a:ext cx="1325880" cy="365760"/>
          </a:xfrm>
          <a:prstGeom prst="rect">
            <a:avLst/>
          </a:prstGeom>
          <a:noFill/>
        </p:spPr>
        <p:txBody>
          <a:bodyPr rtlCol="0" wrap="none">
            <a:spAutoFit/>
          </a:bodyPr>
          <a:lstStyle/>
          <a:p>
            <a:r>
              <a:rPr altLang="en-US" b="1" lang="zh-CN">
                <a:solidFill>
                  <a:schemeClr val="bg1"/>
                </a:solidFill>
              </a:rPr>
              <a:t>目标的自己</a:t>
            </a:r>
          </a:p>
        </p:txBody>
      </p:sp>
      <p:sp>
        <p:nvSpPr>
          <p:cNvPr id="19" name="圆角矩形 18"/>
          <p:cNvSpPr/>
          <p:nvPr/>
        </p:nvSpPr>
        <p:spPr>
          <a:xfrm>
            <a:off x="1593273" y="3735823"/>
            <a:ext cx="1052945" cy="514759"/>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000"/>
              <a:t>态度</a:t>
            </a:r>
          </a:p>
        </p:txBody>
      </p:sp>
      <p:sp>
        <p:nvSpPr>
          <p:cNvPr id="20" name="圆角矩形 19"/>
          <p:cNvSpPr/>
          <p:nvPr/>
        </p:nvSpPr>
        <p:spPr>
          <a:xfrm>
            <a:off x="1593273" y="4440218"/>
            <a:ext cx="1052945" cy="514759"/>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000"/>
              <a:t>技能</a:t>
            </a:r>
          </a:p>
        </p:txBody>
      </p:sp>
      <p:sp>
        <p:nvSpPr>
          <p:cNvPr id="21" name="圆角矩形 20"/>
          <p:cNvSpPr/>
          <p:nvPr/>
        </p:nvSpPr>
        <p:spPr>
          <a:xfrm>
            <a:off x="1593273" y="5144613"/>
            <a:ext cx="1052945" cy="514759"/>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000"/>
              <a:t>业绩</a:t>
            </a:r>
          </a:p>
        </p:txBody>
      </p:sp>
      <p:sp>
        <p:nvSpPr>
          <p:cNvPr id="22" name="圆角矩形 21"/>
          <p:cNvSpPr/>
          <p:nvPr/>
        </p:nvSpPr>
        <p:spPr>
          <a:xfrm>
            <a:off x="1593273" y="5849008"/>
            <a:ext cx="1052945" cy="514759"/>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000"/>
              <a:t>人际</a:t>
            </a:r>
          </a:p>
        </p:txBody>
      </p:sp>
      <p:cxnSp>
        <p:nvCxnSpPr>
          <p:cNvPr id="23" name="直接连接符 22"/>
          <p:cNvCxnSpPr/>
          <p:nvPr/>
        </p:nvCxnSpPr>
        <p:spPr>
          <a:xfrm>
            <a:off x="2770909" y="4250582"/>
            <a:ext cx="3117273" cy="0"/>
          </a:xfrm>
          <a:prstGeom prst="line">
            <a:avLst/>
          </a:prstGeom>
          <a:ln>
            <a:solidFill>
              <a:srgbClr val="96D75B"/>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770909" y="4948049"/>
            <a:ext cx="3117273" cy="0"/>
          </a:xfrm>
          <a:prstGeom prst="line">
            <a:avLst/>
          </a:prstGeom>
          <a:ln>
            <a:solidFill>
              <a:srgbClr val="96D75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770909" y="5659372"/>
            <a:ext cx="3117273" cy="0"/>
          </a:xfrm>
          <a:prstGeom prst="line">
            <a:avLst/>
          </a:prstGeom>
          <a:ln>
            <a:solidFill>
              <a:srgbClr val="96D75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770909" y="6394029"/>
            <a:ext cx="3117273" cy="0"/>
          </a:xfrm>
          <a:prstGeom prst="line">
            <a:avLst/>
          </a:prstGeom>
          <a:ln>
            <a:solidFill>
              <a:srgbClr val="96D75B"/>
            </a:solidFill>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6518564" y="3735823"/>
            <a:ext cx="1052945" cy="514759"/>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z="2000"/>
              <a:t>态度</a:t>
            </a:r>
          </a:p>
        </p:txBody>
      </p:sp>
      <p:sp>
        <p:nvSpPr>
          <p:cNvPr id="40" name="圆角矩形 39"/>
          <p:cNvSpPr/>
          <p:nvPr/>
        </p:nvSpPr>
        <p:spPr>
          <a:xfrm>
            <a:off x="6518564" y="4440218"/>
            <a:ext cx="1052945" cy="514759"/>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000"/>
              <a:t>技能</a:t>
            </a:r>
          </a:p>
        </p:txBody>
      </p:sp>
      <p:sp>
        <p:nvSpPr>
          <p:cNvPr id="41" name="圆角矩形 40"/>
          <p:cNvSpPr/>
          <p:nvPr/>
        </p:nvSpPr>
        <p:spPr>
          <a:xfrm>
            <a:off x="6518564" y="5144613"/>
            <a:ext cx="1052945" cy="514759"/>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000"/>
              <a:t>业绩</a:t>
            </a:r>
          </a:p>
        </p:txBody>
      </p:sp>
      <p:sp>
        <p:nvSpPr>
          <p:cNvPr id="42" name="圆角矩形 41"/>
          <p:cNvSpPr/>
          <p:nvPr/>
        </p:nvSpPr>
        <p:spPr>
          <a:xfrm>
            <a:off x="6518564" y="5849008"/>
            <a:ext cx="1052945" cy="514759"/>
          </a:xfrm>
          <a:prstGeom prst="roundRect">
            <a:avLst>
              <a:gd fmla="val 7028"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000"/>
              <a:t>人际</a:t>
            </a:r>
          </a:p>
        </p:txBody>
      </p:sp>
      <p:cxnSp>
        <p:nvCxnSpPr>
          <p:cNvPr id="43" name="直接连接符 42"/>
          <p:cNvCxnSpPr/>
          <p:nvPr/>
        </p:nvCxnSpPr>
        <p:spPr>
          <a:xfrm>
            <a:off x="7696200" y="4250582"/>
            <a:ext cx="3117273" cy="0"/>
          </a:xfrm>
          <a:prstGeom prst="line">
            <a:avLst/>
          </a:prstGeom>
          <a:ln>
            <a:solidFill>
              <a:srgbClr val="96D75B"/>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696200" y="4948049"/>
            <a:ext cx="3117273" cy="0"/>
          </a:xfrm>
          <a:prstGeom prst="line">
            <a:avLst/>
          </a:prstGeom>
          <a:ln>
            <a:solidFill>
              <a:srgbClr val="96D75B"/>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696200" y="5659372"/>
            <a:ext cx="3117273" cy="0"/>
          </a:xfrm>
          <a:prstGeom prst="line">
            <a:avLst/>
          </a:prstGeom>
          <a:ln>
            <a:solidFill>
              <a:srgbClr val="96D75B"/>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696200" y="6394029"/>
            <a:ext cx="3117273" cy="0"/>
          </a:xfrm>
          <a:prstGeom prst="line">
            <a:avLst/>
          </a:prstGeom>
          <a:ln>
            <a:solidFill>
              <a:srgbClr val="96D75B"/>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3253807" y="3176855"/>
            <a:ext cx="1338828" cy="365760"/>
          </a:xfrm>
          <a:prstGeom prst="rect">
            <a:avLst/>
          </a:prstGeom>
          <a:noFill/>
        </p:spPr>
        <p:txBody>
          <a:bodyPr rtlCol="0" wrap="square">
            <a:spAutoFit/>
          </a:bodyPr>
          <a:lstStyle/>
          <a:p>
            <a:r>
              <a:rPr altLang="en-US" b="1" lang="zh-CN">
                <a:solidFill>
                  <a:schemeClr val="bg1"/>
                </a:solidFill>
              </a:rPr>
              <a:t>现在的自己</a:t>
            </a:r>
          </a:p>
        </p:txBody>
      </p:sp>
    </p:spTree>
    <p:extLst>
      <p:ext uri="{BB962C8B-B14F-4D97-AF65-F5344CB8AC3E}">
        <p14:creationId val="3388627807"/>
      </p:ext>
    </p:extLst>
  </p:cSld>
  <p:clrMapOvr>
    <a:masterClrMapping/>
  </p:clrMapOvr>
  <mc:AlternateContent>
    <mc:Choice Requires="p14">
      <p:transition>
        <p14:pan/>
      </p:transition>
    </mc:Choice>
    <mc:Fallback>
      <p:transition>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1372985" y="1160443"/>
            <a:ext cx="10805160" cy="448056"/>
          </a:xfrm>
          <a:prstGeom prst="rect">
            <a:avLst/>
          </a:prstGeom>
        </p:spPr>
        <p:txBody>
          <a:bodyPr wrap="square">
            <a:spAutoFit/>
          </a:bodyPr>
          <a:lstStyle/>
          <a:p>
            <a:pPr>
              <a:lnSpc>
                <a:spcPct val="130000"/>
              </a:lnSpc>
            </a:pPr>
            <a:r>
              <a:rPr altLang="zh-CN" lang="en-US">
                <a:solidFill>
                  <a:schemeClr val="bg1"/>
                </a:solidFill>
              </a:rPr>
              <a:t>3.3 追求品牌忠诚度</a:t>
            </a:r>
          </a:p>
        </p:txBody>
      </p:sp>
      <p:sp>
        <p:nvSpPr>
          <p:cNvPr id="25" name="矩形 24"/>
          <p:cNvSpPr/>
          <p:nvPr/>
        </p:nvSpPr>
        <p:spPr>
          <a:xfrm>
            <a:off x="1579419" y="2730732"/>
            <a:ext cx="3214254" cy="1579418"/>
          </a:xfrm>
          <a:prstGeom prst="rect">
            <a:avLst/>
          </a:prstGeom>
          <a:solidFill>
            <a:srgbClr val="96D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9600"/>
              <a:t>忠诚</a:t>
            </a:r>
          </a:p>
        </p:txBody>
      </p:sp>
      <p:sp>
        <p:nvSpPr>
          <p:cNvPr id="26" name="Text Box 44"/>
          <p:cNvSpPr txBox="1">
            <a:spLocks noChangeArrowheads="1"/>
          </p:cNvSpPr>
          <p:nvPr/>
        </p:nvSpPr>
        <p:spPr bwMode="auto">
          <a:xfrm>
            <a:off x="5317377" y="2086522"/>
            <a:ext cx="6639096" cy="132588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r>
              <a:rPr altLang="en-US" b="1" lang="zh-CN" smtClean="0" sz="6000">
                <a:solidFill>
                  <a:schemeClr val="bg1"/>
                </a:solidFill>
              </a:rPr>
              <a:t>持续的美誉度</a:t>
            </a:r>
          </a:p>
        </p:txBody>
      </p:sp>
      <p:sp>
        <p:nvSpPr>
          <p:cNvPr id="27" name="Text Box 44"/>
          <p:cNvSpPr txBox="1">
            <a:spLocks noChangeArrowheads="1"/>
          </p:cNvSpPr>
          <p:nvPr/>
        </p:nvSpPr>
        <p:spPr bwMode="auto">
          <a:xfrm>
            <a:off x="5317377" y="3631281"/>
            <a:ext cx="6639096" cy="132588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itchFamily="34" typeface="微软雅黑"/>
                <a:ea charset="-122" pitchFamily="34" typeface="微软雅黑"/>
              </a:defRPr>
            </a:lvl1pPr>
            <a:lvl2pPr defTabSz="720725" eaLnBrk="0" hangingPunct="0">
              <a:defRPr sz="1600">
                <a:latin charset="0" panose="020b0604020202020204" pitchFamily="34" typeface="Arial"/>
                <a:ea charset="-122" panose="02010600030101010101" pitchFamily="2" typeface="宋体"/>
              </a:defRPr>
            </a:lvl2pPr>
            <a:lvl3pPr defTabSz="720725" eaLnBrk="0" hangingPunct="0">
              <a:defRPr sz="1600">
                <a:latin charset="0" panose="020b0604020202020204" pitchFamily="34" typeface="Arial"/>
                <a:ea charset="-122" panose="02010600030101010101" pitchFamily="2" typeface="宋体"/>
              </a:defRPr>
            </a:lvl3pPr>
            <a:lvl4pPr defTabSz="720725" eaLnBrk="0" hangingPunct="0">
              <a:defRPr sz="1600">
                <a:latin charset="0" panose="020b0604020202020204" pitchFamily="34" typeface="Arial"/>
                <a:ea charset="-122" panose="02010600030101010101" pitchFamily="2" typeface="宋体"/>
              </a:defRPr>
            </a:lvl4pPr>
            <a:lvl5pPr defTabSz="720725" eaLnBrk="0" hangingPunct="0">
              <a:defRPr sz="1600">
                <a:latin charset="0" panose="020b0604020202020204" pitchFamily="34" typeface="Arial"/>
                <a:ea charset="-122" panose="02010600030101010101" pitchFamily="2" typeface="宋体"/>
              </a:defRPr>
            </a:lvl5pPr>
            <a:lvl6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6pPr>
            <a:lvl7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7pPr>
            <a:lvl8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8pPr>
            <a:lvl9pPr defTabSz="720725" eaLnBrk="0" fontAlgn="base" hangingPunct="0">
              <a:spcBef>
                <a:spcPct val="0"/>
              </a:spcBef>
              <a:spcAft>
                <a:spcPct val="0"/>
              </a:spcAft>
              <a:defRPr sz="1600">
                <a:latin charset="0" panose="020b0604020202020204" pitchFamily="34" typeface="Arial"/>
                <a:ea charset="-122" panose="02010600030101010101" pitchFamily="2" typeface="宋体"/>
              </a:defRPr>
            </a:lvl9pPr>
          </a:lstStyle>
          <a:p>
            <a:pPr indent="0"/>
            <a:r>
              <a:rPr altLang="en-US" b="1" lang="zh-CN" sz="6000">
                <a:solidFill>
                  <a:schemeClr val="bg1"/>
                </a:solidFill>
              </a:rPr>
              <a:t>不可替代的价值</a:t>
            </a:r>
          </a:p>
        </p:txBody>
      </p:sp>
      <p:cxnSp>
        <p:nvCxnSpPr>
          <p:cNvPr id="28" name="肘形连接符 27"/>
          <p:cNvCxnSpPr>
            <a:stCxn id="25" idx="3"/>
            <a:endCxn id="26" idx="1"/>
          </p:cNvCxnSpPr>
          <p:nvPr/>
        </p:nvCxnSpPr>
        <p:spPr>
          <a:xfrm flipV="1">
            <a:off x="4793673" y="2749462"/>
            <a:ext cx="523704" cy="770979"/>
          </a:xfrm>
          <a:prstGeom prst="bentConnector3">
            <a:avLst>
              <a:gd fmla="val 50000" name="adj1"/>
            </a:avLst>
          </a:prstGeom>
          <a:ln>
            <a:solidFill>
              <a:srgbClr val="96D75B"/>
            </a:solidFill>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25" idx="3"/>
            <a:endCxn id="27" idx="1"/>
          </p:cNvCxnSpPr>
          <p:nvPr/>
        </p:nvCxnSpPr>
        <p:spPr>
          <a:xfrm>
            <a:off x="4793673" y="3520441"/>
            <a:ext cx="523704" cy="773781"/>
          </a:xfrm>
          <a:prstGeom prst="bentConnector3">
            <a:avLst>
              <a:gd fmla="val 50000" name="adj1"/>
            </a:avLst>
          </a:prstGeom>
          <a:ln>
            <a:solidFill>
              <a:srgbClr val="96D75B"/>
            </a:solidFill>
          </a:ln>
        </p:spPr>
        <p:style>
          <a:lnRef idx="1">
            <a:schemeClr val="accent1"/>
          </a:lnRef>
          <a:fillRef idx="0">
            <a:schemeClr val="accent1"/>
          </a:fillRef>
          <a:effectRef idx="0">
            <a:schemeClr val="accent1"/>
          </a:effectRef>
          <a:fontRef idx="minor">
            <a:schemeClr val="tx1"/>
          </a:fontRef>
        </p:style>
      </p:cxnSp>
      <p:sp>
        <p:nvSpPr>
          <p:cNvPr id="30" name="Rectangle 19"/>
          <p:cNvSpPr>
            <a:spLocks noChangeArrowheads="1"/>
          </p:cNvSpPr>
          <p:nvPr/>
        </p:nvSpPr>
        <p:spPr bwMode="auto">
          <a:xfrm>
            <a:off x="1296786" y="5987657"/>
            <a:ext cx="10584000" cy="420624"/>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a:solidFill>
                  <a:schemeClr val="bg1"/>
                </a:solidFill>
                <a:latin charset="0" pitchFamily="34" typeface="Impact"/>
                <a:ea charset="-122" pitchFamily="34" typeface="微软雅黑"/>
              </a:rPr>
              <a:t>遇到品牌危机时，要开诚布公，迅速化解品牌危机，否则，一着不慎，满盘皆输，甚至终生难以翻身！</a:t>
            </a:r>
          </a:p>
        </p:txBody>
      </p:sp>
      <p:sp>
        <p:nvSpPr>
          <p:cNvPr id="31" name="Rectangle 17"/>
          <p:cNvSpPr>
            <a:spLocks noChangeArrowheads="1"/>
          </p:cNvSpPr>
          <p:nvPr/>
        </p:nvSpPr>
        <p:spPr bwMode="auto">
          <a:xfrm>
            <a:off x="1296786" y="5570959"/>
            <a:ext cx="10584000" cy="420624"/>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a:solidFill>
                  <a:schemeClr val="bg1"/>
                </a:solidFill>
                <a:latin charset="0" pitchFamily="34" typeface="Impact"/>
                <a:ea charset="-122" pitchFamily="34" typeface="微软雅黑"/>
              </a:rPr>
              <a:t>在职业素养、道德修养、内在涵养、意志品质等方面严格要求自己，不可松懈。</a:t>
            </a:r>
          </a:p>
        </p:txBody>
      </p:sp>
      <p:sp>
        <p:nvSpPr>
          <p:cNvPr id="32" name="Rectangle 15"/>
          <p:cNvSpPr>
            <a:spLocks noChangeArrowheads="1"/>
          </p:cNvSpPr>
          <p:nvPr/>
        </p:nvSpPr>
        <p:spPr bwMode="auto">
          <a:xfrm>
            <a:off x="1296786" y="5154259"/>
            <a:ext cx="10584000" cy="420624"/>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a:solidFill>
                  <a:schemeClr val="bg1"/>
                </a:solidFill>
                <a:latin charset="0" pitchFamily="34" typeface="Impact"/>
                <a:ea charset="-122" pitchFamily="34" typeface="微软雅黑"/>
              </a:rPr>
              <a:t>持之以恒地坚持对个人核心竞争力的培育，提升个人品牌价值。</a:t>
            </a:r>
          </a:p>
        </p:txBody>
      </p:sp>
    </p:spTree>
    <p:extLst>
      <p:ext uri="{BB962C8B-B14F-4D97-AF65-F5344CB8AC3E}">
        <p14:creationId val="860981475"/>
      </p:ext>
    </p:extLst>
  </p:cSld>
  <p:clrMapOvr>
    <a:masterClrMapping/>
  </p:clrMapOvr>
  <mc:AlternateContent>
    <mc:Choice Requires="p14">
      <p:transition>
        <p14:pan/>
      </p:transition>
    </mc:Choice>
    <mc:Fallback>
      <p:transition>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6386193" y="3829074"/>
            <a:ext cx="5617029" cy="762000"/>
          </a:xfrm>
          <a:prstGeom prst="rect">
            <a:avLst/>
          </a:prstGeom>
          <a:noFill/>
        </p:spPr>
        <p:txBody>
          <a:bodyPr rtlCol="0" wrap="square">
            <a:spAutoFit/>
          </a:bodyPr>
          <a:lstStyle/>
          <a:p>
            <a:r>
              <a:rPr altLang="en-US" b="1" kern="0" lang="zh-CN" sz="44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课前思考</a:t>
            </a:r>
          </a:p>
        </p:txBody>
      </p:sp>
      <p:sp>
        <p:nvSpPr>
          <p:cNvPr id="4" name="文本框 3"/>
          <p:cNvSpPr txBox="1"/>
          <p:nvPr/>
        </p:nvSpPr>
        <p:spPr>
          <a:xfrm>
            <a:off x="6386194" y="4660072"/>
            <a:ext cx="5617029" cy="1773936"/>
          </a:xfrm>
          <a:prstGeom prst="rect">
            <a:avLst/>
          </a:prstGeom>
          <a:noFill/>
        </p:spPr>
        <p:txBody>
          <a:bodyPr rtlCol="0" wrap="square">
            <a:spAutoFit/>
          </a:bodyPr>
          <a:lstStyle/>
          <a:p>
            <a:pPr indent="-285750" marL="285750">
              <a:lnSpc>
                <a:spcPct val="138000"/>
              </a:lnSpc>
              <a:buFont charset="2" panose="05000000000000000000" pitchFamily="2" typeface="Wingdings"/>
              <a:buChar char="n"/>
            </a:pPr>
            <a:r>
              <a:rPr altLang="en-US" lang="zh-CN" smtClean="0" sz="2000">
                <a:solidFill>
                  <a:schemeClr val="bg1"/>
                </a:solidFill>
              </a:rPr>
              <a:t>为什么要有个人品牌意识？</a:t>
            </a:r>
          </a:p>
          <a:p>
            <a:pPr indent="-285750" marL="285750">
              <a:lnSpc>
                <a:spcPct val="138000"/>
              </a:lnSpc>
              <a:buFont charset="2" panose="05000000000000000000" pitchFamily="2" typeface="Wingdings"/>
              <a:buChar char="n"/>
            </a:pPr>
            <a:r>
              <a:rPr altLang="en-US" lang="zh-CN" smtClean="0" sz="2000">
                <a:solidFill>
                  <a:schemeClr val="bg1"/>
                </a:solidFill>
              </a:rPr>
              <a:t>如何理解个人品牌的内涵？</a:t>
            </a:r>
          </a:p>
          <a:p>
            <a:pPr indent="-285750" marL="285750">
              <a:lnSpc>
                <a:spcPct val="138000"/>
              </a:lnSpc>
              <a:buFont charset="2" panose="05000000000000000000" pitchFamily="2" typeface="Wingdings"/>
              <a:buChar char="n"/>
            </a:pPr>
            <a:r>
              <a:rPr altLang="en-US" lang="zh-CN" smtClean="0" sz="2000">
                <a:solidFill>
                  <a:schemeClr val="bg1"/>
                </a:solidFill>
              </a:rPr>
              <a:t>怎样塑造自己的个人品牌？</a:t>
            </a:r>
          </a:p>
          <a:p>
            <a:pPr indent="-285750" marL="285750">
              <a:lnSpc>
                <a:spcPct val="138000"/>
              </a:lnSpc>
              <a:buFont charset="2" panose="05000000000000000000" pitchFamily="2" typeface="Wingdings"/>
              <a:buChar char="n"/>
            </a:pPr>
            <a:r>
              <a:rPr altLang="en-US" lang="zh-CN" smtClean="0" sz="2000">
                <a:solidFill>
                  <a:schemeClr val="bg1"/>
                </a:solidFill>
              </a:rPr>
              <a:t>怎样传播自己的个人品牌？</a:t>
            </a:r>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0" y="0"/>
            <a:ext cx="6046855" cy="6858000"/>
          </a:xfrm>
          <a:prstGeom prst="rect">
            <a:avLst/>
          </a:prstGeom>
        </p:spPr>
      </p:pic>
      <p:sp>
        <p:nvSpPr>
          <p:cNvPr id="7" name="矩形 6"/>
          <p:cNvSpPr/>
          <p:nvPr/>
        </p:nvSpPr>
        <p:spPr>
          <a:xfrm>
            <a:off x="6046855" y="0"/>
            <a:ext cx="491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08276797"/>
      </p:ext>
    </p:extLst>
  </p:cSld>
  <p:clrMapOvr>
    <a:masterClrMapping/>
  </p:clrMapOvr>
  <p:transition spd="med">
    <p:blinds dir="vert"/>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46742" y="757248"/>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noProof="0"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noProof="0" sz="2400">
                <a:solidFill>
                  <a:schemeClr val="bg1"/>
                </a:solidFill>
                <a:latin charset="-122" pitchFamily="34" typeface="微软雅黑"/>
                <a:ea charset="-122" pitchFamily="34" typeface="微软雅黑"/>
              </a:rPr>
              <a:t>TRANSITION PAGE </a:t>
            </a:r>
          </a:p>
        </p:txBody>
      </p:sp>
      <p:sp>
        <p:nvSpPr>
          <p:cNvPr id="38" name="Freeform 69"/>
          <p:cNvSpPr/>
          <p:nvPr/>
        </p:nvSpPr>
        <p:spPr bwMode="auto">
          <a:xfrm>
            <a:off x="1491973" y="2579937"/>
            <a:ext cx="1790700" cy="1789113"/>
          </a:xfrm>
          <a:custGeom>
            <a:gdLst>
              <a:gd fmla="*/ 781 w 793" name="T0"/>
              <a:gd fmla="*/ 296 h 793" name="T1"/>
              <a:gd fmla="*/ 715 w 793" name="T2"/>
              <a:gd fmla="*/ 271 h 793" name="T3"/>
              <a:gd fmla="*/ 708 w 793" name="T4"/>
              <a:gd fmla="*/ 155 h 793" name="T5"/>
              <a:gd fmla="*/ 645 w 793" name="T6"/>
              <a:gd fmla="*/ 162 h 793" name="T7"/>
              <a:gd fmla="*/ 595 w 793" name="T8"/>
              <a:gd fmla="*/ 55 h 793" name="T9"/>
              <a:gd fmla="*/ 534 w 793" name="T10"/>
              <a:gd fmla="*/ 83 h 793" name="T11"/>
              <a:gd fmla="*/ 446 w 793" name="T12"/>
              <a:gd fmla="*/ 4 h 793" name="T13"/>
              <a:gd fmla="*/ 407 w 793" name="T14"/>
              <a:gd fmla="*/ 53 h 793" name="T15"/>
              <a:gd fmla="*/ 296 w 793" name="T16"/>
              <a:gd fmla="*/ 12 h 793" name="T17"/>
              <a:gd fmla="*/ 272 w 793" name="T18"/>
              <a:gd fmla="*/ 76 h 793" name="T19"/>
              <a:gd fmla="*/ 155 w 793" name="T20"/>
              <a:gd fmla="*/ 83 h 793" name="T21"/>
              <a:gd fmla="*/ 162 w 793" name="T22"/>
              <a:gd fmla="*/ 146 h 793" name="T23"/>
              <a:gd fmla="*/ 56 w 793" name="T24"/>
              <a:gd fmla="*/ 195 h 793" name="T25"/>
              <a:gd fmla="*/ 83 w 793" name="T26"/>
              <a:gd fmla="*/ 257 h 793" name="T27"/>
              <a:gd fmla="*/ 5 w 793" name="T28"/>
              <a:gd fmla="*/ 344 h 793" name="T29"/>
              <a:gd fmla="*/ 53 w 793" name="T30"/>
              <a:gd fmla="*/ 384 h 793" name="T31"/>
              <a:gd fmla="*/ 12 w 793" name="T32"/>
              <a:gd fmla="*/ 494 h 793" name="T33"/>
              <a:gd fmla="*/ 76 w 793" name="T34"/>
              <a:gd fmla="*/ 519 h 793" name="T35"/>
              <a:gd fmla="*/ 83 w 793" name="T36"/>
              <a:gd fmla="*/ 635 h 793" name="T37"/>
              <a:gd fmla="*/ 145 w 793" name="T38"/>
              <a:gd fmla="*/ 630 h 793" name="T39"/>
              <a:gd fmla="*/ 195 w 793" name="T40"/>
              <a:gd fmla="*/ 735 h 793" name="T41"/>
              <a:gd fmla="*/ 257 w 793" name="T42"/>
              <a:gd fmla="*/ 709 h 793" name="T43"/>
              <a:gd fmla="*/ 344 w 793" name="T44"/>
              <a:gd fmla="*/ 786 h 793" name="T45"/>
              <a:gd fmla="*/ 385 w 793" name="T46"/>
              <a:gd fmla="*/ 740 h 793" name="T47"/>
              <a:gd fmla="*/ 495 w 793" name="T48"/>
              <a:gd fmla="*/ 781 h 793" name="T49"/>
              <a:gd fmla="*/ 520 w 793" name="T50"/>
              <a:gd fmla="*/ 716 h 793" name="T51"/>
              <a:gd fmla="*/ 636 w 793" name="T52"/>
              <a:gd fmla="*/ 708 h 793" name="T53"/>
              <a:gd fmla="*/ 630 w 793" name="T54"/>
              <a:gd fmla="*/ 645 h 793" name="T55"/>
              <a:gd fmla="*/ 735 w 793" name="T56"/>
              <a:gd fmla="*/ 595 h 793" name="T57"/>
              <a:gd fmla="*/ 709 w 793" name="T58"/>
              <a:gd fmla="*/ 533 h 793" name="T59"/>
              <a:gd fmla="*/ 786 w 793" name="T60"/>
              <a:gd fmla="*/ 446 h 793" name="T61"/>
              <a:gd fmla="*/ 739 w 793" name="T62"/>
              <a:gd fmla="*/ 406 h 79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93" w="793">
                <a:moveTo>
                  <a:pt x="793" y="381"/>
                </a:moveTo>
                <a:cubicBezTo>
                  <a:pt x="781" y="296"/>
                  <a:pt x="781" y="296"/>
                  <a:pt x="781" y="296"/>
                </a:cubicBezTo>
                <a:cubicBezTo>
                  <a:pt x="721" y="287"/>
                  <a:pt x="721" y="287"/>
                  <a:pt x="721" y="287"/>
                </a:cubicBezTo>
                <a:cubicBezTo>
                  <a:pt x="720" y="281"/>
                  <a:pt x="717" y="276"/>
                  <a:pt x="715" y="271"/>
                </a:cubicBezTo>
                <a:cubicBezTo>
                  <a:pt x="753" y="228"/>
                  <a:pt x="753" y="228"/>
                  <a:pt x="753" y="228"/>
                </a:cubicBezTo>
                <a:cubicBezTo>
                  <a:pt x="708" y="155"/>
                  <a:pt x="708" y="155"/>
                  <a:pt x="708" y="155"/>
                </a:cubicBezTo>
                <a:cubicBezTo>
                  <a:pt x="651" y="168"/>
                  <a:pt x="651" y="168"/>
                  <a:pt x="651" y="168"/>
                </a:cubicBezTo>
                <a:cubicBezTo>
                  <a:pt x="649" y="166"/>
                  <a:pt x="647" y="164"/>
                  <a:pt x="645" y="162"/>
                </a:cubicBezTo>
                <a:cubicBezTo>
                  <a:pt x="664" y="107"/>
                  <a:pt x="664" y="107"/>
                  <a:pt x="664" y="107"/>
                </a:cubicBezTo>
                <a:cubicBezTo>
                  <a:pt x="595" y="55"/>
                  <a:pt x="595" y="55"/>
                  <a:pt x="595" y="55"/>
                </a:cubicBezTo>
                <a:cubicBezTo>
                  <a:pt x="548" y="89"/>
                  <a:pt x="548" y="89"/>
                  <a:pt x="548" y="89"/>
                </a:cubicBezTo>
                <a:cubicBezTo>
                  <a:pt x="543" y="87"/>
                  <a:pt x="538" y="85"/>
                  <a:pt x="534" y="83"/>
                </a:cubicBezTo>
                <a:cubicBezTo>
                  <a:pt x="530" y="25"/>
                  <a:pt x="530" y="25"/>
                  <a:pt x="530" y="25"/>
                </a:cubicBezTo>
                <a:cubicBezTo>
                  <a:pt x="446" y="4"/>
                  <a:pt x="446" y="4"/>
                  <a:pt x="446" y="4"/>
                </a:cubicBezTo>
                <a:cubicBezTo>
                  <a:pt x="416" y="54"/>
                  <a:pt x="416" y="54"/>
                  <a:pt x="416" y="54"/>
                </a:cubicBezTo>
                <a:cubicBezTo>
                  <a:pt x="413" y="54"/>
                  <a:pt x="410" y="53"/>
                  <a:pt x="407" y="53"/>
                </a:cubicBezTo>
                <a:cubicBezTo>
                  <a:pt x="381" y="0"/>
                  <a:pt x="381" y="0"/>
                  <a:pt x="381" y="0"/>
                </a:cubicBezTo>
                <a:cubicBezTo>
                  <a:pt x="296" y="12"/>
                  <a:pt x="296" y="12"/>
                  <a:pt x="296" y="12"/>
                </a:cubicBezTo>
                <a:cubicBezTo>
                  <a:pt x="287" y="71"/>
                  <a:pt x="287" y="71"/>
                  <a:pt x="287" y="71"/>
                </a:cubicBezTo>
                <a:cubicBezTo>
                  <a:pt x="282" y="72"/>
                  <a:pt x="277" y="74"/>
                  <a:pt x="272" y="76"/>
                </a:cubicBezTo>
                <a:cubicBezTo>
                  <a:pt x="228" y="38"/>
                  <a:pt x="228" y="38"/>
                  <a:pt x="228" y="38"/>
                </a:cubicBezTo>
                <a:cubicBezTo>
                  <a:pt x="155" y="83"/>
                  <a:pt x="155" y="83"/>
                  <a:pt x="155" y="83"/>
                </a:cubicBezTo>
                <a:cubicBezTo>
                  <a:pt x="169" y="139"/>
                  <a:pt x="169" y="139"/>
                  <a:pt x="169" y="139"/>
                </a:cubicBezTo>
                <a:cubicBezTo>
                  <a:pt x="167" y="141"/>
                  <a:pt x="164" y="143"/>
                  <a:pt x="162" y="146"/>
                </a:cubicBezTo>
                <a:cubicBezTo>
                  <a:pt x="107" y="127"/>
                  <a:pt x="107" y="127"/>
                  <a:pt x="107" y="127"/>
                </a:cubicBezTo>
                <a:cubicBezTo>
                  <a:pt x="56" y="195"/>
                  <a:pt x="56" y="195"/>
                  <a:pt x="56" y="195"/>
                </a:cubicBezTo>
                <a:cubicBezTo>
                  <a:pt x="90" y="242"/>
                  <a:pt x="90" y="242"/>
                  <a:pt x="90" y="242"/>
                </a:cubicBezTo>
                <a:cubicBezTo>
                  <a:pt x="87" y="247"/>
                  <a:pt x="85" y="252"/>
                  <a:pt x="83" y="257"/>
                </a:cubicBezTo>
                <a:cubicBezTo>
                  <a:pt x="25" y="261"/>
                  <a:pt x="25" y="261"/>
                  <a:pt x="25" y="261"/>
                </a:cubicBezTo>
                <a:cubicBezTo>
                  <a:pt x="5" y="344"/>
                  <a:pt x="5" y="344"/>
                  <a:pt x="5" y="344"/>
                </a:cubicBezTo>
                <a:cubicBezTo>
                  <a:pt x="54" y="374"/>
                  <a:pt x="54" y="374"/>
                  <a:pt x="54" y="374"/>
                </a:cubicBezTo>
                <a:cubicBezTo>
                  <a:pt x="54" y="377"/>
                  <a:pt x="53" y="381"/>
                  <a:pt x="53" y="384"/>
                </a:cubicBezTo>
                <a:cubicBezTo>
                  <a:pt x="0" y="409"/>
                  <a:pt x="0" y="409"/>
                  <a:pt x="0" y="409"/>
                </a:cubicBezTo>
                <a:cubicBezTo>
                  <a:pt x="12" y="494"/>
                  <a:pt x="12" y="494"/>
                  <a:pt x="12" y="494"/>
                </a:cubicBezTo>
                <a:cubicBezTo>
                  <a:pt x="70" y="504"/>
                  <a:pt x="70" y="504"/>
                  <a:pt x="70" y="504"/>
                </a:cubicBezTo>
                <a:cubicBezTo>
                  <a:pt x="71" y="509"/>
                  <a:pt x="74" y="514"/>
                  <a:pt x="76" y="519"/>
                </a:cubicBezTo>
                <a:cubicBezTo>
                  <a:pt x="38" y="562"/>
                  <a:pt x="38" y="562"/>
                  <a:pt x="38" y="562"/>
                </a:cubicBezTo>
                <a:cubicBezTo>
                  <a:pt x="83" y="635"/>
                  <a:pt x="83" y="635"/>
                  <a:pt x="83" y="635"/>
                </a:cubicBezTo>
                <a:cubicBezTo>
                  <a:pt x="138" y="622"/>
                  <a:pt x="138" y="622"/>
                  <a:pt x="138" y="622"/>
                </a:cubicBezTo>
                <a:cubicBezTo>
                  <a:pt x="140" y="625"/>
                  <a:pt x="143" y="627"/>
                  <a:pt x="145" y="630"/>
                </a:cubicBezTo>
                <a:cubicBezTo>
                  <a:pt x="127" y="683"/>
                  <a:pt x="127" y="683"/>
                  <a:pt x="127" y="683"/>
                </a:cubicBezTo>
                <a:cubicBezTo>
                  <a:pt x="195" y="735"/>
                  <a:pt x="195" y="735"/>
                  <a:pt x="195" y="735"/>
                </a:cubicBezTo>
                <a:cubicBezTo>
                  <a:pt x="241" y="702"/>
                  <a:pt x="241" y="702"/>
                  <a:pt x="241" y="702"/>
                </a:cubicBezTo>
                <a:cubicBezTo>
                  <a:pt x="247" y="704"/>
                  <a:pt x="252" y="707"/>
                  <a:pt x="257" y="709"/>
                </a:cubicBezTo>
                <a:cubicBezTo>
                  <a:pt x="261" y="766"/>
                  <a:pt x="261" y="766"/>
                  <a:pt x="261" y="766"/>
                </a:cubicBezTo>
                <a:cubicBezTo>
                  <a:pt x="344" y="786"/>
                  <a:pt x="344" y="786"/>
                  <a:pt x="344" y="786"/>
                </a:cubicBezTo>
                <a:cubicBezTo>
                  <a:pt x="374" y="738"/>
                  <a:pt x="374" y="738"/>
                  <a:pt x="374" y="738"/>
                </a:cubicBezTo>
                <a:cubicBezTo>
                  <a:pt x="377" y="738"/>
                  <a:pt x="381" y="740"/>
                  <a:pt x="385" y="740"/>
                </a:cubicBezTo>
                <a:cubicBezTo>
                  <a:pt x="410" y="793"/>
                  <a:pt x="410" y="793"/>
                  <a:pt x="410" y="793"/>
                </a:cubicBezTo>
                <a:cubicBezTo>
                  <a:pt x="495" y="781"/>
                  <a:pt x="495" y="781"/>
                  <a:pt x="495" y="781"/>
                </a:cubicBezTo>
                <a:cubicBezTo>
                  <a:pt x="504" y="722"/>
                  <a:pt x="504" y="722"/>
                  <a:pt x="504" y="722"/>
                </a:cubicBezTo>
                <a:cubicBezTo>
                  <a:pt x="509" y="721"/>
                  <a:pt x="515" y="718"/>
                  <a:pt x="520" y="716"/>
                </a:cubicBezTo>
                <a:cubicBezTo>
                  <a:pt x="563" y="753"/>
                  <a:pt x="563" y="753"/>
                  <a:pt x="563" y="753"/>
                </a:cubicBezTo>
                <a:cubicBezTo>
                  <a:pt x="636" y="708"/>
                  <a:pt x="636" y="708"/>
                  <a:pt x="636" y="708"/>
                </a:cubicBezTo>
                <a:cubicBezTo>
                  <a:pt x="622" y="652"/>
                  <a:pt x="622" y="652"/>
                  <a:pt x="622" y="652"/>
                </a:cubicBezTo>
                <a:cubicBezTo>
                  <a:pt x="625" y="650"/>
                  <a:pt x="628" y="648"/>
                  <a:pt x="630" y="645"/>
                </a:cubicBezTo>
                <a:cubicBezTo>
                  <a:pt x="684" y="664"/>
                  <a:pt x="684" y="664"/>
                  <a:pt x="684" y="664"/>
                </a:cubicBezTo>
                <a:cubicBezTo>
                  <a:pt x="735" y="595"/>
                  <a:pt x="735" y="595"/>
                  <a:pt x="735" y="595"/>
                </a:cubicBezTo>
                <a:cubicBezTo>
                  <a:pt x="702" y="549"/>
                  <a:pt x="702" y="549"/>
                  <a:pt x="702" y="549"/>
                </a:cubicBezTo>
                <a:cubicBezTo>
                  <a:pt x="704" y="544"/>
                  <a:pt x="707" y="539"/>
                  <a:pt x="709" y="533"/>
                </a:cubicBezTo>
                <a:cubicBezTo>
                  <a:pt x="766" y="529"/>
                  <a:pt x="766" y="529"/>
                  <a:pt x="766" y="529"/>
                </a:cubicBezTo>
                <a:cubicBezTo>
                  <a:pt x="786" y="446"/>
                  <a:pt x="786" y="446"/>
                  <a:pt x="786" y="446"/>
                </a:cubicBezTo>
                <a:cubicBezTo>
                  <a:pt x="737" y="416"/>
                  <a:pt x="737" y="416"/>
                  <a:pt x="737" y="416"/>
                </a:cubicBezTo>
                <a:cubicBezTo>
                  <a:pt x="737" y="413"/>
                  <a:pt x="739" y="410"/>
                  <a:pt x="739" y="406"/>
                </a:cubicBezTo>
                <a:lnTo>
                  <a:pt x="793" y="381"/>
                </a:lnTo>
                <a:close/>
              </a:path>
            </a:pathLst>
          </a:custGeom>
          <a:solidFill>
            <a:srgbClr val="D3D3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70"/>
          <p:cNvSpPr/>
          <p:nvPr/>
        </p:nvSpPr>
        <p:spPr bwMode="auto">
          <a:xfrm>
            <a:off x="1653898" y="2741862"/>
            <a:ext cx="1460500" cy="1458913"/>
          </a:xfrm>
          <a:custGeom>
            <a:gdLst>
              <a:gd fmla="*/ 623 w 647" name="T0"/>
              <a:gd fmla="*/ 280 h 646" name="T1"/>
              <a:gd fmla="*/ 280 w 647" name="T2"/>
              <a:gd fmla="*/ 24 h 646" name="T3"/>
              <a:gd fmla="*/ 24 w 647" name="T4"/>
              <a:gd fmla="*/ 367 h 646" name="T5"/>
              <a:gd fmla="*/ 367 w 647" name="T6"/>
              <a:gd fmla="*/ 622 h 646" name="T7"/>
              <a:gd fmla="*/ 623 w 647" name="T8"/>
              <a:gd fmla="*/ 280 h 646" name="T9"/>
            </a:gdLst>
            <a:cxnLst>
              <a:cxn ang="0">
                <a:pos x="T0" y="T1"/>
              </a:cxn>
              <a:cxn ang="0">
                <a:pos x="T2" y="T3"/>
              </a:cxn>
              <a:cxn ang="0">
                <a:pos x="T4" y="T5"/>
              </a:cxn>
              <a:cxn ang="0">
                <a:pos x="T6" y="T7"/>
              </a:cxn>
              <a:cxn ang="0">
                <a:pos x="T8" y="T9"/>
              </a:cxn>
            </a:cxnLst>
            <a:rect b="b" l="0" r="r" t="0"/>
            <a:pathLst>
              <a:path h="646" w="647">
                <a:moveTo>
                  <a:pt x="623" y="280"/>
                </a:moveTo>
                <a:cubicBezTo>
                  <a:pt x="599" y="114"/>
                  <a:pt x="445" y="0"/>
                  <a:pt x="280" y="24"/>
                </a:cubicBezTo>
                <a:cubicBezTo>
                  <a:pt x="115" y="48"/>
                  <a:pt x="0" y="201"/>
                  <a:pt x="24" y="367"/>
                </a:cubicBezTo>
                <a:cubicBezTo>
                  <a:pt x="48" y="532"/>
                  <a:pt x="202" y="646"/>
                  <a:pt x="367" y="622"/>
                </a:cubicBezTo>
                <a:cubicBezTo>
                  <a:pt x="532" y="598"/>
                  <a:pt x="647" y="445"/>
                  <a:pt x="623" y="280"/>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文本框 41"/>
          <p:cNvSpPr txBox="1"/>
          <p:nvPr/>
        </p:nvSpPr>
        <p:spPr>
          <a:xfrm>
            <a:off x="3458476" y="2559670"/>
            <a:ext cx="2203767" cy="640080"/>
          </a:xfrm>
          <a:prstGeom prst="rect">
            <a:avLst/>
          </a:prstGeom>
          <a:noFill/>
        </p:spPr>
        <p:txBody>
          <a:bodyPr rtlCol="0" wrap="none">
            <a:spAutoFit/>
          </a:bodyPr>
          <a:lstStyle/>
          <a:p>
            <a:r>
              <a:rPr altLang="zh-CN" lang="en-US" smtClean="0" sz="3600">
                <a:solidFill>
                  <a:schemeClr val="bg1"/>
                </a:solidFill>
                <a:latin charset="-122" panose="020b0502040204020203" pitchFamily="34" typeface="微软雅黑 Light"/>
                <a:ea charset="-122" panose="020b0502040204020203" pitchFamily="34" typeface="微软雅黑 Light"/>
                <a:cs charset="-128" panose="020b0604030504040204" pitchFamily="34" typeface="Meiryo UI"/>
              </a:rPr>
              <a:t>Chapter.4</a:t>
            </a:r>
          </a:p>
        </p:txBody>
      </p:sp>
      <p:sp>
        <p:nvSpPr>
          <p:cNvPr id="43" name="文本框 42"/>
          <p:cNvSpPr txBox="1"/>
          <p:nvPr/>
        </p:nvSpPr>
        <p:spPr>
          <a:xfrm>
            <a:off x="3458476" y="3100666"/>
            <a:ext cx="8310880" cy="1310640"/>
          </a:xfrm>
          <a:prstGeom prst="rect">
            <a:avLst/>
          </a:prstGeom>
          <a:noFill/>
        </p:spPr>
        <p:txBody>
          <a:bodyPr anchor="ctr" rtlCol="0" wrap="none">
            <a:spAutoFit/>
          </a:bodyPr>
          <a:lstStyle/>
          <a:p>
            <a:r>
              <a:rPr altLang="en-US" b="1" lang="zh-CN" sz="8000">
                <a:solidFill>
                  <a:schemeClr val="bg1"/>
                </a:solidFill>
                <a:latin charset="-122" pitchFamily="34" typeface="微软雅黑"/>
                <a:ea charset="-122" pitchFamily="34" typeface="微软雅黑"/>
              </a:rPr>
              <a:t>传播个人品牌价值</a:t>
            </a:r>
          </a:p>
        </p:txBody>
      </p:sp>
      <p:grpSp>
        <p:nvGrpSpPr>
          <p:cNvPr id="3" name="组合 2"/>
          <p:cNvGrpSpPr/>
          <p:nvPr/>
        </p:nvGrpSpPr>
        <p:grpSpPr>
          <a:xfrm>
            <a:off x="1732548" y="2819718"/>
            <a:ext cx="1303200" cy="1303200"/>
            <a:chOff x="6210300" y="4932534"/>
            <a:chExt cx="1379538" cy="1377950"/>
          </a:xfrm>
        </p:grpSpPr>
        <p:sp>
          <p:nvSpPr>
            <p:cNvPr id="9" name="Freeform 53"/>
            <p:cNvSpPr/>
            <p:nvPr/>
          </p:nvSpPr>
          <p:spPr bwMode="auto">
            <a:xfrm>
              <a:off x="6210300" y="4932534"/>
              <a:ext cx="1379538" cy="1377950"/>
            </a:xfrm>
            <a:custGeom>
              <a:gdLst>
                <a:gd fmla="*/ 595 w 611" name="T0"/>
                <a:gd fmla="*/ 278 h 611" name="T1"/>
                <a:gd fmla="*/ 278 w 611" name="T2"/>
                <a:gd fmla="*/ 15 h 611" name="T3"/>
                <a:gd fmla="*/ 15 w 611" name="T4"/>
                <a:gd fmla="*/ 333 h 611" name="T5"/>
                <a:gd fmla="*/ 333 w 611" name="T6"/>
                <a:gd fmla="*/ 596 h 611" name="T7"/>
                <a:gd fmla="*/ 595 w 611" name="T8"/>
                <a:gd fmla="*/ 278 h 611" name="T9"/>
              </a:gdLst>
              <a:cxnLst>
                <a:cxn ang="0">
                  <a:pos x="T0" y="T1"/>
                </a:cxn>
                <a:cxn ang="0">
                  <a:pos x="T2" y="T3"/>
                </a:cxn>
                <a:cxn ang="0">
                  <a:pos x="T4" y="T5"/>
                </a:cxn>
                <a:cxn ang="0">
                  <a:pos x="T6" y="T7"/>
                </a:cxn>
                <a:cxn ang="0">
                  <a:pos x="T8" y="T9"/>
                </a:cxn>
              </a:cxnLst>
              <a:rect b="b" l="0" r="r" t="0"/>
              <a:pathLst>
                <a:path h="611" w="611">
                  <a:moveTo>
                    <a:pt x="595" y="278"/>
                  </a:moveTo>
                  <a:cubicBezTo>
                    <a:pt x="580" y="118"/>
                    <a:pt x="438" y="0"/>
                    <a:pt x="278" y="15"/>
                  </a:cubicBezTo>
                  <a:cubicBezTo>
                    <a:pt x="118" y="30"/>
                    <a:pt x="0" y="173"/>
                    <a:pt x="15" y="333"/>
                  </a:cubicBezTo>
                  <a:cubicBezTo>
                    <a:pt x="30" y="493"/>
                    <a:pt x="172" y="611"/>
                    <a:pt x="333" y="596"/>
                  </a:cubicBezTo>
                  <a:cubicBezTo>
                    <a:pt x="493" y="580"/>
                    <a:pt x="611" y="438"/>
                    <a:pt x="595" y="278"/>
                  </a:cubicBezTo>
                  <a:close/>
                </a:path>
              </a:pathLst>
            </a:custGeom>
            <a:solidFill>
              <a:srgbClr val="E1503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52"/>
            <p:cNvSpPr>
              <a:spLocks noEditPoints="1"/>
            </p:cNvSpPr>
            <p:nvPr/>
          </p:nvSpPr>
          <p:spPr bwMode="auto">
            <a:xfrm>
              <a:off x="6511542" y="5250487"/>
              <a:ext cx="778125" cy="780143"/>
            </a:xfrm>
            <a:custGeom>
              <a:gdLst>
                <a:gd fmla="*/ 222 w 386" name="T0"/>
                <a:gd fmla="*/ 2 h 387" name="T1"/>
                <a:gd fmla="*/ 277 w 386" name="T2"/>
                <a:gd fmla="*/ 19 h 387" name="T3"/>
                <a:gd fmla="*/ 294 w 386" name="T4"/>
                <a:gd fmla="*/ 32 h 387" name="T5"/>
                <a:gd fmla="*/ 231 w 386" name="T6"/>
                <a:gd fmla="*/ 50 h 387" name="T7"/>
                <a:gd fmla="*/ 204 w 386" name="T8"/>
                <a:gd fmla="*/ 57 h 387" name="T9"/>
                <a:gd fmla="*/ 156 w 386" name="T10"/>
                <a:gd fmla="*/ 63 h 387" name="T11"/>
                <a:gd fmla="*/ 113 w 386" name="T12"/>
                <a:gd fmla="*/ 87 h 387" name="T13"/>
                <a:gd fmla="*/ 81 w 386" name="T14"/>
                <a:gd fmla="*/ 128 h 387" name="T15"/>
                <a:gd fmla="*/ 70 w 386" name="T16"/>
                <a:gd fmla="*/ 170 h 387" name="T17"/>
                <a:gd fmla="*/ 136 w 386" name="T18"/>
                <a:gd fmla="*/ 113 h 387" name="T19"/>
                <a:gd fmla="*/ 121 w 386" name="T20"/>
                <a:gd fmla="*/ 141 h 387" name="T21"/>
                <a:gd fmla="*/ 68 w 386" name="T22"/>
                <a:gd fmla="*/ 211 h 387" name="T23"/>
                <a:gd fmla="*/ 41 w 386" name="T24"/>
                <a:gd fmla="*/ 276 h 387" name="T25"/>
                <a:gd fmla="*/ 45 w 386" name="T26"/>
                <a:gd fmla="*/ 316 h 387" name="T27"/>
                <a:gd fmla="*/ 18 w 386" name="T28"/>
                <a:gd fmla="*/ 274 h 387" name="T29"/>
                <a:gd fmla="*/ 2 w 386" name="T30"/>
                <a:gd fmla="*/ 211 h 387" name="T31"/>
                <a:gd fmla="*/ 5 w 386" name="T32"/>
                <a:gd fmla="*/ 155 h 387" name="T33"/>
                <a:gd fmla="*/ 33 w 386" name="T34"/>
                <a:gd fmla="*/ 85 h 387" name="T35"/>
                <a:gd fmla="*/ 86 w 386" name="T36"/>
                <a:gd fmla="*/ 34 h 387" name="T37"/>
                <a:gd fmla="*/ 154 w 386" name="T38"/>
                <a:gd fmla="*/ 4 h 387" name="T39"/>
                <a:gd fmla="*/ 332 w 386" name="T40"/>
                <a:gd fmla="*/ 59 h 387" name="T41"/>
                <a:gd fmla="*/ 363 w 386" name="T42"/>
                <a:gd fmla="*/ 103 h 387" name="T43"/>
                <a:gd fmla="*/ 385 w 386" name="T44"/>
                <a:gd fmla="*/ 175 h 387" name="T45"/>
                <a:gd fmla="*/ 383 w 386" name="T46"/>
                <a:gd fmla="*/ 233 h 387" name="T47"/>
                <a:gd fmla="*/ 353 w 386" name="T48"/>
                <a:gd fmla="*/ 302 h 387" name="T49"/>
                <a:gd fmla="*/ 302 w 386" name="T50"/>
                <a:gd fmla="*/ 354 h 387" name="T51"/>
                <a:gd fmla="*/ 232 w 386" name="T52"/>
                <a:gd fmla="*/ 384 h 387" name="T53"/>
                <a:gd fmla="*/ 176 w 386" name="T54"/>
                <a:gd fmla="*/ 385 h 387" name="T55"/>
                <a:gd fmla="*/ 109 w 386" name="T56"/>
                <a:gd fmla="*/ 367 h 387" name="T57"/>
                <a:gd fmla="*/ 66 w 386" name="T58"/>
                <a:gd fmla="*/ 339 h 387" name="T59"/>
                <a:gd fmla="*/ 104 w 386" name="T60"/>
                <a:gd fmla="*/ 342 h 387" name="T61"/>
                <a:gd fmla="*/ 141 w 386" name="T62"/>
                <a:gd fmla="*/ 326 h 387" name="T63"/>
                <a:gd fmla="*/ 111 w 386" name="T64"/>
                <a:gd fmla="*/ 332 h 387" name="T65"/>
                <a:gd fmla="*/ 81 w 386" name="T66"/>
                <a:gd fmla="*/ 324 h 387" name="T67"/>
                <a:gd fmla="*/ 68 w 386" name="T68"/>
                <a:gd fmla="*/ 299 h 387" name="T69"/>
                <a:gd fmla="*/ 78 w 386" name="T70"/>
                <a:gd fmla="*/ 263 h 387" name="T71"/>
                <a:gd fmla="*/ 104 w 386" name="T72"/>
                <a:gd fmla="*/ 279 h 387" name="T73"/>
                <a:gd fmla="*/ 166 w 386" name="T74"/>
                <a:gd fmla="*/ 317 h 387" name="T75"/>
                <a:gd fmla="*/ 222 w 386" name="T76"/>
                <a:gd fmla="*/ 321 h 387" name="T77"/>
                <a:gd fmla="*/ 279 w 386" name="T78"/>
                <a:gd fmla="*/ 301 h 387" name="T79"/>
                <a:gd fmla="*/ 315 w 386" name="T80"/>
                <a:gd fmla="*/ 273 h 387" name="T81"/>
                <a:gd fmla="*/ 327 w 386" name="T82"/>
                <a:gd fmla="*/ 241 h 387" name="T83"/>
                <a:gd fmla="*/ 235 w 386" name="T84"/>
                <a:gd fmla="*/ 253 h 387" name="T85"/>
                <a:gd fmla="*/ 204 w 386" name="T86"/>
                <a:gd fmla="*/ 261 h 387" name="T87"/>
                <a:gd fmla="*/ 172 w 386" name="T88"/>
                <a:gd fmla="*/ 253 h 387" name="T89"/>
                <a:gd fmla="*/ 151 w 386" name="T90"/>
                <a:gd fmla="*/ 228 h 387" name="T91"/>
                <a:gd fmla="*/ 337 w 386" name="T92"/>
                <a:gd fmla="*/ 213 h 387" name="T93"/>
                <a:gd fmla="*/ 315 w 386" name="T94"/>
                <a:gd fmla="*/ 120 h 387" name="T95"/>
                <a:gd fmla="*/ 257 w 386" name="T96"/>
                <a:gd fmla="*/ 68 h 387" name="T97"/>
                <a:gd fmla="*/ 295 w 386" name="T98"/>
                <a:gd fmla="*/ 52 h 387" name="T99"/>
                <a:gd fmla="*/ 322 w 386" name="T100"/>
                <a:gd fmla="*/ 65 h 387" name="T101"/>
                <a:gd fmla="*/ 333 w 386" name="T102"/>
                <a:gd fmla="*/ 92 h 387" name="T103"/>
                <a:gd fmla="*/ 335 w 386" name="T104"/>
                <a:gd fmla="*/ 77 h 387" name="T105"/>
                <a:gd fmla="*/ 254 w 386" name="T106"/>
                <a:gd fmla="*/ 168 h 387" name="T107"/>
                <a:gd fmla="*/ 242 w 386" name="T108"/>
                <a:gd fmla="*/ 140 h 387" name="T109"/>
                <a:gd fmla="*/ 212 w 386" name="T110"/>
                <a:gd fmla="*/ 118 h 387" name="T111"/>
                <a:gd fmla="*/ 184 w 386" name="T112"/>
                <a:gd fmla="*/ 122 h 387" name="T113"/>
                <a:gd fmla="*/ 153 w 386" name="T114"/>
                <a:gd fmla="*/ 148 h 387" name="T115"/>
                <a:gd fmla="*/ 254 w 386" name="T116"/>
                <a:gd fmla="*/ 168 h 38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87" w="386">
                  <a:moveTo>
                    <a:pt x="194" y="0"/>
                  </a:moveTo>
                  <a:lnTo>
                    <a:pt x="194" y="0"/>
                  </a:lnTo>
                  <a:lnTo>
                    <a:pt x="209" y="0"/>
                  </a:lnTo>
                  <a:lnTo>
                    <a:pt x="222" y="2"/>
                  </a:lnTo>
                  <a:lnTo>
                    <a:pt x="237" y="5"/>
                  </a:lnTo>
                  <a:lnTo>
                    <a:pt x="250" y="9"/>
                  </a:lnTo>
                  <a:lnTo>
                    <a:pt x="264" y="14"/>
                  </a:lnTo>
                  <a:lnTo>
                    <a:pt x="277" y="19"/>
                  </a:lnTo>
                  <a:lnTo>
                    <a:pt x="289" y="25"/>
                  </a:lnTo>
                  <a:lnTo>
                    <a:pt x="300" y="34"/>
                  </a:lnTo>
                  <a:lnTo>
                    <a:pt x="300" y="34"/>
                  </a:lnTo>
                  <a:lnTo>
                    <a:pt x="294" y="32"/>
                  </a:lnTo>
                  <a:lnTo>
                    <a:pt x="285" y="32"/>
                  </a:lnTo>
                  <a:lnTo>
                    <a:pt x="267" y="35"/>
                  </a:lnTo>
                  <a:lnTo>
                    <a:pt x="249" y="40"/>
                  </a:lnTo>
                  <a:lnTo>
                    <a:pt x="231" y="50"/>
                  </a:lnTo>
                  <a:lnTo>
                    <a:pt x="231" y="50"/>
                  </a:lnTo>
                  <a:lnTo>
                    <a:pt x="217" y="57"/>
                  </a:lnTo>
                  <a:lnTo>
                    <a:pt x="217" y="57"/>
                  </a:lnTo>
                  <a:lnTo>
                    <a:pt x="204" y="57"/>
                  </a:lnTo>
                  <a:lnTo>
                    <a:pt x="192" y="57"/>
                  </a:lnTo>
                  <a:lnTo>
                    <a:pt x="181" y="59"/>
                  </a:lnTo>
                  <a:lnTo>
                    <a:pt x="167" y="60"/>
                  </a:lnTo>
                  <a:lnTo>
                    <a:pt x="156" y="63"/>
                  </a:lnTo>
                  <a:lnTo>
                    <a:pt x="144" y="68"/>
                  </a:lnTo>
                  <a:lnTo>
                    <a:pt x="133" y="73"/>
                  </a:lnTo>
                  <a:lnTo>
                    <a:pt x="123" y="80"/>
                  </a:lnTo>
                  <a:lnTo>
                    <a:pt x="113" y="87"/>
                  </a:lnTo>
                  <a:lnTo>
                    <a:pt x="104" y="97"/>
                  </a:lnTo>
                  <a:lnTo>
                    <a:pt x="96" y="105"/>
                  </a:lnTo>
                  <a:lnTo>
                    <a:pt x="88" y="117"/>
                  </a:lnTo>
                  <a:lnTo>
                    <a:pt x="81" y="128"/>
                  </a:lnTo>
                  <a:lnTo>
                    <a:pt x="76" y="141"/>
                  </a:lnTo>
                  <a:lnTo>
                    <a:pt x="71" y="155"/>
                  </a:lnTo>
                  <a:lnTo>
                    <a:pt x="70" y="170"/>
                  </a:lnTo>
                  <a:lnTo>
                    <a:pt x="70" y="170"/>
                  </a:lnTo>
                  <a:lnTo>
                    <a:pt x="80" y="158"/>
                  </a:lnTo>
                  <a:lnTo>
                    <a:pt x="90" y="148"/>
                  </a:lnTo>
                  <a:lnTo>
                    <a:pt x="113" y="130"/>
                  </a:lnTo>
                  <a:lnTo>
                    <a:pt x="136" y="113"/>
                  </a:lnTo>
                  <a:lnTo>
                    <a:pt x="161" y="100"/>
                  </a:lnTo>
                  <a:lnTo>
                    <a:pt x="161" y="100"/>
                  </a:lnTo>
                  <a:lnTo>
                    <a:pt x="141" y="120"/>
                  </a:lnTo>
                  <a:lnTo>
                    <a:pt x="121" y="141"/>
                  </a:lnTo>
                  <a:lnTo>
                    <a:pt x="103" y="163"/>
                  </a:lnTo>
                  <a:lnTo>
                    <a:pt x="85" y="186"/>
                  </a:lnTo>
                  <a:lnTo>
                    <a:pt x="85" y="186"/>
                  </a:lnTo>
                  <a:lnTo>
                    <a:pt x="68" y="211"/>
                  </a:lnTo>
                  <a:lnTo>
                    <a:pt x="55" y="234"/>
                  </a:lnTo>
                  <a:lnTo>
                    <a:pt x="48" y="248"/>
                  </a:lnTo>
                  <a:lnTo>
                    <a:pt x="43" y="261"/>
                  </a:lnTo>
                  <a:lnTo>
                    <a:pt x="41" y="276"/>
                  </a:lnTo>
                  <a:lnTo>
                    <a:pt x="40" y="291"/>
                  </a:lnTo>
                  <a:lnTo>
                    <a:pt x="40" y="291"/>
                  </a:lnTo>
                  <a:lnTo>
                    <a:pt x="40" y="304"/>
                  </a:lnTo>
                  <a:lnTo>
                    <a:pt x="45" y="316"/>
                  </a:lnTo>
                  <a:lnTo>
                    <a:pt x="45" y="316"/>
                  </a:lnTo>
                  <a:lnTo>
                    <a:pt x="35" y="302"/>
                  </a:lnTo>
                  <a:lnTo>
                    <a:pt x="26" y="289"/>
                  </a:lnTo>
                  <a:lnTo>
                    <a:pt x="18" y="274"/>
                  </a:lnTo>
                  <a:lnTo>
                    <a:pt x="12" y="259"/>
                  </a:lnTo>
                  <a:lnTo>
                    <a:pt x="7" y="244"/>
                  </a:lnTo>
                  <a:lnTo>
                    <a:pt x="3" y="228"/>
                  </a:lnTo>
                  <a:lnTo>
                    <a:pt x="2" y="211"/>
                  </a:lnTo>
                  <a:lnTo>
                    <a:pt x="0" y="195"/>
                  </a:lnTo>
                  <a:lnTo>
                    <a:pt x="0" y="195"/>
                  </a:lnTo>
                  <a:lnTo>
                    <a:pt x="2" y="175"/>
                  </a:lnTo>
                  <a:lnTo>
                    <a:pt x="5" y="155"/>
                  </a:lnTo>
                  <a:lnTo>
                    <a:pt x="8" y="136"/>
                  </a:lnTo>
                  <a:lnTo>
                    <a:pt x="15" y="118"/>
                  </a:lnTo>
                  <a:lnTo>
                    <a:pt x="23" y="102"/>
                  </a:lnTo>
                  <a:lnTo>
                    <a:pt x="33" y="85"/>
                  </a:lnTo>
                  <a:lnTo>
                    <a:pt x="45" y="70"/>
                  </a:lnTo>
                  <a:lnTo>
                    <a:pt x="56" y="57"/>
                  </a:lnTo>
                  <a:lnTo>
                    <a:pt x="71" y="45"/>
                  </a:lnTo>
                  <a:lnTo>
                    <a:pt x="86" y="34"/>
                  </a:lnTo>
                  <a:lnTo>
                    <a:pt x="101" y="24"/>
                  </a:lnTo>
                  <a:lnTo>
                    <a:pt x="118" y="15"/>
                  </a:lnTo>
                  <a:lnTo>
                    <a:pt x="136" y="9"/>
                  </a:lnTo>
                  <a:lnTo>
                    <a:pt x="154" y="4"/>
                  </a:lnTo>
                  <a:lnTo>
                    <a:pt x="174" y="2"/>
                  </a:lnTo>
                  <a:lnTo>
                    <a:pt x="194" y="0"/>
                  </a:lnTo>
                  <a:lnTo>
                    <a:pt x="194" y="0"/>
                  </a:lnTo>
                  <a:close/>
                  <a:moveTo>
                    <a:pt x="332" y="59"/>
                  </a:moveTo>
                  <a:lnTo>
                    <a:pt x="332" y="59"/>
                  </a:lnTo>
                  <a:lnTo>
                    <a:pt x="343" y="72"/>
                  </a:lnTo>
                  <a:lnTo>
                    <a:pt x="355" y="87"/>
                  </a:lnTo>
                  <a:lnTo>
                    <a:pt x="363" y="103"/>
                  </a:lnTo>
                  <a:lnTo>
                    <a:pt x="372" y="120"/>
                  </a:lnTo>
                  <a:lnTo>
                    <a:pt x="378" y="136"/>
                  </a:lnTo>
                  <a:lnTo>
                    <a:pt x="383" y="155"/>
                  </a:lnTo>
                  <a:lnTo>
                    <a:pt x="385" y="175"/>
                  </a:lnTo>
                  <a:lnTo>
                    <a:pt x="386" y="195"/>
                  </a:lnTo>
                  <a:lnTo>
                    <a:pt x="386" y="195"/>
                  </a:lnTo>
                  <a:lnTo>
                    <a:pt x="385" y="213"/>
                  </a:lnTo>
                  <a:lnTo>
                    <a:pt x="383" y="233"/>
                  </a:lnTo>
                  <a:lnTo>
                    <a:pt x="378" y="251"/>
                  </a:lnTo>
                  <a:lnTo>
                    <a:pt x="372" y="269"/>
                  </a:lnTo>
                  <a:lnTo>
                    <a:pt x="363" y="286"/>
                  </a:lnTo>
                  <a:lnTo>
                    <a:pt x="353" y="302"/>
                  </a:lnTo>
                  <a:lnTo>
                    <a:pt x="342" y="317"/>
                  </a:lnTo>
                  <a:lnTo>
                    <a:pt x="330" y="331"/>
                  </a:lnTo>
                  <a:lnTo>
                    <a:pt x="317" y="342"/>
                  </a:lnTo>
                  <a:lnTo>
                    <a:pt x="302" y="354"/>
                  </a:lnTo>
                  <a:lnTo>
                    <a:pt x="285" y="364"/>
                  </a:lnTo>
                  <a:lnTo>
                    <a:pt x="269" y="372"/>
                  </a:lnTo>
                  <a:lnTo>
                    <a:pt x="250" y="379"/>
                  </a:lnTo>
                  <a:lnTo>
                    <a:pt x="232" y="384"/>
                  </a:lnTo>
                  <a:lnTo>
                    <a:pt x="214" y="385"/>
                  </a:lnTo>
                  <a:lnTo>
                    <a:pt x="194" y="387"/>
                  </a:lnTo>
                  <a:lnTo>
                    <a:pt x="194" y="387"/>
                  </a:lnTo>
                  <a:lnTo>
                    <a:pt x="176" y="385"/>
                  </a:lnTo>
                  <a:lnTo>
                    <a:pt x="158" y="384"/>
                  </a:lnTo>
                  <a:lnTo>
                    <a:pt x="141" y="380"/>
                  </a:lnTo>
                  <a:lnTo>
                    <a:pt x="124" y="374"/>
                  </a:lnTo>
                  <a:lnTo>
                    <a:pt x="109" y="367"/>
                  </a:lnTo>
                  <a:lnTo>
                    <a:pt x="94" y="359"/>
                  </a:lnTo>
                  <a:lnTo>
                    <a:pt x="80" y="350"/>
                  </a:lnTo>
                  <a:lnTo>
                    <a:pt x="66" y="339"/>
                  </a:lnTo>
                  <a:lnTo>
                    <a:pt x="66" y="339"/>
                  </a:lnTo>
                  <a:lnTo>
                    <a:pt x="75" y="342"/>
                  </a:lnTo>
                  <a:lnTo>
                    <a:pt x="85" y="344"/>
                  </a:lnTo>
                  <a:lnTo>
                    <a:pt x="94" y="344"/>
                  </a:lnTo>
                  <a:lnTo>
                    <a:pt x="104" y="342"/>
                  </a:lnTo>
                  <a:lnTo>
                    <a:pt x="114" y="341"/>
                  </a:lnTo>
                  <a:lnTo>
                    <a:pt x="124" y="337"/>
                  </a:lnTo>
                  <a:lnTo>
                    <a:pt x="133" y="332"/>
                  </a:lnTo>
                  <a:lnTo>
                    <a:pt x="141" y="326"/>
                  </a:lnTo>
                  <a:lnTo>
                    <a:pt x="141" y="326"/>
                  </a:lnTo>
                  <a:lnTo>
                    <a:pt x="131" y="329"/>
                  </a:lnTo>
                  <a:lnTo>
                    <a:pt x="121" y="331"/>
                  </a:lnTo>
                  <a:lnTo>
                    <a:pt x="111" y="332"/>
                  </a:lnTo>
                  <a:lnTo>
                    <a:pt x="103" y="332"/>
                  </a:lnTo>
                  <a:lnTo>
                    <a:pt x="94" y="331"/>
                  </a:lnTo>
                  <a:lnTo>
                    <a:pt x="88" y="327"/>
                  </a:lnTo>
                  <a:lnTo>
                    <a:pt x="81" y="324"/>
                  </a:lnTo>
                  <a:lnTo>
                    <a:pt x="76" y="319"/>
                  </a:lnTo>
                  <a:lnTo>
                    <a:pt x="73" y="314"/>
                  </a:lnTo>
                  <a:lnTo>
                    <a:pt x="70" y="307"/>
                  </a:lnTo>
                  <a:lnTo>
                    <a:pt x="68" y="299"/>
                  </a:lnTo>
                  <a:lnTo>
                    <a:pt x="68" y="292"/>
                  </a:lnTo>
                  <a:lnTo>
                    <a:pt x="70" y="282"/>
                  </a:lnTo>
                  <a:lnTo>
                    <a:pt x="73" y="273"/>
                  </a:lnTo>
                  <a:lnTo>
                    <a:pt x="78" y="263"/>
                  </a:lnTo>
                  <a:lnTo>
                    <a:pt x="85" y="251"/>
                  </a:lnTo>
                  <a:lnTo>
                    <a:pt x="85" y="251"/>
                  </a:lnTo>
                  <a:lnTo>
                    <a:pt x="94" y="266"/>
                  </a:lnTo>
                  <a:lnTo>
                    <a:pt x="104" y="279"/>
                  </a:lnTo>
                  <a:lnTo>
                    <a:pt x="118" y="291"/>
                  </a:lnTo>
                  <a:lnTo>
                    <a:pt x="133" y="302"/>
                  </a:lnTo>
                  <a:lnTo>
                    <a:pt x="149" y="311"/>
                  </a:lnTo>
                  <a:lnTo>
                    <a:pt x="166" y="317"/>
                  </a:lnTo>
                  <a:lnTo>
                    <a:pt x="186" y="321"/>
                  </a:lnTo>
                  <a:lnTo>
                    <a:pt x="206" y="322"/>
                  </a:lnTo>
                  <a:lnTo>
                    <a:pt x="206" y="322"/>
                  </a:lnTo>
                  <a:lnTo>
                    <a:pt x="222" y="321"/>
                  </a:lnTo>
                  <a:lnTo>
                    <a:pt x="237" y="317"/>
                  </a:lnTo>
                  <a:lnTo>
                    <a:pt x="252" y="314"/>
                  </a:lnTo>
                  <a:lnTo>
                    <a:pt x="265" y="309"/>
                  </a:lnTo>
                  <a:lnTo>
                    <a:pt x="279" y="301"/>
                  </a:lnTo>
                  <a:lnTo>
                    <a:pt x="292" y="292"/>
                  </a:lnTo>
                  <a:lnTo>
                    <a:pt x="304" y="284"/>
                  </a:lnTo>
                  <a:lnTo>
                    <a:pt x="315" y="273"/>
                  </a:lnTo>
                  <a:lnTo>
                    <a:pt x="315" y="273"/>
                  </a:lnTo>
                  <a:lnTo>
                    <a:pt x="320" y="266"/>
                  </a:lnTo>
                  <a:lnTo>
                    <a:pt x="325" y="258"/>
                  </a:lnTo>
                  <a:lnTo>
                    <a:pt x="333" y="241"/>
                  </a:lnTo>
                  <a:lnTo>
                    <a:pt x="327" y="241"/>
                  </a:lnTo>
                  <a:lnTo>
                    <a:pt x="249" y="241"/>
                  </a:lnTo>
                  <a:lnTo>
                    <a:pt x="249" y="241"/>
                  </a:lnTo>
                  <a:lnTo>
                    <a:pt x="244" y="248"/>
                  </a:lnTo>
                  <a:lnTo>
                    <a:pt x="235" y="253"/>
                  </a:lnTo>
                  <a:lnTo>
                    <a:pt x="229" y="256"/>
                  </a:lnTo>
                  <a:lnTo>
                    <a:pt x="221" y="259"/>
                  </a:lnTo>
                  <a:lnTo>
                    <a:pt x="212" y="261"/>
                  </a:lnTo>
                  <a:lnTo>
                    <a:pt x="204" y="261"/>
                  </a:lnTo>
                  <a:lnTo>
                    <a:pt x="196" y="261"/>
                  </a:lnTo>
                  <a:lnTo>
                    <a:pt x="187" y="259"/>
                  </a:lnTo>
                  <a:lnTo>
                    <a:pt x="181" y="256"/>
                  </a:lnTo>
                  <a:lnTo>
                    <a:pt x="172" y="253"/>
                  </a:lnTo>
                  <a:lnTo>
                    <a:pt x="166" y="248"/>
                  </a:lnTo>
                  <a:lnTo>
                    <a:pt x="161" y="241"/>
                  </a:lnTo>
                  <a:lnTo>
                    <a:pt x="154" y="236"/>
                  </a:lnTo>
                  <a:lnTo>
                    <a:pt x="151" y="228"/>
                  </a:lnTo>
                  <a:lnTo>
                    <a:pt x="148" y="221"/>
                  </a:lnTo>
                  <a:lnTo>
                    <a:pt x="146" y="213"/>
                  </a:lnTo>
                  <a:lnTo>
                    <a:pt x="337" y="213"/>
                  </a:lnTo>
                  <a:lnTo>
                    <a:pt x="337" y="213"/>
                  </a:lnTo>
                  <a:lnTo>
                    <a:pt x="335" y="185"/>
                  </a:lnTo>
                  <a:lnTo>
                    <a:pt x="332" y="161"/>
                  </a:lnTo>
                  <a:lnTo>
                    <a:pt x="325" y="140"/>
                  </a:lnTo>
                  <a:lnTo>
                    <a:pt x="315" y="120"/>
                  </a:lnTo>
                  <a:lnTo>
                    <a:pt x="304" y="103"/>
                  </a:lnTo>
                  <a:lnTo>
                    <a:pt x="289" y="88"/>
                  </a:lnTo>
                  <a:lnTo>
                    <a:pt x="274" y="78"/>
                  </a:lnTo>
                  <a:lnTo>
                    <a:pt x="257" y="68"/>
                  </a:lnTo>
                  <a:lnTo>
                    <a:pt x="257" y="68"/>
                  </a:lnTo>
                  <a:lnTo>
                    <a:pt x="270" y="60"/>
                  </a:lnTo>
                  <a:lnTo>
                    <a:pt x="282" y="54"/>
                  </a:lnTo>
                  <a:lnTo>
                    <a:pt x="295" y="52"/>
                  </a:lnTo>
                  <a:lnTo>
                    <a:pt x="307" y="55"/>
                  </a:lnTo>
                  <a:lnTo>
                    <a:pt x="312" y="57"/>
                  </a:lnTo>
                  <a:lnTo>
                    <a:pt x="317" y="62"/>
                  </a:lnTo>
                  <a:lnTo>
                    <a:pt x="322" y="65"/>
                  </a:lnTo>
                  <a:lnTo>
                    <a:pt x="325" y="70"/>
                  </a:lnTo>
                  <a:lnTo>
                    <a:pt x="328" y="77"/>
                  </a:lnTo>
                  <a:lnTo>
                    <a:pt x="332" y="85"/>
                  </a:lnTo>
                  <a:lnTo>
                    <a:pt x="333" y="92"/>
                  </a:lnTo>
                  <a:lnTo>
                    <a:pt x="333" y="102"/>
                  </a:lnTo>
                  <a:lnTo>
                    <a:pt x="333" y="102"/>
                  </a:lnTo>
                  <a:lnTo>
                    <a:pt x="335" y="88"/>
                  </a:lnTo>
                  <a:lnTo>
                    <a:pt x="335" y="77"/>
                  </a:lnTo>
                  <a:lnTo>
                    <a:pt x="333" y="67"/>
                  </a:lnTo>
                  <a:lnTo>
                    <a:pt x="332" y="59"/>
                  </a:lnTo>
                  <a:lnTo>
                    <a:pt x="332" y="59"/>
                  </a:lnTo>
                  <a:close/>
                  <a:moveTo>
                    <a:pt x="254" y="168"/>
                  </a:moveTo>
                  <a:lnTo>
                    <a:pt x="254" y="168"/>
                  </a:lnTo>
                  <a:lnTo>
                    <a:pt x="252" y="158"/>
                  </a:lnTo>
                  <a:lnTo>
                    <a:pt x="249" y="148"/>
                  </a:lnTo>
                  <a:lnTo>
                    <a:pt x="242" y="140"/>
                  </a:lnTo>
                  <a:lnTo>
                    <a:pt x="235" y="133"/>
                  </a:lnTo>
                  <a:lnTo>
                    <a:pt x="229" y="127"/>
                  </a:lnTo>
                  <a:lnTo>
                    <a:pt x="221" y="122"/>
                  </a:lnTo>
                  <a:lnTo>
                    <a:pt x="212" y="118"/>
                  </a:lnTo>
                  <a:lnTo>
                    <a:pt x="202" y="118"/>
                  </a:lnTo>
                  <a:lnTo>
                    <a:pt x="202" y="118"/>
                  </a:lnTo>
                  <a:lnTo>
                    <a:pt x="194" y="118"/>
                  </a:lnTo>
                  <a:lnTo>
                    <a:pt x="184" y="122"/>
                  </a:lnTo>
                  <a:lnTo>
                    <a:pt x="174" y="127"/>
                  </a:lnTo>
                  <a:lnTo>
                    <a:pt x="166" y="133"/>
                  </a:lnTo>
                  <a:lnTo>
                    <a:pt x="159" y="140"/>
                  </a:lnTo>
                  <a:lnTo>
                    <a:pt x="153" y="148"/>
                  </a:lnTo>
                  <a:lnTo>
                    <a:pt x="149" y="158"/>
                  </a:lnTo>
                  <a:lnTo>
                    <a:pt x="146" y="168"/>
                  </a:lnTo>
                  <a:lnTo>
                    <a:pt x="254" y="168"/>
                  </a:lnTo>
                  <a:lnTo>
                    <a:pt x="254" y="168"/>
                  </a:lnTo>
                  <a:close/>
                </a:path>
              </a:pathLst>
            </a:custGeom>
            <a:solidFill>
              <a:srgbClr val="EFF0F0"/>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856534933"/>
      </p:ext>
    </p:extLst>
  </p:cSld>
  <p:clrMapOvr>
    <a:masterClrMapping/>
  </p:clrMapOvr>
  <mc:AlternateContent>
    <mc:Choice Requires="p14">
      <p:transition spd="med">
        <p14:prism/>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372985" y="1160443"/>
            <a:ext cx="10805160" cy="448056"/>
          </a:xfrm>
          <a:prstGeom prst="rect">
            <a:avLst/>
          </a:prstGeom>
        </p:spPr>
        <p:txBody>
          <a:bodyPr wrap="square">
            <a:spAutoFit/>
          </a:bodyPr>
          <a:lstStyle/>
          <a:p>
            <a:pPr>
              <a:lnSpc>
                <a:spcPct val="130000"/>
              </a:lnSpc>
            </a:pPr>
            <a:r>
              <a:rPr altLang="zh-CN" lang="en-US" smtClean="0">
                <a:solidFill>
                  <a:schemeClr val="bg1"/>
                </a:solidFill>
              </a:rPr>
              <a:t>4.1 公司内部价值传播</a:t>
            </a:r>
          </a:p>
        </p:txBody>
      </p:sp>
      <p:sp>
        <p:nvSpPr>
          <p:cNvPr id="3" name="文本框 2"/>
          <p:cNvSpPr txBox="1"/>
          <p:nvPr/>
        </p:nvSpPr>
        <p:spPr>
          <a:xfrm>
            <a:off x="1126808" y="2645022"/>
            <a:ext cx="10406380" cy="1844040"/>
          </a:xfrm>
          <a:prstGeom prst="rect">
            <a:avLst/>
          </a:prstGeom>
          <a:noFill/>
        </p:spPr>
        <p:txBody>
          <a:bodyPr rtlCol="0" wrap="none">
            <a:spAutoFit/>
          </a:bodyPr>
          <a:lstStyle/>
          <a:p>
            <a:r>
              <a:rPr altLang="en-US" b="1" lang="zh-CN" smtClean="0" sz="11500">
                <a:solidFill>
                  <a:schemeClr val="bg1"/>
                </a:solidFill>
              </a:rPr>
              <a:t>核心舞台在公司</a:t>
            </a:r>
          </a:p>
        </p:txBody>
      </p:sp>
      <p:sp>
        <p:nvSpPr>
          <p:cNvPr id="4" name="文本框 3"/>
          <p:cNvSpPr txBox="1"/>
          <p:nvPr/>
        </p:nvSpPr>
        <p:spPr>
          <a:xfrm>
            <a:off x="1372985" y="2275690"/>
            <a:ext cx="8053705" cy="365760"/>
          </a:xfrm>
          <a:prstGeom prst="rect">
            <a:avLst/>
          </a:prstGeom>
          <a:noFill/>
        </p:spPr>
        <p:txBody>
          <a:bodyPr rtlCol="0" wrap="none">
            <a:spAutoFit/>
          </a:bodyPr>
          <a:lstStyle/>
          <a:p>
            <a:r>
              <a:rPr altLang="en-US" lang="zh-CN" smtClean="0">
                <a:solidFill>
                  <a:schemeClr val="bg1"/>
                </a:solidFill>
              </a:rPr>
              <a:t>应首先在公司/单位内部传播个人品牌价值，提升个人品牌影响力，勿舍本逐末。</a:t>
            </a:r>
          </a:p>
        </p:txBody>
      </p:sp>
      <p:sp>
        <p:nvSpPr>
          <p:cNvPr id="5" name="文本框 4"/>
          <p:cNvSpPr txBox="1"/>
          <p:nvPr/>
        </p:nvSpPr>
        <p:spPr>
          <a:xfrm>
            <a:off x="1372985" y="5633526"/>
            <a:ext cx="10261828" cy="804672"/>
          </a:xfrm>
          <a:prstGeom prst="rect">
            <a:avLst/>
          </a:prstGeom>
          <a:noFill/>
        </p:spPr>
        <p:txBody>
          <a:bodyPr rtlCol="0" wrap="square">
            <a:spAutoFit/>
          </a:bodyPr>
          <a:lstStyle/>
          <a:p>
            <a:pPr>
              <a:lnSpc>
                <a:spcPct val="130000"/>
              </a:lnSpc>
            </a:pPr>
            <a:r>
              <a:rPr altLang="en-US" lang="zh-CN" smtClean="0">
                <a:solidFill>
                  <a:schemeClr val="bg1"/>
                </a:solidFill>
              </a:rPr>
              <a:t>当然，如果你的个人品牌价值在内部不被认可，或者没有充分发挥，则要进行反思和分析，如果确是外界的原因导致怀才不遇，可给自己创造机会，寻找更合适的人生舞台。</a:t>
            </a:r>
          </a:p>
        </p:txBody>
      </p:sp>
      <p:sp>
        <p:nvSpPr>
          <p:cNvPr id="6" name="圆角矩形 5"/>
          <p:cNvSpPr/>
          <p:nvPr/>
        </p:nvSpPr>
        <p:spPr>
          <a:xfrm>
            <a:off x="1372985" y="4534961"/>
            <a:ext cx="2361888" cy="504000"/>
          </a:xfrm>
          <a:prstGeom prst="roundRect">
            <a:avLst>
              <a:gd fmla="val 5000" name="adj"/>
            </a:avLst>
          </a:prstGeom>
          <a:solidFill>
            <a:srgbClr val="E15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000"/>
              <a:t>用业绩说话</a:t>
            </a:r>
          </a:p>
        </p:txBody>
      </p:sp>
      <p:sp>
        <p:nvSpPr>
          <p:cNvPr id="9" name="圆角矩形 8"/>
          <p:cNvSpPr/>
          <p:nvPr/>
        </p:nvSpPr>
        <p:spPr>
          <a:xfrm>
            <a:off x="3927363" y="4534961"/>
            <a:ext cx="2361888" cy="504000"/>
          </a:xfrm>
          <a:prstGeom prst="roundRect">
            <a:avLst>
              <a:gd fmla="val 5000" name="adj"/>
            </a:avLst>
          </a:prstGeom>
          <a:solidFill>
            <a:srgbClr val="EEA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000"/>
              <a:t>成为技能专家</a:t>
            </a:r>
          </a:p>
        </p:txBody>
      </p:sp>
      <p:sp>
        <p:nvSpPr>
          <p:cNvPr id="10" name="圆角矩形 9"/>
          <p:cNvSpPr/>
          <p:nvPr/>
        </p:nvSpPr>
        <p:spPr>
          <a:xfrm>
            <a:off x="6481741" y="4534961"/>
            <a:ext cx="2361888" cy="504000"/>
          </a:xfrm>
          <a:prstGeom prst="roundRect">
            <a:avLst>
              <a:gd fmla="val 5000" name="adj"/>
            </a:avLst>
          </a:prstGeom>
          <a:solidFill>
            <a:srgbClr val="899C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000"/>
              <a:t>乐于分享</a:t>
            </a:r>
          </a:p>
        </p:txBody>
      </p:sp>
      <p:sp>
        <p:nvSpPr>
          <p:cNvPr id="11" name="圆角矩形 10"/>
          <p:cNvSpPr/>
          <p:nvPr/>
        </p:nvSpPr>
        <p:spPr>
          <a:xfrm>
            <a:off x="9036120" y="4534961"/>
            <a:ext cx="2361888" cy="504000"/>
          </a:xfrm>
          <a:prstGeom prst="roundRect">
            <a:avLst>
              <a:gd fmla="val 5000" name="adj"/>
            </a:avLst>
          </a:prstGeom>
          <a:solidFill>
            <a:srgbClr val="58AE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b="1" lang="zh-CN" smtClean="0" sz="2000"/>
              <a:t>多参加集体活动</a:t>
            </a:r>
          </a:p>
        </p:txBody>
      </p:sp>
    </p:spTree>
    <p:extLst>
      <p:ext uri="{BB962C8B-B14F-4D97-AF65-F5344CB8AC3E}">
        <p14:creationId val="3418493041"/>
      </p:ext>
    </p:extLst>
  </p:cSld>
  <p:clrMapOvr>
    <a:masterClrMapping/>
  </p:clrMapOvr>
  <p:transition>
    <p:push/>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372985" y="1160443"/>
            <a:ext cx="10805160" cy="448056"/>
          </a:xfrm>
          <a:prstGeom prst="rect">
            <a:avLst/>
          </a:prstGeom>
        </p:spPr>
        <p:txBody>
          <a:bodyPr wrap="square">
            <a:spAutoFit/>
          </a:bodyPr>
          <a:lstStyle/>
          <a:p>
            <a:pPr>
              <a:lnSpc>
                <a:spcPct val="130000"/>
              </a:lnSpc>
            </a:pPr>
            <a:r>
              <a:rPr altLang="zh-CN" lang="en-US" smtClean="0">
                <a:solidFill>
                  <a:schemeClr val="bg1"/>
                </a:solidFill>
              </a:rPr>
              <a:t>4.2 行业/职业圈子的价值传播</a:t>
            </a:r>
          </a:p>
        </p:txBody>
      </p:sp>
      <p:sp>
        <p:nvSpPr>
          <p:cNvPr id="15" name="Oval 5"/>
          <p:cNvSpPr>
            <a:spLocks noChangeArrowheads="1"/>
          </p:cNvSpPr>
          <p:nvPr/>
        </p:nvSpPr>
        <p:spPr bwMode="auto">
          <a:xfrm>
            <a:off x="8494247" y="2985340"/>
            <a:ext cx="1957388" cy="1958975"/>
          </a:xfrm>
          <a:prstGeom prst="ellipse">
            <a:avLst/>
          </a:pr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6"/>
          <p:cNvSpPr/>
          <p:nvPr/>
        </p:nvSpPr>
        <p:spPr bwMode="auto">
          <a:xfrm>
            <a:off x="8559334" y="2848815"/>
            <a:ext cx="671513" cy="452438"/>
          </a:xfrm>
          <a:custGeom>
            <a:gdLst>
              <a:gd fmla="*/ 11 w 236" name="T0"/>
              <a:gd fmla="*/ 159 h 159" name="T1"/>
              <a:gd fmla="*/ 5 w 236" name="T2"/>
              <a:gd fmla="*/ 157 h 159" name="T3"/>
              <a:gd fmla="*/ 3 w 236" name="T4"/>
              <a:gd fmla="*/ 144 h 159" name="T5"/>
              <a:gd fmla="*/ 223 w 236" name="T6"/>
              <a:gd fmla="*/ 1 h 159" name="T7"/>
              <a:gd fmla="*/ 234 w 236" name="T8"/>
              <a:gd fmla="*/ 8 h 159" name="T9"/>
              <a:gd fmla="*/ 227 w 236" name="T10"/>
              <a:gd fmla="*/ 20 h 159" name="T11"/>
              <a:gd fmla="*/ 18 w 236" name="T12"/>
              <a:gd fmla="*/ 156 h 159" name="T13"/>
              <a:gd fmla="*/ 11 w 236" name="T14"/>
              <a:gd fmla="*/ 159 h 15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9" w="236">
                <a:moveTo>
                  <a:pt x="11" y="159"/>
                </a:moveTo>
                <a:cubicBezTo>
                  <a:pt x="9" y="159"/>
                  <a:pt x="7" y="159"/>
                  <a:pt x="5" y="157"/>
                </a:cubicBezTo>
                <a:cubicBezTo>
                  <a:pt x="1" y="154"/>
                  <a:pt x="0" y="148"/>
                  <a:pt x="3" y="144"/>
                </a:cubicBezTo>
                <a:cubicBezTo>
                  <a:pt x="58" y="73"/>
                  <a:pt x="136" y="23"/>
                  <a:pt x="223" y="1"/>
                </a:cubicBezTo>
                <a:cubicBezTo>
                  <a:pt x="228" y="0"/>
                  <a:pt x="233" y="3"/>
                  <a:pt x="234" y="8"/>
                </a:cubicBezTo>
                <a:cubicBezTo>
                  <a:pt x="236" y="13"/>
                  <a:pt x="232" y="18"/>
                  <a:pt x="227" y="20"/>
                </a:cubicBezTo>
                <a:cubicBezTo>
                  <a:pt x="145" y="40"/>
                  <a:pt x="71" y="89"/>
                  <a:pt x="18" y="156"/>
                </a:cubicBezTo>
                <a:cubicBezTo>
                  <a:pt x="17" y="158"/>
                  <a:pt x="14" y="159"/>
                  <a:pt x="11" y="159"/>
                </a:cubicBezTo>
                <a:close/>
              </a:path>
            </a:pathLst>
          </a:cu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7"/>
          <p:cNvSpPr/>
          <p:nvPr/>
        </p:nvSpPr>
        <p:spPr bwMode="auto">
          <a:xfrm>
            <a:off x="8324384" y="3448890"/>
            <a:ext cx="169863" cy="968375"/>
          </a:xfrm>
          <a:custGeom>
            <a:gdLst>
              <a:gd fmla="*/ 40 w 60" name="T0"/>
              <a:gd fmla="*/ 341 h 341" name="T1"/>
              <a:gd fmla="*/ 31 w 60" name="T2"/>
              <a:gd fmla="*/ 335 h 341" name="T3"/>
              <a:gd fmla="*/ 0 w 60" name="T4"/>
              <a:gd fmla="*/ 182 h 341" name="T5"/>
              <a:gd fmla="*/ 40 w 60" name="T6"/>
              <a:gd fmla="*/ 7 h 341" name="T7"/>
              <a:gd fmla="*/ 53 w 60" name="T8"/>
              <a:gd fmla="*/ 2 h 341" name="T9"/>
              <a:gd fmla="*/ 58 w 60" name="T10"/>
              <a:gd fmla="*/ 15 h 341" name="T11"/>
              <a:gd fmla="*/ 20 w 60" name="T12"/>
              <a:gd fmla="*/ 182 h 341" name="T13"/>
              <a:gd fmla="*/ 49 w 60" name="T14"/>
              <a:gd fmla="*/ 328 h 341" name="T15"/>
              <a:gd fmla="*/ 43 w 60" name="T16"/>
              <a:gd fmla="*/ 341 h 341" name="T17"/>
              <a:gd fmla="*/ 40 w 60" name="T18"/>
              <a:gd fmla="*/ 341 h 3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1" w="60">
                <a:moveTo>
                  <a:pt x="40" y="341"/>
                </a:moveTo>
                <a:cubicBezTo>
                  <a:pt x="36" y="341"/>
                  <a:pt x="32" y="339"/>
                  <a:pt x="31" y="335"/>
                </a:cubicBezTo>
                <a:cubicBezTo>
                  <a:pt x="11" y="287"/>
                  <a:pt x="0" y="235"/>
                  <a:pt x="0" y="182"/>
                </a:cubicBezTo>
                <a:cubicBezTo>
                  <a:pt x="0" y="120"/>
                  <a:pt x="14" y="61"/>
                  <a:pt x="40" y="7"/>
                </a:cubicBezTo>
                <a:cubicBezTo>
                  <a:pt x="43" y="2"/>
                  <a:pt x="48" y="0"/>
                  <a:pt x="53" y="2"/>
                </a:cubicBezTo>
                <a:cubicBezTo>
                  <a:pt x="58" y="4"/>
                  <a:pt x="60" y="10"/>
                  <a:pt x="58" y="15"/>
                </a:cubicBezTo>
                <a:cubicBezTo>
                  <a:pt x="33" y="67"/>
                  <a:pt x="20" y="123"/>
                  <a:pt x="20" y="182"/>
                </a:cubicBezTo>
                <a:cubicBezTo>
                  <a:pt x="20" y="232"/>
                  <a:pt x="30" y="282"/>
                  <a:pt x="49" y="328"/>
                </a:cubicBezTo>
                <a:cubicBezTo>
                  <a:pt x="51" y="333"/>
                  <a:pt x="48" y="339"/>
                  <a:pt x="43" y="341"/>
                </a:cubicBezTo>
                <a:cubicBezTo>
                  <a:pt x="42" y="341"/>
                  <a:pt x="41" y="341"/>
                  <a:pt x="40" y="341"/>
                </a:cubicBezTo>
                <a:close/>
              </a:path>
            </a:pathLst>
          </a:cu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8"/>
          <p:cNvSpPr/>
          <p:nvPr/>
        </p:nvSpPr>
        <p:spPr bwMode="auto">
          <a:xfrm>
            <a:off x="8543459" y="4599827"/>
            <a:ext cx="449263" cy="388938"/>
          </a:xfrm>
          <a:custGeom>
            <a:gdLst>
              <a:gd fmla="*/ 147 w 158" name="T0"/>
              <a:gd fmla="*/ 137 h 137" name="T1"/>
              <a:gd fmla="*/ 142 w 158" name="T2"/>
              <a:gd fmla="*/ 136 h 137" name="T3"/>
              <a:gd fmla="*/ 3 w 158" name="T4"/>
              <a:gd fmla="*/ 17 h 137" name="T5"/>
              <a:gd fmla="*/ 5 w 158" name="T6"/>
              <a:gd fmla="*/ 4 h 137" name="T7"/>
              <a:gd fmla="*/ 18 w 158" name="T8"/>
              <a:gd fmla="*/ 6 h 137" name="T9"/>
              <a:gd fmla="*/ 151 w 158" name="T10"/>
              <a:gd fmla="*/ 118 h 137" name="T11"/>
              <a:gd fmla="*/ 156 w 158" name="T12"/>
              <a:gd fmla="*/ 131 h 137" name="T13"/>
              <a:gd fmla="*/ 147 w 158" name="T14"/>
              <a:gd fmla="*/ 137 h 13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7" w="158">
                <a:moveTo>
                  <a:pt x="147" y="137"/>
                </a:moveTo>
                <a:cubicBezTo>
                  <a:pt x="145" y="137"/>
                  <a:pt x="144" y="136"/>
                  <a:pt x="142" y="136"/>
                </a:cubicBezTo>
                <a:cubicBezTo>
                  <a:pt x="88" y="108"/>
                  <a:pt x="40" y="66"/>
                  <a:pt x="3" y="17"/>
                </a:cubicBezTo>
                <a:cubicBezTo>
                  <a:pt x="0" y="13"/>
                  <a:pt x="1" y="7"/>
                  <a:pt x="5" y="4"/>
                </a:cubicBezTo>
                <a:cubicBezTo>
                  <a:pt x="9" y="0"/>
                  <a:pt x="15" y="1"/>
                  <a:pt x="18" y="6"/>
                </a:cubicBezTo>
                <a:cubicBezTo>
                  <a:pt x="53" y="53"/>
                  <a:pt x="99" y="92"/>
                  <a:pt x="151" y="118"/>
                </a:cubicBezTo>
                <a:cubicBezTo>
                  <a:pt x="156" y="121"/>
                  <a:pt x="158" y="127"/>
                  <a:pt x="156" y="131"/>
                </a:cubicBezTo>
                <a:cubicBezTo>
                  <a:pt x="154" y="135"/>
                  <a:pt x="150" y="137"/>
                  <a:pt x="147" y="137"/>
                </a:cubicBezTo>
                <a:close/>
              </a:path>
            </a:pathLst>
          </a:cu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9"/>
          <p:cNvSpPr/>
          <p:nvPr/>
        </p:nvSpPr>
        <p:spPr bwMode="auto">
          <a:xfrm>
            <a:off x="9187984" y="4812552"/>
            <a:ext cx="1009650" cy="298450"/>
          </a:xfrm>
          <a:custGeom>
            <a:gdLst>
              <a:gd fmla="*/ 100 w 355" name="T0"/>
              <a:gd fmla="*/ 105 h 105" name="T1"/>
              <a:gd fmla="*/ 9 w 355" name="T2"/>
              <a:gd fmla="*/ 95 h 105" name="T3"/>
              <a:gd fmla="*/ 1 w 355" name="T4"/>
              <a:gd fmla="*/ 83 h 105" name="T5"/>
              <a:gd fmla="*/ 13 w 355" name="T6"/>
              <a:gd fmla="*/ 76 h 105" name="T7"/>
              <a:gd fmla="*/ 100 w 355" name="T8"/>
              <a:gd fmla="*/ 86 h 105" name="T9"/>
              <a:gd fmla="*/ 338 w 355" name="T10"/>
              <a:gd fmla="*/ 4 h 105" name="T11"/>
              <a:gd fmla="*/ 352 w 355" name="T12"/>
              <a:gd fmla="*/ 5 h 105" name="T13"/>
              <a:gd fmla="*/ 350 w 355" name="T14"/>
              <a:gd fmla="*/ 19 h 105" name="T15"/>
              <a:gd fmla="*/ 100 w 355" name="T16"/>
              <a:gd fmla="*/ 105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355">
                <a:moveTo>
                  <a:pt x="100" y="105"/>
                </a:moveTo>
                <a:cubicBezTo>
                  <a:pt x="69" y="105"/>
                  <a:pt x="38" y="102"/>
                  <a:pt x="9" y="95"/>
                </a:cubicBezTo>
                <a:cubicBezTo>
                  <a:pt x="3" y="94"/>
                  <a:pt x="0" y="88"/>
                  <a:pt x="1" y="83"/>
                </a:cubicBezTo>
                <a:cubicBezTo>
                  <a:pt x="3" y="78"/>
                  <a:pt x="8" y="75"/>
                  <a:pt x="13" y="76"/>
                </a:cubicBezTo>
                <a:cubicBezTo>
                  <a:pt x="41" y="83"/>
                  <a:pt x="71" y="86"/>
                  <a:pt x="100" y="86"/>
                </a:cubicBezTo>
                <a:cubicBezTo>
                  <a:pt x="187" y="86"/>
                  <a:pt x="270" y="57"/>
                  <a:pt x="338" y="4"/>
                </a:cubicBezTo>
                <a:cubicBezTo>
                  <a:pt x="342" y="0"/>
                  <a:pt x="348" y="1"/>
                  <a:pt x="352" y="5"/>
                </a:cubicBezTo>
                <a:cubicBezTo>
                  <a:pt x="355" y="9"/>
                  <a:pt x="354" y="16"/>
                  <a:pt x="350" y="19"/>
                </a:cubicBezTo>
                <a:cubicBezTo>
                  <a:pt x="278" y="75"/>
                  <a:pt x="192" y="105"/>
                  <a:pt x="100" y="105"/>
                </a:cubicBezTo>
                <a:close/>
              </a:path>
            </a:pathLst>
          </a:cu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0"/>
          <p:cNvSpPr/>
          <p:nvPr/>
        </p:nvSpPr>
        <p:spPr bwMode="auto">
          <a:xfrm>
            <a:off x="10330984" y="4085477"/>
            <a:ext cx="282575" cy="587375"/>
          </a:xfrm>
          <a:custGeom>
            <a:gdLst>
              <a:gd fmla="*/ 11 w 99" name="T0"/>
              <a:gd fmla="*/ 207 h 207" name="T1"/>
              <a:gd fmla="*/ 5 w 99" name="T2"/>
              <a:gd fmla="*/ 205 h 207" name="T3"/>
              <a:gd fmla="*/ 3 w 99" name="T4"/>
              <a:gd fmla="*/ 191 h 207" name="T5"/>
              <a:gd fmla="*/ 79 w 99" name="T6"/>
              <a:gd fmla="*/ 9 h 207" name="T7"/>
              <a:gd fmla="*/ 90 w 99" name="T8"/>
              <a:gd fmla="*/ 0 h 207" name="T9"/>
              <a:gd fmla="*/ 99 w 99" name="T10"/>
              <a:gd fmla="*/ 11 h 207" name="T11"/>
              <a:gd fmla="*/ 19 w 99" name="T12"/>
              <a:gd fmla="*/ 203 h 207" name="T13"/>
              <a:gd fmla="*/ 11 w 99" name="T14"/>
              <a:gd fmla="*/ 207 h 2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6" w="99">
                <a:moveTo>
                  <a:pt x="11" y="207"/>
                </a:moveTo>
                <a:cubicBezTo>
                  <a:pt x="9" y="207"/>
                  <a:pt x="7" y="206"/>
                  <a:pt x="5" y="205"/>
                </a:cubicBezTo>
                <a:cubicBezTo>
                  <a:pt x="1" y="202"/>
                  <a:pt x="0" y="195"/>
                  <a:pt x="3" y="191"/>
                </a:cubicBezTo>
                <a:cubicBezTo>
                  <a:pt x="44" y="138"/>
                  <a:pt x="70" y="75"/>
                  <a:pt x="79" y="9"/>
                </a:cubicBezTo>
                <a:cubicBezTo>
                  <a:pt x="80" y="3"/>
                  <a:pt x="85" y="0"/>
                  <a:pt x="90" y="0"/>
                </a:cubicBezTo>
                <a:cubicBezTo>
                  <a:pt x="95" y="1"/>
                  <a:pt x="99" y="6"/>
                  <a:pt x="99" y="11"/>
                </a:cubicBezTo>
                <a:cubicBezTo>
                  <a:pt x="89" y="81"/>
                  <a:pt x="62" y="147"/>
                  <a:pt x="19" y="203"/>
                </a:cubicBezTo>
                <a:cubicBezTo>
                  <a:pt x="17" y="206"/>
                  <a:pt x="14" y="207"/>
                  <a:pt x="11" y="207"/>
                </a:cubicBezTo>
                <a:close/>
              </a:path>
            </a:pathLst>
          </a:cu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11"/>
          <p:cNvSpPr/>
          <p:nvPr/>
        </p:nvSpPr>
        <p:spPr bwMode="auto">
          <a:xfrm>
            <a:off x="10330984" y="3252040"/>
            <a:ext cx="284163" cy="614363"/>
          </a:xfrm>
          <a:custGeom>
            <a:gdLst>
              <a:gd fmla="*/ 90 w 100" name="T0"/>
              <a:gd fmla="*/ 216 h 216" name="T1"/>
              <a:gd fmla="*/ 80 w 100" name="T2"/>
              <a:gd fmla="*/ 207 h 216" name="T3"/>
              <a:gd fmla="*/ 4 w 100" name="T4"/>
              <a:gd fmla="*/ 17 h 216" name="T5"/>
              <a:gd fmla="*/ 5 w 100" name="T6"/>
              <a:gd fmla="*/ 3 h 216" name="T7"/>
              <a:gd fmla="*/ 19 w 100" name="T8"/>
              <a:gd fmla="*/ 5 h 216" name="T9"/>
              <a:gd fmla="*/ 99 w 100" name="T10"/>
              <a:gd fmla="*/ 205 h 216" name="T11"/>
              <a:gd fmla="*/ 91 w 100" name="T12"/>
              <a:gd fmla="*/ 215 h 216" name="T13"/>
              <a:gd fmla="*/ 90 w 100" name="T14"/>
              <a:gd fmla="*/ 216 h 2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6" w="100">
                <a:moveTo>
                  <a:pt x="90" y="216"/>
                </a:moveTo>
                <a:cubicBezTo>
                  <a:pt x="85" y="216"/>
                  <a:pt x="81" y="212"/>
                  <a:pt x="80" y="207"/>
                </a:cubicBezTo>
                <a:cubicBezTo>
                  <a:pt x="72" y="138"/>
                  <a:pt x="46" y="72"/>
                  <a:pt x="4" y="17"/>
                </a:cubicBezTo>
                <a:cubicBezTo>
                  <a:pt x="0" y="13"/>
                  <a:pt x="1" y="7"/>
                  <a:pt x="5" y="3"/>
                </a:cubicBezTo>
                <a:cubicBezTo>
                  <a:pt x="10" y="0"/>
                  <a:pt x="16" y="1"/>
                  <a:pt x="19" y="5"/>
                </a:cubicBezTo>
                <a:cubicBezTo>
                  <a:pt x="63" y="63"/>
                  <a:pt x="91" y="132"/>
                  <a:pt x="99" y="205"/>
                </a:cubicBezTo>
                <a:cubicBezTo>
                  <a:pt x="100" y="210"/>
                  <a:pt x="96" y="215"/>
                  <a:pt x="91" y="215"/>
                </a:cubicBezTo>
                <a:cubicBezTo>
                  <a:pt x="91" y="216"/>
                  <a:pt x="90" y="216"/>
                  <a:pt x="90" y="216"/>
                </a:cubicBezTo>
                <a:close/>
              </a:path>
            </a:pathLst>
          </a:cu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12"/>
          <p:cNvSpPr/>
          <p:nvPr/>
        </p:nvSpPr>
        <p:spPr bwMode="auto">
          <a:xfrm>
            <a:off x="9492784" y="2817065"/>
            <a:ext cx="719138" cy="307975"/>
          </a:xfrm>
          <a:custGeom>
            <a:gdLst>
              <a:gd fmla="*/ 242 w 253" name="T0"/>
              <a:gd fmla="*/ 108 h 108" name="T1"/>
              <a:gd fmla="*/ 236 w 253" name="T2"/>
              <a:gd fmla="*/ 105 h 108" name="T3"/>
              <a:gd fmla="*/ 10 w 253" name="T4"/>
              <a:gd fmla="*/ 19 h 108" name="T5"/>
              <a:gd fmla="*/ 1 w 253" name="T6"/>
              <a:gd fmla="*/ 9 h 108" name="T7"/>
              <a:gd fmla="*/ 11 w 253" name="T8"/>
              <a:gd fmla="*/ 0 h 108" name="T9"/>
              <a:gd fmla="*/ 248 w 253" name="T10"/>
              <a:gd fmla="*/ 90 h 108" name="T11"/>
              <a:gd fmla="*/ 250 w 253" name="T12"/>
              <a:gd fmla="*/ 104 h 108" name="T13"/>
              <a:gd fmla="*/ 242 w 253" name="T14"/>
              <a:gd fmla="*/ 108 h 1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 w="253">
                <a:moveTo>
                  <a:pt x="242" y="108"/>
                </a:moveTo>
                <a:cubicBezTo>
                  <a:pt x="240" y="108"/>
                  <a:pt x="238" y="107"/>
                  <a:pt x="236" y="105"/>
                </a:cubicBezTo>
                <a:cubicBezTo>
                  <a:pt x="171" y="53"/>
                  <a:pt x="93" y="23"/>
                  <a:pt x="10" y="19"/>
                </a:cubicBezTo>
                <a:cubicBezTo>
                  <a:pt x="5" y="19"/>
                  <a:pt x="0" y="15"/>
                  <a:pt x="1" y="9"/>
                </a:cubicBezTo>
                <a:cubicBezTo>
                  <a:pt x="1" y="4"/>
                  <a:pt x="5" y="0"/>
                  <a:pt x="11" y="0"/>
                </a:cubicBezTo>
                <a:cubicBezTo>
                  <a:pt x="98" y="4"/>
                  <a:pt x="180" y="35"/>
                  <a:pt x="248" y="90"/>
                </a:cubicBezTo>
                <a:cubicBezTo>
                  <a:pt x="252" y="94"/>
                  <a:pt x="253" y="100"/>
                  <a:pt x="250" y="104"/>
                </a:cubicBezTo>
                <a:cubicBezTo>
                  <a:pt x="248" y="106"/>
                  <a:pt x="245" y="108"/>
                  <a:pt x="242" y="108"/>
                </a:cubicBezTo>
                <a:close/>
              </a:path>
            </a:pathLst>
          </a:cu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13"/>
          <p:cNvSpPr/>
          <p:nvPr/>
        </p:nvSpPr>
        <p:spPr bwMode="auto">
          <a:xfrm>
            <a:off x="7775109" y="2353515"/>
            <a:ext cx="3267075" cy="3325813"/>
          </a:xfrm>
          <a:custGeom>
            <a:gdLst>
              <a:gd fmla="*/ 1999 w 2058" name="T0"/>
              <a:gd fmla="*/ 989 h 2095" name="T1"/>
              <a:gd fmla="*/ 1130 w 2058" name="T2"/>
              <a:gd fmla="*/ 991 h 2095" name="T3"/>
              <a:gd fmla="*/ 2058 w 2058" name="T4"/>
              <a:gd fmla="*/ 106 h 2095" name="T5"/>
              <a:gd fmla="*/ 2024 w 2058" name="T6"/>
              <a:gd fmla="*/ 70 h 2095" name="T7"/>
              <a:gd fmla="*/ 1089 w 2058" name="T8"/>
              <a:gd fmla="*/ 962 h 2095" name="T9"/>
              <a:gd fmla="*/ 1007 w 2058" name="T10"/>
              <a:gd fmla="*/ 0 h 2095" name="T11"/>
              <a:gd fmla="*/ 958 w 2058" name="T12"/>
              <a:gd fmla="*/ 4 h 2095" name="T13"/>
              <a:gd fmla="*/ 1041 w 2058" name="T14"/>
              <a:gd fmla="*/ 967 h 2095" name="T15"/>
              <a:gd fmla="*/ 27 w 2058" name="T16"/>
              <a:gd fmla="*/ 289 h 2095" name="T17"/>
              <a:gd fmla="*/ 0 w 2058" name="T18"/>
              <a:gd fmla="*/ 330 h 2095" name="T19"/>
              <a:gd fmla="*/ 1025 w 2058" name="T20"/>
              <a:gd fmla="*/ 1014 h 2095" name="T21"/>
              <a:gd fmla="*/ 2 w 2058" name="T22"/>
              <a:gd fmla="*/ 1621 h 2095" name="T23"/>
              <a:gd fmla="*/ 27 w 2058" name="T24"/>
              <a:gd fmla="*/ 1662 h 2095" name="T25"/>
              <a:gd fmla="*/ 1023 w 2058" name="T26"/>
              <a:gd fmla="*/ 1071 h 2095" name="T27"/>
              <a:gd fmla="*/ 648 w 2058" name="T28"/>
              <a:gd fmla="*/ 2077 h 2095" name="T29"/>
              <a:gd fmla="*/ 693 w 2058" name="T30"/>
              <a:gd fmla="*/ 2095 h 2095" name="T31"/>
              <a:gd fmla="*/ 1080 w 2058" name="T32"/>
              <a:gd fmla="*/ 1059 h 2095" name="T33"/>
              <a:gd fmla="*/ 1727 w 2058" name="T34"/>
              <a:gd fmla="*/ 1700 h 2095" name="T35"/>
              <a:gd fmla="*/ 1761 w 2058" name="T36"/>
              <a:gd fmla="*/ 1666 h 2095" name="T37"/>
              <a:gd fmla="*/ 1128 w 2058" name="T38"/>
              <a:gd fmla="*/ 1039 h 2095" name="T39"/>
              <a:gd fmla="*/ 1999 w 2058" name="T40"/>
              <a:gd fmla="*/ 1037 h 2095" name="T41"/>
              <a:gd fmla="*/ 1999 w 2058" name="T42"/>
              <a:gd fmla="*/ 989 h 209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95" w="2058">
                <a:moveTo>
                  <a:pt x="1999" y="989"/>
                </a:moveTo>
                <a:lnTo>
                  <a:pt x="1130" y="991"/>
                </a:lnTo>
                <a:lnTo>
                  <a:pt x="2058" y="106"/>
                </a:lnTo>
                <a:lnTo>
                  <a:pt x="2024" y="70"/>
                </a:lnTo>
                <a:lnTo>
                  <a:pt x="1089" y="962"/>
                </a:lnTo>
                <a:lnTo>
                  <a:pt x="1007" y="0"/>
                </a:lnTo>
                <a:lnTo>
                  <a:pt x="958" y="4"/>
                </a:lnTo>
                <a:lnTo>
                  <a:pt x="1041" y="967"/>
                </a:lnTo>
                <a:lnTo>
                  <a:pt x="27" y="289"/>
                </a:lnTo>
                <a:lnTo>
                  <a:pt x="0" y="330"/>
                </a:lnTo>
                <a:lnTo>
                  <a:pt x="1025" y="1014"/>
                </a:lnTo>
                <a:lnTo>
                  <a:pt x="2" y="1621"/>
                </a:lnTo>
                <a:lnTo>
                  <a:pt x="27" y="1662"/>
                </a:lnTo>
                <a:lnTo>
                  <a:pt x="1023" y="1071"/>
                </a:lnTo>
                <a:lnTo>
                  <a:pt x="648" y="2077"/>
                </a:lnTo>
                <a:lnTo>
                  <a:pt x="693" y="2095"/>
                </a:lnTo>
                <a:lnTo>
                  <a:pt x="1080" y="1059"/>
                </a:lnTo>
                <a:lnTo>
                  <a:pt x="1727" y="1700"/>
                </a:lnTo>
                <a:lnTo>
                  <a:pt x="1761" y="1666"/>
                </a:lnTo>
                <a:lnTo>
                  <a:pt x="1128" y="1039"/>
                </a:lnTo>
                <a:lnTo>
                  <a:pt x="1999" y="1037"/>
                </a:lnTo>
                <a:lnTo>
                  <a:pt x="1999" y="989"/>
                </a:lnTo>
                <a:close/>
              </a:path>
            </a:pathLst>
          </a:cu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solidFill>
                <a:srgbClr val="86B74A"/>
              </a:solidFill>
            </a:endParaRPr>
          </a:p>
        </p:txBody>
      </p:sp>
      <p:sp>
        <p:nvSpPr>
          <p:cNvPr id="24" name="Oval 14"/>
          <p:cNvSpPr>
            <a:spLocks noChangeArrowheads="1"/>
          </p:cNvSpPr>
          <p:nvPr/>
        </p:nvSpPr>
        <p:spPr bwMode="auto">
          <a:xfrm>
            <a:off x="10527834" y="2158252"/>
            <a:ext cx="795338" cy="795338"/>
          </a:xfrm>
          <a:prstGeom prst="ellipse">
            <a:avLst/>
          </a:pr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Oval 15"/>
          <p:cNvSpPr>
            <a:spLocks noChangeArrowheads="1"/>
          </p:cNvSpPr>
          <p:nvPr/>
        </p:nvSpPr>
        <p:spPr bwMode="auto">
          <a:xfrm>
            <a:off x="10797709" y="3590177"/>
            <a:ext cx="704850" cy="704850"/>
          </a:xfrm>
          <a:prstGeom prst="ellipse">
            <a:avLst/>
          </a:pr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Oval 16"/>
          <p:cNvSpPr>
            <a:spLocks noChangeArrowheads="1"/>
          </p:cNvSpPr>
          <p:nvPr/>
        </p:nvSpPr>
        <p:spPr bwMode="auto">
          <a:xfrm>
            <a:off x="7368709" y="2436065"/>
            <a:ext cx="855663" cy="855663"/>
          </a:xfrm>
          <a:prstGeom prst="ellipse">
            <a:avLst/>
          </a:pr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Oval 17"/>
          <p:cNvSpPr>
            <a:spLocks noChangeArrowheads="1"/>
          </p:cNvSpPr>
          <p:nvPr/>
        </p:nvSpPr>
        <p:spPr bwMode="auto">
          <a:xfrm>
            <a:off x="9008597" y="1831227"/>
            <a:ext cx="654050" cy="654050"/>
          </a:xfrm>
          <a:prstGeom prst="ellipse">
            <a:avLst/>
          </a:pr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Oval 18"/>
          <p:cNvSpPr>
            <a:spLocks noChangeArrowheads="1"/>
          </p:cNvSpPr>
          <p:nvPr/>
        </p:nvSpPr>
        <p:spPr bwMode="auto">
          <a:xfrm>
            <a:off x="10370672" y="4822077"/>
            <a:ext cx="654050" cy="652463"/>
          </a:xfrm>
          <a:prstGeom prst="ellipse">
            <a:avLst/>
          </a:pr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Oval 19"/>
          <p:cNvSpPr>
            <a:spLocks noChangeArrowheads="1"/>
          </p:cNvSpPr>
          <p:nvPr/>
        </p:nvSpPr>
        <p:spPr bwMode="auto">
          <a:xfrm>
            <a:off x="8321209" y="5258640"/>
            <a:ext cx="1035050" cy="1035050"/>
          </a:xfrm>
          <a:prstGeom prst="ellipse">
            <a:avLst/>
          </a:pr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Oval 20"/>
          <p:cNvSpPr>
            <a:spLocks noChangeArrowheads="1"/>
          </p:cNvSpPr>
          <p:nvPr/>
        </p:nvSpPr>
        <p:spPr bwMode="auto">
          <a:xfrm>
            <a:off x="7368709" y="4585540"/>
            <a:ext cx="714375" cy="712788"/>
          </a:xfrm>
          <a:prstGeom prst="ellipse">
            <a:avLst/>
          </a:prstGeom>
          <a:solidFill>
            <a:srgbClr val="86B7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23"/>
          <p:cNvSpPr>
            <a:spLocks noEditPoints="1"/>
          </p:cNvSpPr>
          <p:nvPr/>
        </p:nvSpPr>
        <p:spPr bwMode="auto">
          <a:xfrm>
            <a:off x="10786597" y="2294777"/>
            <a:ext cx="284163" cy="508000"/>
          </a:xfrm>
          <a:custGeom>
            <a:gdLst>
              <a:gd fmla="*/ 83 w 100" name="T0"/>
              <a:gd fmla="*/ 1 h 179" name="T1"/>
              <a:gd fmla="*/ 17 w 100" name="T2"/>
              <a:gd fmla="*/ 0 h 179" name="T3"/>
              <a:gd fmla="*/ 0 w 100" name="T4"/>
              <a:gd fmla="*/ 17 h 179" name="T5"/>
              <a:gd fmla="*/ 0 w 100" name="T6"/>
              <a:gd fmla="*/ 162 h 179" name="T7"/>
              <a:gd fmla="*/ 17 w 100" name="T8"/>
              <a:gd fmla="*/ 179 h 179" name="T9"/>
              <a:gd fmla="*/ 83 w 100" name="T10"/>
              <a:gd fmla="*/ 179 h 179" name="T11"/>
              <a:gd fmla="*/ 100 w 100" name="T12"/>
              <a:gd fmla="*/ 162 h 179" name="T13"/>
              <a:gd fmla="*/ 100 w 100" name="T14"/>
              <a:gd fmla="*/ 17 h 179" name="T15"/>
              <a:gd fmla="*/ 83 w 100" name="T16"/>
              <a:gd fmla="*/ 1 h 179" name="T17"/>
              <a:gd fmla="*/ 56 w 100" name="T18"/>
              <a:gd fmla="*/ 161 h 179" name="T19"/>
              <a:gd fmla="*/ 56 w 100" name="T20"/>
              <a:gd fmla="*/ 168 h 179" name="T21"/>
              <a:gd fmla="*/ 44 w 100" name="T22"/>
              <a:gd fmla="*/ 168 h 179" name="T23"/>
              <a:gd fmla="*/ 44 w 100" name="T24"/>
              <a:gd fmla="*/ 161 h 179" name="T25"/>
              <a:gd fmla="*/ 43 w 100" name="T26"/>
              <a:gd fmla="*/ 161 h 179" name="T27"/>
              <a:gd fmla="*/ 50 w 100" name="T28"/>
              <a:gd fmla="*/ 154 h 179" name="T29"/>
              <a:gd fmla="*/ 57 w 100" name="T30"/>
              <a:gd fmla="*/ 161 h 179" name="T31"/>
              <a:gd fmla="*/ 56 w 100" name="T32"/>
              <a:gd fmla="*/ 161 h 179" name="T33"/>
              <a:gd fmla="*/ 90 w 100" name="T34"/>
              <a:gd fmla="*/ 145 h 179" name="T35"/>
              <a:gd fmla="*/ 10 w 100" name="T36"/>
              <a:gd fmla="*/ 145 h 179" name="T37"/>
              <a:gd fmla="*/ 10 w 100" name="T38"/>
              <a:gd fmla="*/ 21 h 179" name="T39"/>
              <a:gd fmla="*/ 90 w 100" name="T40"/>
              <a:gd fmla="*/ 21 h 179" name="T41"/>
              <a:gd fmla="*/ 90 w 100" name="T42"/>
              <a:gd fmla="*/ 145 h 1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79" w="100">
                <a:moveTo>
                  <a:pt x="83" y="1"/>
                </a:moveTo>
                <a:cubicBezTo>
                  <a:pt x="17" y="0"/>
                  <a:pt x="17" y="0"/>
                  <a:pt x="17" y="0"/>
                </a:cubicBezTo>
                <a:cubicBezTo>
                  <a:pt x="8" y="0"/>
                  <a:pt x="0" y="8"/>
                  <a:pt x="0" y="17"/>
                </a:cubicBezTo>
                <a:cubicBezTo>
                  <a:pt x="0" y="162"/>
                  <a:pt x="0" y="162"/>
                  <a:pt x="0" y="162"/>
                </a:cubicBezTo>
                <a:cubicBezTo>
                  <a:pt x="0" y="171"/>
                  <a:pt x="8" y="179"/>
                  <a:pt x="17" y="179"/>
                </a:cubicBezTo>
                <a:cubicBezTo>
                  <a:pt x="83" y="179"/>
                  <a:pt x="83" y="179"/>
                  <a:pt x="83" y="179"/>
                </a:cubicBezTo>
                <a:cubicBezTo>
                  <a:pt x="92" y="179"/>
                  <a:pt x="100" y="171"/>
                  <a:pt x="100" y="162"/>
                </a:cubicBezTo>
                <a:cubicBezTo>
                  <a:pt x="100" y="17"/>
                  <a:pt x="100" y="17"/>
                  <a:pt x="100" y="17"/>
                </a:cubicBezTo>
                <a:cubicBezTo>
                  <a:pt x="100" y="8"/>
                  <a:pt x="93" y="1"/>
                  <a:pt x="83" y="1"/>
                </a:cubicBezTo>
                <a:close/>
                <a:moveTo>
                  <a:pt x="56" y="161"/>
                </a:moveTo>
                <a:cubicBezTo>
                  <a:pt x="56" y="168"/>
                  <a:pt x="56" y="168"/>
                  <a:pt x="56" y="168"/>
                </a:cubicBezTo>
                <a:cubicBezTo>
                  <a:pt x="44" y="168"/>
                  <a:pt x="44" y="168"/>
                  <a:pt x="44" y="168"/>
                </a:cubicBezTo>
                <a:cubicBezTo>
                  <a:pt x="44" y="161"/>
                  <a:pt x="44" y="161"/>
                  <a:pt x="44" y="161"/>
                </a:cubicBezTo>
                <a:cubicBezTo>
                  <a:pt x="43" y="161"/>
                  <a:pt x="43" y="161"/>
                  <a:pt x="43" y="161"/>
                </a:cubicBezTo>
                <a:cubicBezTo>
                  <a:pt x="50" y="154"/>
                  <a:pt x="50" y="154"/>
                  <a:pt x="50" y="154"/>
                </a:cubicBezTo>
                <a:cubicBezTo>
                  <a:pt x="57" y="161"/>
                  <a:pt x="57" y="161"/>
                  <a:pt x="57" y="161"/>
                </a:cubicBezTo>
                <a:lnTo>
                  <a:pt x="56" y="161"/>
                </a:lnTo>
                <a:close/>
                <a:moveTo>
                  <a:pt x="90" y="145"/>
                </a:moveTo>
                <a:cubicBezTo>
                  <a:pt x="10" y="145"/>
                  <a:pt x="10" y="145"/>
                  <a:pt x="10" y="145"/>
                </a:cubicBezTo>
                <a:cubicBezTo>
                  <a:pt x="10" y="21"/>
                  <a:pt x="10" y="21"/>
                  <a:pt x="10" y="21"/>
                </a:cubicBezTo>
                <a:cubicBezTo>
                  <a:pt x="90" y="21"/>
                  <a:pt x="90" y="21"/>
                  <a:pt x="90" y="21"/>
                </a:cubicBezTo>
                <a:lnTo>
                  <a:pt x="90" y="145"/>
                </a:lnTo>
                <a:close/>
              </a:path>
            </a:pathLst>
          </a:custGeom>
          <a:solidFill>
            <a:srgbClr val="F6F6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4"/>
          <p:cNvSpPr/>
          <p:nvPr/>
        </p:nvSpPr>
        <p:spPr bwMode="auto">
          <a:xfrm>
            <a:off x="7710022" y="2632915"/>
            <a:ext cx="381000" cy="369888"/>
          </a:xfrm>
          <a:custGeom>
            <a:gdLst>
              <a:gd fmla="*/ 95 w 134" name="T0"/>
              <a:gd fmla="*/ 50 h 130" name="T1"/>
              <a:gd fmla="*/ 92 w 134" name="T2"/>
              <a:gd fmla="*/ 50 h 130" name="T3"/>
              <a:gd fmla="*/ 92 w 134" name="T4"/>
              <a:gd fmla="*/ 48 h 130" name="T5"/>
              <a:gd fmla="*/ 42 w 134" name="T6"/>
              <a:gd fmla="*/ 0 h 130" name="T7"/>
              <a:gd fmla="*/ 0 w 134" name="T8"/>
              <a:gd fmla="*/ 23 h 130" name="T9"/>
              <a:gd fmla="*/ 26 w 134" name="T10"/>
              <a:gd fmla="*/ 38 h 130" name="T11"/>
              <a:gd fmla="*/ 38 w 134" name="T12"/>
              <a:gd fmla="*/ 70 h 130" name="T13"/>
              <a:gd fmla="*/ 38 w 134" name="T14"/>
              <a:gd fmla="*/ 73 h 130" name="T15"/>
              <a:gd fmla="*/ 69 w 134" name="T16"/>
              <a:gd fmla="*/ 119 h 130" name="T17"/>
              <a:gd fmla="*/ 68 w 134" name="T18"/>
              <a:gd fmla="*/ 130 h 130" name="T19"/>
              <a:gd fmla="*/ 95 w 134" name="T20"/>
              <a:gd fmla="*/ 130 h 130" name="T21"/>
              <a:gd fmla="*/ 134 w 134" name="T22"/>
              <a:gd fmla="*/ 90 h 130" name="T23"/>
              <a:gd fmla="*/ 95 w 134" name="T24"/>
              <a:gd fmla="*/ 50 h 1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0" w="134">
                <a:moveTo>
                  <a:pt x="95" y="50"/>
                </a:moveTo>
                <a:cubicBezTo>
                  <a:pt x="92" y="50"/>
                  <a:pt x="92" y="50"/>
                  <a:pt x="92" y="50"/>
                </a:cubicBezTo>
                <a:cubicBezTo>
                  <a:pt x="92" y="48"/>
                  <a:pt x="92" y="48"/>
                  <a:pt x="92" y="48"/>
                </a:cubicBezTo>
                <a:cubicBezTo>
                  <a:pt x="91" y="21"/>
                  <a:pt x="70" y="0"/>
                  <a:pt x="42" y="0"/>
                </a:cubicBezTo>
                <a:cubicBezTo>
                  <a:pt x="25" y="0"/>
                  <a:pt x="9" y="9"/>
                  <a:pt x="0" y="23"/>
                </a:cubicBezTo>
                <a:cubicBezTo>
                  <a:pt x="10" y="25"/>
                  <a:pt x="19" y="31"/>
                  <a:pt x="26" y="38"/>
                </a:cubicBezTo>
                <a:cubicBezTo>
                  <a:pt x="34" y="47"/>
                  <a:pt x="38" y="58"/>
                  <a:pt x="38" y="70"/>
                </a:cubicBezTo>
                <a:cubicBezTo>
                  <a:pt x="38" y="71"/>
                  <a:pt x="38" y="72"/>
                  <a:pt x="38" y="73"/>
                </a:cubicBezTo>
                <a:cubicBezTo>
                  <a:pt x="57" y="81"/>
                  <a:pt x="69" y="98"/>
                  <a:pt x="69" y="119"/>
                </a:cubicBezTo>
                <a:cubicBezTo>
                  <a:pt x="69" y="122"/>
                  <a:pt x="69" y="126"/>
                  <a:pt x="68" y="130"/>
                </a:cubicBezTo>
                <a:cubicBezTo>
                  <a:pt x="95" y="130"/>
                  <a:pt x="95" y="130"/>
                  <a:pt x="95" y="130"/>
                </a:cubicBezTo>
                <a:cubicBezTo>
                  <a:pt x="117" y="130"/>
                  <a:pt x="134" y="112"/>
                  <a:pt x="134" y="90"/>
                </a:cubicBezTo>
                <a:cubicBezTo>
                  <a:pt x="134" y="68"/>
                  <a:pt x="117" y="50"/>
                  <a:pt x="95" y="50"/>
                </a:cubicBezTo>
                <a:close/>
              </a:path>
            </a:pathLst>
          </a:custGeom>
          <a:solidFill>
            <a:srgbClr val="F6F6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5"/>
          <p:cNvSpPr/>
          <p:nvPr/>
        </p:nvSpPr>
        <p:spPr bwMode="auto">
          <a:xfrm>
            <a:off x="7459197" y="2726577"/>
            <a:ext cx="415925" cy="277813"/>
          </a:xfrm>
          <a:custGeom>
            <a:gdLst>
              <a:gd fmla="*/ 116 w 146" name="T0"/>
              <a:gd fmla="*/ 48 h 98" name="T1"/>
              <a:gd fmla="*/ 114 w 146" name="T2"/>
              <a:gd fmla="*/ 48 h 98" name="T3"/>
              <a:gd fmla="*/ 114 w 146" name="T4"/>
              <a:gd fmla="*/ 45 h 98" name="T5"/>
              <a:gd fmla="*/ 115 w 146" name="T6"/>
              <a:gd fmla="*/ 39 h 98" name="T7"/>
              <a:gd fmla="*/ 82 w 146" name="T8"/>
              <a:gd fmla="*/ 0 h 98" name="T9"/>
              <a:gd fmla="*/ 82 w 146" name="T10"/>
              <a:gd fmla="*/ 0 h 98" name="T11"/>
              <a:gd fmla="*/ 80 w 146" name="T12"/>
              <a:gd fmla="*/ 0 h 98" name="T13"/>
              <a:gd fmla="*/ 76 w 146" name="T14"/>
              <a:gd fmla="*/ 0 h 98" name="T15"/>
              <a:gd fmla="*/ 38 w 146" name="T16"/>
              <a:gd fmla="*/ 30 h 98" name="T17"/>
              <a:gd fmla="*/ 37 w 146" name="T18"/>
              <a:gd fmla="*/ 32 h 98" name="T19"/>
              <a:gd fmla="*/ 35 w 146" name="T20"/>
              <a:gd fmla="*/ 32 h 98" name="T21"/>
              <a:gd fmla="*/ 33 w 146" name="T22"/>
              <a:gd fmla="*/ 32 h 98" name="T23"/>
              <a:gd fmla="*/ 0 w 146" name="T24"/>
              <a:gd fmla="*/ 65 h 98" name="T25"/>
              <a:gd fmla="*/ 33 w 146" name="T26"/>
              <a:gd fmla="*/ 98 h 98" name="T27"/>
              <a:gd fmla="*/ 144 w 146" name="T28"/>
              <a:gd fmla="*/ 98 h 98" name="T29"/>
              <a:gd fmla="*/ 146 w 146" name="T30"/>
              <a:gd fmla="*/ 86 h 98" name="T31"/>
              <a:gd fmla="*/ 116 w 146" name="T32"/>
              <a:gd fmla="*/ 48 h 9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8" w="146">
                <a:moveTo>
                  <a:pt x="116" y="48"/>
                </a:moveTo>
                <a:cubicBezTo>
                  <a:pt x="114" y="48"/>
                  <a:pt x="114" y="48"/>
                  <a:pt x="114" y="48"/>
                </a:cubicBezTo>
                <a:cubicBezTo>
                  <a:pt x="114" y="45"/>
                  <a:pt x="114" y="45"/>
                  <a:pt x="114" y="45"/>
                </a:cubicBezTo>
                <a:cubicBezTo>
                  <a:pt x="115" y="43"/>
                  <a:pt x="115" y="41"/>
                  <a:pt x="115" y="39"/>
                </a:cubicBezTo>
                <a:cubicBezTo>
                  <a:pt x="115" y="19"/>
                  <a:pt x="101" y="3"/>
                  <a:pt x="82" y="0"/>
                </a:cubicBezTo>
                <a:cubicBezTo>
                  <a:pt x="82" y="0"/>
                  <a:pt x="82" y="0"/>
                  <a:pt x="82" y="0"/>
                </a:cubicBezTo>
                <a:cubicBezTo>
                  <a:pt x="80" y="0"/>
                  <a:pt x="80" y="0"/>
                  <a:pt x="80" y="0"/>
                </a:cubicBezTo>
                <a:cubicBezTo>
                  <a:pt x="79" y="0"/>
                  <a:pt x="77" y="0"/>
                  <a:pt x="76" y="0"/>
                </a:cubicBezTo>
                <a:cubicBezTo>
                  <a:pt x="58" y="0"/>
                  <a:pt x="42" y="12"/>
                  <a:pt x="38" y="30"/>
                </a:cubicBezTo>
                <a:cubicBezTo>
                  <a:pt x="37" y="32"/>
                  <a:pt x="37" y="32"/>
                  <a:pt x="37" y="32"/>
                </a:cubicBezTo>
                <a:cubicBezTo>
                  <a:pt x="35" y="32"/>
                  <a:pt x="35" y="32"/>
                  <a:pt x="35" y="32"/>
                </a:cubicBezTo>
                <a:cubicBezTo>
                  <a:pt x="34" y="32"/>
                  <a:pt x="33" y="32"/>
                  <a:pt x="33" y="32"/>
                </a:cubicBezTo>
                <a:cubicBezTo>
                  <a:pt x="14" y="32"/>
                  <a:pt x="0" y="47"/>
                  <a:pt x="0" y="65"/>
                </a:cubicBezTo>
                <a:cubicBezTo>
                  <a:pt x="0" y="83"/>
                  <a:pt x="14" y="98"/>
                  <a:pt x="33" y="98"/>
                </a:cubicBezTo>
                <a:cubicBezTo>
                  <a:pt x="144" y="98"/>
                  <a:pt x="144" y="98"/>
                  <a:pt x="144" y="98"/>
                </a:cubicBezTo>
                <a:cubicBezTo>
                  <a:pt x="145" y="94"/>
                  <a:pt x="146" y="90"/>
                  <a:pt x="146" y="86"/>
                </a:cubicBezTo>
                <a:cubicBezTo>
                  <a:pt x="146" y="68"/>
                  <a:pt x="134" y="53"/>
                  <a:pt x="116" y="48"/>
                </a:cubicBezTo>
                <a:close/>
              </a:path>
            </a:pathLst>
          </a:custGeom>
          <a:solidFill>
            <a:srgbClr val="F6F6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7"/>
          <p:cNvSpPr/>
          <p:nvPr/>
        </p:nvSpPr>
        <p:spPr bwMode="auto">
          <a:xfrm>
            <a:off x="9187984" y="2050302"/>
            <a:ext cx="298450" cy="122238"/>
          </a:xfrm>
          <a:custGeom>
            <a:gdLst>
              <a:gd fmla="*/ 105 w 105" name="T0"/>
              <a:gd fmla="*/ 3 h 43" name="T1"/>
              <a:gd fmla="*/ 96 w 105" name="T2"/>
              <a:gd fmla="*/ 0 h 43" name="T3"/>
              <a:gd fmla="*/ 7 w 105" name="T4"/>
              <a:gd fmla="*/ 0 h 43" name="T5"/>
              <a:gd fmla="*/ 0 w 105" name="T6"/>
              <a:gd fmla="*/ 2 h 43" name="T7"/>
              <a:gd fmla="*/ 51 w 105" name="T8"/>
              <a:gd fmla="*/ 43 h 43" name="T9"/>
              <a:gd fmla="*/ 105 w 105" name="T10"/>
              <a:gd fmla="*/ 3 h 43" name="T11"/>
            </a:gdLst>
            <a:cxnLst>
              <a:cxn ang="0">
                <a:pos x="T0" y="T1"/>
              </a:cxn>
              <a:cxn ang="0">
                <a:pos x="T2" y="T3"/>
              </a:cxn>
              <a:cxn ang="0">
                <a:pos x="T4" y="T5"/>
              </a:cxn>
              <a:cxn ang="0">
                <a:pos x="T6" y="T7"/>
              </a:cxn>
              <a:cxn ang="0">
                <a:pos x="T8" y="T9"/>
              </a:cxn>
              <a:cxn ang="0">
                <a:pos x="T10" y="T11"/>
              </a:cxn>
            </a:cxnLst>
            <a:rect b="b" l="0" r="r" t="0"/>
            <a:pathLst>
              <a:path h="43" w="105">
                <a:moveTo>
                  <a:pt x="105" y="3"/>
                </a:moveTo>
                <a:cubicBezTo>
                  <a:pt x="102" y="1"/>
                  <a:pt x="99" y="0"/>
                  <a:pt x="96" y="0"/>
                </a:cubicBezTo>
                <a:cubicBezTo>
                  <a:pt x="7" y="0"/>
                  <a:pt x="7" y="0"/>
                  <a:pt x="7" y="0"/>
                </a:cubicBezTo>
                <a:cubicBezTo>
                  <a:pt x="5" y="0"/>
                  <a:pt x="2" y="1"/>
                  <a:pt x="0" y="2"/>
                </a:cubicBezTo>
                <a:cubicBezTo>
                  <a:pt x="51" y="43"/>
                  <a:pt x="51" y="43"/>
                  <a:pt x="51" y="43"/>
                </a:cubicBezTo>
                <a:lnTo>
                  <a:pt x="105" y="3"/>
                </a:lnTo>
                <a:close/>
              </a:path>
            </a:pathLst>
          </a:custGeom>
          <a:solidFill>
            <a:srgbClr val="F6F6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8"/>
          <p:cNvSpPr/>
          <p:nvPr/>
        </p:nvSpPr>
        <p:spPr bwMode="auto">
          <a:xfrm>
            <a:off x="9399122" y="2072527"/>
            <a:ext cx="101600" cy="173038"/>
          </a:xfrm>
          <a:custGeom>
            <a:gdLst>
              <a:gd fmla="*/ 35 w 36" name="T0"/>
              <a:gd fmla="*/ 0 h 61" name="T1"/>
              <a:gd fmla="*/ 0 w 36" name="T2"/>
              <a:gd fmla="*/ 26 h 61" name="T3"/>
              <a:gd fmla="*/ 34 w 36" name="T4"/>
              <a:gd fmla="*/ 61 h 61" name="T5"/>
              <a:gd fmla="*/ 36 w 36" name="T6"/>
              <a:gd fmla="*/ 55 h 61" name="T7"/>
              <a:gd fmla="*/ 36 w 36" name="T8"/>
              <a:gd fmla="*/ 5 h 61" name="T9"/>
              <a:gd fmla="*/ 35 w 36" name="T10"/>
              <a:gd fmla="*/ 0 h 61" name="T11"/>
            </a:gdLst>
            <a:cxnLst>
              <a:cxn ang="0">
                <a:pos x="T0" y="T1"/>
              </a:cxn>
              <a:cxn ang="0">
                <a:pos x="T2" y="T3"/>
              </a:cxn>
              <a:cxn ang="0">
                <a:pos x="T4" y="T5"/>
              </a:cxn>
              <a:cxn ang="0">
                <a:pos x="T6" y="T7"/>
              </a:cxn>
              <a:cxn ang="0">
                <a:pos x="T8" y="T9"/>
              </a:cxn>
              <a:cxn ang="0">
                <a:pos x="T10" y="T11"/>
              </a:cxn>
            </a:cxnLst>
            <a:rect b="b" l="0" r="r" t="0"/>
            <a:pathLst>
              <a:path h="61" w="36">
                <a:moveTo>
                  <a:pt x="35" y="0"/>
                </a:moveTo>
                <a:cubicBezTo>
                  <a:pt x="0" y="26"/>
                  <a:pt x="0" y="26"/>
                  <a:pt x="0" y="26"/>
                </a:cubicBezTo>
                <a:cubicBezTo>
                  <a:pt x="34" y="61"/>
                  <a:pt x="34" y="61"/>
                  <a:pt x="34" y="61"/>
                </a:cubicBezTo>
                <a:cubicBezTo>
                  <a:pt x="35" y="60"/>
                  <a:pt x="36" y="57"/>
                  <a:pt x="36" y="55"/>
                </a:cubicBezTo>
                <a:cubicBezTo>
                  <a:pt x="36" y="5"/>
                  <a:pt x="36" y="5"/>
                  <a:pt x="36" y="5"/>
                </a:cubicBezTo>
                <a:cubicBezTo>
                  <a:pt x="36" y="3"/>
                  <a:pt x="35" y="2"/>
                  <a:pt x="35" y="0"/>
                </a:cubicBezTo>
                <a:close/>
              </a:path>
            </a:pathLst>
          </a:custGeom>
          <a:solidFill>
            <a:srgbClr val="F6F6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9"/>
          <p:cNvSpPr/>
          <p:nvPr/>
        </p:nvSpPr>
        <p:spPr bwMode="auto">
          <a:xfrm>
            <a:off x="9172109" y="2072527"/>
            <a:ext cx="101600" cy="179388"/>
          </a:xfrm>
          <a:custGeom>
            <a:gdLst>
              <a:gd fmla="*/ 1 w 36" name="T0"/>
              <a:gd fmla="*/ 0 h 63" name="T1"/>
              <a:gd fmla="*/ 0 w 36" name="T2"/>
              <a:gd fmla="*/ 6 h 63" name="T3"/>
              <a:gd fmla="*/ 0 w 36" name="T4"/>
              <a:gd fmla="*/ 56 h 63" name="T5"/>
              <a:gd fmla="*/ 2 w 36" name="T6"/>
              <a:gd fmla="*/ 63 h 63" name="T7"/>
              <a:gd fmla="*/ 36 w 36" name="T8"/>
              <a:gd fmla="*/ 28 h 63" name="T9"/>
              <a:gd fmla="*/ 1 w 36" name="T10"/>
              <a:gd fmla="*/ 0 h 63" name="T11"/>
            </a:gdLst>
            <a:cxnLst>
              <a:cxn ang="0">
                <a:pos x="T0" y="T1"/>
              </a:cxn>
              <a:cxn ang="0">
                <a:pos x="T2" y="T3"/>
              </a:cxn>
              <a:cxn ang="0">
                <a:pos x="T4" y="T5"/>
              </a:cxn>
              <a:cxn ang="0">
                <a:pos x="T6" y="T7"/>
              </a:cxn>
              <a:cxn ang="0">
                <a:pos x="T8" y="T9"/>
              </a:cxn>
              <a:cxn ang="0">
                <a:pos x="T10" y="T11"/>
              </a:cxn>
            </a:cxnLst>
            <a:rect b="b" l="0" r="r" t="0"/>
            <a:pathLst>
              <a:path h="62" w="36">
                <a:moveTo>
                  <a:pt x="1" y="0"/>
                </a:moveTo>
                <a:cubicBezTo>
                  <a:pt x="0" y="2"/>
                  <a:pt x="0" y="4"/>
                  <a:pt x="0" y="6"/>
                </a:cubicBezTo>
                <a:cubicBezTo>
                  <a:pt x="0" y="56"/>
                  <a:pt x="0" y="56"/>
                  <a:pt x="0" y="56"/>
                </a:cubicBezTo>
                <a:cubicBezTo>
                  <a:pt x="0" y="58"/>
                  <a:pt x="1" y="61"/>
                  <a:pt x="2" y="63"/>
                </a:cubicBezTo>
                <a:cubicBezTo>
                  <a:pt x="36" y="28"/>
                  <a:pt x="36" y="28"/>
                  <a:pt x="36" y="28"/>
                </a:cubicBezTo>
                <a:lnTo>
                  <a:pt x="1" y="0"/>
                </a:lnTo>
                <a:close/>
              </a:path>
            </a:pathLst>
          </a:custGeom>
          <a:solidFill>
            <a:srgbClr val="F6F6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0"/>
          <p:cNvSpPr/>
          <p:nvPr/>
        </p:nvSpPr>
        <p:spPr bwMode="auto">
          <a:xfrm>
            <a:off x="9194334" y="2159840"/>
            <a:ext cx="287338" cy="109538"/>
          </a:xfrm>
          <a:custGeom>
            <a:gdLst>
              <a:gd fmla="*/ 51 w 101" name="T0"/>
              <a:gd fmla="*/ 11 h 38" name="T1"/>
              <a:gd fmla="*/ 47 w 101" name="T2"/>
              <a:gd fmla="*/ 11 h 38" name="T3"/>
              <a:gd fmla="*/ 34 w 101" name="T4"/>
              <a:gd fmla="*/ 1 h 38" name="T5"/>
              <a:gd fmla="*/ 0 w 101" name="T6"/>
              <a:gd fmla="*/ 37 h 38" name="T7"/>
              <a:gd fmla="*/ 6 w 101" name="T8"/>
              <a:gd fmla="*/ 38 h 38" name="T9"/>
              <a:gd fmla="*/ 94 w 101" name="T10"/>
              <a:gd fmla="*/ 38 h 38" name="T11"/>
              <a:gd fmla="*/ 101 w 101" name="T12"/>
              <a:gd fmla="*/ 36 h 38" name="T13"/>
              <a:gd fmla="*/ 66 w 101" name="T14"/>
              <a:gd fmla="*/ 0 h 38" name="T15"/>
              <a:gd fmla="*/ 51 w 101" name="T16"/>
              <a:gd fmla="*/ 11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100">
                <a:moveTo>
                  <a:pt x="51" y="11"/>
                </a:moveTo>
                <a:cubicBezTo>
                  <a:pt x="50" y="12"/>
                  <a:pt x="48" y="12"/>
                  <a:pt x="47" y="11"/>
                </a:cubicBezTo>
                <a:cubicBezTo>
                  <a:pt x="34" y="1"/>
                  <a:pt x="34" y="1"/>
                  <a:pt x="34" y="1"/>
                </a:cubicBezTo>
                <a:cubicBezTo>
                  <a:pt x="0" y="37"/>
                  <a:pt x="0" y="37"/>
                  <a:pt x="0" y="37"/>
                </a:cubicBezTo>
                <a:cubicBezTo>
                  <a:pt x="2" y="38"/>
                  <a:pt x="4" y="38"/>
                  <a:pt x="6" y="38"/>
                </a:cubicBezTo>
                <a:cubicBezTo>
                  <a:pt x="94" y="38"/>
                  <a:pt x="94" y="38"/>
                  <a:pt x="94" y="38"/>
                </a:cubicBezTo>
                <a:cubicBezTo>
                  <a:pt x="97" y="38"/>
                  <a:pt x="99" y="37"/>
                  <a:pt x="101" y="36"/>
                </a:cubicBezTo>
                <a:cubicBezTo>
                  <a:pt x="66" y="0"/>
                  <a:pt x="66" y="0"/>
                  <a:pt x="66" y="0"/>
                </a:cubicBezTo>
                <a:lnTo>
                  <a:pt x="51" y="11"/>
                </a:lnTo>
                <a:close/>
              </a:path>
            </a:pathLst>
          </a:custGeom>
          <a:solidFill>
            <a:srgbClr val="F6F6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82" name="组合 81"/>
          <p:cNvGrpSpPr/>
          <p:nvPr/>
        </p:nvGrpSpPr>
        <p:grpSpPr>
          <a:xfrm>
            <a:off x="1479826" y="2593974"/>
            <a:ext cx="3880383" cy="485309"/>
            <a:chOff x="1601333" y="2042647"/>
            <a:chExt cx="3880383" cy="485309"/>
          </a:xfrm>
        </p:grpSpPr>
        <p:sp>
          <p:nvSpPr>
            <p:cNvPr id="68" name="剪去单角的矩形 67"/>
            <p:cNvSpPr/>
            <p:nvPr/>
          </p:nvSpPr>
          <p:spPr>
            <a:xfrm>
              <a:off x="2234548" y="2042647"/>
              <a:ext cx="3247168" cy="485308"/>
            </a:xfrm>
            <a:prstGeom prst="snip1Rect">
              <a:avLst>
                <a:gd fmla="val 24381" name="adj"/>
              </a:avLst>
            </a:prstGeom>
            <a:solidFill>
              <a:srgbClr val="86B74A"/>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68"/>
            <p:cNvSpPr/>
            <p:nvPr/>
          </p:nvSpPr>
          <p:spPr>
            <a:xfrm>
              <a:off x="1601333" y="2042648"/>
              <a:ext cx="633213" cy="485308"/>
            </a:xfrm>
            <a:prstGeom prst="rect">
              <a:avLst/>
            </a:prstGeom>
            <a:solidFill>
              <a:srgbClr val="EFF0F0"/>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chemeClr val="tx1">
                      <a:lumMod val="65000"/>
                      <a:lumOff val="35000"/>
                    </a:schemeClr>
                  </a:solidFill>
                  <a:latin charset="0" panose="020b0604020202020204" pitchFamily="34" typeface="Arial"/>
                  <a:ea charset="-122" pitchFamily="34" typeface="微软雅黑"/>
                  <a:cs charset="0" panose="020b0604020202020204" pitchFamily="34" typeface="Arial"/>
                </a:rPr>
                <a:t>1</a:t>
              </a:r>
            </a:p>
          </p:txBody>
        </p:sp>
        <p:sp>
          <p:nvSpPr>
            <p:cNvPr id="47" name="文本框 46"/>
            <p:cNvSpPr txBox="1"/>
            <p:nvPr/>
          </p:nvSpPr>
          <p:spPr>
            <a:xfrm>
              <a:off x="2396374" y="2094181"/>
              <a:ext cx="2214880" cy="396240"/>
            </a:xfrm>
            <a:prstGeom prst="rect">
              <a:avLst/>
            </a:prstGeom>
            <a:noFill/>
          </p:spPr>
          <p:txBody>
            <a:bodyPr rtlCol="0" wrap="none">
              <a:spAutoFit/>
            </a:bodyPr>
            <a:lstStyle/>
            <a:p>
              <a:pPr algn="ctr"/>
              <a:r>
                <a:rPr altLang="en-US" lang="zh-CN" smtClean="0" sz="2000">
                  <a:solidFill>
                    <a:schemeClr val="bg1"/>
                  </a:solidFill>
                </a:rPr>
                <a:t>充分利用网络便利</a:t>
              </a:r>
            </a:p>
          </p:txBody>
        </p:sp>
      </p:grpSp>
      <p:sp>
        <p:nvSpPr>
          <p:cNvPr id="70" name="Freeform 43"/>
          <p:cNvSpPr>
            <a:spLocks noEditPoints="1"/>
          </p:cNvSpPr>
          <p:nvPr/>
        </p:nvSpPr>
        <p:spPr bwMode="auto">
          <a:xfrm>
            <a:off x="8816790" y="3398791"/>
            <a:ext cx="1268120" cy="1127217"/>
          </a:xfrm>
          <a:custGeom>
            <a:gdLst>
              <a:gd fmla="*/ 135 w 152" name="T0"/>
              <a:gd fmla="*/ 104 h 135" name="T1"/>
              <a:gd fmla="*/ 152 w 152" name="T2"/>
              <a:gd fmla="*/ 104 h 135" name="T3"/>
              <a:gd fmla="*/ 128 w 152" name="T4"/>
              <a:gd fmla="*/ 126 h 135" name="T5"/>
              <a:gd fmla="*/ 82 w 152" name="T6"/>
              <a:gd fmla="*/ 135 h 135" name="T7"/>
              <a:gd fmla="*/ 38 w 152" name="T8"/>
              <a:gd fmla="*/ 128 h 135" name="T9"/>
              <a:gd fmla="*/ 9 w 152" name="T10"/>
              <a:gd fmla="*/ 104 h 135" name="T11"/>
              <a:gd fmla="*/ 0 w 152" name="T12"/>
              <a:gd fmla="*/ 71 h 135" name="T13"/>
              <a:gd fmla="*/ 11 w 152" name="T14"/>
              <a:gd fmla="*/ 34 h 135" name="T15"/>
              <a:gd fmla="*/ 39 w 152" name="T16"/>
              <a:gd fmla="*/ 9 h 135" name="T17"/>
              <a:gd fmla="*/ 81 w 152" name="T18"/>
              <a:gd fmla="*/ 0 h 135" name="T19"/>
              <a:gd fmla="*/ 116 w 152" name="T20"/>
              <a:gd fmla="*/ 7 h 135" name="T21"/>
              <a:gd fmla="*/ 140 w 152" name="T22"/>
              <a:gd fmla="*/ 27 h 135" name="T23"/>
              <a:gd fmla="*/ 148 w 152" name="T24"/>
              <a:gd fmla="*/ 55 h 135" name="T25"/>
              <a:gd fmla="*/ 135 w 152" name="T26"/>
              <a:gd fmla="*/ 87 h 135" name="T27"/>
              <a:gd fmla="*/ 96 w 152" name="T28"/>
              <a:gd fmla="*/ 105 h 135" name="T29"/>
              <a:gd fmla="*/ 86 w 152" name="T30"/>
              <a:gd fmla="*/ 103 h 135" name="T31"/>
              <a:gd fmla="*/ 82 w 152" name="T32"/>
              <a:gd fmla="*/ 97 h 135" name="T33"/>
              <a:gd fmla="*/ 60 w 152" name="T34"/>
              <a:gd fmla="*/ 105 h 135" name="T35"/>
              <a:gd fmla="*/ 38 w 152" name="T36"/>
              <a:gd fmla="*/ 97 h 135" name="T37"/>
              <a:gd fmla="*/ 30 w 152" name="T38"/>
              <a:gd fmla="*/ 76 h 135" name="T39"/>
              <a:gd fmla="*/ 40 w 152" name="T40"/>
              <a:gd fmla="*/ 46 h 135" name="T41"/>
              <a:gd fmla="*/ 72 w 152" name="T42"/>
              <a:gd fmla="*/ 29 h 135" name="T43"/>
              <a:gd fmla="*/ 93 w 152" name="T44"/>
              <a:gd fmla="*/ 39 h 135" name="T45"/>
              <a:gd fmla="*/ 95 w 152" name="T46"/>
              <a:gd fmla="*/ 31 h 135" name="T47"/>
              <a:gd fmla="*/ 116 w 152" name="T48"/>
              <a:gd fmla="*/ 31 h 135" name="T49"/>
              <a:gd fmla="*/ 104 w 152" name="T50"/>
              <a:gd fmla="*/ 81 h 135" name="T51"/>
              <a:gd fmla="*/ 103 w 152" name="T52"/>
              <a:gd fmla="*/ 87 h 135" name="T53"/>
              <a:gd fmla="*/ 104 w 152" name="T54"/>
              <a:gd fmla="*/ 90 h 135" name="T55"/>
              <a:gd fmla="*/ 106 w 152" name="T56"/>
              <a:gd fmla="*/ 91 h 135" name="T57"/>
              <a:gd fmla="*/ 116 w 152" name="T58"/>
              <a:gd fmla="*/ 87 h 135" name="T59"/>
              <a:gd fmla="*/ 129 w 152" name="T60"/>
              <a:gd fmla="*/ 72 h 135" name="T61"/>
              <a:gd fmla="*/ 134 w 152" name="T62"/>
              <a:gd fmla="*/ 54 h 135" name="T63"/>
              <a:gd fmla="*/ 120 w 152" name="T64"/>
              <a:gd fmla="*/ 25 h 135" name="T65"/>
              <a:gd fmla="*/ 81 w 152" name="T66"/>
              <a:gd fmla="*/ 13 h 135" name="T67"/>
              <a:gd fmla="*/ 44 w 152" name="T68"/>
              <a:gd fmla="*/ 21 h 135" name="T69"/>
              <a:gd fmla="*/ 22 w 152" name="T70"/>
              <a:gd fmla="*/ 43 h 135" name="T71"/>
              <a:gd fmla="*/ 15 w 152" name="T72"/>
              <a:gd fmla="*/ 72 h 135" name="T73"/>
              <a:gd fmla="*/ 23 w 152" name="T74"/>
              <a:gd fmla="*/ 99 h 135" name="T75"/>
              <a:gd fmla="*/ 46 w 152" name="T76"/>
              <a:gd fmla="*/ 117 h 135" name="T77"/>
              <a:gd fmla="*/ 81 w 152" name="T78"/>
              <a:gd fmla="*/ 122 h 135" name="T79"/>
              <a:gd fmla="*/ 113 w 152" name="T80"/>
              <a:gd fmla="*/ 118 h 135" name="T81"/>
              <a:gd fmla="*/ 135 w 152" name="T82"/>
              <a:gd fmla="*/ 104 h 135" name="T83"/>
              <a:gd fmla="*/ 50 w 152" name="T84"/>
              <a:gd fmla="*/ 75 h 135" name="T85"/>
              <a:gd fmla="*/ 54 w 152" name="T86"/>
              <a:gd fmla="*/ 88 h 135" name="T87"/>
              <a:gd fmla="*/ 64 w 152" name="T88"/>
              <a:gd fmla="*/ 92 h 135" name="T89"/>
              <a:gd fmla="*/ 73 w 152" name="T90"/>
              <a:gd fmla="*/ 90 h 135" name="T91"/>
              <a:gd fmla="*/ 79 w 152" name="T92"/>
              <a:gd fmla="*/ 86 h 135" name="T93"/>
              <a:gd fmla="*/ 86 w 152" name="T94"/>
              <a:gd fmla="*/ 73 h 135" name="T95"/>
              <a:gd fmla="*/ 89 w 152" name="T96"/>
              <a:gd fmla="*/ 58 h 135" name="T97"/>
              <a:gd fmla="*/ 85 w 152" name="T98"/>
              <a:gd fmla="*/ 46 h 135" name="T99"/>
              <a:gd fmla="*/ 74 w 152" name="T100"/>
              <a:gd fmla="*/ 42 h 135" name="T101"/>
              <a:gd fmla="*/ 62 w 152" name="T102"/>
              <a:gd fmla="*/ 46 h 135" name="T103"/>
              <a:gd fmla="*/ 53 w 152" name="T104"/>
              <a:gd fmla="*/ 60 h 135" name="T105"/>
              <a:gd fmla="*/ 50 w 152" name="T106"/>
              <a:gd fmla="*/ 75 h 13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5" w="152">
                <a:moveTo>
                  <a:pt x="135" y="104"/>
                </a:moveTo>
                <a:cubicBezTo>
                  <a:pt x="152" y="104"/>
                  <a:pt x="152" y="104"/>
                  <a:pt x="152" y="104"/>
                </a:cubicBezTo>
                <a:cubicBezTo>
                  <a:pt x="147" y="113"/>
                  <a:pt x="139" y="121"/>
                  <a:pt x="128" y="126"/>
                </a:cubicBezTo>
                <a:cubicBezTo>
                  <a:pt x="115" y="132"/>
                  <a:pt x="100" y="135"/>
                  <a:pt x="82" y="135"/>
                </a:cubicBezTo>
                <a:cubicBezTo>
                  <a:pt x="65" y="135"/>
                  <a:pt x="50" y="133"/>
                  <a:pt x="38" y="128"/>
                </a:cubicBezTo>
                <a:cubicBezTo>
                  <a:pt x="25" y="122"/>
                  <a:pt x="16" y="115"/>
                  <a:pt x="9" y="104"/>
                </a:cubicBezTo>
                <a:cubicBezTo>
                  <a:pt x="3" y="94"/>
                  <a:pt x="0" y="83"/>
                  <a:pt x="0" y="71"/>
                </a:cubicBezTo>
                <a:cubicBezTo>
                  <a:pt x="0" y="58"/>
                  <a:pt x="4" y="46"/>
                  <a:pt x="11" y="34"/>
                </a:cubicBezTo>
                <a:cubicBezTo>
                  <a:pt x="18" y="23"/>
                  <a:pt x="27" y="15"/>
                  <a:pt x="39" y="9"/>
                </a:cubicBezTo>
                <a:cubicBezTo>
                  <a:pt x="51" y="3"/>
                  <a:pt x="65" y="0"/>
                  <a:pt x="81" y="0"/>
                </a:cubicBezTo>
                <a:cubicBezTo>
                  <a:pt x="94" y="0"/>
                  <a:pt x="106" y="3"/>
                  <a:pt x="116" y="7"/>
                </a:cubicBezTo>
                <a:cubicBezTo>
                  <a:pt x="126" y="12"/>
                  <a:pt x="134" y="18"/>
                  <a:pt x="140" y="27"/>
                </a:cubicBezTo>
                <a:cubicBezTo>
                  <a:pt x="145" y="35"/>
                  <a:pt x="148" y="45"/>
                  <a:pt x="148" y="55"/>
                </a:cubicBezTo>
                <a:cubicBezTo>
                  <a:pt x="148" y="66"/>
                  <a:pt x="144" y="77"/>
                  <a:pt x="135" y="87"/>
                </a:cubicBezTo>
                <a:cubicBezTo>
                  <a:pt x="125" y="99"/>
                  <a:pt x="112" y="105"/>
                  <a:pt x="96" y="105"/>
                </a:cubicBezTo>
                <a:cubicBezTo>
                  <a:pt x="91" y="105"/>
                  <a:pt x="88" y="104"/>
                  <a:pt x="86" y="103"/>
                </a:cubicBezTo>
                <a:cubicBezTo>
                  <a:pt x="84" y="102"/>
                  <a:pt x="82" y="100"/>
                  <a:pt x="82" y="97"/>
                </a:cubicBezTo>
                <a:cubicBezTo>
                  <a:pt x="75" y="102"/>
                  <a:pt x="68" y="105"/>
                  <a:pt x="60" y="105"/>
                </a:cubicBezTo>
                <a:cubicBezTo>
                  <a:pt x="51" y="105"/>
                  <a:pt x="44" y="102"/>
                  <a:pt x="38" y="97"/>
                </a:cubicBezTo>
                <a:cubicBezTo>
                  <a:pt x="33" y="92"/>
                  <a:pt x="30" y="85"/>
                  <a:pt x="30" y="76"/>
                </a:cubicBezTo>
                <a:cubicBezTo>
                  <a:pt x="30" y="65"/>
                  <a:pt x="33" y="55"/>
                  <a:pt x="40" y="46"/>
                </a:cubicBezTo>
                <a:cubicBezTo>
                  <a:pt x="49" y="35"/>
                  <a:pt x="59" y="29"/>
                  <a:pt x="72" y="29"/>
                </a:cubicBezTo>
                <a:cubicBezTo>
                  <a:pt x="82" y="29"/>
                  <a:pt x="89" y="32"/>
                  <a:pt x="93" y="39"/>
                </a:cubicBezTo>
                <a:cubicBezTo>
                  <a:pt x="95" y="31"/>
                  <a:pt x="95" y="31"/>
                  <a:pt x="95" y="31"/>
                </a:cubicBezTo>
                <a:cubicBezTo>
                  <a:pt x="116" y="31"/>
                  <a:pt x="116" y="31"/>
                  <a:pt x="116" y="31"/>
                </a:cubicBezTo>
                <a:cubicBezTo>
                  <a:pt x="104" y="81"/>
                  <a:pt x="104" y="81"/>
                  <a:pt x="104" y="81"/>
                </a:cubicBezTo>
                <a:cubicBezTo>
                  <a:pt x="103" y="84"/>
                  <a:pt x="103" y="86"/>
                  <a:pt x="103" y="87"/>
                </a:cubicBezTo>
                <a:cubicBezTo>
                  <a:pt x="103" y="88"/>
                  <a:pt x="103" y="89"/>
                  <a:pt x="104" y="90"/>
                </a:cubicBezTo>
                <a:cubicBezTo>
                  <a:pt x="104" y="91"/>
                  <a:pt x="105" y="91"/>
                  <a:pt x="106" y="91"/>
                </a:cubicBezTo>
                <a:cubicBezTo>
                  <a:pt x="109" y="91"/>
                  <a:pt x="112" y="89"/>
                  <a:pt x="116" y="87"/>
                </a:cubicBezTo>
                <a:cubicBezTo>
                  <a:pt x="121" y="83"/>
                  <a:pt x="125" y="78"/>
                  <a:pt x="129" y="72"/>
                </a:cubicBezTo>
                <a:cubicBezTo>
                  <a:pt x="132" y="66"/>
                  <a:pt x="134" y="60"/>
                  <a:pt x="134" y="54"/>
                </a:cubicBezTo>
                <a:cubicBezTo>
                  <a:pt x="134" y="42"/>
                  <a:pt x="129" y="33"/>
                  <a:pt x="120" y="25"/>
                </a:cubicBezTo>
                <a:cubicBezTo>
                  <a:pt x="110" y="17"/>
                  <a:pt x="97" y="13"/>
                  <a:pt x="81" y="13"/>
                </a:cubicBezTo>
                <a:cubicBezTo>
                  <a:pt x="66" y="13"/>
                  <a:pt x="54" y="16"/>
                  <a:pt x="44" y="21"/>
                </a:cubicBezTo>
                <a:cubicBezTo>
                  <a:pt x="35" y="26"/>
                  <a:pt x="27" y="34"/>
                  <a:pt x="22" y="43"/>
                </a:cubicBezTo>
                <a:cubicBezTo>
                  <a:pt x="17" y="52"/>
                  <a:pt x="15" y="62"/>
                  <a:pt x="15" y="72"/>
                </a:cubicBezTo>
                <a:cubicBezTo>
                  <a:pt x="15" y="82"/>
                  <a:pt x="17" y="91"/>
                  <a:pt x="23" y="99"/>
                </a:cubicBezTo>
                <a:cubicBezTo>
                  <a:pt x="29" y="107"/>
                  <a:pt x="36" y="113"/>
                  <a:pt x="46" y="117"/>
                </a:cubicBezTo>
                <a:cubicBezTo>
                  <a:pt x="57" y="121"/>
                  <a:pt x="68" y="122"/>
                  <a:pt x="81" y="122"/>
                </a:cubicBezTo>
                <a:cubicBezTo>
                  <a:pt x="94" y="122"/>
                  <a:pt x="104" y="121"/>
                  <a:pt x="113" y="118"/>
                </a:cubicBezTo>
                <a:cubicBezTo>
                  <a:pt x="123" y="115"/>
                  <a:pt x="130" y="110"/>
                  <a:pt x="135" y="104"/>
                </a:cubicBezTo>
                <a:close/>
                <a:moveTo>
                  <a:pt x="50" y="75"/>
                </a:moveTo>
                <a:cubicBezTo>
                  <a:pt x="50" y="81"/>
                  <a:pt x="52" y="85"/>
                  <a:pt x="54" y="88"/>
                </a:cubicBezTo>
                <a:cubicBezTo>
                  <a:pt x="57" y="91"/>
                  <a:pt x="60" y="92"/>
                  <a:pt x="64" y="92"/>
                </a:cubicBezTo>
                <a:cubicBezTo>
                  <a:pt x="67" y="92"/>
                  <a:pt x="70" y="92"/>
                  <a:pt x="73" y="90"/>
                </a:cubicBezTo>
                <a:cubicBezTo>
                  <a:pt x="75" y="89"/>
                  <a:pt x="77" y="88"/>
                  <a:pt x="79" y="86"/>
                </a:cubicBezTo>
                <a:cubicBezTo>
                  <a:pt x="81" y="83"/>
                  <a:pt x="84" y="79"/>
                  <a:pt x="86" y="73"/>
                </a:cubicBezTo>
                <a:cubicBezTo>
                  <a:pt x="88" y="68"/>
                  <a:pt x="89" y="63"/>
                  <a:pt x="89" y="58"/>
                </a:cubicBezTo>
                <a:cubicBezTo>
                  <a:pt x="89" y="53"/>
                  <a:pt x="87" y="49"/>
                  <a:pt x="85" y="46"/>
                </a:cubicBezTo>
                <a:cubicBezTo>
                  <a:pt x="82" y="43"/>
                  <a:pt x="79" y="42"/>
                  <a:pt x="74" y="42"/>
                </a:cubicBezTo>
                <a:cubicBezTo>
                  <a:pt x="70" y="42"/>
                  <a:pt x="66" y="43"/>
                  <a:pt x="62" y="46"/>
                </a:cubicBezTo>
                <a:cubicBezTo>
                  <a:pt x="58" y="49"/>
                  <a:pt x="55" y="54"/>
                  <a:pt x="53" y="60"/>
                </a:cubicBezTo>
                <a:cubicBezTo>
                  <a:pt x="51" y="65"/>
                  <a:pt x="50" y="70"/>
                  <a:pt x="50" y="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6"/>
          <p:cNvSpPr/>
          <p:nvPr/>
        </p:nvSpPr>
        <p:spPr bwMode="auto">
          <a:xfrm>
            <a:off x="10535847" y="4957629"/>
            <a:ext cx="339282" cy="346642"/>
          </a:xfrm>
          <a:custGeom>
            <a:gdLst>
              <a:gd fmla="*/ 63 w 461" name="T0"/>
              <a:gd fmla="*/ 199 h 471" name="T1"/>
              <a:gd fmla="*/ 73 w 461" name="T2"/>
              <a:gd fmla="*/ 172 h 471" name="T3"/>
              <a:gd fmla="*/ 82 w 461" name="T4"/>
              <a:gd fmla="*/ 150 h 471" name="T5"/>
              <a:gd fmla="*/ 86 w 461" name="T6"/>
              <a:gd fmla="*/ 122 h 471" name="T7"/>
              <a:gd fmla="*/ 100 w 461" name="T8"/>
              <a:gd fmla="*/ 86 h 471" name="T9"/>
              <a:gd fmla="*/ 118 w 461" name="T10"/>
              <a:gd fmla="*/ 55 h 471" name="T11"/>
              <a:gd fmla="*/ 154 w 461" name="T12"/>
              <a:gd fmla="*/ 27 h 471" name="T13"/>
              <a:gd fmla="*/ 194 w 461" name="T14"/>
              <a:gd fmla="*/ 9 h 471" name="T15"/>
              <a:gd fmla="*/ 240 w 461" name="T16"/>
              <a:gd fmla="*/ 0 h 471" name="T17"/>
              <a:gd fmla="*/ 289 w 461" name="T18"/>
              <a:gd fmla="*/ 9 h 471" name="T19"/>
              <a:gd fmla="*/ 339 w 461" name="T20"/>
              <a:gd fmla="*/ 27 h 471" name="T21"/>
              <a:gd fmla="*/ 366 w 461" name="T22"/>
              <a:gd fmla="*/ 50 h 471" name="T23"/>
              <a:gd fmla="*/ 388 w 461" name="T24"/>
              <a:gd fmla="*/ 82 h 471" name="T25"/>
              <a:gd fmla="*/ 402 w 461" name="T26"/>
              <a:gd fmla="*/ 118 h 471" name="T27"/>
              <a:gd fmla="*/ 407 w 461" name="T28"/>
              <a:gd fmla="*/ 154 h 471" name="T29"/>
              <a:gd fmla="*/ 420 w 461" name="T30"/>
              <a:gd fmla="*/ 181 h 471" name="T31"/>
              <a:gd fmla="*/ 420 w 461" name="T32"/>
              <a:gd fmla="*/ 199 h 471" name="T33"/>
              <a:gd fmla="*/ 425 w 461" name="T34"/>
              <a:gd fmla="*/ 227 h 471" name="T35"/>
              <a:gd fmla="*/ 447 w 461" name="T36"/>
              <a:gd fmla="*/ 267 h 471" name="T37"/>
              <a:gd fmla="*/ 461 w 461" name="T38"/>
              <a:gd fmla="*/ 303 h 471" name="T39"/>
              <a:gd fmla="*/ 461 w 461" name="T40"/>
              <a:gd fmla="*/ 340 h 471" name="T41"/>
              <a:gd fmla="*/ 452 w 461" name="T42"/>
              <a:gd fmla="*/ 362 h 471" name="T43"/>
              <a:gd fmla="*/ 443 w 461" name="T44"/>
              <a:gd fmla="*/ 371 h 471" name="T45"/>
              <a:gd fmla="*/ 434 w 461" name="T46"/>
              <a:gd fmla="*/ 362 h 471" name="T47"/>
              <a:gd fmla="*/ 416 w 461" name="T48"/>
              <a:gd fmla="*/ 335 h 471" name="T49"/>
              <a:gd fmla="*/ 407 w 461" name="T50"/>
              <a:gd fmla="*/ 353 h 471" name="T51"/>
              <a:gd fmla="*/ 384 w 461" name="T52"/>
              <a:gd fmla="*/ 389 h 471" name="T53"/>
              <a:gd fmla="*/ 407 w 461" name="T54"/>
              <a:gd fmla="*/ 412 h 471" name="T55"/>
              <a:gd fmla="*/ 420 w 461" name="T56"/>
              <a:gd fmla="*/ 426 h 471" name="T57"/>
              <a:gd fmla="*/ 420 w 461" name="T58"/>
              <a:gd fmla="*/ 439 h 471" name="T59"/>
              <a:gd fmla="*/ 411 w 461" name="T60"/>
              <a:gd fmla="*/ 453 h 471" name="T61"/>
              <a:gd fmla="*/ 384 w 461" name="T62"/>
              <a:gd fmla="*/ 466 h 471" name="T63"/>
              <a:gd fmla="*/ 339 w 461" name="T64"/>
              <a:gd fmla="*/ 471 h 471" name="T65"/>
              <a:gd fmla="*/ 289 w 461" name="T66"/>
              <a:gd fmla="*/ 462 h 471" name="T67"/>
              <a:gd fmla="*/ 253 w 461" name="T68"/>
              <a:gd fmla="*/ 453 h 471" name="T69"/>
              <a:gd fmla="*/ 226 w 461" name="T70"/>
              <a:gd fmla="*/ 453 h 471" name="T71"/>
              <a:gd fmla="*/ 194 w 461" name="T72"/>
              <a:gd fmla="*/ 471 h 471" name="T73"/>
              <a:gd fmla="*/ 158 w 461" name="T74"/>
              <a:gd fmla="*/ 471 h 471" name="T75"/>
              <a:gd fmla="*/ 100 w 461" name="T76"/>
              <a:gd fmla="*/ 471 h 471" name="T77"/>
              <a:gd fmla="*/ 68 w 461" name="T78"/>
              <a:gd fmla="*/ 457 h 471" name="T79"/>
              <a:gd fmla="*/ 59 w 461" name="T80"/>
              <a:gd fmla="*/ 444 h 471" name="T81"/>
              <a:gd fmla="*/ 59 w 461" name="T82"/>
              <a:gd fmla="*/ 430 h 471" name="T83"/>
              <a:gd fmla="*/ 59 w 461" name="T84"/>
              <a:gd fmla="*/ 417 h 471" name="T85"/>
              <a:gd fmla="*/ 73 w 461" name="T86"/>
              <a:gd fmla="*/ 407 h 471" name="T87"/>
              <a:gd fmla="*/ 95 w 461" name="T88"/>
              <a:gd fmla="*/ 403 h 471" name="T89"/>
              <a:gd fmla="*/ 91 w 461" name="T90"/>
              <a:gd fmla="*/ 394 h 471" name="T91"/>
              <a:gd fmla="*/ 63 w 461" name="T92"/>
              <a:gd fmla="*/ 367 h 471" name="T93"/>
              <a:gd fmla="*/ 50 w 461" name="T94"/>
              <a:gd fmla="*/ 335 h 471" name="T95"/>
              <a:gd fmla="*/ 45 w 461" name="T96"/>
              <a:gd fmla="*/ 331 h 471" name="T97"/>
              <a:gd fmla="*/ 41 w 461" name="T98"/>
              <a:gd fmla="*/ 344 h 471" name="T99"/>
              <a:gd fmla="*/ 18 w 461" name="T100"/>
              <a:gd fmla="*/ 362 h 471" name="T101"/>
              <a:gd fmla="*/ 9 w 461" name="T102"/>
              <a:gd fmla="*/ 362 h 471" name="T103"/>
              <a:gd fmla="*/ 0 w 461" name="T104"/>
              <a:gd fmla="*/ 344 h 471" name="T105"/>
              <a:gd fmla="*/ 5 w 461" name="T106"/>
              <a:gd fmla="*/ 303 h 471" name="T107"/>
              <a:gd fmla="*/ 18 w 461" name="T108"/>
              <a:gd fmla="*/ 267 h 471" name="T109"/>
              <a:gd fmla="*/ 45 w 461" name="T110"/>
              <a:gd fmla="*/ 236 h 471" name="T111"/>
              <a:gd fmla="*/ 68 w 461" name="T112"/>
              <a:gd fmla="*/ 213 h 47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71" w="461">
                <a:moveTo>
                  <a:pt x="68" y="213"/>
                </a:moveTo>
                <a:lnTo>
                  <a:pt x="68" y="213"/>
                </a:lnTo>
                <a:lnTo>
                  <a:pt x="63" y="208"/>
                </a:lnTo>
                <a:lnTo>
                  <a:pt x="63" y="204"/>
                </a:lnTo>
                <a:lnTo>
                  <a:pt x="63" y="204"/>
                </a:lnTo>
                <a:lnTo>
                  <a:pt x="63" y="199"/>
                </a:lnTo>
                <a:lnTo>
                  <a:pt x="63" y="199"/>
                </a:lnTo>
                <a:lnTo>
                  <a:pt x="63" y="195"/>
                </a:lnTo>
                <a:lnTo>
                  <a:pt x="68" y="190"/>
                </a:lnTo>
                <a:lnTo>
                  <a:pt x="68" y="186"/>
                </a:lnTo>
                <a:lnTo>
                  <a:pt x="68" y="181"/>
                </a:lnTo>
                <a:lnTo>
                  <a:pt x="73" y="181"/>
                </a:lnTo>
                <a:lnTo>
                  <a:pt x="73" y="177"/>
                </a:lnTo>
                <a:lnTo>
                  <a:pt x="73" y="172"/>
                </a:lnTo>
                <a:lnTo>
                  <a:pt x="73" y="168"/>
                </a:lnTo>
                <a:lnTo>
                  <a:pt x="77" y="168"/>
                </a:lnTo>
                <a:lnTo>
                  <a:pt x="77" y="163"/>
                </a:lnTo>
                <a:lnTo>
                  <a:pt x="77" y="159"/>
                </a:lnTo>
                <a:lnTo>
                  <a:pt x="77" y="154"/>
                </a:lnTo>
                <a:lnTo>
                  <a:pt x="77" y="154"/>
                </a:lnTo>
                <a:lnTo>
                  <a:pt x="82" y="150"/>
                </a:lnTo>
                <a:lnTo>
                  <a:pt x="82" y="150"/>
                </a:lnTo>
                <a:lnTo>
                  <a:pt x="82" y="145"/>
                </a:lnTo>
                <a:lnTo>
                  <a:pt x="82" y="145"/>
                </a:lnTo>
                <a:lnTo>
                  <a:pt x="82" y="141"/>
                </a:lnTo>
                <a:lnTo>
                  <a:pt x="82" y="136"/>
                </a:lnTo>
                <a:lnTo>
                  <a:pt x="82" y="127"/>
                </a:lnTo>
                <a:lnTo>
                  <a:pt x="86" y="122"/>
                </a:lnTo>
                <a:lnTo>
                  <a:pt x="86" y="113"/>
                </a:lnTo>
                <a:lnTo>
                  <a:pt x="91" y="109"/>
                </a:lnTo>
                <a:lnTo>
                  <a:pt x="91" y="104"/>
                </a:lnTo>
                <a:lnTo>
                  <a:pt x="91" y="100"/>
                </a:lnTo>
                <a:lnTo>
                  <a:pt x="95" y="95"/>
                </a:lnTo>
                <a:lnTo>
                  <a:pt x="95" y="91"/>
                </a:lnTo>
                <a:lnTo>
                  <a:pt x="100" y="86"/>
                </a:lnTo>
                <a:lnTo>
                  <a:pt x="100" y="82"/>
                </a:lnTo>
                <a:lnTo>
                  <a:pt x="104" y="77"/>
                </a:lnTo>
                <a:lnTo>
                  <a:pt x="104" y="73"/>
                </a:lnTo>
                <a:lnTo>
                  <a:pt x="109" y="73"/>
                </a:lnTo>
                <a:lnTo>
                  <a:pt x="113" y="68"/>
                </a:lnTo>
                <a:lnTo>
                  <a:pt x="113" y="64"/>
                </a:lnTo>
                <a:lnTo>
                  <a:pt x="118" y="55"/>
                </a:lnTo>
                <a:lnTo>
                  <a:pt x="122" y="50"/>
                </a:lnTo>
                <a:lnTo>
                  <a:pt x="127" y="46"/>
                </a:lnTo>
                <a:lnTo>
                  <a:pt x="131" y="41"/>
                </a:lnTo>
                <a:lnTo>
                  <a:pt x="140" y="37"/>
                </a:lnTo>
                <a:lnTo>
                  <a:pt x="145" y="32"/>
                </a:lnTo>
                <a:lnTo>
                  <a:pt x="149" y="27"/>
                </a:lnTo>
                <a:lnTo>
                  <a:pt x="154" y="27"/>
                </a:lnTo>
                <a:lnTo>
                  <a:pt x="158" y="23"/>
                </a:lnTo>
                <a:lnTo>
                  <a:pt x="163" y="18"/>
                </a:lnTo>
                <a:lnTo>
                  <a:pt x="167" y="18"/>
                </a:lnTo>
                <a:lnTo>
                  <a:pt x="176" y="14"/>
                </a:lnTo>
                <a:lnTo>
                  <a:pt x="181" y="14"/>
                </a:lnTo>
                <a:lnTo>
                  <a:pt x="185" y="9"/>
                </a:lnTo>
                <a:lnTo>
                  <a:pt x="194" y="9"/>
                </a:lnTo>
                <a:lnTo>
                  <a:pt x="199" y="5"/>
                </a:lnTo>
                <a:lnTo>
                  <a:pt x="208" y="5"/>
                </a:lnTo>
                <a:lnTo>
                  <a:pt x="212" y="5"/>
                </a:lnTo>
                <a:lnTo>
                  <a:pt x="221" y="5"/>
                </a:lnTo>
                <a:lnTo>
                  <a:pt x="226" y="0"/>
                </a:lnTo>
                <a:lnTo>
                  <a:pt x="235" y="0"/>
                </a:lnTo>
                <a:lnTo>
                  <a:pt x="240" y="0"/>
                </a:lnTo>
                <a:lnTo>
                  <a:pt x="249" y="0"/>
                </a:lnTo>
                <a:lnTo>
                  <a:pt x="253" y="0"/>
                </a:lnTo>
                <a:lnTo>
                  <a:pt x="262" y="5"/>
                </a:lnTo>
                <a:lnTo>
                  <a:pt x="271" y="5"/>
                </a:lnTo>
                <a:lnTo>
                  <a:pt x="276" y="5"/>
                </a:lnTo>
                <a:lnTo>
                  <a:pt x="285" y="5"/>
                </a:lnTo>
                <a:lnTo>
                  <a:pt x="289" y="9"/>
                </a:lnTo>
                <a:lnTo>
                  <a:pt x="298" y="9"/>
                </a:lnTo>
                <a:lnTo>
                  <a:pt x="303" y="9"/>
                </a:lnTo>
                <a:lnTo>
                  <a:pt x="312" y="14"/>
                </a:lnTo>
                <a:lnTo>
                  <a:pt x="316" y="18"/>
                </a:lnTo>
                <a:lnTo>
                  <a:pt x="325" y="18"/>
                </a:lnTo>
                <a:lnTo>
                  <a:pt x="330" y="23"/>
                </a:lnTo>
                <a:lnTo>
                  <a:pt x="339" y="27"/>
                </a:lnTo>
                <a:lnTo>
                  <a:pt x="343" y="32"/>
                </a:lnTo>
                <a:lnTo>
                  <a:pt x="348" y="32"/>
                </a:lnTo>
                <a:lnTo>
                  <a:pt x="352" y="37"/>
                </a:lnTo>
                <a:lnTo>
                  <a:pt x="352" y="37"/>
                </a:lnTo>
                <a:lnTo>
                  <a:pt x="357" y="41"/>
                </a:lnTo>
                <a:lnTo>
                  <a:pt x="361" y="46"/>
                </a:lnTo>
                <a:lnTo>
                  <a:pt x="366" y="50"/>
                </a:lnTo>
                <a:lnTo>
                  <a:pt x="370" y="55"/>
                </a:lnTo>
                <a:lnTo>
                  <a:pt x="375" y="59"/>
                </a:lnTo>
                <a:lnTo>
                  <a:pt x="375" y="64"/>
                </a:lnTo>
                <a:lnTo>
                  <a:pt x="379" y="68"/>
                </a:lnTo>
                <a:lnTo>
                  <a:pt x="384" y="73"/>
                </a:lnTo>
                <a:lnTo>
                  <a:pt x="384" y="77"/>
                </a:lnTo>
                <a:lnTo>
                  <a:pt x="388" y="82"/>
                </a:lnTo>
                <a:lnTo>
                  <a:pt x="393" y="91"/>
                </a:lnTo>
                <a:lnTo>
                  <a:pt x="393" y="95"/>
                </a:lnTo>
                <a:lnTo>
                  <a:pt x="393" y="100"/>
                </a:lnTo>
                <a:lnTo>
                  <a:pt x="398" y="104"/>
                </a:lnTo>
                <a:lnTo>
                  <a:pt x="398" y="109"/>
                </a:lnTo>
                <a:lnTo>
                  <a:pt x="398" y="113"/>
                </a:lnTo>
                <a:lnTo>
                  <a:pt x="402" y="118"/>
                </a:lnTo>
                <a:lnTo>
                  <a:pt x="402" y="122"/>
                </a:lnTo>
                <a:lnTo>
                  <a:pt x="402" y="132"/>
                </a:lnTo>
                <a:lnTo>
                  <a:pt x="402" y="141"/>
                </a:lnTo>
                <a:lnTo>
                  <a:pt x="407" y="145"/>
                </a:lnTo>
                <a:lnTo>
                  <a:pt x="407" y="154"/>
                </a:lnTo>
                <a:lnTo>
                  <a:pt x="407" y="154"/>
                </a:lnTo>
                <a:lnTo>
                  <a:pt x="407" y="154"/>
                </a:lnTo>
                <a:lnTo>
                  <a:pt x="411" y="159"/>
                </a:lnTo>
                <a:lnTo>
                  <a:pt x="411" y="163"/>
                </a:lnTo>
                <a:lnTo>
                  <a:pt x="416" y="168"/>
                </a:lnTo>
                <a:lnTo>
                  <a:pt x="416" y="168"/>
                </a:lnTo>
                <a:lnTo>
                  <a:pt x="416" y="172"/>
                </a:lnTo>
                <a:lnTo>
                  <a:pt x="420" y="177"/>
                </a:lnTo>
                <a:lnTo>
                  <a:pt x="420" y="181"/>
                </a:lnTo>
                <a:lnTo>
                  <a:pt x="420" y="186"/>
                </a:lnTo>
                <a:lnTo>
                  <a:pt x="420" y="186"/>
                </a:lnTo>
                <a:lnTo>
                  <a:pt x="420" y="190"/>
                </a:lnTo>
                <a:lnTo>
                  <a:pt x="420" y="195"/>
                </a:lnTo>
                <a:lnTo>
                  <a:pt x="420" y="195"/>
                </a:lnTo>
                <a:lnTo>
                  <a:pt x="420" y="199"/>
                </a:lnTo>
                <a:lnTo>
                  <a:pt x="420" y="199"/>
                </a:lnTo>
                <a:lnTo>
                  <a:pt x="420" y="208"/>
                </a:lnTo>
                <a:lnTo>
                  <a:pt x="416" y="208"/>
                </a:lnTo>
                <a:lnTo>
                  <a:pt x="416" y="213"/>
                </a:lnTo>
                <a:lnTo>
                  <a:pt x="416" y="213"/>
                </a:lnTo>
                <a:lnTo>
                  <a:pt x="416" y="213"/>
                </a:lnTo>
                <a:lnTo>
                  <a:pt x="420" y="217"/>
                </a:lnTo>
                <a:lnTo>
                  <a:pt x="425" y="227"/>
                </a:lnTo>
                <a:lnTo>
                  <a:pt x="429" y="231"/>
                </a:lnTo>
                <a:lnTo>
                  <a:pt x="434" y="236"/>
                </a:lnTo>
                <a:lnTo>
                  <a:pt x="434" y="245"/>
                </a:lnTo>
                <a:lnTo>
                  <a:pt x="438" y="249"/>
                </a:lnTo>
                <a:lnTo>
                  <a:pt x="443" y="254"/>
                </a:lnTo>
                <a:lnTo>
                  <a:pt x="443" y="263"/>
                </a:lnTo>
                <a:lnTo>
                  <a:pt x="447" y="267"/>
                </a:lnTo>
                <a:lnTo>
                  <a:pt x="452" y="272"/>
                </a:lnTo>
                <a:lnTo>
                  <a:pt x="452" y="276"/>
                </a:lnTo>
                <a:lnTo>
                  <a:pt x="452" y="281"/>
                </a:lnTo>
                <a:lnTo>
                  <a:pt x="456" y="285"/>
                </a:lnTo>
                <a:lnTo>
                  <a:pt x="456" y="290"/>
                </a:lnTo>
                <a:lnTo>
                  <a:pt x="456" y="294"/>
                </a:lnTo>
                <a:lnTo>
                  <a:pt x="461" y="303"/>
                </a:lnTo>
                <a:lnTo>
                  <a:pt x="461" y="312"/>
                </a:lnTo>
                <a:lnTo>
                  <a:pt x="461" y="322"/>
                </a:lnTo>
                <a:lnTo>
                  <a:pt x="461" y="326"/>
                </a:lnTo>
                <a:lnTo>
                  <a:pt x="461" y="326"/>
                </a:lnTo>
                <a:lnTo>
                  <a:pt x="461" y="331"/>
                </a:lnTo>
                <a:lnTo>
                  <a:pt x="461" y="335"/>
                </a:lnTo>
                <a:lnTo>
                  <a:pt x="461" y="340"/>
                </a:lnTo>
                <a:lnTo>
                  <a:pt x="456" y="349"/>
                </a:lnTo>
                <a:lnTo>
                  <a:pt x="456" y="353"/>
                </a:lnTo>
                <a:lnTo>
                  <a:pt x="456" y="353"/>
                </a:lnTo>
                <a:lnTo>
                  <a:pt x="456" y="358"/>
                </a:lnTo>
                <a:lnTo>
                  <a:pt x="452" y="358"/>
                </a:lnTo>
                <a:lnTo>
                  <a:pt x="452" y="362"/>
                </a:lnTo>
                <a:lnTo>
                  <a:pt x="452" y="362"/>
                </a:lnTo>
                <a:lnTo>
                  <a:pt x="452" y="362"/>
                </a:lnTo>
                <a:lnTo>
                  <a:pt x="447" y="367"/>
                </a:lnTo>
                <a:lnTo>
                  <a:pt x="447" y="367"/>
                </a:lnTo>
                <a:lnTo>
                  <a:pt x="447" y="367"/>
                </a:lnTo>
                <a:lnTo>
                  <a:pt x="443" y="367"/>
                </a:lnTo>
                <a:lnTo>
                  <a:pt x="443" y="371"/>
                </a:lnTo>
                <a:lnTo>
                  <a:pt x="443" y="371"/>
                </a:lnTo>
                <a:lnTo>
                  <a:pt x="443" y="371"/>
                </a:lnTo>
                <a:lnTo>
                  <a:pt x="438" y="367"/>
                </a:lnTo>
                <a:lnTo>
                  <a:pt x="438" y="367"/>
                </a:lnTo>
                <a:lnTo>
                  <a:pt x="434" y="367"/>
                </a:lnTo>
                <a:lnTo>
                  <a:pt x="434" y="367"/>
                </a:lnTo>
                <a:lnTo>
                  <a:pt x="434" y="367"/>
                </a:lnTo>
                <a:lnTo>
                  <a:pt x="434" y="362"/>
                </a:lnTo>
                <a:lnTo>
                  <a:pt x="429" y="362"/>
                </a:lnTo>
                <a:lnTo>
                  <a:pt x="429" y="358"/>
                </a:lnTo>
                <a:lnTo>
                  <a:pt x="425" y="353"/>
                </a:lnTo>
                <a:lnTo>
                  <a:pt x="425" y="353"/>
                </a:lnTo>
                <a:lnTo>
                  <a:pt x="420" y="349"/>
                </a:lnTo>
                <a:lnTo>
                  <a:pt x="420" y="344"/>
                </a:lnTo>
                <a:lnTo>
                  <a:pt x="416" y="335"/>
                </a:lnTo>
                <a:lnTo>
                  <a:pt x="416" y="335"/>
                </a:lnTo>
                <a:lnTo>
                  <a:pt x="416" y="335"/>
                </a:lnTo>
                <a:lnTo>
                  <a:pt x="416" y="340"/>
                </a:lnTo>
                <a:lnTo>
                  <a:pt x="416" y="340"/>
                </a:lnTo>
                <a:lnTo>
                  <a:pt x="411" y="340"/>
                </a:lnTo>
                <a:lnTo>
                  <a:pt x="411" y="349"/>
                </a:lnTo>
                <a:lnTo>
                  <a:pt x="407" y="353"/>
                </a:lnTo>
                <a:lnTo>
                  <a:pt x="402" y="367"/>
                </a:lnTo>
                <a:lnTo>
                  <a:pt x="402" y="371"/>
                </a:lnTo>
                <a:lnTo>
                  <a:pt x="398" y="376"/>
                </a:lnTo>
                <a:lnTo>
                  <a:pt x="393" y="380"/>
                </a:lnTo>
                <a:lnTo>
                  <a:pt x="388" y="385"/>
                </a:lnTo>
                <a:lnTo>
                  <a:pt x="388" y="389"/>
                </a:lnTo>
                <a:lnTo>
                  <a:pt x="384" y="389"/>
                </a:lnTo>
                <a:lnTo>
                  <a:pt x="379" y="398"/>
                </a:lnTo>
                <a:lnTo>
                  <a:pt x="379" y="398"/>
                </a:lnTo>
                <a:lnTo>
                  <a:pt x="379" y="398"/>
                </a:lnTo>
                <a:lnTo>
                  <a:pt x="384" y="398"/>
                </a:lnTo>
                <a:lnTo>
                  <a:pt x="393" y="403"/>
                </a:lnTo>
                <a:lnTo>
                  <a:pt x="402" y="407"/>
                </a:lnTo>
                <a:lnTo>
                  <a:pt x="407" y="412"/>
                </a:lnTo>
                <a:lnTo>
                  <a:pt x="411" y="412"/>
                </a:lnTo>
                <a:lnTo>
                  <a:pt x="416" y="417"/>
                </a:lnTo>
                <a:lnTo>
                  <a:pt x="416" y="421"/>
                </a:lnTo>
                <a:lnTo>
                  <a:pt x="416" y="421"/>
                </a:lnTo>
                <a:lnTo>
                  <a:pt x="420" y="426"/>
                </a:lnTo>
                <a:lnTo>
                  <a:pt x="420" y="426"/>
                </a:lnTo>
                <a:lnTo>
                  <a:pt x="420" y="426"/>
                </a:lnTo>
                <a:lnTo>
                  <a:pt x="420" y="430"/>
                </a:lnTo>
                <a:lnTo>
                  <a:pt x="425" y="430"/>
                </a:lnTo>
                <a:lnTo>
                  <a:pt x="425" y="435"/>
                </a:lnTo>
                <a:lnTo>
                  <a:pt x="425" y="435"/>
                </a:lnTo>
                <a:lnTo>
                  <a:pt x="425" y="439"/>
                </a:lnTo>
                <a:lnTo>
                  <a:pt x="420" y="439"/>
                </a:lnTo>
                <a:lnTo>
                  <a:pt x="420" y="439"/>
                </a:lnTo>
                <a:lnTo>
                  <a:pt x="420" y="444"/>
                </a:lnTo>
                <a:lnTo>
                  <a:pt x="420" y="444"/>
                </a:lnTo>
                <a:lnTo>
                  <a:pt x="420" y="448"/>
                </a:lnTo>
                <a:lnTo>
                  <a:pt x="416" y="448"/>
                </a:lnTo>
                <a:lnTo>
                  <a:pt x="416" y="453"/>
                </a:lnTo>
                <a:lnTo>
                  <a:pt x="416" y="453"/>
                </a:lnTo>
                <a:lnTo>
                  <a:pt x="411" y="453"/>
                </a:lnTo>
                <a:lnTo>
                  <a:pt x="407" y="457"/>
                </a:lnTo>
                <a:lnTo>
                  <a:pt x="402" y="457"/>
                </a:lnTo>
                <a:lnTo>
                  <a:pt x="398" y="462"/>
                </a:lnTo>
                <a:lnTo>
                  <a:pt x="393" y="462"/>
                </a:lnTo>
                <a:lnTo>
                  <a:pt x="393" y="462"/>
                </a:lnTo>
                <a:lnTo>
                  <a:pt x="388" y="462"/>
                </a:lnTo>
                <a:lnTo>
                  <a:pt x="384" y="466"/>
                </a:lnTo>
                <a:lnTo>
                  <a:pt x="379" y="466"/>
                </a:lnTo>
                <a:lnTo>
                  <a:pt x="375" y="466"/>
                </a:lnTo>
                <a:lnTo>
                  <a:pt x="366" y="466"/>
                </a:lnTo>
                <a:lnTo>
                  <a:pt x="361" y="466"/>
                </a:lnTo>
                <a:lnTo>
                  <a:pt x="352" y="471"/>
                </a:lnTo>
                <a:lnTo>
                  <a:pt x="348" y="471"/>
                </a:lnTo>
                <a:lnTo>
                  <a:pt x="339" y="471"/>
                </a:lnTo>
                <a:lnTo>
                  <a:pt x="334" y="471"/>
                </a:lnTo>
                <a:lnTo>
                  <a:pt x="325" y="471"/>
                </a:lnTo>
                <a:lnTo>
                  <a:pt x="321" y="466"/>
                </a:lnTo>
                <a:lnTo>
                  <a:pt x="312" y="466"/>
                </a:lnTo>
                <a:lnTo>
                  <a:pt x="307" y="466"/>
                </a:lnTo>
                <a:lnTo>
                  <a:pt x="298" y="466"/>
                </a:lnTo>
                <a:lnTo>
                  <a:pt x="289" y="462"/>
                </a:lnTo>
                <a:lnTo>
                  <a:pt x="285" y="462"/>
                </a:lnTo>
                <a:lnTo>
                  <a:pt x="276" y="462"/>
                </a:lnTo>
                <a:lnTo>
                  <a:pt x="271" y="457"/>
                </a:lnTo>
                <a:lnTo>
                  <a:pt x="262" y="457"/>
                </a:lnTo>
                <a:lnTo>
                  <a:pt x="258" y="453"/>
                </a:lnTo>
                <a:lnTo>
                  <a:pt x="253" y="453"/>
                </a:lnTo>
                <a:lnTo>
                  <a:pt x="253" y="453"/>
                </a:lnTo>
                <a:lnTo>
                  <a:pt x="253" y="453"/>
                </a:lnTo>
                <a:lnTo>
                  <a:pt x="249" y="453"/>
                </a:lnTo>
                <a:lnTo>
                  <a:pt x="244" y="453"/>
                </a:lnTo>
                <a:lnTo>
                  <a:pt x="240" y="453"/>
                </a:lnTo>
                <a:lnTo>
                  <a:pt x="235" y="453"/>
                </a:lnTo>
                <a:lnTo>
                  <a:pt x="230" y="448"/>
                </a:lnTo>
                <a:lnTo>
                  <a:pt x="226" y="453"/>
                </a:lnTo>
                <a:lnTo>
                  <a:pt x="221" y="457"/>
                </a:lnTo>
                <a:lnTo>
                  <a:pt x="217" y="457"/>
                </a:lnTo>
                <a:lnTo>
                  <a:pt x="212" y="462"/>
                </a:lnTo>
                <a:lnTo>
                  <a:pt x="208" y="462"/>
                </a:lnTo>
                <a:lnTo>
                  <a:pt x="203" y="466"/>
                </a:lnTo>
                <a:lnTo>
                  <a:pt x="199" y="466"/>
                </a:lnTo>
                <a:lnTo>
                  <a:pt x="194" y="471"/>
                </a:lnTo>
                <a:lnTo>
                  <a:pt x="190" y="471"/>
                </a:lnTo>
                <a:lnTo>
                  <a:pt x="181" y="471"/>
                </a:lnTo>
                <a:lnTo>
                  <a:pt x="176" y="471"/>
                </a:lnTo>
                <a:lnTo>
                  <a:pt x="172" y="471"/>
                </a:lnTo>
                <a:lnTo>
                  <a:pt x="167" y="471"/>
                </a:lnTo>
                <a:lnTo>
                  <a:pt x="163" y="471"/>
                </a:lnTo>
                <a:lnTo>
                  <a:pt x="158" y="471"/>
                </a:lnTo>
                <a:lnTo>
                  <a:pt x="154" y="471"/>
                </a:lnTo>
                <a:lnTo>
                  <a:pt x="140" y="471"/>
                </a:lnTo>
                <a:lnTo>
                  <a:pt x="131" y="471"/>
                </a:lnTo>
                <a:lnTo>
                  <a:pt x="118" y="471"/>
                </a:lnTo>
                <a:lnTo>
                  <a:pt x="113" y="471"/>
                </a:lnTo>
                <a:lnTo>
                  <a:pt x="109" y="471"/>
                </a:lnTo>
                <a:lnTo>
                  <a:pt x="100" y="471"/>
                </a:lnTo>
                <a:lnTo>
                  <a:pt x="95" y="466"/>
                </a:lnTo>
                <a:lnTo>
                  <a:pt x="91" y="466"/>
                </a:lnTo>
                <a:lnTo>
                  <a:pt x="86" y="466"/>
                </a:lnTo>
                <a:lnTo>
                  <a:pt x="82" y="462"/>
                </a:lnTo>
                <a:lnTo>
                  <a:pt x="77" y="462"/>
                </a:lnTo>
                <a:lnTo>
                  <a:pt x="73" y="457"/>
                </a:lnTo>
                <a:lnTo>
                  <a:pt x="68" y="457"/>
                </a:lnTo>
                <a:lnTo>
                  <a:pt x="63" y="453"/>
                </a:lnTo>
                <a:lnTo>
                  <a:pt x="63" y="453"/>
                </a:lnTo>
                <a:lnTo>
                  <a:pt x="63" y="453"/>
                </a:lnTo>
                <a:lnTo>
                  <a:pt x="59" y="448"/>
                </a:lnTo>
                <a:lnTo>
                  <a:pt x="59" y="448"/>
                </a:lnTo>
                <a:lnTo>
                  <a:pt x="59" y="448"/>
                </a:lnTo>
                <a:lnTo>
                  <a:pt x="59" y="444"/>
                </a:lnTo>
                <a:lnTo>
                  <a:pt x="59" y="444"/>
                </a:lnTo>
                <a:lnTo>
                  <a:pt x="54" y="439"/>
                </a:lnTo>
                <a:lnTo>
                  <a:pt x="54" y="439"/>
                </a:lnTo>
                <a:lnTo>
                  <a:pt x="54" y="439"/>
                </a:lnTo>
                <a:lnTo>
                  <a:pt x="54" y="435"/>
                </a:lnTo>
                <a:lnTo>
                  <a:pt x="54" y="435"/>
                </a:lnTo>
                <a:lnTo>
                  <a:pt x="59" y="430"/>
                </a:lnTo>
                <a:lnTo>
                  <a:pt x="59" y="430"/>
                </a:lnTo>
                <a:lnTo>
                  <a:pt x="59" y="426"/>
                </a:lnTo>
                <a:lnTo>
                  <a:pt x="59" y="426"/>
                </a:lnTo>
                <a:lnTo>
                  <a:pt x="59" y="421"/>
                </a:lnTo>
                <a:lnTo>
                  <a:pt x="59" y="421"/>
                </a:lnTo>
                <a:lnTo>
                  <a:pt x="59" y="417"/>
                </a:lnTo>
                <a:lnTo>
                  <a:pt x="59" y="417"/>
                </a:lnTo>
                <a:lnTo>
                  <a:pt x="63" y="417"/>
                </a:lnTo>
                <a:lnTo>
                  <a:pt x="63" y="412"/>
                </a:lnTo>
                <a:lnTo>
                  <a:pt x="68" y="412"/>
                </a:lnTo>
                <a:lnTo>
                  <a:pt x="68" y="412"/>
                </a:lnTo>
                <a:lnTo>
                  <a:pt x="68" y="407"/>
                </a:lnTo>
                <a:lnTo>
                  <a:pt x="73" y="407"/>
                </a:lnTo>
                <a:lnTo>
                  <a:pt x="73" y="407"/>
                </a:lnTo>
                <a:lnTo>
                  <a:pt x="77" y="407"/>
                </a:lnTo>
                <a:lnTo>
                  <a:pt x="77" y="403"/>
                </a:lnTo>
                <a:lnTo>
                  <a:pt x="82" y="403"/>
                </a:lnTo>
                <a:lnTo>
                  <a:pt x="86" y="403"/>
                </a:lnTo>
                <a:lnTo>
                  <a:pt x="86" y="403"/>
                </a:lnTo>
                <a:lnTo>
                  <a:pt x="91" y="403"/>
                </a:lnTo>
                <a:lnTo>
                  <a:pt x="95" y="403"/>
                </a:lnTo>
                <a:lnTo>
                  <a:pt x="95" y="403"/>
                </a:lnTo>
                <a:lnTo>
                  <a:pt x="95" y="403"/>
                </a:lnTo>
                <a:lnTo>
                  <a:pt x="95" y="403"/>
                </a:lnTo>
                <a:lnTo>
                  <a:pt x="95" y="398"/>
                </a:lnTo>
                <a:lnTo>
                  <a:pt x="95" y="398"/>
                </a:lnTo>
                <a:lnTo>
                  <a:pt x="95" y="398"/>
                </a:lnTo>
                <a:lnTo>
                  <a:pt x="91" y="394"/>
                </a:lnTo>
                <a:lnTo>
                  <a:pt x="86" y="389"/>
                </a:lnTo>
                <a:lnTo>
                  <a:pt x="82" y="389"/>
                </a:lnTo>
                <a:lnTo>
                  <a:pt x="77" y="385"/>
                </a:lnTo>
                <a:lnTo>
                  <a:pt x="73" y="380"/>
                </a:lnTo>
                <a:lnTo>
                  <a:pt x="68" y="371"/>
                </a:lnTo>
                <a:lnTo>
                  <a:pt x="68" y="371"/>
                </a:lnTo>
                <a:lnTo>
                  <a:pt x="63" y="367"/>
                </a:lnTo>
                <a:lnTo>
                  <a:pt x="63" y="362"/>
                </a:lnTo>
                <a:lnTo>
                  <a:pt x="59" y="358"/>
                </a:lnTo>
                <a:lnTo>
                  <a:pt x="59" y="353"/>
                </a:lnTo>
                <a:lnTo>
                  <a:pt x="54" y="349"/>
                </a:lnTo>
                <a:lnTo>
                  <a:pt x="54" y="344"/>
                </a:lnTo>
                <a:lnTo>
                  <a:pt x="50" y="340"/>
                </a:lnTo>
                <a:lnTo>
                  <a:pt x="50" y="335"/>
                </a:lnTo>
                <a:lnTo>
                  <a:pt x="50" y="331"/>
                </a:lnTo>
                <a:lnTo>
                  <a:pt x="50" y="331"/>
                </a:lnTo>
                <a:lnTo>
                  <a:pt x="50" y="331"/>
                </a:lnTo>
                <a:lnTo>
                  <a:pt x="50" y="331"/>
                </a:lnTo>
                <a:lnTo>
                  <a:pt x="50" y="331"/>
                </a:lnTo>
                <a:lnTo>
                  <a:pt x="45" y="331"/>
                </a:lnTo>
                <a:lnTo>
                  <a:pt x="45" y="331"/>
                </a:lnTo>
                <a:lnTo>
                  <a:pt x="45" y="331"/>
                </a:lnTo>
                <a:lnTo>
                  <a:pt x="45" y="335"/>
                </a:lnTo>
                <a:lnTo>
                  <a:pt x="45" y="335"/>
                </a:lnTo>
                <a:lnTo>
                  <a:pt x="45" y="335"/>
                </a:lnTo>
                <a:lnTo>
                  <a:pt x="41" y="340"/>
                </a:lnTo>
                <a:lnTo>
                  <a:pt x="41" y="344"/>
                </a:lnTo>
                <a:lnTo>
                  <a:pt x="41" y="344"/>
                </a:lnTo>
                <a:lnTo>
                  <a:pt x="36" y="349"/>
                </a:lnTo>
                <a:lnTo>
                  <a:pt x="36" y="349"/>
                </a:lnTo>
                <a:lnTo>
                  <a:pt x="32" y="353"/>
                </a:lnTo>
                <a:lnTo>
                  <a:pt x="27" y="358"/>
                </a:lnTo>
                <a:lnTo>
                  <a:pt x="27" y="358"/>
                </a:lnTo>
                <a:lnTo>
                  <a:pt x="23" y="362"/>
                </a:lnTo>
                <a:lnTo>
                  <a:pt x="18" y="362"/>
                </a:lnTo>
                <a:lnTo>
                  <a:pt x="18" y="362"/>
                </a:lnTo>
                <a:lnTo>
                  <a:pt x="14" y="362"/>
                </a:lnTo>
                <a:lnTo>
                  <a:pt x="9" y="367"/>
                </a:lnTo>
                <a:lnTo>
                  <a:pt x="9" y="367"/>
                </a:lnTo>
                <a:lnTo>
                  <a:pt x="9" y="367"/>
                </a:lnTo>
                <a:lnTo>
                  <a:pt x="9" y="362"/>
                </a:lnTo>
                <a:lnTo>
                  <a:pt x="9" y="362"/>
                </a:lnTo>
                <a:lnTo>
                  <a:pt x="5" y="362"/>
                </a:lnTo>
                <a:lnTo>
                  <a:pt x="5" y="358"/>
                </a:lnTo>
                <a:lnTo>
                  <a:pt x="5" y="358"/>
                </a:lnTo>
                <a:lnTo>
                  <a:pt x="5" y="353"/>
                </a:lnTo>
                <a:lnTo>
                  <a:pt x="5" y="353"/>
                </a:lnTo>
                <a:lnTo>
                  <a:pt x="5" y="349"/>
                </a:lnTo>
                <a:lnTo>
                  <a:pt x="0" y="344"/>
                </a:lnTo>
                <a:lnTo>
                  <a:pt x="0" y="340"/>
                </a:lnTo>
                <a:lnTo>
                  <a:pt x="0" y="335"/>
                </a:lnTo>
                <a:lnTo>
                  <a:pt x="0" y="326"/>
                </a:lnTo>
                <a:lnTo>
                  <a:pt x="0" y="317"/>
                </a:lnTo>
                <a:lnTo>
                  <a:pt x="0" y="312"/>
                </a:lnTo>
                <a:lnTo>
                  <a:pt x="5" y="308"/>
                </a:lnTo>
                <a:lnTo>
                  <a:pt x="5" y="303"/>
                </a:lnTo>
                <a:lnTo>
                  <a:pt x="5" y="299"/>
                </a:lnTo>
                <a:lnTo>
                  <a:pt x="5" y="294"/>
                </a:lnTo>
                <a:lnTo>
                  <a:pt x="9" y="290"/>
                </a:lnTo>
                <a:lnTo>
                  <a:pt x="9" y="285"/>
                </a:lnTo>
                <a:lnTo>
                  <a:pt x="14" y="281"/>
                </a:lnTo>
                <a:lnTo>
                  <a:pt x="14" y="276"/>
                </a:lnTo>
                <a:lnTo>
                  <a:pt x="18" y="267"/>
                </a:lnTo>
                <a:lnTo>
                  <a:pt x="18" y="263"/>
                </a:lnTo>
                <a:lnTo>
                  <a:pt x="23" y="258"/>
                </a:lnTo>
                <a:lnTo>
                  <a:pt x="27" y="254"/>
                </a:lnTo>
                <a:lnTo>
                  <a:pt x="32" y="249"/>
                </a:lnTo>
                <a:lnTo>
                  <a:pt x="36" y="245"/>
                </a:lnTo>
                <a:lnTo>
                  <a:pt x="41" y="240"/>
                </a:lnTo>
                <a:lnTo>
                  <a:pt x="45" y="236"/>
                </a:lnTo>
                <a:lnTo>
                  <a:pt x="45" y="231"/>
                </a:lnTo>
                <a:lnTo>
                  <a:pt x="50" y="231"/>
                </a:lnTo>
                <a:lnTo>
                  <a:pt x="50" y="227"/>
                </a:lnTo>
                <a:lnTo>
                  <a:pt x="54" y="222"/>
                </a:lnTo>
                <a:lnTo>
                  <a:pt x="59" y="217"/>
                </a:lnTo>
                <a:lnTo>
                  <a:pt x="63" y="213"/>
                </a:lnTo>
                <a:lnTo>
                  <a:pt x="68" y="213"/>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72" name="组合 71"/>
          <p:cNvGrpSpPr/>
          <p:nvPr/>
        </p:nvGrpSpPr>
        <p:grpSpPr>
          <a:xfrm>
            <a:off x="8476917" y="5468984"/>
            <a:ext cx="753930" cy="614362"/>
            <a:chOff x="7342981" y="642937"/>
            <a:chExt cx="917575" cy="747713"/>
          </a:xfrm>
          <a:solidFill>
            <a:schemeClr val="bg1"/>
          </a:solidFill>
        </p:grpSpPr>
        <p:sp>
          <p:nvSpPr>
            <p:cNvPr id="73" name="Freeform 21"/>
            <p:cNvSpPr>
              <a:spLocks noEditPoints="1"/>
            </p:cNvSpPr>
            <p:nvPr/>
          </p:nvSpPr>
          <p:spPr bwMode="auto">
            <a:xfrm>
              <a:off x="7342981" y="642937"/>
              <a:ext cx="652462" cy="596900"/>
            </a:xfrm>
            <a:custGeom>
              <a:gdLst>
                <a:gd fmla="*/ 87 w 91" name="T0"/>
                <a:gd fmla="*/ 32 h 83" name="T1"/>
                <a:gd fmla="*/ 91 w 91" name="T2"/>
                <a:gd fmla="*/ 32 h 83" name="T3"/>
                <a:gd fmla="*/ 45 w 91" name="T4"/>
                <a:gd fmla="*/ 0 h 83" name="T5"/>
                <a:gd fmla="*/ 0 w 91" name="T6"/>
                <a:gd fmla="*/ 39 h 83" name="T7"/>
                <a:gd fmla="*/ 18 w 91" name="T8"/>
                <a:gd fmla="*/ 69 h 83" name="T9"/>
                <a:gd fmla="*/ 14 w 91" name="T10"/>
                <a:gd fmla="*/ 83 h 83" name="T11"/>
                <a:gd fmla="*/ 30 w 91" name="T12"/>
                <a:gd fmla="*/ 75 h 83" name="T13"/>
                <a:gd fmla="*/ 45 w 91" name="T14"/>
                <a:gd fmla="*/ 77 h 83" name="T15"/>
                <a:gd fmla="*/ 50 w 91" name="T16"/>
                <a:gd fmla="*/ 77 h 83" name="T17"/>
                <a:gd fmla="*/ 48 w 91" name="T18"/>
                <a:gd fmla="*/ 67 h 83" name="T19"/>
                <a:gd fmla="*/ 87 w 91" name="T20"/>
                <a:gd fmla="*/ 32 h 83" name="T21"/>
                <a:gd fmla="*/ 62 w 91" name="T22"/>
                <a:gd fmla="*/ 19 h 83" name="T23"/>
                <a:gd fmla="*/ 68 w 91" name="T24"/>
                <a:gd fmla="*/ 25 h 83" name="T25"/>
                <a:gd fmla="*/ 62 w 91" name="T26"/>
                <a:gd fmla="*/ 31 h 83" name="T27"/>
                <a:gd fmla="*/ 56 w 91" name="T28"/>
                <a:gd fmla="*/ 25 h 83" name="T29"/>
                <a:gd fmla="*/ 62 w 91" name="T30"/>
                <a:gd fmla="*/ 19 h 83" name="T31"/>
                <a:gd fmla="*/ 31 w 91" name="T32"/>
                <a:gd fmla="*/ 31 h 83" name="T33"/>
                <a:gd fmla="*/ 24 w 91" name="T34"/>
                <a:gd fmla="*/ 25 h 83" name="T35"/>
                <a:gd fmla="*/ 31 w 91" name="T36"/>
                <a:gd fmla="*/ 19 h 83" name="T37"/>
                <a:gd fmla="*/ 36 w 91" name="T38"/>
                <a:gd fmla="*/ 25 h 83" name="T39"/>
                <a:gd fmla="*/ 31 w 91" name="T40"/>
                <a:gd fmla="*/ 31 h 8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3" w="91">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22"/>
            <p:cNvSpPr>
              <a:spLocks noEditPoints="1"/>
            </p:cNvSpPr>
            <p:nvPr/>
          </p:nvSpPr>
          <p:spPr bwMode="auto">
            <a:xfrm>
              <a:off x="7708106" y="887412"/>
              <a:ext cx="552450" cy="503238"/>
            </a:xfrm>
            <a:custGeom>
              <a:gdLst>
                <a:gd fmla="*/ 77 w 77" name="T0"/>
                <a:gd fmla="*/ 33 h 70" name="T1"/>
                <a:gd fmla="*/ 38 w 77" name="T2"/>
                <a:gd fmla="*/ 0 h 70" name="T3"/>
                <a:gd fmla="*/ 0 w 77" name="T4"/>
                <a:gd fmla="*/ 33 h 70" name="T5"/>
                <a:gd fmla="*/ 38 w 77" name="T6"/>
                <a:gd fmla="*/ 66 h 70" name="T7"/>
                <a:gd fmla="*/ 52 w 77" name="T8"/>
                <a:gd fmla="*/ 63 h 70" name="T9"/>
                <a:gd fmla="*/ 64 w 77" name="T10"/>
                <a:gd fmla="*/ 70 h 70" name="T11"/>
                <a:gd fmla="*/ 61 w 77" name="T12"/>
                <a:gd fmla="*/ 59 h 70" name="T13"/>
                <a:gd fmla="*/ 77 w 77" name="T14"/>
                <a:gd fmla="*/ 33 h 70" name="T15"/>
                <a:gd fmla="*/ 26 w 77" name="T16"/>
                <a:gd fmla="*/ 27 h 70" name="T17"/>
                <a:gd fmla="*/ 21 w 77" name="T18"/>
                <a:gd fmla="*/ 23 h 70" name="T19"/>
                <a:gd fmla="*/ 26 w 77" name="T20"/>
                <a:gd fmla="*/ 18 h 70" name="T21"/>
                <a:gd fmla="*/ 32 w 77" name="T22"/>
                <a:gd fmla="*/ 23 h 70" name="T23"/>
                <a:gd fmla="*/ 26 w 77" name="T24"/>
                <a:gd fmla="*/ 27 h 70" name="T25"/>
                <a:gd fmla="*/ 51 w 77" name="T26"/>
                <a:gd fmla="*/ 27 h 70" name="T27"/>
                <a:gd fmla="*/ 46 w 77" name="T28"/>
                <a:gd fmla="*/ 23 h 70" name="T29"/>
                <a:gd fmla="*/ 51 w 77" name="T30"/>
                <a:gd fmla="*/ 18 h 70" name="T31"/>
                <a:gd fmla="*/ 56 w 77" name="T32"/>
                <a:gd fmla="*/ 23 h 70" name="T33"/>
                <a:gd fmla="*/ 51 w 77" name="T34"/>
                <a:gd fmla="*/ 27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7">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5" name="组合 74"/>
          <p:cNvGrpSpPr/>
          <p:nvPr/>
        </p:nvGrpSpPr>
        <p:grpSpPr>
          <a:xfrm>
            <a:off x="10930979" y="3786186"/>
            <a:ext cx="457279" cy="352425"/>
            <a:chOff x="2624138" y="539750"/>
            <a:chExt cx="996950" cy="768350"/>
          </a:xfrm>
          <a:solidFill>
            <a:schemeClr val="bg1"/>
          </a:solidFill>
        </p:grpSpPr>
        <p:sp>
          <p:nvSpPr>
            <p:cNvPr id="76" name="Freeform 23"/>
            <p:cNvSpPr>
              <a:spLocks noEditPoints="1"/>
            </p:cNvSpPr>
            <p:nvPr/>
          </p:nvSpPr>
          <p:spPr bwMode="auto">
            <a:xfrm>
              <a:off x="2624138" y="625475"/>
              <a:ext cx="860425" cy="682625"/>
            </a:xfrm>
            <a:custGeom>
              <a:gdLst>
                <a:gd fmla="*/ 99 w 120" name="T0"/>
                <a:gd fmla="*/ 40 h 95" name="T1"/>
                <a:gd fmla="*/ 96 w 120" name="T2"/>
                <a:gd fmla="*/ 36 h 95" name="T3"/>
                <a:gd fmla="*/ 95 w 120" name="T4"/>
                <a:gd fmla="*/ 22 h 95" name="T5"/>
                <a:gd fmla="*/ 70 w 120" name="T6"/>
                <a:gd fmla="*/ 23 h 95" name="T7"/>
                <a:gd fmla="*/ 66 w 120" name="T8"/>
                <a:gd fmla="*/ 16 h 95" name="T9"/>
                <a:gd fmla="*/ 45 w 120" name="T10"/>
                <a:gd fmla="*/ 6 h 95" name="T11"/>
                <a:gd fmla="*/ 11 w 120" name="T12"/>
                <a:gd fmla="*/ 34 h 95" name="T13"/>
                <a:gd fmla="*/ 2 w 120" name="T14"/>
                <a:gd fmla="*/ 60 h 95" name="T15"/>
                <a:gd fmla="*/ 51 w 120" name="T16"/>
                <a:gd fmla="*/ 93 h 95" name="T17"/>
                <a:gd fmla="*/ 111 w 120" name="T18"/>
                <a:gd fmla="*/ 67 h 95" name="T19"/>
                <a:gd fmla="*/ 99 w 120" name="T20"/>
                <a:gd fmla="*/ 40 h 95" name="T21"/>
                <a:gd fmla="*/ 53 w 120" name="T22"/>
                <a:gd fmla="*/ 86 h 95" name="T23"/>
                <a:gd fmla="*/ 14 w 120" name="T24"/>
                <a:gd fmla="*/ 62 h 95" name="T25"/>
                <a:gd fmla="*/ 53 w 120" name="T26"/>
                <a:gd fmla="*/ 35 h 95" name="T27"/>
                <a:gd fmla="*/ 92 w 120" name="T28"/>
                <a:gd fmla="*/ 57 h 95" name="T29"/>
                <a:gd fmla="*/ 53 w 120" name="T30"/>
                <a:gd fmla="*/ 86 h 9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5" w="120">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24"/>
            <p:cNvSpPr>
              <a:spLocks noEditPoints="1"/>
            </p:cNvSpPr>
            <p:nvPr/>
          </p:nvSpPr>
          <p:spPr bwMode="auto">
            <a:xfrm>
              <a:off x="2817813" y="927100"/>
              <a:ext cx="336550" cy="301625"/>
            </a:xfrm>
            <a:custGeom>
              <a:gdLst>
                <a:gd fmla="*/ 22 w 47" name="T0"/>
                <a:gd fmla="*/ 3 h 42" name="T1"/>
                <a:gd fmla="*/ 3 w 47" name="T2"/>
                <a:gd fmla="*/ 25 h 42" name="T3"/>
                <a:gd fmla="*/ 9 w 47" name="T4"/>
                <a:gd fmla="*/ 35 h 42" name="T5"/>
                <a:gd fmla="*/ 41 w 47" name="T6"/>
                <a:gd fmla="*/ 29 h 42" name="T7"/>
                <a:gd fmla="*/ 22 w 47" name="T8"/>
                <a:gd fmla="*/ 3 h 42" name="T9"/>
                <a:gd fmla="*/ 16 w 47" name="T10"/>
                <a:gd fmla="*/ 31 h 42" name="T11"/>
                <a:gd fmla="*/ 9 w 47" name="T12"/>
                <a:gd fmla="*/ 26 h 42" name="T13"/>
                <a:gd fmla="*/ 16 w 47" name="T14"/>
                <a:gd fmla="*/ 19 h 42" name="T15"/>
                <a:gd fmla="*/ 24 w 47" name="T16"/>
                <a:gd fmla="*/ 24 h 42" name="T17"/>
                <a:gd fmla="*/ 16 w 47" name="T18"/>
                <a:gd fmla="*/ 31 h 42" name="T19"/>
                <a:gd fmla="*/ 29 w 47" name="T20"/>
                <a:gd fmla="*/ 20 h 42" name="T21"/>
                <a:gd fmla="*/ 25 w 47" name="T22"/>
                <a:gd fmla="*/ 20 h 42" name="T23"/>
                <a:gd fmla="*/ 26 w 47" name="T24"/>
                <a:gd fmla="*/ 16 h 42" name="T25"/>
                <a:gd fmla="*/ 30 w 47" name="T26"/>
                <a:gd fmla="*/ 16 h 42" name="T27"/>
                <a:gd fmla="*/ 29 w 47" name="T28"/>
                <a:gd fmla="*/ 20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47">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25"/>
            <p:cNvSpPr/>
            <p:nvPr/>
          </p:nvSpPr>
          <p:spPr bwMode="auto">
            <a:xfrm>
              <a:off x="3268663" y="654050"/>
              <a:ext cx="179387" cy="193675"/>
            </a:xfrm>
            <a:custGeom>
              <a:gdLst>
                <a:gd fmla="*/ 19 w 25" name="T0"/>
                <a:gd fmla="*/ 27 h 27" name="T1"/>
                <a:gd fmla="*/ 23 w 25" name="T2"/>
                <a:gd fmla="*/ 24 h 27" name="T3"/>
                <a:gd fmla="*/ 23 w 25" name="T4"/>
                <a:gd fmla="*/ 24 h 27" name="T5"/>
                <a:gd fmla="*/ 3 w 25" name="T6"/>
                <a:gd fmla="*/ 4 h 27" name="T7"/>
                <a:gd fmla="*/ 0 w 25" name="T8"/>
                <a:gd fmla="*/ 8 h 27" name="T9"/>
                <a:gd fmla="*/ 3 w 25" name="T10"/>
                <a:gd fmla="*/ 11 h 27" name="T11"/>
                <a:gd fmla="*/ 16 w 25" name="T12"/>
                <a:gd fmla="*/ 23 h 27" name="T13"/>
                <a:gd fmla="*/ 19 w 25"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25">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26"/>
            <p:cNvSpPr/>
            <p:nvPr/>
          </p:nvSpPr>
          <p:spPr bwMode="auto">
            <a:xfrm>
              <a:off x="3233738" y="539750"/>
              <a:ext cx="387350" cy="358775"/>
            </a:xfrm>
            <a:custGeom>
              <a:gdLst>
                <a:gd fmla="*/ 22 w 54" name="T0"/>
                <a:gd fmla="*/ 2 h 50" name="T1"/>
                <a:gd fmla="*/ 4 w 54" name="T2"/>
                <a:gd fmla="*/ 2 h 50" name="T3"/>
                <a:gd fmla="*/ 3 w 54" name="T4"/>
                <a:gd fmla="*/ 2 h 50" name="T5"/>
                <a:gd fmla="*/ 3 w 54" name="T6"/>
                <a:gd fmla="*/ 2 h 50" name="T7"/>
                <a:gd fmla="*/ 0 w 54" name="T8"/>
                <a:gd fmla="*/ 7 h 50" name="T9"/>
                <a:gd fmla="*/ 5 w 54" name="T10"/>
                <a:gd fmla="*/ 12 h 50" name="T11"/>
                <a:gd fmla="*/ 9 w 54" name="T12"/>
                <a:gd fmla="*/ 11 h 50" name="T13"/>
                <a:gd fmla="*/ 35 w 54" name="T14"/>
                <a:gd fmla="*/ 24 h 50" name="T15"/>
                <a:gd fmla="*/ 36 w 54" name="T16"/>
                <a:gd fmla="*/ 41 h 50" name="T17"/>
                <a:gd fmla="*/ 35 w 54" name="T18"/>
                <a:gd fmla="*/ 46 h 50" name="T19"/>
                <a:gd fmla="*/ 40 w 54" name="T20"/>
                <a:gd fmla="*/ 50 h 50" name="T21"/>
                <a:gd fmla="*/ 45 w 54" name="T22"/>
                <a:gd fmla="*/ 46 h 50" name="T23"/>
                <a:gd fmla="*/ 45 w 54" name="T24"/>
                <a:gd fmla="*/ 46 h 50" name="T25"/>
                <a:gd fmla="*/ 22 w 54" name="T26"/>
                <a:gd fmla="*/ 2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54">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0" name="文本框 79"/>
          <p:cNvSpPr txBox="1"/>
          <p:nvPr/>
        </p:nvSpPr>
        <p:spPr>
          <a:xfrm>
            <a:off x="1245999" y="4075907"/>
            <a:ext cx="5262880" cy="1615440"/>
          </a:xfrm>
          <a:prstGeom prst="rect">
            <a:avLst/>
          </a:prstGeom>
          <a:noFill/>
        </p:spPr>
        <p:txBody>
          <a:bodyPr rtlCol="0" wrap="none">
            <a:spAutoFit/>
          </a:bodyPr>
          <a:lstStyle/>
          <a:p>
            <a:r>
              <a:rPr altLang="en-US" b="1" lang="zh-CN" smtClean="0" sz="10000">
                <a:solidFill>
                  <a:schemeClr val="bg1"/>
                </a:solidFill>
              </a:rPr>
              <a:t>网络时代</a:t>
            </a:r>
          </a:p>
        </p:txBody>
      </p:sp>
      <p:sp>
        <p:nvSpPr>
          <p:cNvPr id="81" name="文本框 80"/>
          <p:cNvSpPr txBox="1"/>
          <p:nvPr/>
        </p:nvSpPr>
        <p:spPr>
          <a:xfrm>
            <a:off x="1372985" y="3782537"/>
            <a:ext cx="2468880" cy="365760"/>
          </a:xfrm>
          <a:prstGeom prst="rect">
            <a:avLst/>
          </a:prstGeom>
          <a:noFill/>
        </p:spPr>
        <p:txBody>
          <a:bodyPr rtlCol="0" wrap="none">
            <a:spAutoFit/>
          </a:bodyPr>
          <a:lstStyle/>
          <a:p>
            <a:r>
              <a:rPr altLang="en-US" lang="zh-CN">
                <a:solidFill>
                  <a:schemeClr val="bg1"/>
                </a:solidFill>
              </a:rPr>
              <a:t>别忘了，我们现在是：</a:t>
            </a:r>
          </a:p>
        </p:txBody>
      </p:sp>
      <p:sp>
        <p:nvSpPr>
          <p:cNvPr id="83" name="矩形 82"/>
          <p:cNvSpPr/>
          <p:nvPr/>
        </p:nvSpPr>
        <p:spPr>
          <a:xfrm>
            <a:off x="1372985" y="5672461"/>
            <a:ext cx="5256000" cy="374744"/>
          </a:xfrm>
          <a:prstGeom prst="rect">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t>网络成就多少草根传奇，有多少屌丝仿佛一夜逆袭</a:t>
            </a:r>
          </a:p>
        </p:txBody>
      </p:sp>
      <p:sp>
        <p:nvSpPr>
          <p:cNvPr id="84" name="Freeform 448"/>
          <p:cNvSpPr>
            <a:spLocks noEditPoints="1"/>
          </p:cNvSpPr>
          <p:nvPr/>
        </p:nvSpPr>
        <p:spPr bwMode="auto">
          <a:xfrm>
            <a:off x="7534311" y="4770536"/>
            <a:ext cx="366211" cy="342796"/>
          </a:xfrm>
          <a:custGeom>
            <a:gdLst>
              <a:gd fmla="*/ 183 w 195" name="T0"/>
              <a:gd fmla="*/ 0 h 183" name="T1"/>
              <a:gd fmla="*/ 11 w 195" name="T2"/>
              <a:gd fmla="*/ 0 h 183" name="T3"/>
              <a:gd fmla="*/ 0 w 195" name="T4"/>
              <a:gd fmla="*/ 12 h 183" name="T5"/>
              <a:gd fmla="*/ 0 w 195" name="T6"/>
              <a:gd fmla="*/ 138 h 183" name="T7"/>
              <a:gd fmla="*/ 11 w 195" name="T8"/>
              <a:gd fmla="*/ 150 h 183" name="T9"/>
              <a:gd fmla="*/ 89 w 195" name="T10"/>
              <a:gd fmla="*/ 150 h 183" name="T11"/>
              <a:gd fmla="*/ 89 w 195" name="T12"/>
              <a:gd fmla="*/ 168 h 183" name="T13"/>
              <a:gd fmla="*/ 38 w 195" name="T14"/>
              <a:gd fmla="*/ 168 h 183" name="T15"/>
              <a:gd fmla="*/ 34 w 195" name="T16"/>
              <a:gd fmla="*/ 171 h 183" name="T17"/>
              <a:gd fmla="*/ 26 w 195" name="T18"/>
              <a:gd fmla="*/ 180 h 183" name="T19"/>
              <a:gd fmla="*/ 29 w 195" name="T20"/>
              <a:gd fmla="*/ 183 h 183" name="T21"/>
              <a:gd fmla="*/ 167 w 195" name="T22"/>
              <a:gd fmla="*/ 183 h 183" name="T23"/>
              <a:gd fmla="*/ 170 w 195" name="T24"/>
              <a:gd fmla="*/ 180 h 183" name="T25"/>
              <a:gd fmla="*/ 161 w 195" name="T26"/>
              <a:gd fmla="*/ 171 h 183" name="T27"/>
              <a:gd fmla="*/ 157 w 195" name="T28"/>
              <a:gd fmla="*/ 168 h 183" name="T29"/>
              <a:gd fmla="*/ 107 w 195" name="T30"/>
              <a:gd fmla="*/ 168 h 183" name="T31"/>
              <a:gd fmla="*/ 107 w 195" name="T32"/>
              <a:gd fmla="*/ 150 h 183" name="T33"/>
              <a:gd fmla="*/ 183 w 195" name="T34"/>
              <a:gd fmla="*/ 150 h 183" name="T35"/>
              <a:gd fmla="*/ 195 w 195" name="T36"/>
              <a:gd fmla="*/ 138 h 183" name="T37"/>
              <a:gd fmla="*/ 195 w 195" name="T38"/>
              <a:gd fmla="*/ 12 h 183" name="T39"/>
              <a:gd fmla="*/ 183 w 195" name="T40"/>
              <a:gd fmla="*/ 0 h 183" name="T41"/>
              <a:gd fmla="*/ 182 w 195" name="T42"/>
              <a:gd fmla="*/ 127 h 183" name="T43"/>
              <a:gd fmla="*/ 175 w 195" name="T44"/>
              <a:gd fmla="*/ 135 h 183" name="T45"/>
              <a:gd fmla="*/ 135 w 195" name="T46"/>
              <a:gd fmla="*/ 135 h 183" name="T47"/>
              <a:gd fmla="*/ 132 w 195" name="T48"/>
              <a:gd fmla="*/ 134 h 183" name="T49"/>
              <a:gd fmla="*/ 68 w 195" name="T50"/>
              <a:gd fmla="*/ 134 h 183" name="T51"/>
              <a:gd fmla="*/ 64 w 195" name="T52"/>
              <a:gd fmla="*/ 135 h 183" name="T53"/>
              <a:gd fmla="*/ 20 w 195" name="T54"/>
              <a:gd fmla="*/ 135 h 183" name="T55"/>
              <a:gd fmla="*/ 13 w 195" name="T56"/>
              <a:gd fmla="*/ 127 h 183" name="T57"/>
              <a:gd fmla="*/ 13 w 195" name="T58"/>
              <a:gd fmla="*/ 21 h 183" name="T59"/>
              <a:gd fmla="*/ 20 w 195" name="T60"/>
              <a:gd fmla="*/ 14 h 183" name="T61"/>
              <a:gd fmla="*/ 175 w 195" name="T62"/>
              <a:gd fmla="*/ 14 h 183" name="T63"/>
              <a:gd fmla="*/ 182 w 195" name="T64"/>
              <a:gd fmla="*/ 21 h 183" name="T65"/>
              <a:gd fmla="*/ 182 w 195" name="T66"/>
              <a:gd fmla="*/ 127 h 18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3" w="195">
                <a:moveTo>
                  <a:pt x="183" y="0"/>
                </a:moveTo>
                <a:cubicBezTo>
                  <a:pt x="11" y="0"/>
                  <a:pt x="11" y="0"/>
                  <a:pt x="11" y="0"/>
                </a:cubicBezTo>
                <a:cubicBezTo>
                  <a:pt x="5" y="0"/>
                  <a:pt x="0" y="5"/>
                  <a:pt x="0" y="12"/>
                </a:cubicBezTo>
                <a:cubicBezTo>
                  <a:pt x="0" y="138"/>
                  <a:pt x="0" y="138"/>
                  <a:pt x="0" y="138"/>
                </a:cubicBezTo>
                <a:cubicBezTo>
                  <a:pt x="0" y="144"/>
                  <a:pt x="5" y="150"/>
                  <a:pt x="11" y="150"/>
                </a:cubicBezTo>
                <a:cubicBezTo>
                  <a:pt x="89" y="150"/>
                  <a:pt x="89" y="150"/>
                  <a:pt x="89" y="150"/>
                </a:cubicBezTo>
                <a:cubicBezTo>
                  <a:pt x="89" y="168"/>
                  <a:pt x="89" y="168"/>
                  <a:pt x="89" y="168"/>
                </a:cubicBezTo>
                <a:cubicBezTo>
                  <a:pt x="38" y="168"/>
                  <a:pt x="38" y="168"/>
                  <a:pt x="38" y="168"/>
                </a:cubicBezTo>
                <a:cubicBezTo>
                  <a:pt x="37" y="168"/>
                  <a:pt x="34" y="169"/>
                  <a:pt x="34" y="171"/>
                </a:cubicBezTo>
                <a:cubicBezTo>
                  <a:pt x="26" y="180"/>
                  <a:pt x="26" y="180"/>
                  <a:pt x="26" y="180"/>
                </a:cubicBezTo>
                <a:cubicBezTo>
                  <a:pt x="26" y="181"/>
                  <a:pt x="28" y="183"/>
                  <a:pt x="29" y="183"/>
                </a:cubicBezTo>
                <a:cubicBezTo>
                  <a:pt x="167" y="183"/>
                  <a:pt x="167" y="183"/>
                  <a:pt x="167" y="183"/>
                </a:cubicBezTo>
                <a:cubicBezTo>
                  <a:pt x="169" y="183"/>
                  <a:pt x="170" y="181"/>
                  <a:pt x="170" y="180"/>
                </a:cubicBezTo>
                <a:cubicBezTo>
                  <a:pt x="161" y="171"/>
                  <a:pt x="161" y="171"/>
                  <a:pt x="161" y="171"/>
                </a:cubicBezTo>
                <a:cubicBezTo>
                  <a:pt x="161" y="169"/>
                  <a:pt x="158" y="168"/>
                  <a:pt x="157" y="168"/>
                </a:cubicBezTo>
                <a:cubicBezTo>
                  <a:pt x="107" y="168"/>
                  <a:pt x="107" y="168"/>
                  <a:pt x="107" y="168"/>
                </a:cubicBezTo>
                <a:cubicBezTo>
                  <a:pt x="107" y="150"/>
                  <a:pt x="107" y="150"/>
                  <a:pt x="107" y="150"/>
                </a:cubicBezTo>
                <a:cubicBezTo>
                  <a:pt x="183" y="150"/>
                  <a:pt x="183" y="150"/>
                  <a:pt x="183" y="150"/>
                </a:cubicBezTo>
                <a:cubicBezTo>
                  <a:pt x="190" y="150"/>
                  <a:pt x="195" y="144"/>
                  <a:pt x="195" y="138"/>
                </a:cubicBezTo>
                <a:cubicBezTo>
                  <a:pt x="195" y="12"/>
                  <a:pt x="195" y="12"/>
                  <a:pt x="195" y="12"/>
                </a:cubicBezTo>
                <a:cubicBezTo>
                  <a:pt x="195" y="5"/>
                  <a:pt x="190" y="0"/>
                  <a:pt x="183" y="0"/>
                </a:cubicBezTo>
                <a:close/>
                <a:moveTo>
                  <a:pt x="182" y="127"/>
                </a:moveTo>
                <a:cubicBezTo>
                  <a:pt x="182" y="131"/>
                  <a:pt x="179" y="135"/>
                  <a:pt x="175" y="135"/>
                </a:cubicBezTo>
                <a:cubicBezTo>
                  <a:pt x="135" y="135"/>
                  <a:pt x="135" y="135"/>
                  <a:pt x="135" y="135"/>
                </a:cubicBezTo>
                <a:cubicBezTo>
                  <a:pt x="134" y="134"/>
                  <a:pt x="133" y="134"/>
                  <a:pt x="132" y="134"/>
                </a:cubicBezTo>
                <a:cubicBezTo>
                  <a:pt x="68" y="134"/>
                  <a:pt x="68" y="134"/>
                  <a:pt x="68" y="134"/>
                </a:cubicBezTo>
                <a:cubicBezTo>
                  <a:pt x="67" y="134"/>
                  <a:pt x="65" y="134"/>
                  <a:pt x="64" y="135"/>
                </a:cubicBezTo>
                <a:cubicBezTo>
                  <a:pt x="20" y="135"/>
                  <a:pt x="20" y="135"/>
                  <a:pt x="20" y="135"/>
                </a:cubicBezTo>
                <a:cubicBezTo>
                  <a:pt x="16" y="135"/>
                  <a:pt x="13" y="131"/>
                  <a:pt x="13" y="127"/>
                </a:cubicBezTo>
                <a:cubicBezTo>
                  <a:pt x="13" y="21"/>
                  <a:pt x="13" y="21"/>
                  <a:pt x="13" y="21"/>
                </a:cubicBezTo>
                <a:cubicBezTo>
                  <a:pt x="13" y="17"/>
                  <a:pt x="16" y="14"/>
                  <a:pt x="20" y="14"/>
                </a:cubicBezTo>
                <a:cubicBezTo>
                  <a:pt x="175" y="14"/>
                  <a:pt x="175" y="14"/>
                  <a:pt x="175" y="14"/>
                </a:cubicBezTo>
                <a:cubicBezTo>
                  <a:pt x="179" y="14"/>
                  <a:pt x="182" y="17"/>
                  <a:pt x="182" y="21"/>
                </a:cubicBezTo>
                <a:cubicBezTo>
                  <a:pt x="182" y="127"/>
                  <a:pt x="182" y="127"/>
                  <a:pt x="182" y="12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53044530"/>
      </p:ext>
    </p:extLst>
  </p:cSld>
  <p:clrMapOvr>
    <a:masterClrMapping/>
  </p:clrMapOvr>
  <mc:AlternateContent>
    <mc:Choice Requires="p14">
      <p:transition>
        <p14:pan/>
      </p:transition>
    </mc:Choice>
    <mc:Fallback>
      <p:transition>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2" name="图片 171"/>
          <p:cNvPicPr>
            <a:picLocks noChangeAspect="1"/>
          </p:cNvPicPr>
          <p:nvPr/>
        </p:nvPicPr>
        <p:blipFill>
          <a:blip r:embed="rId2">
            <a:extLst>
              <a:ext uri="{28A0092B-C50C-407E-A947-70E740481C1C}">
                <a14:useLocalDpi val="0"/>
              </a:ext>
            </a:extLst>
          </a:blip>
          <a:srcRect b="36667" l="1604" r="3250" t="9814"/>
          <a:stretch>
            <a:fillRect/>
          </a:stretch>
        </p:blipFill>
        <p:spPr>
          <a:xfrm>
            <a:off x="6673690" y="2496743"/>
            <a:ext cx="2116800" cy="2116800"/>
          </a:xfrm>
          <a:prstGeom prst="ellipse">
            <a:avLst/>
          </a:prstGeom>
          <a:solidFill>
            <a:srgbClr val="F2F2F2"/>
          </a:solidFill>
          <a:ln w="57150">
            <a:solidFill>
              <a:srgbClr val="92D050"/>
            </a:solidFill>
          </a:ln>
        </p:spPr>
      </p:pic>
      <p:sp>
        <p:nvSpPr>
          <p:cNvPr id="176" name="任意多边形 175"/>
          <p:cNvSpPr/>
          <p:nvPr/>
        </p:nvSpPr>
        <p:spPr>
          <a:xfrm>
            <a:off x="6567367" y="4344033"/>
            <a:ext cx="2329447" cy="482046"/>
          </a:xfrm>
          <a:custGeom>
            <a:gdLst>
              <a:gd fmla="*/ 0 w 2541974" name="connsiteX0"/>
              <a:gd fmla="*/ 0 h 636814" name="connsiteY0"/>
              <a:gd fmla="*/ 2541974 w 2541974" name="connsiteX1"/>
              <a:gd fmla="*/ 0 h 636814" name="connsiteY1"/>
              <a:gd fmla="*/ 2372921 w 2541974" name="connsiteX2"/>
              <a:gd fmla="*/ 318407 h 636814" name="connsiteY2"/>
              <a:gd fmla="*/ 2541974 w 2541974" name="connsiteX3"/>
              <a:gd fmla="*/ 636814 h 636814" name="connsiteY3"/>
              <a:gd fmla="*/ 0 w 2541974" name="connsiteX4"/>
              <a:gd fmla="*/ 636814 h 636814" name="connsiteY4"/>
              <a:gd fmla="*/ 168950 w 2541974" name="connsiteX5"/>
              <a:gd fmla="*/ 318407 h 63681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36814" w="2541974">
                <a:moveTo>
                  <a:pt x="0" y="0"/>
                </a:moveTo>
                <a:lnTo>
                  <a:pt x="2541974" y="0"/>
                </a:lnTo>
                <a:lnTo>
                  <a:pt x="2372921" y="318407"/>
                </a:lnTo>
                <a:lnTo>
                  <a:pt x="2541974" y="636814"/>
                </a:lnTo>
                <a:lnTo>
                  <a:pt x="0" y="636814"/>
                </a:lnTo>
                <a:lnTo>
                  <a:pt x="168950" y="318407"/>
                </a:lnTo>
                <a:close/>
              </a:path>
            </a:pathLst>
          </a:custGeom>
          <a:pattFill prst="ltUpDiag">
            <a:fgClr>
              <a:srgbClr val="A0DA6C"/>
            </a:fgClr>
            <a:bgClr>
              <a:srgbClr val="78C43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endParaRPr altLang="en-US" lang="zh-CN" sz="1800">
              <a:latin charset="-122" pitchFamily="34" typeface="微软雅黑"/>
              <a:ea charset="-122" pitchFamily="34" typeface="微软雅黑"/>
            </a:endParaRPr>
          </a:p>
        </p:txBody>
      </p:sp>
      <p:sp>
        <p:nvSpPr>
          <p:cNvPr id="2" name="矩形 1"/>
          <p:cNvSpPr/>
          <p:nvPr/>
        </p:nvSpPr>
        <p:spPr>
          <a:xfrm>
            <a:off x="1372985" y="1160443"/>
            <a:ext cx="10805160" cy="448056"/>
          </a:xfrm>
          <a:prstGeom prst="rect">
            <a:avLst/>
          </a:prstGeom>
        </p:spPr>
        <p:txBody>
          <a:bodyPr wrap="square">
            <a:spAutoFit/>
          </a:bodyPr>
          <a:lstStyle/>
          <a:p>
            <a:pPr>
              <a:lnSpc>
                <a:spcPct val="130000"/>
              </a:lnSpc>
            </a:pPr>
            <a:r>
              <a:rPr altLang="zh-CN" lang="en-US" smtClean="0">
                <a:solidFill>
                  <a:schemeClr val="bg1"/>
                </a:solidFill>
              </a:rPr>
              <a:t>4.2 行业/职业圈子的价值传播</a:t>
            </a:r>
          </a:p>
        </p:txBody>
      </p:sp>
      <p:grpSp>
        <p:nvGrpSpPr>
          <p:cNvPr id="44" name="组合 43"/>
          <p:cNvGrpSpPr/>
          <p:nvPr/>
        </p:nvGrpSpPr>
        <p:grpSpPr>
          <a:xfrm>
            <a:off x="1479826" y="2593974"/>
            <a:ext cx="3880383" cy="485309"/>
            <a:chOff x="1601333" y="2042647"/>
            <a:chExt cx="3880383" cy="485309"/>
          </a:xfrm>
        </p:grpSpPr>
        <p:sp>
          <p:nvSpPr>
            <p:cNvPr id="45" name="剪去单角的矩形 44"/>
            <p:cNvSpPr/>
            <p:nvPr/>
          </p:nvSpPr>
          <p:spPr>
            <a:xfrm>
              <a:off x="2234548" y="2042647"/>
              <a:ext cx="3247168" cy="485308"/>
            </a:xfrm>
            <a:prstGeom prst="snip1Rect">
              <a:avLst>
                <a:gd fmla="val 24381" name="adj"/>
              </a:avLst>
            </a:prstGeom>
            <a:solidFill>
              <a:srgbClr val="86B74A"/>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1601333" y="2042648"/>
              <a:ext cx="633213" cy="485308"/>
            </a:xfrm>
            <a:prstGeom prst="rect">
              <a:avLst/>
            </a:prstGeom>
            <a:solidFill>
              <a:srgbClr val="EFF0F0"/>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tx1">
                      <a:lumMod val="65000"/>
                      <a:lumOff val="35000"/>
                    </a:schemeClr>
                  </a:solidFill>
                  <a:latin charset="0" panose="020b0604020202020204" pitchFamily="34" typeface="Arial"/>
                  <a:ea charset="-122" panose="020b0604020202020204" pitchFamily="34" typeface="Arial Unicode MS"/>
                  <a:cs charset="0" panose="020b0604020202020204" pitchFamily="34" typeface="Arial"/>
                </a:rPr>
                <a:t>2</a:t>
              </a:r>
            </a:p>
          </p:txBody>
        </p:sp>
        <p:sp>
          <p:nvSpPr>
            <p:cNvPr id="48" name="文本框 47"/>
            <p:cNvSpPr txBox="1"/>
            <p:nvPr/>
          </p:nvSpPr>
          <p:spPr>
            <a:xfrm>
              <a:off x="2396376" y="2094181"/>
              <a:ext cx="2214880" cy="396240"/>
            </a:xfrm>
            <a:prstGeom prst="rect">
              <a:avLst/>
            </a:prstGeom>
            <a:noFill/>
          </p:spPr>
          <p:txBody>
            <a:bodyPr rtlCol="0" wrap="none">
              <a:spAutoFit/>
            </a:bodyPr>
            <a:lstStyle/>
            <a:p>
              <a:pPr algn="ctr"/>
              <a:r>
                <a:rPr altLang="en-US" lang="zh-CN" smtClean="0" sz="2000">
                  <a:solidFill>
                    <a:schemeClr val="bg1"/>
                  </a:solidFill>
                </a:rPr>
                <a:t>设计网络品牌标识</a:t>
              </a:r>
            </a:p>
          </p:txBody>
        </p:sp>
      </p:grpSp>
      <p:sp>
        <p:nvSpPr>
          <p:cNvPr id="3" name="文本框 2"/>
          <p:cNvSpPr txBox="1"/>
          <p:nvPr/>
        </p:nvSpPr>
        <p:spPr>
          <a:xfrm>
            <a:off x="2113039" y="3294017"/>
            <a:ext cx="3063932" cy="1517904"/>
          </a:xfrm>
          <a:prstGeom prst="rect">
            <a:avLst/>
          </a:prstGeom>
          <a:noFill/>
        </p:spPr>
        <p:txBody>
          <a:bodyPr rtlCol="0" wrap="none">
            <a:spAutoFit/>
          </a:bodyPr>
          <a:lstStyle/>
          <a:p>
            <a:pPr indent="-285750" marL="285750">
              <a:lnSpc>
                <a:spcPct val="130000"/>
              </a:lnSpc>
              <a:buFont charset="2" panose="05000000000000000000" pitchFamily="2" typeface="Wingdings"/>
              <a:buChar char="n"/>
            </a:pPr>
            <a:r>
              <a:rPr altLang="en-US" lang="zh-CN" smtClean="0">
                <a:solidFill>
                  <a:schemeClr val="bg1"/>
                </a:solidFill>
              </a:rPr>
              <a:t>朗朗上口易传播的网名；</a:t>
            </a:r>
          </a:p>
          <a:p>
            <a:pPr indent="-285750" marL="285750">
              <a:lnSpc>
                <a:spcPct val="130000"/>
              </a:lnSpc>
              <a:buFont charset="2" panose="05000000000000000000" pitchFamily="2" typeface="Wingdings"/>
              <a:buChar char="n"/>
            </a:pPr>
            <a:r>
              <a:rPr altLang="en-US" lang="zh-CN" smtClean="0">
                <a:solidFill>
                  <a:schemeClr val="bg1"/>
                </a:solidFill>
              </a:rPr>
              <a:t>独特的、个性化的LOGO；</a:t>
            </a:r>
          </a:p>
          <a:p>
            <a:pPr indent="-285750" marL="285750">
              <a:lnSpc>
                <a:spcPct val="130000"/>
              </a:lnSpc>
              <a:buFont charset="2" panose="05000000000000000000" pitchFamily="2" typeface="Wingdings"/>
              <a:buChar char="n"/>
            </a:pPr>
            <a:r>
              <a:rPr altLang="en-US" lang="zh-CN" smtClean="0">
                <a:solidFill>
                  <a:schemeClr val="bg1"/>
                </a:solidFill>
              </a:rPr>
              <a:t>真实、统一的个人照片；</a:t>
            </a:r>
          </a:p>
          <a:p>
            <a:pPr indent="-285750" marL="285750">
              <a:lnSpc>
                <a:spcPct val="130000"/>
              </a:lnSpc>
              <a:buFont charset="2" panose="05000000000000000000" pitchFamily="2" typeface="Wingdings"/>
              <a:buChar char="n"/>
            </a:pPr>
            <a:r>
              <a:rPr altLang="en-US" lang="zh-CN" smtClean="0">
                <a:solidFill>
                  <a:schemeClr val="bg1"/>
                </a:solidFill>
              </a:rPr>
              <a:t>简洁并相符的个人介绍；</a:t>
            </a:r>
          </a:p>
        </p:txBody>
      </p:sp>
      <p:grpSp>
        <p:nvGrpSpPr>
          <p:cNvPr id="49" name="组合 48"/>
          <p:cNvGrpSpPr/>
          <p:nvPr/>
        </p:nvGrpSpPr>
        <p:grpSpPr>
          <a:xfrm>
            <a:off x="9387721" y="2496743"/>
            <a:ext cx="2116920" cy="2116920"/>
            <a:chOff x="8171208" y="363766"/>
            <a:chExt cx="2116920" cy="2116920"/>
          </a:xfrm>
        </p:grpSpPr>
        <p:sp>
          <p:nvSpPr>
            <p:cNvPr id="50" name="椭圆 49"/>
            <p:cNvSpPr/>
            <p:nvPr userDrawn="1"/>
          </p:nvSpPr>
          <p:spPr>
            <a:xfrm>
              <a:off x="8171208" y="363766"/>
              <a:ext cx="2116920" cy="2116920"/>
            </a:xfrm>
            <a:prstGeom prst="ellipse">
              <a:avLst/>
            </a:prstGeom>
            <a:solidFill>
              <a:srgbClr val="F2F2F2"/>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1" name="组合 50"/>
            <p:cNvGrpSpPr/>
            <p:nvPr userDrawn="1"/>
          </p:nvGrpSpPr>
          <p:grpSpPr>
            <a:xfrm>
              <a:off x="8633063" y="643857"/>
              <a:ext cx="1193210" cy="1836829"/>
              <a:chOff x="9178925" y="1724026"/>
              <a:chExt cx="2598738" cy="4000499"/>
            </a:xfrm>
          </p:grpSpPr>
          <p:sp>
            <p:nvSpPr>
              <p:cNvPr id="52" name="Freeform 1281"/>
              <p:cNvSpPr/>
              <p:nvPr/>
            </p:nvSpPr>
            <p:spPr bwMode="auto">
              <a:xfrm>
                <a:off x="10614025" y="5267325"/>
                <a:ext cx="327025" cy="457200"/>
              </a:xfrm>
              <a:custGeom>
                <a:gdLst>
                  <a:gd fmla="*/ 206 w 206" name="T0"/>
                  <a:gd fmla="*/ 0 h 288" name="T1"/>
                  <a:gd fmla="*/ 146 w 206" name="T2"/>
                  <a:gd fmla="*/ 0 h 288" name="T3"/>
                  <a:gd fmla="*/ 61 w 206" name="T4"/>
                  <a:gd fmla="*/ 0 h 288" name="T5"/>
                  <a:gd fmla="*/ 0 w 206" name="T6"/>
                  <a:gd fmla="*/ 0 h 288" name="T7"/>
                  <a:gd fmla="*/ 0 w 206" name="T8"/>
                  <a:gd fmla="*/ 8 h 288" name="T9"/>
                  <a:gd fmla="*/ 61 w 206" name="T10"/>
                  <a:gd fmla="*/ 8 h 288" name="T11"/>
                  <a:gd fmla="*/ 61 w 206" name="T12"/>
                  <a:gd fmla="*/ 288 h 288" name="T13"/>
                  <a:gd fmla="*/ 61 w 206" name="T14"/>
                  <a:gd fmla="*/ 288 h 288" name="T15"/>
                  <a:gd fmla="*/ 146 w 206" name="T16"/>
                  <a:gd fmla="*/ 288 h 288" name="T17"/>
                  <a:gd fmla="*/ 146 w 206" name="T18"/>
                  <a:gd fmla="*/ 288 h 288" name="T19"/>
                  <a:gd fmla="*/ 146 w 206" name="T20"/>
                  <a:gd fmla="*/ 8 h 288" name="T21"/>
                  <a:gd fmla="*/ 206 w 206" name="T22"/>
                  <a:gd fmla="*/ 8 h 288" name="T23"/>
                  <a:gd fmla="*/ 206 w 206" name="T24"/>
                  <a:gd fmla="*/ 0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206">
                    <a:moveTo>
                      <a:pt x="206" y="0"/>
                    </a:moveTo>
                    <a:lnTo>
                      <a:pt x="146" y="0"/>
                    </a:lnTo>
                    <a:lnTo>
                      <a:pt x="61" y="0"/>
                    </a:lnTo>
                    <a:lnTo>
                      <a:pt x="0" y="0"/>
                    </a:lnTo>
                    <a:lnTo>
                      <a:pt x="0" y="8"/>
                    </a:lnTo>
                    <a:lnTo>
                      <a:pt x="61" y="8"/>
                    </a:lnTo>
                    <a:lnTo>
                      <a:pt x="61" y="288"/>
                    </a:lnTo>
                    <a:lnTo>
                      <a:pt x="61" y="288"/>
                    </a:lnTo>
                    <a:lnTo>
                      <a:pt x="146" y="288"/>
                    </a:lnTo>
                    <a:lnTo>
                      <a:pt x="146" y="288"/>
                    </a:lnTo>
                    <a:lnTo>
                      <a:pt x="146" y="8"/>
                    </a:lnTo>
                    <a:lnTo>
                      <a:pt x="206" y="8"/>
                    </a:lnTo>
                    <a:lnTo>
                      <a:pt x="2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283"/>
              <p:cNvSpPr/>
              <p:nvPr/>
            </p:nvSpPr>
            <p:spPr bwMode="auto">
              <a:xfrm>
                <a:off x="10999788" y="5265738"/>
                <a:ext cx="328613" cy="458787"/>
              </a:xfrm>
              <a:custGeom>
                <a:gdLst>
                  <a:gd fmla="*/ 207 w 207" name="T0"/>
                  <a:gd fmla="*/ 0 h 289" name="T1"/>
                  <a:gd fmla="*/ 85 w 207" name="T2"/>
                  <a:gd fmla="*/ 0 h 289" name="T3"/>
                  <a:gd fmla="*/ 55 w 207" name="T4"/>
                  <a:gd fmla="*/ 0 h 289" name="T5"/>
                  <a:gd fmla="*/ 0 w 207" name="T6"/>
                  <a:gd fmla="*/ 0 h 289" name="T7"/>
                  <a:gd fmla="*/ 0 w 207" name="T8"/>
                  <a:gd fmla="*/ 289 h 289" name="T9"/>
                  <a:gd fmla="*/ 55 w 207" name="T10"/>
                  <a:gd fmla="*/ 289 h 289" name="T11"/>
                  <a:gd fmla="*/ 85 w 207" name="T12"/>
                  <a:gd fmla="*/ 289 h 289" name="T13"/>
                  <a:gd fmla="*/ 207 w 207" name="T14"/>
                  <a:gd fmla="*/ 289 h 289" name="T15"/>
                  <a:gd fmla="*/ 207 w 207" name="T16"/>
                  <a:gd fmla="*/ 281 h 289" name="T17"/>
                  <a:gd fmla="*/ 85 w 207" name="T18"/>
                  <a:gd fmla="*/ 281 h 289" name="T19"/>
                  <a:gd fmla="*/ 85 w 207" name="T20"/>
                  <a:gd fmla="*/ 64 h 289" name="T21"/>
                  <a:gd fmla="*/ 161 w 207" name="T22"/>
                  <a:gd fmla="*/ 64 h 289" name="T23"/>
                  <a:gd fmla="*/ 161 w 207" name="T24"/>
                  <a:gd fmla="*/ 56 h 289" name="T25"/>
                  <a:gd fmla="*/ 85 w 207" name="T26"/>
                  <a:gd fmla="*/ 56 h 289" name="T27"/>
                  <a:gd fmla="*/ 85 w 207" name="T28"/>
                  <a:gd fmla="*/ 8 h 289" name="T29"/>
                  <a:gd fmla="*/ 207 w 207" name="T30"/>
                  <a:gd fmla="*/ 8 h 289" name="T31"/>
                  <a:gd fmla="*/ 207 w 207" name="T32"/>
                  <a:gd fmla="*/ 0 h 289" name="T33"/>
                  <a:gd fmla="*/ 207 w 207" name="T34"/>
                  <a:gd fmla="*/ 0 h 28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9" w="206">
                    <a:moveTo>
                      <a:pt x="207" y="0"/>
                    </a:moveTo>
                    <a:lnTo>
                      <a:pt x="85" y="0"/>
                    </a:lnTo>
                    <a:lnTo>
                      <a:pt x="55" y="0"/>
                    </a:lnTo>
                    <a:lnTo>
                      <a:pt x="0" y="0"/>
                    </a:lnTo>
                    <a:lnTo>
                      <a:pt x="0" y="289"/>
                    </a:lnTo>
                    <a:lnTo>
                      <a:pt x="55" y="289"/>
                    </a:lnTo>
                    <a:lnTo>
                      <a:pt x="85" y="289"/>
                    </a:lnTo>
                    <a:lnTo>
                      <a:pt x="207" y="289"/>
                    </a:lnTo>
                    <a:lnTo>
                      <a:pt x="207" y="281"/>
                    </a:lnTo>
                    <a:lnTo>
                      <a:pt x="85" y="281"/>
                    </a:lnTo>
                    <a:lnTo>
                      <a:pt x="85" y="64"/>
                    </a:lnTo>
                    <a:lnTo>
                      <a:pt x="161" y="64"/>
                    </a:lnTo>
                    <a:lnTo>
                      <a:pt x="161" y="56"/>
                    </a:lnTo>
                    <a:lnTo>
                      <a:pt x="85" y="56"/>
                    </a:lnTo>
                    <a:lnTo>
                      <a:pt x="85" y="8"/>
                    </a:lnTo>
                    <a:lnTo>
                      <a:pt x="207" y="8"/>
                    </a:lnTo>
                    <a:lnTo>
                      <a:pt x="207" y="0"/>
                    </a:lnTo>
                    <a:lnTo>
                      <a:pt x="2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284"/>
              <p:cNvSpPr/>
              <p:nvPr/>
            </p:nvSpPr>
            <p:spPr bwMode="auto">
              <a:xfrm flipH="1">
                <a:off x="11777663" y="5457825"/>
                <a:ext cx="0" cy="3175"/>
              </a:xfrm>
              <a:custGeom>
                <a:gdLst>
                  <a:gd fmla="*/ 0 h 2" name="T0"/>
                  <a:gd fmla="*/ 1 h 2" name="T1"/>
                  <a:gd fmla="*/ 2 h 2" name="T2"/>
                  <a:gd fmla="*/ 0 h 2" name="T3"/>
                </a:gdLst>
                <a:cxnLst>
                  <a:cxn ang="0">
                    <a:pos x="0" y="T0"/>
                  </a:cxn>
                  <a:cxn ang="0">
                    <a:pos x="0" y="T1"/>
                  </a:cxn>
                  <a:cxn ang="0">
                    <a:pos x="0" y="T2"/>
                  </a:cxn>
                  <a:cxn ang="0">
                    <a:pos x="0" y="T3"/>
                  </a:cxn>
                </a:cxnLst>
                <a:rect b="b" l="0" r="r" t="0"/>
                <a:pathLst>
                  <a:path h="2">
                    <a:moveTo>
                      <a:pt x="0" y="0"/>
                    </a:moveTo>
                    <a:cubicBezTo>
                      <a:pt x="0" y="0"/>
                      <a:pt x="0" y="1"/>
                      <a:pt x="0" y="1"/>
                    </a:cubicBezTo>
                    <a:cubicBezTo>
                      <a:pt x="0" y="2"/>
                      <a:pt x="0" y="2"/>
                      <a:pt x="0" y="2"/>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289"/>
              <p:cNvSpPr/>
              <p:nvPr/>
            </p:nvSpPr>
            <p:spPr bwMode="auto">
              <a:xfrm flipH="1">
                <a:off x="10291763" y="5457825"/>
                <a:ext cx="0" cy="3175"/>
              </a:xfrm>
              <a:custGeom>
                <a:gdLst>
                  <a:gd fmla="*/ 0 h 3" name="T0"/>
                  <a:gd fmla="*/ 2 h 3" name="T1"/>
                  <a:gd fmla="*/ 3 h 3" name="T2"/>
                  <a:gd fmla="*/ 0 h 3" name="T3"/>
                </a:gdLst>
                <a:cxnLst>
                  <a:cxn ang="0">
                    <a:pos x="0" y="T0"/>
                  </a:cxn>
                  <a:cxn ang="0">
                    <a:pos x="0" y="T1"/>
                  </a:cxn>
                  <a:cxn ang="0">
                    <a:pos x="0" y="T2"/>
                  </a:cxn>
                  <a:cxn ang="0">
                    <a:pos x="0" y="T3"/>
                  </a:cxn>
                </a:cxnLst>
                <a:rect b="b" l="0" r="r" t="0"/>
                <a:pathLst>
                  <a:path h="3">
                    <a:moveTo>
                      <a:pt x="0" y="0"/>
                    </a:moveTo>
                    <a:cubicBezTo>
                      <a:pt x="0" y="1"/>
                      <a:pt x="0" y="1"/>
                      <a:pt x="0" y="2"/>
                    </a:cubicBezTo>
                    <a:cubicBezTo>
                      <a:pt x="0" y="2"/>
                      <a:pt x="0" y="3"/>
                      <a:pt x="0" y="3"/>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292"/>
              <p:cNvSpPr/>
              <p:nvPr/>
            </p:nvSpPr>
            <p:spPr bwMode="auto">
              <a:xfrm>
                <a:off x="9178925" y="5267325"/>
                <a:ext cx="395288" cy="457200"/>
              </a:xfrm>
              <a:custGeom>
                <a:gdLst>
                  <a:gd fmla="*/ 249 w 249" name="T0"/>
                  <a:gd fmla="*/ 0 h 288" name="T1"/>
                  <a:gd fmla="*/ 207 w 249" name="T2"/>
                  <a:gd fmla="*/ 0 h 288" name="T3"/>
                  <a:gd fmla="*/ 164 w 249" name="T4"/>
                  <a:gd fmla="*/ 0 h 288" name="T5"/>
                  <a:gd fmla="*/ 164 w 249" name="T6"/>
                  <a:gd fmla="*/ 55 h 288" name="T7"/>
                  <a:gd fmla="*/ 85 w 249" name="T8"/>
                  <a:gd fmla="*/ 55 h 288" name="T9"/>
                  <a:gd fmla="*/ 85 w 249" name="T10"/>
                  <a:gd fmla="*/ 0 h 288" name="T11"/>
                  <a:gd fmla="*/ 0 w 249" name="T12"/>
                  <a:gd fmla="*/ 0 h 288" name="T13"/>
                  <a:gd fmla="*/ 0 w 249" name="T14"/>
                  <a:gd fmla="*/ 288 h 288" name="T15"/>
                  <a:gd fmla="*/ 85 w 249" name="T16"/>
                  <a:gd fmla="*/ 288 h 288" name="T17"/>
                  <a:gd fmla="*/ 85 w 249" name="T18"/>
                  <a:gd fmla="*/ 64 h 288" name="T19"/>
                  <a:gd fmla="*/ 164 w 249" name="T20"/>
                  <a:gd fmla="*/ 64 h 288" name="T21"/>
                  <a:gd fmla="*/ 164 w 249" name="T22"/>
                  <a:gd fmla="*/ 288 h 288" name="T23"/>
                  <a:gd fmla="*/ 207 w 249" name="T24"/>
                  <a:gd fmla="*/ 288 h 288" name="T25"/>
                  <a:gd fmla="*/ 249 w 249" name="T26"/>
                  <a:gd fmla="*/ 288 h 288" name="T27"/>
                  <a:gd fmla="*/ 249 w 249" name="T28"/>
                  <a:gd fmla="*/ 288 h 288" name="T29"/>
                  <a:gd fmla="*/ 249 w 249" name="T30"/>
                  <a:gd fmla="*/ 0 h 28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88" w="249">
                    <a:moveTo>
                      <a:pt x="249" y="0"/>
                    </a:moveTo>
                    <a:lnTo>
                      <a:pt x="207" y="0"/>
                    </a:lnTo>
                    <a:lnTo>
                      <a:pt x="164" y="0"/>
                    </a:lnTo>
                    <a:lnTo>
                      <a:pt x="164" y="55"/>
                    </a:lnTo>
                    <a:lnTo>
                      <a:pt x="85" y="55"/>
                    </a:lnTo>
                    <a:lnTo>
                      <a:pt x="85" y="0"/>
                    </a:lnTo>
                    <a:lnTo>
                      <a:pt x="0" y="0"/>
                    </a:lnTo>
                    <a:lnTo>
                      <a:pt x="0" y="288"/>
                    </a:lnTo>
                    <a:lnTo>
                      <a:pt x="85" y="288"/>
                    </a:lnTo>
                    <a:lnTo>
                      <a:pt x="85" y="64"/>
                    </a:lnTo>
                    <a:lnTo>
                      <a:pt x="164" y="64"/>
                    </a:lnTo>
                    <a:lnTo>
                      <a:pt x="164" y="288"/>
                    </a:lnTo>
                    <a:lnTo>
                      <a:pt x="207" y="288"/>
                    </a:lnTo>
                    <a:lnTo>
                      <a:pt x="249" y="288"/>
                    </a:lnTo>
                    <a:lnTo>
                      <a:pt x="249" y="288"/>
                    </a:lnTo>
                    <a:lnTo>
                      <a:pt x="24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293"/>
              <p:cNvSpPr>
                <a:spLocks noEditPoints="1"/>
              </p:cNvSpPr>
              <p:nvPr/>
            </p:nvSpPr>
            <p:spPr bwMode="auto">
              <a:xfrm>
                <a:off x="9498013" y="3370263"/>
                <a:ext cx="1916113" cy="677862"/>
              </a:xfrm>
              <a:custGeom>
                <a:gdLst>
                  <a:gd fmla="*/ 1658 w 1660" name="T0"/>
                  <a:gd fmla="*/ 103 h 587" name="T1"/>
                  <a:gd fmla="*/ 1596 w 1660" name="T2"/>
                  <a:gd fmla="*/ 68 h 587" name="T3"/>
                  <a:gd fmla="*/ 1096 w 1660" name="T4"/>
                  <a:gd fmla="*/ 39 h 587" name="T5"/>
                  <a:gd fmla="*/ 837 w 1660" name="T6"/>
                  <a:gd fmla="*/ 149 h 587" name="T7"/>
                  <a:gd fmla="*/ 823 w 1660" name="T8"/>
                  <a:gd fmla="*/ 149 h 587" name="T9"/>
                  <a:gd fmla="*/ 564 w 1660" name="T10"/>
                  <a:gd fmla="*/ 39 h 587" name="T11"/>
                  <a:gd fmla="*/ 64 w 1660" name="T12"/>
                  <a:gd fmla="*/ 68 h 587" name="T13"/>
                  <a:gd fmla="*/ 2 w 1660" name="T14"/>
                  <a:gd fmla="*/ 103 h 587" name="T15"/>
                  <a:gd fmla="*/ 27 w 1660" name="T16"/>
                  <a:gd fmla="*/ 161 h 587" name="T17"/>
                  <a:gd fmla="*/ 98 w 1660" name="T18"/>
                  <a:gd fmla="*/ 296 h 587" name="T19"/>
                  <a:gd fmla="*/ 214 w 1660" name="T20"/>
                  <a:gd fmla="*/ 541 h 587" name="T21"/>
                  <a:gd fmla="*/ 614 w 1660" name="T22"/>
                  <a:gd fmla="*/ 537 h 587" name="T23"/>
                  <a:gd fmla="*/ 828 w 1660" name="T24"/>
                  <a:gd fmla="*/ 238 h 587" name="T25"/>
                  <a:gd fmla="*/ 832 w 1660" name="T26"/>
                  <a:gd fmla="*/ 238 h 587" name="T27"/>
                  <a:gd fmla="*/ 1046 w 1660" name="T28"/>
                  <a:gd fmla="*/ 537 h 587" name="T29"/>
                  <a:gd fmla="*/ 1446 w 1660" name="T30"/>
                  <a:gd fmla="*/ 541 h 587" name="T31"/>
                  <a:gd fmla="*/ 1562 w 1660" name="T32"/>
                  <a:gd fmla="*/ 296 h 587" name="T33"/>
                  <a:gd fmla="*/ 1633 w 1660" name="T34"/>
                  <a:gd fmla="*/ 161 h 587" name="T35"/>
                  <a:gd fmla="*/ 1658 w 1660" name="T36"/>
                  <a:gd fmla="*/ 103 h 587" name="T37"/>
                  <a:gd fmla="*/ 670 w 1660" name="T38"/>
                  <a:gd fmla="*/ 341 h 587" name="T39"/>
                  <a:gd fmla="*/ 588 w 1660" name="T40"/>
                  <a:gd fmla="*/ 489 h 587" name="T41"/>
                  <a:gd fmla="*/ 411 w 1660" name="T42"/>
                  <a:gd fmla="*/ 519 h 587" name="T43"/>
                  <a:gd fmla="*/ 234 w 1660" name="T44"/>
                  <a:gd fmla="*/ 490 h 587" name="T45"/>
                  <a:gd fmla="*/ 160 w 1660" name="T46"/>
                  <a:gd fmla="*/ 316 h 587" name="T47"/>
                  <a:gd fmla="*/ 146 w 1660" name="T48"/>
                  <a:gd fmla="*/ 132 h 587" name="T49"/>
                  <a:gd fmla="*/ 405 w 1660" name="T50"/>
                  <a:gd fmla="*/ 89 h 587" name="T51"/>
                  <a:gd fmla="*/ 702 w 1660" name="T52"/>
                  <a:gd fmla="*/ 170 h 587" name="T53"/>
                  <a:gd fmla="*/ 670 w 1660" name="T54"/>
                  <a:gd fmla="*/ 341 h 587" name="T55"/>
                  <a:gd fmla="*/ 1500 w 1660" name="T56"/>
                  <a:gd fmla="*/ 316 h 587" name="T57"/>
                  <a:gd fmla="*/ 1426 w 1660" name="T58"/>
                  <a:gd fmla="*/ 490 h 587" name="T59"/>
                  <a:gd fmla="*/ 1249 w 1660" name="T60"/>
                  <a:gd fmla="*/ 519 h 587" name="T61"/>
                  <a:gd fmla="*/ 1072 w 1660" name="T62"/>
                  <a:gd fmla="*/ 489 h 587" name="T63"/>
                  <a:gd fmla="*/ 990 w 1660" name="T64"/>
                  <a:gd fmla="*/ 341 h 587" name="T65"/>
                  <a:gd fmla="*/ 958 w 1660" name="T66"/>
                  <a:gd fmla="*/ 170 h 587" name="T67"/>
                  <a:gd fmla="*/ 1255 w 1660" name="T68"/>
                  <a:gd fmla="*/ 89 h 587" name="T69"/>
                  <a:gd fmla="*/ 1514 w 1660" name="T70"/>
                  <a:gd fmla="*/ 132 h 587" name="T71"/>
                  <a:gd fmla="*/ 1500 w 1660" name="T72"/>
                  <a:gd fmla="*/ 316 h 58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87" w="1660">
                    <a:moveTo>
                      <a:pt x="1658" y="103"/>
                    </a:moveTo>
                    <a:cubicBezTo>
                      <a:pt x="1658" y="71"/>
                      <a:pt x="1653" y="83"/>
                      <a:pt x="1596" y="68"/>
                    </a:cubicBezTo>
                    <a:cubicBezTo>
                      <a:pt x="1539" y="52"/>
                      <a:pt x="1364" y="0"/>
                      <a:pt x="1096" y="39"/>
                    </a:cubicBezTo>
                    <a:cubicBezTo>
                      <a:pt x="872" y="72"/>
                      <a:pt x="929" y="146"/>
                      <a:pt x="837" y="149"/>
                    </a:cubicBezTo>
                    <a:cubicBezTo>
                      <a:pt x="823" y="149"/>
                      <a:pt x="823" y="149"/>
                      <a:pt x="823" y="149"/>
                    </a:cubicBezTo>
                    <a:cubicBezTo>
                      <a:pt x="731" y="146"/>
                      <a:pt x="788" y="72"/>
                      <a:pt x="564" y="39"/>
                    </a:cubicBezTo>
                    <a:cubicBezTo>
                      <a:pt x="296" y="0"/>
                      <a:pt x="121" y="52"/>
                      <a:pt x="64" y="68"/>
                    </a:cubicBezTo>
                    <a:cubicBezTo>
                      <a:pt x="7" y="83"/>
                      <a:pt x="2" y="71"/>
                      <a:pt x="2" y="103"/>
                    </a:cubicBezTo>
                    <a:cubicBezTo>
                      <a:pt x="3" y="135"/>
                      <a:pt x="0" y="161"/>
                      <a:pt x="27" y="161"/>
                    </a:cubicBezTo>
                    <a:cubicBezTo>
                      <a:pt x="55" y="161"/>
                      <a:pt x="55" y="161"/>
                      <a:pt x="98" y="296"/>
                    </a:cubicBezTo>
                    <a:cubicBezTo>
                      <a:pt x="150" y="458"/>
                      <a:pt x="164" y="504"/>
                      <a:pt x="214" y="541"/>
                    </a:cubicBezTo>
                    <a:cubicBezTo>
                      <a:pt x="275" y="587"/>
                      <a:pt x="531" y="587"/>
                      <a:pt x="614" y="537"/>
                    </a:cubicBezTo>
                    <a:cubicBezTo>
                      <a:pt x="717" y="475"/>
                      <a:pt x="704" y="241"/>
                      <a:pt x="828" y="238"/>
                    </a:cubicBezTo>
                    <a:cubicBezTo>
                      <a:pt x="829" y="238"/>
                      <a:pt x="831" y="238"/>
                      <a:pt x="832" y="238"/>
                    </a:cubicBezTo>
                    <a:cubicBezTo>
                      <a:pt x="956" y="241"/>
                      <a:pt x="943" y="475"/>
                      <a:pt x="1046" y="537"/>
                    </a:cubicBezTo>
                    <a:cubicBezTo>
                      <a:pt x="1129" y="587"/>
                      <a:pt x="1385" y="587"/>
                      <a:pt x="1446" y="541"/>
                    </a:cubicBezTo>
                    <a:cubicBezTo>
                      <a:pt x="1496" y="504"/>
                      <a:pt x="1510" y="458"/>
                      <a:pt x="1562" y="296"/>
                    </a:cubicBezTo>
                    <a:cubicBezTo>
                      <a:pt x="1605" y="161"/>
                      <a:pt x="1605" y="161"/>
                      <a:pt x="1633" y="161"/>
                    </a:cubicBezTo>
                    <a:cubicBezTo>
                      <a:pt x="1660" y="161"/>
                      <a:pt x="1657" y="135"/>
                      <a:pt x="1658" y="103"/>
                    </a:cubicBezTo>
                    <a:close/>
                    <a:moveTo>
                      <a:pt x="670" y="341"/>
                    </a:moveTo>
                    <a:cubicBezTo>
                      <a:pt x="644" y="407"/>
                      <a:pt x="624" y="465"/>
                      <a:pt x="588" y="489"/>
                    </a:cubicBezTo>
                    <a:cubicBezTo>
                      <a:pt x="550" y="515"/>
                      <a:pt x="494" y="520"/>
                      <a:pt x="411" y="519"/>
                    </a:cubicBezTo>
                    <a:cubicBezTo>
                      <a:pt x="341" y="517"/>
                      <a:pt x="266" y="520"/>
                      <a:pt x="234" y="490"/>
                    </a:cubicBezTo>
                    <a:cubicBezTo>
                      <a:pt x="208" y="465"/>
                      <a:pt x="182" y="386"/>
                      <a:pt x="160" y="316"/>
                    </a:cubicBezTo>
                    <a:cubicBezTo>
                      <a:pt x="129" y="219"/>
                      <a:pt x="115" y="161"/>
                      <a:pt x="146" y="132"/>
                    </a:cubicBezTo>
                    <a:cubicBezTo>
                      <a:pt x="185" y="97"/>
                      <a:pt x="286" y="91"/>
                      <a:pt x="405" y="89"/>
                    </a:cubicBezTo>
                    <a:cubicBezTo>
                      <a:pt x="524" y="88"/>
                      <a:pt x="682" y="123"/>
                      <a:pt x="702" y="170"/>
                    </a:cubicBezTo>
                    <a:cubicBezTo>
                      <a:pt x="718" y="205"/>
                      <a:pt x="693" y="282"/>
                      <a:pt x="670" y="341"/>
                    </a:cubicBezTo>
                    <a:close/>
                    <a:moveTo>
                      <a:pt x="1500" y="316"/>
                    </a:moveTo>
                    <a:cubicBezTo>
                      <a:pt x="1478" y="386"/>
                      <a:pt x="1452" y="465"/>
                      <a:pt x="1426" y="490"/>
                    </a:cubicBezTo>
                    <a:cubicBezTo>
                      <a:pt x="1394" y="520"/>
                      <a:pt x="1319" y="517"/>
                      <a:pt x="1249" y="519"/>
                    </a:cubicBezTo>
                    <a:cubicBezTo>
                      <a:pt x="1166" y="520"/>
                      <a:pt x="1110" y="515"/>
                      <a:pt x="1072" y="489"/>
                    </a:cubicBezTo>
                    <a:cubicBezTo>
                      <a:pt x="1036" y="465"/>
                      <a:pt x="1016" y="407"/>
                      <a:pt x="990" y="341"/>
                    </a:cubicBezTo>
                    <a:cubicBezTo>
                      <a:pt x="967" y="282"/>
                      <a:pt x="942" y="205"/>
                      <a:pt x="958" y="170"/>
                    </a:cubicBezTo>
                    <a:cubicBezTo>
                      <a:pt x="978" y="123"/>
                      <a:pt x="1136" y="88"/>
                      <a:pt x="1255" y="89"/>
                    </a:cubicBezTo>
                    <a:cubicBezTo>
                      <a:pt x="1374" y="91"/>
                      <a:pt x="1475" y="97"/>
                      <a:pt x="1514" y="132"/>
                    </a:cubicBezTo>
                    <a:cubicBezTo>
                      <a:pt x="1546" y="161"/>
                      <a:pt x="1531" y="219"/>
                      <a:pt x="1500" y="316"/>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294"/>
              <p:cNvSpPr/>
              <p:nvPr/>
            </p:nvSpPr>
            <p:spPr bwMode="auto">
              <a:xfrm>
                <a:off x="9842500" y="4178300"/>
                <a:ext cx="622300" cy="488950"/>
              </a:xfrm>
              <a:custGeom>
                <a:gdLst>
                  <a:gd fmla="*/ 0 w 538" name="T0"/>
                  <a:gd fmla="*/ 347 h 424" name="T1"/>
                  <a:gd fmla="*/ 153 w 538" name="T2"/>
                  <a:gd fmla="*/ 300 h 424" name="T3"/>
                  <a:gd fmla="*/ 342 w 538" name="T4"/>
                  <a:gd fmla="*/ 163 h 424" name="T5"/>
                  <a:gd fmla="*/ 530 w 538" name="T6"/>
                  <a:gd fmla="*/ 87 h 424" name="T7"/>
                  <a:gd fmla="*/ 407 w 538" name="T8"/>
                  <a:gd fmla="*/ 2 h 424" name="T9"/>
                  <a:gd fmla="*/ 148 w 538" name="T10"/>
                  <a:gd fmla="*/ 180 h 424" name="T11"/>
                  <a:gd fmla="*/ 82 w 538" name="T12"/>
                  <a:gd fmla="*/ 326 h 424" name="T13"/>
                  <a:gd fmla="*/ 0 w 538" name="T14"/>
                  <a:gd fmla="*/ 347 h 4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3" w="538">
                    <a:moveTo>
                      <a:pt x="0" y="347"/>
                    </a:moveTo>
                    <a:cubicBezTo>
                      <a:pt x="0" y="347"/>
                      <a:pt x="82" y="424"/>
                      <a:pt x="153" y="300"/>
                    </a:cubicBezTo>
                    <a:cubicBezTo>
                      <a:pt x="209" y="203"/>
                      <a:pt x="220" y="166"/>
                      <a:pt x="342" y="163"/>
                    </a:cubicBezTo>
                    <a:cubicBezTo>
                      <a:pt x="465" y="160"/>
                      <a:pt x="522" y="141"/>
                      <a:pt x="530" y="87"/>
                    </a:cubicBezTo>
                    <a:cubicBezTo>
                      <a:pt x="538" y="33"/>
                      <a:pt x="492" y="0"/>
                      <a:pt x="407" y="2"/>
                    </a:cubicBezTo>
                    <a:cubicBezTo>
                      <a:pt x="323" y="4"/>
                      <a:pt x="210" y="54"/>
                      <a:pt x="148" y="180"/>
                    </a:cubicBezTo>
                    <a:cubicBezTo>
                      <a:pt x="104" y="269"/>
                      <a:pt x="108" y="298"/>
                      <a:pt x="82" y="326"/>
                    </a:cubicBezTo>
                    <a:cubicBezTo>
                      <a:pt x="56" y="354"/>
                      <a:pt x="0" y="347"/>
                      <a:pt x="0"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295"/>
              <p:cNvSpPr/>
              <p:nvPr/>
            </p:nvSpPr>
            <p:spPr bwMode="auto">
              <a:xfrm>
                <a:off x="10447338" y="4178300"/>
                <a:ext cx="622300" cy="488950"/>
              </a:xfrm>
              <a:custGeom>
                <a:gdLst>
                  <a:gd fmla="*/ 538 w 538" name="T0"/>
                  <a:gd fmla="*/ 347 h 424" name="T1"/>
                  <a:gd fmla="*/ 385 w 538" name="T2"/>
                  <a:gd fmla="*/ 300 h 424" name="T3"/>
                  <a:gd fmla="*/ 196 w 538" name="T4"/>
                  <a:gd fmla="*/ 163 h 424" name="T5"/>
                  <a:gd fmla="*/ 8 w 538" name="T6"/>
                  <a:gd fmla="*/ 87 h 424" name="T7"/>
                  <a:gd fmla="*/ 131 w 538" name="T8"/>
                  <a:gd fmla="*/ 2 h 424" name="T9"/>
                  <a:gd fmla="*/ 390 w 538" name="T10"/>
                  <a:gd fmla="*/ 180 h 424" name="T11"/>
                  <a:gd fmla="*/ 456 w 538" name="T12"/>
                  <a:gd fmla="*/ 326 h 424" name="T13"/>
                  <a:gd fmla="*/ 538 w 538" name="T14"/>
                  <a:gd fmla="*/ 347 h 4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3" w="538">
                    <a:moveTo>
                      <a:pt x="538" y="347"/>
                    </a:moveTo>
                    <a:cubicBezTo>
                      <a:pt x="538" y="347"/>
                      <a:pt x="456" y="424"/>
                      <a:pt x="385" y="300"/>
                    </a:cubicBezTo>
                    <a:cubicBezTo>
                      <a:pt x="329" y="203"/>
                      <a:pt x="318" y="166"/>
                      <a:pt x="196" y="163"/>
                    </a:cubicBezTo>
                    <a:cubicBezTo>
                      <a:pt x="74" y="160"/>
                      <a:pt x="16" y="141"/>
                      <a:pt x="8" y="87"/>
                    </a:cubicBezTo>
                    <a:cubicBezTo>
                      <a:pt x="0" y="33"/>
                      <a:pt x="46" y="0"/>
                      <a:pt x="131" y="2"/>
                    </a:cubicBezTo>
                    <a:cubicBezTo>
                      <a:pt x="215" y="4"/>
                      <a:pt x="328" y="54"/>
                      <a:pt x="390" y="180"/>
                    </a:cubicBezTo>
                    <a:cubicBezTo>
                      <a:pt x="434" y="269"/>
                      <a:pt x="430" y="298"/>
                      <a:pt x="456" y="326"/>
                    </a:cubicBezTo>
                    <a:cubicBezTo>
                      <a:pt x="482" y="354"/>
                      <a:pt x="538" y="347"/>
                      <a:pt x="538"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296"/>
              <p:cNvSpPr/>
              <p:nvPr/>
            </p:nvSpPr>
            <p:spPr bwMode="auto">
              <a:xfrm>
                <a:off x="9632950" y="4111625"/>
                <a:ext cx="1647825" cy="1027112"/>
              </a:xfrm>
              <a:custGeom>
                <a:gdLst>
                  <a:gd fmla="*/ 1260 w 1427" name="T0"/>
                  <a:gd fmla="*/ 225 h 890" name="T1"/>
                  <a:gd fmla="*/ 1018 w 1427" name="T2"/>
                  <a:gd fmla="*/ 547 h 890" name="T3"/>
                  <a:gd fmla="*/ 792 w 1427" name="T4"/>
                  <a:gd fmla="*/ 416 h 890" name="T5"/>
                  <a:gd fmla="*/ 713 w 1427" name="T6"/>
                  <a:gd fmla="*/ 375 h 890" name="T7"/>
                  <a:gd fmla="*/ 634 w 1427" name="T8"/>
                  <a:gd fmla="*/ 416 h 890" name="T9"/>
                  <a:gd fmla="*/ 408 w 1427" name="T10"/>
                  <a:gd fmla="*/ 547 h 890" name="T11"/>
                  <a:gd fmla="*/ 166 w 1427" name="T12"/>
                  <a:gd fmla="*/ 225 h 890" name="T13"/>
                  <a:gd fmla="*/ 0 w 1427" name="T14"/>
                  <a:gd fmla="*/ 0 h 890" name="T15"/>
                  <a:gd fmla="*/ 90 w 1427" name="T16"/>
                  <a:gd fmla="*/ 446 h 890" name="T17"/>
                  <a:gd fmla="*/ 462 w 1427" name="T18"/>
                  <a:gd fmla="*/ 788 h 890" name="T19"/>
                  <a:gd fmla="*/ 713 w 1427" name="T20"/>
                  <a:gd fmla="*/ 880 h 890" name="T21"/>
                  <a:gd fmla="*/ 964 w 1427" name="T22"/>
                  <a:gd fmla="*/ 788 h 890" name="T23"/>
                  <a:gd fmla="*/ 1336 w 1427" name="T24"/>
                  <a:gd fmla="*/ 446 h 890" name="T25"/>
                  <a:gd fmla="*/ 1427 w 1427" name="T26"/>
                  <a:gd fmla="*/ 0 h 890" name="T27"/>
                  <a:gd fmla="*/ 1260 w 1427" name="T28"/>
                  <a:gd fmla="*/ 225 h 89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90" w="1427">
                    <a:moveTo>
                      <a:pt x="1260" y="225"/>
                    </a:moveTo>
                    <a:cubicBezTo>
                      <a:pt x="1249" y="317"/>
                      <a:pt x="1157" y="492"/>
                      <a:pt x="1018" y="547"/>
                    </a:cubicBezTo>
                    <a:cubicBezTo>
                      <a:pt x="879" y="602"/>
                      <a:pt x="841" y="467"/>
                      <a:pt x="792" y="416"/>
                    </a:cubicBezTo>
                    <a:cubicBezTo>
                      <a:pt x="753" y="376"/>
                      <a:pt x="724" y="374"/>
                      <a:pt x="713" y="375"/>
                    </a:cubicBezTo>
                    <a:cubicBezTo>
                      <a:pt x="702" y="374"/>
                      <a:pt x="673" y="376"/>
                      <a:pt x="634" y="416"/>
                    </a:cubicBezTo>
                    <a:cubicBezTo>
                      <a:pt x="585" y="467"/>
                      <a:pt x="547" y="602"/>
                      <a:pt x="408" y="547"/>
                    </a:cubicBezTo>
                    <a:cubicBezTo>
                      <a:pt x="269" y="492"/>
                      <a:pt x="177" y="317"/>
                      <a:pt x="166" y="225"/>
                    </a:cubicBezTo>
                    <a:cubicBezTo>
                      <a:pt x="143" y="32"/>
                      <a:pt x="0" y="0"/>
                      <a:pt x="0" y="0"/>
                    </a:cubicBezTo>
                    <a:cubicBezTo>
                      <a:pt x="0" y="0"/>
                      <a:pt x="41" y="368"/>
                      <a:pt x="90" y="446"/>
                    </a:cubicBezTo>
                    <a:cubicBezTo>
                      <a:pt x="139" y="523"/>
                      <a:pt x="332" y="684"/>
                      <a:pt x="462" y="788"/>
                    </a:cubicBezTo>
                    <a:cubicBezTo>
                      <a:pt x="590" y="890"/>
                      <a:pt x="643" y="880"/>
                      <a:pt x="713" y="880"/>
                    </a:cubicBezTo>
                    <a:cubicBezTo>
                      <a:pt x="783" y="880"/>
                      <a:pt x="836" y="890"/>
                      <a:pt x="964" y="788"/>
                    </a:cubicBezTo>
                    <a:cubicBezTo>
                      <a:pt x="1095" y="684"/>
                      <a:pt x="1287" y="523"/>
                      <a:pt x="1336" y="446"/>
                    </a:cubicBezTo>
                    <a:cubicBezTo>
                      <a:pt x="1385" y="368"/>
                      <a:pt x="1427" y="0"/>
                      <a:pt x="1427" y="0"/>
                    </a:cubicBezTo>
                    <a:cubicBezTo>
                      <a:pt x="1427" y="0"/>
                      <a:pt x="1284" y="32"/>
                      <a:pt x="1260" y="225"/>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Oval 1297"/>
              <p:cNvSpPr>
                <a:spLocks noChangeArrowheads="1"/>
              </p:cNvSpPr>
              <p:nvPr/>
            </p:nvSpPr>
            <p:spPr bwMode="auto">
              <a:xfrm>
                <a:off x="9197975" y="2443163"/>
                <a:ext cx="2516188" cy="909637"/>
              </a:xfrm>
              <a:prstGeom prst="ellipse">
                <a:avLst/>
              </a:pr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298"/>
              <p:cNvSpPr/>
              <p:nvPr/>
            </p:nvSpPr>
            <p:spPr bwMode="auto">
              <a:xfrm>
                <a:off x="9628188" y="1724026"/>
                <a:ext cx="1655763" cy="1004887"/>
              </a:xfrm>
              <a:custGeom>
                <a:gdLst>
                  <a:gd fmla="*/ 1430 w 1434" name="T0"/>
                  <a:gd fmla="*/ 673 h 870" name="T1"/>
                  <a:gd fmla="*/ 1430 w 1434" name="T2"/>
                  <a:gd fmla="*/ 672 h 870" name="T3"/>
                  <a:gd fmla="*/ 1429 w 1434" name="T4"/>
                  <a:gd fmla="*/ 671 h 870" name="T5"/>
                  <a:gd fmla="*/ 1156 w 1434" name="T6"/>
                  <a:gd fmla="*/ 95 h 870" name="T7"/>
                  <a:gd fmla="*/ 743 w 1434" name="T8"/>
                  <a:gd fmla="*/ 202 h 870" name="T9"/>
                  <a:gd fmla="*/ 394 w 1434" name="T10"/>
                  <a:gd fmla="*/ 52 h 870" name="T11"/>
                  <a:gd fmla="*/ 4 w 1434" name="T12"/>
                  <a:gd fmla="*/ 672 h 870" name="T13"/>
                  <a:gd fmla="*/ 4 w 1434" name="T14"/>
                  <a:gd fmla="*/ 672 h 870" name="T15"/>
                  <a:gd fmla="*/ 0 w 1434" name="T16"/>
                  <a:gd fmla="*/ 691 h 870" name="T17"/>
                  <a:gd fmla="*/ 60 w 1434" name="T18"/>
                  <a:gd fmla="*/ 762 h 870" name="T19"/>
                  <a:gd fmla="*/ 717 w 1434" name="T20"/>
                  <a:gd fmla="*/ 870 h 870" name="T21"/>
                  <a:gd fmla="*/ 1374 w 1434" name="T22"/>
                  <a:gd fmla="*/ 762 h 870" name="T23"/>
                  <a:gd fmla="*/ 1434 w 1434" name="T24"/>
                  <a:gd fmla="*/ 691 h 870" name="T25"/>
                  <a:gd fmla="*/ 1430 w 1434" name="T26"/>
                  <a:gd fmla="*/ 673 h 8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70" w="1434">
                    <a:moveTo>
                      <a:pt x="1430" y="673"/>
                    </a:moveTo>
                    <a:cubicBezTo>
                      <a:pt x="1430" y="672"/>
                      <a:pt x="1430" y="672"/>
                      <a:pt x="1430" y="672"/>
                    </a:cubicBezTo>
                    <a:cubicBezTo>
                      <a:pt x="1429" y="671"/>
                      <a:pt x="1429" y="671"/>
                      <a:pt x="1429" y="671"/>
                    </a:cubicBezTo>
                    <a:cubicBezTo>
                      <a:pt x="1429" y="671"/>
                      <a:pt x="1245" y="189"/>
                      <a:pt x="1156" y="95"/>
                    </a:cubicBezTo>
                    <a:cubicBezTo>
                      <a:pt x="1067" y="0"/>
                      <a:pt x="934" y="156"/>
                      <a:pt x="743" y="202"/>
                    </a:cubicBezTo>
                    <a:cubicBezTo>
                      <a:pt x="606" y="234"/>
                      <a:pt x="550" y="74"/>
                      <a:pt x="394" y="52"/>
                    </a:cubicBezTo>
                    <a:cubicBezTo>
                      <a:pt x="262" y="34"/>
                      <a:pt x="14" y="646"/>
                      <a:pt x="4" y="672"/>
                    </a:cubicBezTo>
                    <a:cubicBezTo>
                      <a:pt x="4" y="672"/>
                      <a:pt x="4" y="672"/>
                      <a:pt x="4" y="672"/>
                    </a:cubicBezTo>
                    <a:cubicBezTo>
                      <a:pt x="1" y="678"/>
                      <a:pt x="0" y="684"/>
                      <a:pt x="0" y="691"/>
                    </a:cubicBezTo>
                    <a:cubicBezTo>
                      <a:pt x="0" y="716"/>
                      <a:pt x="22" y="740"/>
                      <a:pt x="60" y="762"/>
                    </a:cubicBezTo>
                    <a:cubicBezTo>
                      <a:pt x="171" y="826"/>
                      <a:pt x="423" y="870"/>
                      <a:pt x="717" y="870"/>
                    </a:cubicBezTo>
                    <a:cubicBezTo>
                      <a:pt x="1011" y="870"/>
                      <a:pt x="1263" y="826"/>
                      <a:pt x="1374" y="762"/>
                    </a:cubicBezTo>
                    <a:cubicBezTo>
                      <a:pt x="1412" y="740"/>
                      <a:pt x="1434" y="716"/>
                      <a:pt x="1434" y="691"/>
                    </a:cubicBezTo>
                    <a:cubicBezTo>
                      <a:pt x="1434" y="685"/>
                      <a:pt x="1433" y="679"/>
                      <a:pt x="1430" y="673"/>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299"/>
              <p:cNvSpPr/>
              <p:nvPr/>
            </p:nvSpPr>
            <p:spPr bwMode="auto">
              <a:xfrm>
                <a:off x="9612313" y="2509838"/>
                <a:ext cx="25400" cy="44450"/>
              </a:xfrm>
              <a:custGeom>
                <a:gdLst>
                  <a:gd fmla="*/ 13 w 22" name="T0"/>
                  <a:gd fmla="*/ 11 h 39" name="T1"/>
                  <a:gd fmla="*/ 14 w 22" name="T2"/>
                  <a:gd fmla="*/ 0 h 39" name="T3"/>
                  <a:gd fmla="*/ 14 w 22" name="T4"/>
                  <a:gd fmla="*/ 0 h 39" name="T5"/>
                  <a:gd fmla="*/ 0 w 22" name="T6"/>
                  <a:gd fmla="*/ 37 h 39" name="T7"/>
                  <a:gd fmla="*/ 22 w 22" name="T8"/>
                  <a:gd fmla="*/ 39 h 39" name="T9"/>
                  <a:gd fmla="*/ 13 w 22" name="T10"/>
                  <a:gd fmla="*/ 11 h 39" name="T11"/>
                </a:gdLst>
                <a:cxnLst>
                  <a:cxn ang="0">
                    <a:pos x="T0" y="T1"/>
                  </a:cxn>
                  <a:cxn ang="0">
                    <a:pos x="T2" y="T3"/>
                  </a:cxn>
                  <a:cxn ang="0">
                    <a:pos x="T4" y="T5"/>
                  </a:cxn>
                  <a:cxn ang="0">
                    <a:pos x="T6" y="T7"/>
                  </a:cxn>
                  <a:cxn ang="0">
                    <a:pos x="T8" y="T9"/>
                  </a:cxn>
                  <a:cxn ang="0">
                    <a:pos x="T10" y="T11"/>
                  </a:cxn>
                </a:cxnLst>
                <a:rect b="b" l="0" r="r" t="0"/>
                <a:pathLst>
                  <a:path h="39" w="22">
                    <a:moveTo>
                      <a:pt x="13" y="11"/>
                    </a:moveTo>
                    <a:cubicBezTo>
                      <a:pt x="13" y="7"/>
                      <a:pt x="14" y="3"/>
                      <a:pt x="14" y="0"/>
                    </a:cubicBezTo>
                    <a:cubicBezTo>
                      <a:pt x="14" y="0"/>
                      <a:pt x="14" y="0"/>
                      <a:pt x="14" y="0"/>
                    </a:cubicBezTo>
                    <a:cubicBezTo>
                      <a:pt x="0" y="37"/>
                      <a:pt x="0" y="37"/>
                      <a:pt x="0" y="37"/>
                    </a:cubicBezTo>
                    <a:cubicBezTo>
                      <a:pt x="22" y="39"/>
                      <a:pt x="22" y="39"/>
                      <a:pt x="22" y="39"/>
                    </a:cubicBezTo>
                    <a:cubicBezTo>
                      <a:pt x="16" y="30"/>
                      <a:pt x="13" y="20"/>
                      <a:pt x="13" y="11"/>
                    </a:cubicBez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300"/>
              <p:cNvSpPr/>
              <p:nvPr/>
            </p:nvSpPr>
            <p:spPr bwMode="auto">
              <a:xfrm>
                <a:off x="9939338" y="2970213"/>
                <a:ext cx="411163" cy="38100"/>
              </a:xfrm>
              <a:custGeom>
                <a:gdLst>
                  <a:gd fmla="*/ 0 w 355" name="T0"/>
                  <a:gd fmla="*/ 1 h 33" name="T1"/>
                  <a:gd fmla="*/ 250 w 355" name="T2"/>
                  <a:gd fmla="*/ 33 h 33" name="T3"/>
                  <a:gd fmla="*/ 355 w 355" name="T4"/>
                  <a:gd fmla="*/ 0 h 33" name="T5"/>
                  <a:gd fmla="*/ 0 w 355" name="T6"/>
                  <a:gd fmla="*/ 1 h 33" name="T7"/>
                </a:gdLst>
                <a:cxnLst>
                  <a:cxn ang="0">
                    <a:pos x="T0" y="T1"/>
                  </a:cxn>
                  <a:cxn ang="0">
                    <a:pos x="T2" y="T3"/>
                  </a:cxn>
                  <a:cxn ang="0">
                    <a:pos x="T4" y="T5"/>
                  </a:cxn>
                  <a:cxn ang="0">
                    <a:pos x="T6" y="T7"/>
                  </a:cxn>
                </a:cxnLst>
                <a:rect b="b" l="0" r="r" t="0"/>
                <a:pathLst>
                  <a:path h="33" w="355">
                    <a:moveTo>
                      <a:pt x="0" y="1"/>
                    </a:moveTo>
                    <a:cubicBezTo>
                      <a:pt x="75" y="16"/>
                      <a:pt x="159" y="27"/>
                      <a:pt x="250" y="33"/>
                    </a:cubicBezTo>
                    <a:cubicBezTo>
                      <a:pt x="355" y="0"/>
                      <a:pt x="355" y="0"/>
                      <a:pt x="355"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301"/>
              <p:cNvSpPr/>
              <p:nvPr/>
            </p:nvSpPr>
            <p:spPr bwMode="auto">
              <a:xfrm>
                <a:off x="9629775" y="2500313"/>
                <a:ext cx="3175" cy="9525"/>
              </a:xfrm>
              <a:custGeom>
                <a:gdLst>
                  <a:gd fmla="*/ 3 w 3" name="T0"/>
                  <a:gd fmla="*/ 0 h 8" name="T1"/>
                  <a:gd fmla="*/ 3 w 3" name="T2"/>
                  <a:gd fmla="*/ 1 h 8" name="T3"/>
                  <a:gd fmla="*/ 0 w 3" name="T4"/>
                  <a:gd fmla="*/ 8 h 8" name="T5"/>
                  <a:gd fmla="*/ 0 w 3" name="T6"/>
                  <a:gd fmla="*/ 8 h 8" name="T7"/>
                  <a:gd fmla="*/ 3 w 3" name="T8"/>
                  <a:gd fmla="*/ 0 h 8" name="T9"/>
                </a:gdLst>
                <a:cxnLst>
                  <a:cxn ang="0">
                    <a:pos x="T0" y="T1"/>
                  </a:cxn>
                  <a:cxn ang="0">
                    <a:pos x="T2" y="T3"/>
                  </a:cxn>
                  <a:cxn ang="0">
                    <a:pos x="T4" y="T5"/>
                  </a:cxn>
                  <a:cxn ang="0">
                    <a:pos x="T6" y="T7"/>
                  </a:cxn>
                  <a:cxn ang="0">
                    <a:pos x="T8" y="T9"/>
                  </a:cxn>
                </a:cxnLst>
                <a:rect b="b" l="0" r="r" t="0"/>
                <a:pathLst>
                  <a:path h="8" w="3">
                    <a:moveTo>
                      <a:pt x="3" y="0"/>
                    </a:moveTo>
                    <a:cubicBezTo>
                      <a:pt x="3" y="1"/>
                      <a:pt x="3" y="1"/>
                      <a:pt x="3" y="1"/>
                    </a:cubicBezTo>
                    <a:cubicBezTo>
                      <a:pt x="0" y="8"/>
                      <a:pt x="0" y="8"/>
                      <a:pt x="0" y="8"/>
                    </a:cubicBezTo>
                    <a:cubicBezTo>
                      <a:pt x="0" y="8"/>
                      <a:pt x="0" y="8"/>
                      <a:pt x="0" y="8"/>
                    </a:cubicBezTo>
                    <a:cubicBezTo>
                      <a:pt x="1" y="5"/>
                      <a:pt x="2" y="3"/>
                      <a:pt x="3" y="0"/>
                    </a:cubicBez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302"/>
              <p:cNvSpPr/>
              <p:nvPr/>
            </p:nvSpPr>
            <p:spPr bwMode="auto">
              <a:xfrm>
                <a:off x="10534650" y="2841625"/>
                <a:ext cx="485775" cy="128587"/>
              </a:xfrm>
              <a:custGeom>
                <a:gdLst>
                  <a:gd fmla="*/ 0 w 421" name="T0"/>
                  <a:gd fmla="*/ 86 h 112" name="T1"/>
                  <a:gd fmla="*/ 382 w 421" name="T2"/>
                  <a:gd fmla="*/ 112 h 112" name="T3"/>
                  <a:gd fmla="*/ 421 w 421" name="T4"/>
                  <a:gd fmla="*/ 104 h 112" name="T5"/>
                  <a:gd fmla="*/ 320 w 421" name="T6"/>
                  <a:gd fmla="*/ 0 h 112" name="T7"/>
                  <a:gd fmla="*/ 0 w 421" name="T8"/>
                  <a:gd fmla="*/ 86 h 112" name="T9"/>
                </a:gdLst>
                <a:cxnLst>
                  <a:cxn ang="0">
                    <a:pos x="T0" y="T1"/>
                  </a:cxn>
                  <a:cxn ang="0">
                    <a:pos x="T2" y="T3"/>
                  </a:cxn>
                  <a:cxn ang="0">
                    <a:pos x="T4" y="T5"/>
                  </a:cxn>
                  <a:cxn ang="0">
                    <a:pos x="T6" y="T7"/>
                  </a:cxn>
                  <a:cxn ang="0">
                    <a:pos x="T8" y="T9"/>
                  </a:cxn>
                </a:cxnLst>
                <a:rect b="b" l="0" r="r" t="0"/>
                <a:pathLst>
                  <a:path h="112" w="421">
                    <a:moveTo>
                      <a:pt x="0" y="86"/>
                    </a:moveTo>
                    <a:cubicBezTo>
                      <a:pt x="382" y="112"/>
                      <a:pt x="382" y="112"/>
                      <a:pt x="382" y="112"/>
                    </a:cubicBezTo>
                    <a:cubicBezTo>
                      <a:pt x="395" y="109"/>
                      <a:pt x="408" y="107"/>
                      <a:pt x="421" y="104"/>
                    </a:cubicBezTo>
                    <a:cubicBezTo>
                      <a:pt x="320" y="0"/>
                      <a:pt x="320" y="0"/>
                      <a:pt x="320" y="0"/>
                    </a:cubicBezTo>
                    <a:lnTo>
                      <a:pt x="0" y="8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303"/>
              <p:cNvSpPr/>
              <p:nvPr/>
            </p:nvSpPr>
            <p:spPr bwMode="auto">
              <a:xfrm>
                <a:off x="10244138" y="2722563"/>
                <a:ext cx="180975" cy="47625"/>
              </a:xfrm>
              <a:custGeom>
                <a:gdLst>
                  <a:gd fmla="*/ 156 w 156" name="T0"/>
                  <a:gd fmla="*/ 6 h 42" name="T1"/>
                  <a:gd fmla="*/ 0 w 156" name="T2"/>
                  <a:gd fmla="*/ 0 h 42" name="T3"/>
                  <a:gd fmla="*/ 11 w 156" name="T4"/>
                  <a:gd fmla="*/ 42 h 42" name="T5"/>
                  <a:gd fmla="*/ 156 w 156" name="T6"/>
                  <a:gd fmla="*/ 6 h 42" name="T7"/>
                </a:gdLst>
                <a:cxnLst>
                  <a:cxn ang="0">
                    <a:pos x="T0" y="T1"/>
                  </a:cxn>
                  <a:cxn ang="0">
                    <a:pos x="T2" y="T3"/>
                  </a:cxn>
                  <a:cxn ang="0">
                    <a:pos x="T4" y="T5"/>
                  </a:cxn>
                  <a:cxn ang="0">
                    <a:pos x="T6" y="T7"/>
                  </a:cxn>
                </a:cxnLst>
                <a:rect b="b" l="0" r="r" t="0"/>
                <a:pathLst>
                  <a:path h="42" w="156">
                    <a:moveTo>
                      <a:pt x="156" y="6"/>
                    </a:moveTo>
                    <a:cubicBezTo>
                      <a:pt x="102" y="5"/>
                      <a:pt x="50" y="3"/>
                      <a:pt x="0" y="0"/>
                    </a:cubicBezTo>
                    <a:cubicBezTo>
                      <a:pt x="11" y="42"/>
                      <a:pt x="11" y="42"/>
                      <a:pt x="11" y="42"/>
                    </a:cubicBezTo>
                    <a:lnTo>
                      <a:pt x="156" y="6"/>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304"/>
              <p:cNvSpPr/>
              <p:nvPr/>
            </p:nvSpPr>
            <p:spPr bwMode="auto">
              <a:xfrm>
                <a:off x="10256838" y="2728913"/>
                <a:ext cx="244475" cy="60325"/>
              </a:xfrm>
              <a:custGeom>
                <a:gdLst>
                  <a:gd fmla="*/ 144 w 211" name="T0"/>
                  <a:gd fmla="*/ 52 h 52" name="T1"/>
                  <a:gd fmla="*/ 211 w 211" name="T2"/>
                  <a:gd fmla="*/ 0 h 52" name="T3"/>
                  <a:gd fmla="*/ 172 w 211" name="T4"/>
                  <a:gd fmla="*/ 0 h 52" name="T5"/>
                  <a:gd fmla="*/ 145 w 211" name="T6"/>
                  <a:gd fmla="*/ 0 h 52" name="T7"/>
                  <a:gd fmla="*/ 0 w 211" name="T8"/>
                  <a:gd fmla="*/ 36 h 52" name="T9"/>
                  <a:gd fmla="*/ 144 w 211" name="T10"/>
                  <a:gd fmla="*/ 52 h 52" name="T11"/>
                </a:gdLst>
                <a:cxnLst>
                  <a:cxn ang="0">
                    <a:pos x="T0" y="T1"/>
                  </a:cxn>
                  <a:cxn ang="0">
                    <a:pos x="T2" y="T3"/>
                  </a:cxn>
                  <a:cxn ang="0">
                    <a:pos x="T4" y="T5"/>
                  </a:cxn>
                  <a:cxn ang="0">
                    <a:pos x="T6" y="T7"/>
                  </a:cxn>
                  <a:cxn ang="0">
                    <a:pos x="T8" y="T9"/>
                  </a:cxn>
                  <a:cxn ang="0">
                    <a:pos x="T10" y="T11"/>
                  </a:cxn>
                </a:cxnLst>
                <a:rect b="b" l="0" r="r" t="0"/>
                <a:pathLst>
                  <a:path h="52" w="211">
                    <a:moveTo>
                      <a:pt x="144" y="52"/>
                    </a:moveTo>
                    <a:cubicBezTo>
                      <a:pt x="211" y="0"/>
                      <a:pt x="211" y="0"/>
                      <a:pt x="211" y="0"/>
                    </a:cubicBezTo>
                    <a:cubicBezTo>
                      <a:pt x="198" y="0"/>
                      <a:pt x="185" y="0"/>
                      <a:pt x="172" y="0"/>
                    </a:cubicBezTo>
                    <a:cubicBezTo>
                      <a:pt x="163" y="0"/>
                      <a:pt x="154" y="0"/>
                      <a:pt x="145" y="0"/>
                    </a:cubicBezTo>
                    <a:cubicBezTo>
                      <a:pt x="0" y="36"/>
                      <a:pt x="0" y="36"/>
                      <a:pt x="0" y="36"/>
                    </a:cubicBezTo>
                    <a:lnTo>
                      <a:pt x="144" y="5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1305"/>
              <p:cNvSpPr/>
              <p:nvPr/>
            </p:nvSpPr>
            <p:spPr bwMode="auto">
              <a:xfrm>
                <a:off x="9812338" y="2651125"/>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1" y="0"/>
                      <a:pt x="0" y="0"/>
                    </a:cubicBezTo>
                    <a:cubicBezTo>
                      <a:pt x="2" y="1"/>
                      <a:pt x="2" y="1"/>
                      <a:pt x="2" y="1"/>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1306"/>
              <p:cNvSpPr/>
              <p:nvPr/>
            </p:nvSpPr>
            <p:spPr bwMode="auto">
              <a:xfrm>
                <a:off x="9602788" y="2552700"/>
                <a:ext cx="158750" cy="80962"/>
              </a:xfrm>
              <a:custGeom>
                <a:gdLst>
                  <a:gd fmla="*/ 82 w 137" name="T0"/>
                  <a:gd fmla="*/ 45 h 71" name="T1"/>
                  <a:gd fmla="*/ 31 w 137" name="T2"/>
                  <a:gd fmla="*/ 2 h 71" name="T3"/>
                  <a:gd fmla="*/ 9 w 137" name="T4"/>
                  <a:gd fmla="*/ 0 h 71" name="T5"/>
                  <a:gd fmla="*/ 0 w 137" name="T6"/>
                  <a:gd fmla="*/ 23 h 71" name="T7"/>
                  <a:gd fmla="*/ 137 w 137" name="T8"/>
                  <a:gd fmla="*/ 71 h 71" name="T9"/>
                  <a:gd fmla="*/ 82 w 137" name="T10"/>
                  <a:gd fmla="*/ 45 h 71" name="T11"/>
                </a:gdLst>
                <a:cxnLst>
                  <a:cxn ang="0">
                    <a:pos x="T0" y="T1"/>
                  </a:cxn>
                  <a:cxn ang="0">
                    <a:pos x="T2" y="T3"/>
                  </a:cxn>
                  <a:cxn ang="0">
                    <a:pos x="T4" y="T5"/>
                  </a:cxn>
                  <a:cxn ang="0">
                    <a:pos x="T6" y="T7"/>
                  </a:cxn>
                  <a:cxn ang="0">
                    <a:pos x="T8" y="T9"/>
                  </a:cxn>
                  <a:cxn ang="0">
                    <a:pos x="T10" y="T11"/>
                  </a:cxn>
                </a:cxnLst>
                <a:rect b="b" l="0" r="r" t="0"/>
                <a:pathLst>
                  <a:path h="71" w="137">
                    <a:moveTo>
                      <a:pt x="82" y="45"/>
                    </a:moveTo>
                    <a:cubicBezTo>
                      <a:pt x="58" y="32"/>
                      <a:pt x="41" y="17"/>
                      <a:pt x="31" y="2"/>
                    </a:cubicBezTo>
                    <a:cubicBezTo>
                      <a:pt x="9" y="0"/>
                      <a:pt x="9" y="0"/>
                      <a:pt x="9" y="0"/>
                    </a:cubicBezTo>
                    <a:cubicBezTo>
                      <a:pt x="0" y="23"/>
                      <a:pt x="0" y="23"/>
                      <a:pt x="0" y="23"/>
                    </a:cubicBezTo>
                    <a:cubicBezTo>
                      <a:pt x="137" y="71"/>
                      <a:pt x="137" y="71"/>
                      <a:pt x="137" y="71"/>
                    </a:cubicBezTo>
                    <a:cubicBezTo>
                      <a:pt x="116" y="63"/>
                      <a:pt x="98" y="54"/>
                      <a:pt x="82" y="45"/>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1307"/>
              <p:cNvSpPr/>
              <p:nvPr/>
            </p:nvSpPr>
            <p:spPr bwMode="auto">
              <a:xfrm>
                <a:off x="9540875" y="2579688"/>
                <a:ext cx="273050" cy="247650"/>
              </a:xfrm>
              <a:custGeom>
                <a:gdLst>
                  <a:gd fmla="*/ 234 w 236" name="T0"/>
                  <a:gd fmla="*/ 63 h 215" name="T1"/>
                  <a:gd fmla="*/ 190 w 236" name="T2"/>
                  <a:gd fmla="*/ 48 h 215" name="T3"/>
                  <a:gd fmla="*/ 53 w 236" name="T4"/>
                  <a:gd fmla="*/ 0 h 215" name="T5"/>
                  <a:gd fmla="*/ 5 w 236" name="T6"/>
                  <a:gd fmla="*/ 124 h 215" name="T7"/>
                  <a:gd fmla="*/ 4 w 236" name="T8"/>
                  <a:gd fmla="*/ 128 h 215" name="T9"/>
                  <a:gd fmla="*/ 3 w 236" name="T10"/>
                  <a:gd fmla="*/ 130 h 215" name="T11"/>
                  <a:gd fmla="*/ 3 w 236" name="T12"/>
                  <a:gd fmla="*/ 130 h 215" name="T13"/>
                  <a:gd fmla="*/ 0 w 236" name="T14"/>
                  <a:gd fmla="*/ 150 h 215" name="T15"/>
                  <a:gd fmla="*/ 32 w 236" name="T16"/>
                  <a:gd fmla="*/ 215 h 215" name="T17"/>
                  <a:gd fmla="*/ 236 w 236" name="T18"/>
                  <a:gd fmla="*/ 64 h 215" name="T19"/>
                  <a:gd fmla="*/ 234 w 236" name="T20"/>
                  <a:gd fmla="*/ 63 h 21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5" w="236">
                    <a:moveTo>
                      <a:pt x="234" y="63"/>
                    </a:moveTo>
                    <a:cubicBezTo>
                      <a:pt x="218" y="58"/>
                      <a:pt x="204" y="53"/>
                      <a:pt x="190" y="48"/>
                    </a:cubicBezTo>
                    <a:cubicBezTo>
                      <a:pt x="53" y="0"/>
                      <a:pt x="53" y="0"/>
                      <a:pt x="53" y="0"/>
                    </a:cubicBezTo>
                    <a:cubicBezTo>
                      <a:pt x="5" y="124"/>
                      <a:pt x="5" y="124"/>
                      <a:pt x="5" y="124"/>
                    </a:cubicBezTo>
                    <a:cubicBezTo>
                      <a:pt x="4" y="128"/>
                      <a:pt x="4" y="128"/>
                      <a:pt x="4" y="128"/>
                    </a:cubicBezTo>
                    <a:cubicBezTo>
                      <a:pt x="3" y="130"/>
                      <a:pt x="3" y="130"/>
                      <a:pt x="3" y="130"/>
                    </a:cubicBezTo>
                    <a:cubicBezTo>
                      <a:pt x="3" y="130"/>
                      <a:pt x="3" y="130"/>
                      <a:pt x="3" y="130"/>
                    </a:cubicBezTo>
                    <a:cubicBezTo>
                      <a:pt x="1" y="137"/>
                      <a:pt x="0" y="144"/>
                      <a:pt x="0" y="150"/>
                    </a:cubicBezTo>
                    <a:cubicBezTo>
                      <a:pt x="0" y="173"/>
                      <a:pt x="11" y="194"/>
                      <a:pt x="32" y="215"/>
                    </a:cubicBezTo>
                    <a:cubicBezTo>
                      <a:pt x="236" y="64"/>
                      <a:pt x="236" y="64"/>
                      <a:pt x="236" y="64"/>
                    </a:cubicBezTo>
                    <a:lnTo>
                      <a:pt x="234" y="63"/>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1308"/>
              <p:cNvSpPr/>
              <p:nvPr/>
            </p:nvSpPr>
            <p:spPr bwMode="auto">
              <a:xfrm>
                <a:off x="10534650" y="2940050"/>
                <a:ext cx="441325" cy="58737"/>
              </a:xfrm>
              <a:custGeom>
                <a:gdLst>
                  <a:gd fmla="*/ 217 w 382" name="T0"/>
                  <a:gd fmla="*/ 51 h 51" name="T1"/>
                  <a:gd fmla="*/ 382 w 382" name="T2"/>
                  <a:gd fmla="*/ 26 h 51" name="T3"/>
                  <a:gd fmla="*/ 0 w 382" name="T4"/>
                  <a:gd fmla="*/ 0 h 51" name="T5"/>
                  <a:gd fmla="*/ 217 w 382" name="T6"/>
                  <a:gd fmla="*/ 51 h 51" name="T7"/>
                </a:gdLst>
                <a:cxnLst>
                  <a:cxn ang="0">
                    <a:pos x="T0" y="T1"/>
                  </a:cxn>
                  <a:cxn ang="0">
                    <a:pos x="T2" y="T3"/>
                  </a:cxn>
                  <a:cxn ang="0">
                    <a:pos x="T4" y="T5"/>
                  </a:cxn>
                  <a:cxn ang="0">
                    <a:pos x="T6" y="T7"/>
                  </a:cxn>
                </a:cxnLst>
                <a:rect b="b" l="0" r="r" t="0"/>
                <a:pathLst>
                  <a:path h="51" w="382">
                    <a:moveTo>
                      <a:pt x="217" y="51"/>
                    </a:moveTo>
                    <a:cubicBezTo>
                      <a:pt x="276" y="45"/>
                      <a:pt x="331" y="36"/>
                      <a:pt x="382" y="26"/>
                    </a:cubicBezTo>
                    <a:cubicBezTo>
                      <a:pt x="0" y="0"/>
                      <a:pt x="0" y="0"/>
                      <a:pt x="0" y="0"/>
                    </a:cubicBezTo>
                    <a:lnTo>
                      <a:pt x="217" y="51"/>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1309"/>
              <p:cNvSpPr/>
              <p:nvPr/>
            </p:nvSpPr>
            <p:spPr bwMode="auto">
              <a:xfrm>
                <a:off x="10256838" y="2770188"/>
                <a:ext cx="166688" cy="38100"/>
              </a:xfrm>
              <a:custGeom>
                <a:gdLst>
                  <a:gd fmla="*/ 105 w 105" name="T0"/>
                  <a:gd fmla="*/ 12 h 24" name="T1"/>
                  <a:gd fmla="*/ 0 w 105" name="T2"/>
                  <a:gd fmla="*/ 0 h 24" name="T3"/>
                  <a:gd fmla="*/ 82 w 105" name="T4"/>
                  <a:gd fmla="*/ 24 h 24" name="T5"/>
                  <a:gd fmla="*/ 105 w 105" name="T6"/>
                  <a:gd fmla="*/ 12 h 24" name="T7"/>
                </a:gdLst>
                <a:cxnLst>
                  <a:cxn ang="0">
                    <a:pos x="T0" y="T1"/>
                  </a:cxn>
                  <a:cxn ang="0">
                    <a:pos x="T2" y="T3"/>
                  </a:cxn>
                  <a:cxn ang="0">
                    <a:pos x="T4" y="T5"/>
                  </a:cxn>
                  <a:cxn ang="0">
                    <a:pos x="T6" y="T7"/>
                  </a:cxn>
                </a:cxnLst>
                <a:rect b="b" l="0" r="r" t="0"/>
                <a:pathLst>
                  <a:path h="24" w="105">
                    <a:moveTo>
                      <a:pt x="105" y="12"/>
                    </a:moveTo>
                    <a:lnTo>
                      <a:pt x="0" y="0"/>
                    </a:lnTo>
                    <a:lnTo>
                      <a:pt x="82" y="24"/>
                    </a:lnTo>
                    <a:lnTo>
                      <a:pt x="105" y="1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1310"/>
              <p:cNvSpPr/>
              <p:nvPr/>
            </p:nvSpPr>
            <p:spPr bwMode="auto">
              <a:xfrm>
                <a:off x="10350500" y="2808288"/>
                <a:ext cx="184150" cy="161925"/>
              </a:xfrm>
              <a:custGeom>
                <a:gdLst>
                  <a:gd fmla="*/ 0 w 116" name="T0"/>
                  <a:gd fmla="*/ 102 h 102" name="T1"/>
                  <a:gd fmla="*/ 116 w 116" name="T2"/>
                  <a:gd fmla="*/ 83 h 102" name="T3"/>
                  <a:gd fmla="*/ 23 w 116" name="T4"/>
                  <a:gd fmla="*/ 0 h 102" name="T5"/>
                  <a:gd fmla="*/ 0 w 116" name="T6"/>
                  <a:gd fmla="*/ 102 h 102" name="T7"/>
                </a:gdLst>
                <a:cxnLst>
                  <a:cxn ang="0">
                    <a:pos x="T0" y="T1"/>
                  </a:cxn>
                  <a:cxn ang="0">
                    <a:pos x="T2" y="T3"/>
                  </a:cxn>
                  <a:cxn ang="0">
                    <a:pos x="T4" y="T5"/>
                  </a:cxn>
                  <a:cxn ang="0">
                    <a:pos x="T6" y="T7"/>
                  </a:cxn>
                </a:cxnLst>
                <a:rect b="b" l="0" r="r" t="0"/>
                <a:pathLst>
                  <a:path h="102" w="115">
                    <a:moveTo>
                      <a:pt x="0" y="102"/>
                    </a:moveTo>
                    <a:lnTo>
                      <a:pt x="116" y="83"/>
                    </a:lnTo>
                    <a:lnTo>
                      <a:pt x="23" y="0"/>
                    </a:lnTo>
                    <a:lnTo>
                      <a:pt x="0" y="10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1311"/>
              <p:cNvSpPr/>
              <p:nvPr/>
            </p:nvSpPr>
            <p:spPr bwMode="auto">
              <a:xfrm>
                <a:off x="10387013" y="2789238"/>
                <a:ext cx="147638" cy="150812"/>
              </a:xfrm>
              <a:custGeom>
                <a:gdLst>
                  <a:gd fmla="*/ 0 w 93" name="T0"/>
                  <a:gd fmla="*/ 12 h 95" name="T1"/>
                  <a:gd fmla="*/ 93 w 93" name="T2"/>
                  <a:gd fmla="*/ 95 h 95" name="T3"/>
                  <a:gd fmla="*/ 23 w 93" name="T4"/>
                  <a:gd fmla="*/ 0 h 95" name="T5"/>
                  <a:gd fmla="*/ 0 w 93" name="T6"/>
                  <a:gd fmla="*/ 12 h 95" name="T7"/>
                </a:gdLst>
                <a:cxnLst>
                  <a:cxn ang="0">
                    <a:pos x="T0" y="T1"/>
                  </a:cxn>
                  <a:cxn ang="0">
                    <a:pos x="T2" y="T3"/>
                  </a:cxn>
                  <a:cxn ang="0">
                    <a:pos x="T4" y="T5"/>
                  </a:cxn>
                  <a:cxn ang="0">
                    <a:pos x="T6" y="T7"/>
                  </a:cxn>
                </a:cxnLst>
                <a:rect b="b" l="0" r="r" t="0"/>
                <a:pathLst>
                  <a:path h="95" w="93">
                    <a:moveTo>
                      <a:pt x="0" y="12"/>
                    </a:moveTo>
                    <a:lnTo>
                      <a:pt x="93" y="95"/>
                    </a:lnTo>
                    <a:lnTo>
                      <a:pt x="23" y="0"/>
                    </a:lnTo>
                    <a:lnTo>
                      <a:pt x="0" y="12"/>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Rectangle 1312"/>
              <p:cNvSpPr>
                <a:spLocks noChangeArrowheads="1"/>
              </p:cNvSpPr>
              <p:nvPr/>
            </p:nvSpPr>
            <p:spPr bwMode="auto">
              <a:xfrm>
                <a:off x="9813925" y="26527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1313"/>
              <p:cNvSpPr/>
              <p:nvPr/>
            </p:nvSpPr>
            <p:spPr bwMode="auto">
              <a:xfrm>
                <a:off x="9840913" y="2789238"/>
                <a:ext cx="509588" cy="182562"/>
              </a:xfrm>
              <a:custGeom>
                <a:gdLst>
                  <a:gd fmla="*/ 153 w 441" name="T0"/>
                  <a:gd fmla="*/ 0 h 158" name="T1"/>
                  <a:gd fmla="*/ 0 w 441" name="T2"/>
                  <a:gd fmla="*/ 138 h 158" name="T3"/>
                  <a:gd fmla="*/ 86 w 441" name="T4"/>
                  <a:gd fmla="*/ 158 h 158" name="T5"/>
                  <a:gd fmla="*/ 441 w 441" name="T6"/>
                  <a:gd fmla="*/ 157 h 158" name="T7"/>
                  <a:gd fmla="*/ 153 w 441" name="T8"/>
                  <a:gd fmla="*/ 0 h 158" name="T9"/>
                </a:gdLst>
                <a:cxnLst>
                  <a:cxn ang="0">
                    <a:pos x="T0" y="T1"/>
                  </a:cxn>
                  <a:cxn ang="0">
                    <a:pos x="T2" y="T3"/>
                  </a:cxn>
                  <a:cxn ang="0">
                    <a:pos x="T4" y="T5"/>
                  </a:cxn>
                  <a:cxn ang="0">
                    <a:pos x="T6" y="T7"/>
                  </a:cxn>
                  <a:cxn ang="0">
                    <a:pos x="T8" y="T9"/>
                  </a:cxn>
                </a:cxnLst>
                <a:rect b="b" l="0" r="r" t="0"/>
                <a:pathLst>
                  <a:path h="158" w="441">
                    <a:moveTo>
                      <a:pt x="153" y="0"/>
                    </a:moveTo>
                    <a:cubicBezTo>
                      <a:pt x="0" y="138"/>
                      <a:pt x="0" y="138"/>
                      <a:pt x="0" y="138"/>
                    </a:cubicBezTo>
                    <a:cubicBezTo>
                      <a:pt x="27" y="145"/>
                      <a:pt x="56" y="152"/>
                      <a:pt x="86" y="158"/>
                    </a:cubicBezTo>
                    <a:cubicBezTo>
                      <a:pt x="441" y="157"/>
                      <a:pt x="441" y="157"/>
                      <a:pt x="441" y="157"/>
                    </a:cubicBezTo>
                    <a:lnTo>
                      <a:pt x="153" y="0"/>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1314"/>
              <p:cNvSpPr/>
              <p:nvPr/>
            </p:nvSpPr>
            <p:spPr bwMode="auto">
              <a:xfrm>
                <a:off x="9813925" y="2652713"/>
                <a:ext cx="307975" cy="136525"/>
              </a:xfrm>
              <a:custGeom>
                <a:gdLst>
                  <a:gd fmla="*/ 176 w 267" name="T0"/>
                  <a:gd fmla="*/ 118 h 118" name="T1"/>
                  <a:gd fmla="*/ 267 w 267" name="T2"/>
                  <a:gd fmla="*/ 51 h 118" name="T3"/>
                  <a:gd fmla="*/ 1 w 267" name="T4"/>
                  <a:gd fmla="*/ 0 h 118" name="T5"/>
                  <a:gd fmla="*/ 0 w 267" name="T6"/>
                  <a:gd fmla="*/ 0 h 118" name="T7"/>
                  <a:gd fmla="*/ 176 w 267" name="T8"/>
                  <a:gd fmla="*/ 118 h 118" name="T9"/>
                </a:gdLst>
                <a:cxnLst>
                  <a:cxn ang="0">
                    <a:pos x="T0" y="T1"/>
                  </a:cxn>
                  <a:cxn ang="0">
                    <a:pos x="T2" y="T3"/>
                  </a:cxn>
                  <a:cxn ang="0">
                    <a:pos x="T4" y="T5"/>
                  </a:cxn>
                  <a:cxn ang="0">
                    <a:pos x="T6" y="T7"/>
                  </a:cxn>
                  <a:cxn ang="0">
                    <a:pos x="T8" y="T9"/>
                  </a:cxn>
                </a:cxnLst>
                <a:rect b="b" l="0" r="r" t="0"/>
                <a:pathLst>
                  <a:path h="118" w="267">
                    <a:moveTo>
                      <a:pt x="176" y="118"/>
                    </a:moveTo>
                    <a:cubicBezTo>
                      <a:pt x="267" y="51"/>
                      <a:pt x="267" y="51"/>
                      <a:pt x="267" y="51"/>
                    </a:cubicBezTo>
                    <a:cubicBezTo>
                      <a:pt x="163" y="39"/>
                      <a:pt x="72" y="22"/>
                      <a:pt x="1" y="0"/>
                    </a:cubicBezTo>
                    <a:cubicBezTo>
                      <a:pt x="0" y="0"/>
                      <a:pt x="0" y="0"/>
                      <a:pt x="0" y="0"/>
                    </a:cubicBezTo>
                    <a:lnTo>
                      <a:pt x="176" y="118"/>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1315"/>
              <p:cNvSpPr/>
              <p:nvPr/>
            </p:nvSpPr>
            <p:spPr bwMode="auto">
              <a:xfrm>
                <a:off x="10017125" y="2711450"/>
                <a:ext cx="239713" cy="77787"/>
              </a:xfrm>
              <a:custGeom>
                <a:gdLst>
                  <a:gd fmla="*/ 208 w 208" name="T0"/>
                  <a:gd fmla="*/ 51 h 67" name="T1"/>
                  <a:gd fmla="*/ 197 w 208" name="T2"/>
                  <a:gd fmla="*/ 9 h 67" name="T3"/>
                  <a:gd fmla="*/ 91 w 208" name="T4"/>
                  <a:gd fmla="*/ 0 h 67" name="T5"/>
                  <a:gd fmla="*/ 0 w 208" name="T6"/>
                  <a:gd fmla="*/ 67 h 67" name="T7"/>
                  <a:gd fmla="*/ 208 w 208" name="T8"/>
                  <a:gd fmla="*/ 51 h 67" name="T9"/>
                </a:gdLst>
                <a:cxnLst>
                  <a:cxn ang="0">
                    <a:pos x="T0" y="T1"/>
                  </a:cxn>
                  <a:cxn ang="0">
                    <a:pos x="T2" y="T3"/>
                  </a:cxn>
                  <a:cxn ang="0">
                    <a:pos x="T4" y="T5"/>
                  </a:cxn>
                  <a:cxn ang="0">
                    <a:pos x="T6" y="T7"/>
                  </a:cxn>
                  <a:cxn ang="0">
                    <a:pos x="T8" y="T9"/>
                  </a:cxn>
                </a:cxnLst>
                <a:rect b="b" l="0" r="r" t="0"/>
                <a:pathLst>
                  <a:path h="67" w="208">
                    <a:moveTo>
                      <a:pt x="208" y="51"/>
                    </a:moveTo>
                    <a:cubicBezTo>
                      <a:pt x="197" y="9"/>
                      <a:pt x="197" y="9"/>
                      <a:pt x="197" y="9"/>
                    </a:cubicBezTo>
                    <a:cubicBezTo>
                      <a:pt x="160" y="7"/>
                      <a:pt x="125" y="4"/>
                      <a:pt x="91" y="0"/>
                    </a:cubicBezTo>
                    <a:cubicBezTo>
                      <a:pt x="0" y="67"/>
                      <a:pt x="0" y="67"/>
                      <a:pt x="0" y="67"/>
                    </a:cubicBezTo>
                    <a:lnTo>
                      <a:pt x="208" y="51"/>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1316"/>
              <p:cNvSpPr/>
              <p:nvPr/>
            </p:nvSpPr>
            <p:spPr bwMode="auto">
              <a:xfrm>
                <a:off x="10017125" y="2770188"/>
                <a:ext cx="369888" cy="38100"/>
              </a:xfrm>
              <a:custGeom>
                <a:gdLst>
                  <a:gd fmla="*/ 151 w 233" name="T0"/>
                  <a:gd fmla="*/ 0 h 24" name="T1"/>
                  <a:gd fmla="*/ 0 w 233" name="T2"/>
                  <a:gd fmla="*/ 12 h 24" name="T3"/>
                  <a:gd fmla="*/ 233 w 233" name="T4"/>
                  <a:gd fmla="*/ 24 h 24" name="T5"/>
                  <a:gd fmla="*/ 151 w 233" name="T6"/>
                  <a:gd fmla="*/ 0 h 24" name="T7"/>
                </a:gdLst>
                <a:cxnLst>
                  <a:cxn ang="0">
                    <a:pos x="T0" y="T1"/>
                  </a:cxn>
                  <a:cxn ang="0">
                    <a:pos x="T2" y="T3"/>
                  </a:cxn>
                  <a:cxn ang="0">
                    <a:pos x="T4" y="T5"/>
                  </a:cxn>
                  <a:cxn ang="0">
                    <a:pos x="T6" y="T7"/>
                  </a:cxn>
                </a:cxnLst>
                <a:rect b="b" l="0" r="r" t="0"/>
                <a:pathLst>
                  <a:path h="24" w="233">
                    <a:moveTo>
                      <a:pt x="151" y="0"/>
                    </a:moveTo>
                    <a:lnTo>
                      <a:pt x="0" y="12"/>
                    </a:lnTo>
                    <a:lnTo>
                      <a:pt x="233" y="24"/>
                    </a:lnTo>
                    <a:lnTo>
                      <a:pt x="15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1317"/>
              <p:cNvSpPr/>
              <p:nvPr/>
            </p:nvSpPr>
            <p:spPr bwMode="auto">
              <a:xfrm>
                <a:off x="10017125" y="2789238"/>
                <a:ext cx="369888" cy="180975"/>
              </a:xfrm>
              <a:custGeom>
                <a:gdLst>
                  <a:gd fmla="*/ 0 w 233" name="T0"/>
                  <a:gd fmla="*/ 0 h 114" name="T1"/>
                  <a:gd fmla="*/ 210 w 233" name="T2"/>
                  <a:gd fmla="*/ 114 h 114" name="T3"/>
                  <a:gd fmla="*/ 233 w 233" name="T4"/>
                  <a:gd fmla="*/ 12 h 114" name="T5"/>
                  <a:gd fmla="*/ 0 w 233" name="T6"/>
                  <a:gd fmla="*/ 0 h 114" name="T7"/>
                </a:gdLst>
                <a:cxnLst>
                  <a:cxn ang="0">
                    <a:pos x="T0" y="T1"/>
                  </a:cxn>
                  <a:cxn ang="0">
                    <a:pos x="T2" y="T3"/>
                  </a:cxn>
                  <a:cxn ang="0">
                    <a:pos x="T4" y="T5"/>
                  </a:cxn>
                  <a:cxn ang="0">
                    <a:pos x="T6" y="T7"/>
                  </a:cxn>
                </a:cxnLst>
                <a:rect b="b" l="0" r="r" t="0"/>
                <a:pathLst>
                  <a:path h="114" w="233">
                    <a:moveTo>
                      <a:pt x="0" y="0"/>
                    </a:moveTo>
                    <a:lnTo>
                      <a:pt x="210" y="114"/>
                    </a:lnTo>
                    <a:lnTo>
                      <a:pt x="233" y="12"/>
                    </a:lnTo>
                    <a:lnTo>
                      <a:pt x="0"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1318"/>
              <p:cNvSpPr/>
              <p:nvPr/>
            </p:nvSpPr>
            <p:spPr bwMode="auto">
              <a:xfrm>
                <a:off x="9821863" y="2789238"/>
                <a:ext cx="195263" cy="158750"/>
              </a:xfrm>
              <a:custGeom>
                <a:gdLst>
                  <a:gd fmla="*/ 25 w 169" name="T0"/>
                  <a:gd fmla="*/ 45 h 138" name="T1"/>
                  <a:gd fmla="*/ 0 w 169" name="T2"/>
                  <a:gd fmla="*/ 134 h 138" name="T3"/>
                  <a:gd fmla="*/ 16 w 169" name="T4"/>
                  <a:gd fmla="*/ 138 h 138" name="T5"/>
                  <a:gd fmla="*/ 169 w 169" name="T6"/>
                  <a:gd fmla="*/ 0 h 138" name="T7"/>
                  <a:gd fmla="*/ 25 w 169" name="T8"/>
                  <a:gd fmla="*/ 45 h 138" name="T9"/>
                </a:gdLst>
                <a:cxnLst>
                  <a:cxn ang="0">
                    <a:pos x="T0" y="T1"/>
                  </a:cxn>
                  <a:cxn ang="0">
                    <a:pos x="T2" y="T3"/>
                  </a:cxn>
                  <a:cxn ang="0">
                    <a:pos x="T4" y="T5"/>
                  </a:cxn>
                  <a:cxn ang="0">
                    <a:pos x="T6" y="T7"/>
                  </a:cxn>
                  <a:cxn ang="0">
                    <a:pos x="T8" y="T9"/>
                  </a:cxn>
                </a:cxnLst>
                <a:rect b="b" l="0" r="r" t="0"/>
                <a:pathLst>
                  <a:path h="138" w="169">
                    <a:moveTo>
                      <a:pt x="25" y="45"/>
                    </a:moveTo>
                    <a:cubicBezTo>
                      <a:pt x="0" y="134"/>
                      <a:pt x="0" y="134"/>
                      <a:pt x="0" y="134"/>
                    </a:cubicBezTo>
                    <a:cubicBezTo>
                      <a:pt x="5" y="135"/>
                      <a:pt x="11" y="136"/>
                      <a:pt x="16" y="138"/>
                    </a:cubicBezTo>
                    <a:cubicBezTo>
                      <a:pt x="169" y="0"/>
                      <a:pt x="169" y="0"/>
                      <a:pt x="169" y="0"/>
                    </a:cubicBezTo>
                    <a:lnTo>
                      <a:pt x="25" y="4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1319"/>
              <p:cNvSpPr/>
              <p:nvPr/>
            </p:nvSpPr>
            <p:spPr bwMode="auto">
              <a:xfrm>
                <a:off x="9813925" y="2652713"/>
                <a:ext cx="203200" cy="188912"/>
              </a:xfrm>
              <a:custGeom>
                <a:gdLst>
                  <a:gd fmla="*/ 23 w 128" name="T0"/>
                  <a:gd fmla="*/ 119 h 119" name="T1"/>
                  <a:gd fmla="*/ 128 w 128" name="T2"/>
                  <a:gd fmla="*/ 86 h 119" name="T3"/>
                  <a:gd fmla="*/ 0 w 128" name="T4"/>
                  <a:gd fmla="*/ 0 h 119" name="T5"/>
                  <a:gd fmla="*/ 23 w 128" name="T6"/>
                  <a:gd fmla="*/ 119 h 119" name="T7"/>
                </a:gdLst>
                <a:cxnLst>
                  <a:cxn ang="0">
                    <a:pos x="T0" y="T1"/>
                  </a:cxn>
                  <a:cxn ang="0">
                    <a:pos x="T2" y="T3"/>
                  </a:cxn>
                  <a:cxn ang="0">
                    <a:pos x="T4" y="T5"/>
                  </a:cxn>
                  <a:cxn ang="0">
                    <a:pos x="T6" y="T7"/>
                  </a:cxn>
                </a:cxnLst>
                <a:rect b="b" l="0" r="r" t="0"/>
                <a:pathLst>
                  <a:path h="119" w="128">
                    <a:moveTo>
                      <a:pt x="23" y="119"/>
                    </a:moveTo>
                    <a:lnTo>
                      <a:pt x="128" y="86"/>
                    </a:lnTo>
                    <a:lnTo>
                      <a:pt x="0" y="0"/>
                    </a:lnTo>
                    <a:lnTo>
                      <a:pt x="23" y="119"/>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1320"/>
              <p:cNvSpPr/>
              <p:nvPr/>
            </p:nvSpPr>
            <p:spPr bwMode="auto">
              <a:xfrm>
                <a:off x="9642475" y="2841625"/>
                <a:ext cx="207963" cy="103187"/>
              </a:xfrm>
              <a:custGeom>
                <a:gdLst>
                  <a:gd fmla="*/ 0 w 181" name="T0"/>
                  <a:gd fmla="*/ 28 h 89" name="T1"/>
                  <a:gd fmla="*/ 156 w 181" name="T2"/>
                  <a:gd fmla="*/ 89 h 89" name="T3"/>
                  <a:gd fmla="*/ 181 w 181" name="T4"/>
                  <a:gd fmla="*/ 0 h 89" name="T5"/>
                  <a:gd fmla="*/ 0 w 181" name="T6"/>
                  <a:gd fmla="*/ 28 h 89" name="T7"/>
                </a:gdLst>
                <a:cxnLst>
                  <a:cxn ang="0">
                    <a:pos x="T0" y="T1"/>
                  </a:cxn>
                  <a:cxn ang="0">
                    <a:pos x="T2" y="T3"/>
                  </a:cxn>
                  <a:cxn ang="0">
                    <a:pos x="T4" y="T5"/>
                  </a:cxn>
                  <a:cxn ang="0">
                    <a:pos x="T6" y="T7"/>
                  </a:cxn>
                </a:cxnLst>
                <a:rect b="b" l="0" r="r" t="0"/>
                <a:pathLst>
                  <a:path h="89" w="181">
                    <a:moveTo>
                      <a:pt x="0" y="28"/>
                    </a:moveTo>
                    <a:cubicBezTo>
                      <a:pt x="41" y="51"/>
                      <a:pt x="93" y="71"/>
                      <a:pt x="156" y="89"/>
                    </a:cubicBezTo>
                    <a:cubicBezTo>
                      <a:pt x="181" y="0"/>
                      <a:pt x="181" y="0"/>
                      <a:pt x="181" y="0"/>
                    </a:cubicBezTo>
                    <a:lnTo>
                      <a:pt x="0" y="28"/>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1321"/>
              <p:cNvSpPr/>
              <p:nvPr/>
            </p:nvSpPr>
            <p:spPr bwMode="auto">
              <a:xfrm>
                <a:off x="9578975" y="2652713"/>
                <a:ext cx="271463" cy="220662"/>
              </a:xfrm>
              <a:custGeom>
                <a:gdLst>
                  <a:gd fmla="*/ 204 w 236" name="T0"/>
                  <a:gd fmla="*/ 0 h 191" name="T1"/>
                  <a:gd fmla="*/ 0 w 236" name="T2"/>
                  <a:gd fmla="*/ 151 h 191" name="T3"/>
                  <a:gd fmla="*/ 55 w 236" name="T4"/>
                  <a:gd fmla="*/ 191 h 191" name="T5"/>
                  <a:gd fmla="*/ 236 w 236" name="T6"/>
                  <a:gd fmla="*/ 163 h 191" name="T7"/>
                  <a:gd fmla="*/ 204 w 236" name="T8"/>
                  <a:gd fmla="*/ 0 h 191" name="T9"/>
                </a:gdLst>
                <a:cxnLst>
                  <a:cxn ang="0">
                    <a:pos x="T0" y="T1"/>
                  </a:cxn>
                  <a:cxn ang="0">
                    <a:pos x="T2" y="T3"/>
                  </a:cxn>
                  <a:cxn ang="0">
                    <a:pos x="T4" y="T5"/>
                  </a:cxn>
                  <a:cxn ang="0">
                    <a:pos x="T6" y="T7"/>
                  </a:cxn>
                  <a:cxn ang="0">
                    <a:pos x="T8" y="T9"/>
                  </a:cxn>
                </a:cxnLst>
                <a:rect b="b" l="0" r="r" t="0"/>
                <a:pathLst>
                  <a:path h="191" w="236">
                    <a:moveTo>
                      <a:pt x="204" y="0"/>
                    </a:moveTo>
                    <a:cubicBezTo>
                      <a:pt x="0" y="151"/>
                      <a:pt x="0" y="151"/>
                      <a:pt x="0" y="151"/>
                    </a:cubicBezTo>
                    <a:cubicBezTo>
                      <a:pt x="14" y="165"/>
                      <a:pt x="33" y="178"/>
                      <a:pt x="55" y="191"/>
                    </a:cubicBezTo>
                    <a:cubicBezTo>
                      <a:pt x="236" y="163"/>
                      <a:pt x="236" y="163"/>
                      <a:pt x="236" y="163"/>
                    </a:cubicBezTo>
                    <a:lnTo>
                      <a:pt x="204" y="0"/>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1322"/>
              <p:cNvSpPr/>
              <p:nvPr/>
            </p:nvSpPr>
            <p:spPr bwMode="auto">
              <a:xfrm>
                <a:off x="10228263" y="2970213"/>
                <a:ext cx="220663" cy="47625"/>
              </a:xfrm>
              <a:custGeom>
                <a:gdLst>
                  <a:gd fmla="*/ 0 w 191" name="T0"/>
                  <a:gd fmla="*/ 33 h 41" name="T1"/>
                  <a:gd fmla="*/ 191 w 191" name="T2"/>
                  <a:gd fmla="*/ 41 h 41" name="T3"/>
                  <a:gd fmla="*/ 105 w 191" name="T4"/>
                  <a:gd fmla="*/ 0 h 41" name="T5"/>
                  <a:gd fmla="*/ 0 w 191" name="T6"/>
                  <a:gd fmla="*/ 33 h 41" name="T7"/>
                </a:gdLst>
                <a:cxnLst>
                  <a:cxn ang="0">
                    <a:pos x="T0" y="T1"/>
                  </a:cxn>
                  <a:cxn ang="0">
                    <a:pos x="T2" y="T3"/>
                  </a:cxn>
                  <a:cxn ang="0">
                    <a:pos x="T4" y="T5"/>
                  </a:cxn>
                  <a:cxn ang="0">
                    <a:pos x="T6" y="T7"/>
                  </a:cxn>
                </a:cxnLst>
                <a:rect b="b" l="0" r="r" t="0"/>
                <a:pathLst>
                  <a:path h="41" w="191">
                    <a:moveTo>
                      <a:pt x="0" y="33"/>
                    </a:moveTo>
                    <a:cubicBezTo>
                      <a:pt x="61" y="38"/>
                      <a:pt x="125" y="40"/>
                      <a:pt x="191" y="41"/>
                    </a:cubicBezTo>
                    <a:cubicBezTo>
                      <a:pt x="105" y="0"/>
                      <a:pt x="105" y="0"/>
                      <a:pt x="105" y="0"/>
                    </a:cubicBezTo>
                    <a:lnTo>
                      <a:pt x="0" y="33"/>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1323"/>
              <p:cNvSpPr/>
              <p:nvPr/>
            </p:nvSpPr>
            <p:spPr bwMode="auto">
              <a:xfrm>
                <a:off x="10350500" y="2940050"/>
                <a:ext cx="184150" cy="77787"/>
              </a:xfrm>
              <a:custGeom>
                <a:gdLst>
                  <a:gd fmla="*/ 0 w 160" name="T0"/>
                  <a:gd fmla="*/ 26 h 67" name="T1"/>
                  <a:gd fmla="*/ 86 w 160" name="T2"/>
                  <a:gd fmla="*/ 67 h 67" name="T3"/>
                  <a:gd fmla="*/ 92 w 160" name="T4"/>
                  <a:gd fmla="*/ 67 h 67" name="T5"/>
                  <a:gd fmla="*/ 136 w 160" name="T6"/>
                  <a:gd fmla="*/ 66 h 67" name="T7"/>
                  <a:gd fmla="*/ 160 w 160" name="T8"/>
                  <a:gd fmla="*/ 0 h 67" name="T9"/>
                  <a:gd fmla="*/ 0 w 160" name="T10"/>
                  <a:gd fmla="*/ 26 h 67" name="T11"/>
                </a:gdLst>
                <a:cxnLst>
                  <a:cxn ang="0">
                    <a:pos x="T0" y="T1"/>
                  </a:cxn>
                  <a:cxn ang="0">
                    <a:pos x="T2" y="T3"/>
                  </a:cxn>
                  <a:cxn ang="0">
                    <a:pos x="T4" y="T5"/>
                  </a:cxn>
                  <a:cxn ang="0">
                    <a:pos x="T6" y="T7"/>
                  </a:cxn>
                  <a:cxn ang="0">
                    <a:pos x="T8" y="T9"/>
                  </a:cxn>
                  <a:cxn ang="0">
                    <a:pos x="T10" y="T11"/>
                  </a:cxn>
                </a:cxnLst>
                <a:rect b="b" l="0" r="r" t="0"/>
                <a:pathLst>
                  <a:path h="67" w="160">
                    <a:moveTo>
                      <a:pt x="0" y="26"/>
                    </a:moveTo>
                    <a:cubicBezTo>
                      <a:pt x="86" y="67"/>
                      <a:pt x="86" y="67"/>
                      <a:pt x="86" y="67"/>
                    </a:cubicBezTo>
                    <a:cubicBezTo>
                      <a:pt x="88" y="67"/>
                      <a:pt x="90" y="67"/>
                      <a:pt x="92" y="67"/>
                    </a:cubicBezTo>
                    <a:cubicBezTo>
                      <a:pt x="107" y="67"/>
                      <a:pt x="121" y="66"/>
                      <a:pt x="136" y="66"/>
                    </a:cubicBezTo>
                    <a:cubicBezTo>
                      <a:pt x="160" y="0"/>
                      <a:pt x="160" y="0"/>
                      <a:pt x="160" y="0"/>
                    </a:cubicBezTo>
                    <a:lnTo>
                      <a:pt x="0" y="2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1324"/>
              <p:cNvSpPr/>
              <p:nvPr/>
            </p:nvSpPr>
            <p:spPr bwMode="auto">
              <a:xfrm>
                <a:off x="10507663" y="2940050"/>
                <a:ext cx="277813" cy="76200"/>
              </a:xfrm>
              <a:custGeom>
                <a:gdLst>
                  <a:gd fmla="*/ 0 w 241" name="T0"/>
                  <a:gd fmla="*/ 66 h 66" name="T1"/>
                  <a:gd fmla="*/ 241 w 241" name="T2"/>
                  <a:gd fmla="*/ 51 h 66" name="T3"/>
                  <a:gd fmla="*/ 24 w 241" name="T4"/>
                  <a:gd fmla="*/ 0 h 66" name="T5"/>
                  <a:gd fmla="*/ 0 w 241" name="T6"/>
                  <a:gd fmla="*/ 66 h 66" name="T7"/>
                </a:gdLst>
                <a:cxnLst>
                  <a:cxn ang="0">
                    <a:pos x="T0" y="T1"/>
                  </a:cxn>
                  <a:cxn ang="0">
                    <a:pos x="T2" y="T3"/>
                  </a:cxn>
                  <a:cxn ang="0">
                    <a:pos x="T4" y="T5"/>
                  </a:cxn>
                  <a:cxn ang="0">
                    <a:pos x="T6" y="T7"/>
                  </a:cxn>
                </a:cxnLst>
                <a:rect b="b" l="0" r="r" t="0"/>
                <a:pathLst>
                  <a:path h="66" w="241">
                    <a:moveTo>
                      <a:pt x="0" y="66"/>
                    </a:moveTo>
                    <a:cubicBezTo>
                      <a:pt x="84" y="65"/>
                      <a:pt x="165" y="60"/>
                      <a:pt x="241" y="51"/>
                    </a:cubicBezTo>
                    <a:cubicBezTo>
                      <a:pt x="24" y="0"/>
                      <a:pt x="24" y="0"/>
                      <a:pt x="24" y="0"/>
                    </a:cubicBezTo>
                    <a:lnTo>
                      <a:pt x="0" y="66"/>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1325"/>
              <p:cNvSpPr/>
              <p:nvPr/>
            </p:nvSpPr>
            <p:spPr bwMode="auto">
              <a:xfrm>
                <a:off x="10904538" y="2841625"/>
                <a:ext cx="358775" cy="119062"/>
              </a:xfrm>
              <a:custGeom>
                <a:gdLst>
                  <a:gd fmla="*/ 101 w 311" name="T0"/>
                  <a:gd fmla="*/ 104 h 104" name="T1"/>
                  <a:gd fmla="*/ 311 w 311" name="T2"/>
                  <a:gd fmla="*/ 31 h 104" name="T3"/>
                  <a:gd fmla="*/ 0 w 311" name="T4"/>
                  <a:gd fmla="*/ 0 h 104" name="T5"/>
                  <a:gd fmla="*/ 101 w 311" name="T6"/>
                  <a:gd fmla="*/ 104 h 104" name="T7"/>
                </a:gdLst>
                <a:cxnLst>
                  <a:cxn ang="0">
                    <a:pos x="T0" y="T1"/>
                  </a:cxn>
                  <a:cxn ang="0">
                    <a:pos x="T2" y="T3"/>
                  </a:cxn>
                  <a:cxn ang="0">
                    <a:pos x="T4" y="T5"/>
                  </a:cxn>
                  <a:cxn ang="0">
                    <a:pos x="T6" y="T7"/>
                  </a:cxn>
                </a:cxnLst>
                <a:rect b="b" l="0" r="r" t="0"/>
                <a:pathLst>
                  <a:path h="104" w="311">
                    <a:moveTo>
                      <a:pt x="101" y="104"/>
                    </a:moveTo>
                    <a:cubicBezTo>
                      <a:pt x="188" y="84"/>
                      <a:pt x="259" y="59"/>
                      <a:pt x="311" y="31"/>
                    </a:cubicBezTo>
                    <a:cubicBezTo>
                      <a:pt x="0" y="0"/>
                      <a:pt x="0" y="0"/>
                      <a:pt x="0" y="0"/>
                    </a:cubicBezTo>
                    <a:lnTo>
                      <a:pt x="101" y="104"/>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1326"/>
              <p:cNvSpPr/>
              <p:nvPr/>
            </p:nvSpPr>
            <p:spPr bwMode="auto">
              <a:xfrm>
                <a:off x="11264900" y="2535238"/>
                <a:ext cx="106363" cy="315912"/>
              </a:xfrm>
              <a:custGeom>
                <a:gdLst>
                  <a:gd fmla="*/ 0 w 91" name="T0"/>
                  <a:gd fmla="*/ 26 h 273" name="T1"/>
                  <a:gd fmla="*/ 36 w 91" name="T2"/>
                  <a:gd fmla="*/ 273 h 273" name="T3"/>
                  <a:gd fmla="*/ 91 w 91" name="T4"/>
                  <a:gd fmla="*/ 188 h 273" name="T5"/>
                  <a:gd fmla="*/ 86 w 91" name="T6"/>
                  <a:gd fmla="*/ 162 h 273" name="T7"/>
                  <a:gd fmla="*/ 86 w 91" name="T8"/>
                  <a:gd fmla="*/ 162 h 273" name="T9"/>
                  <a:gd fmla="*/ 36 w 91" name="T10"/>
                  <a:gd fmla="*/ 33 h 273" name="T11"/>
                  <a:gd fmla="*/ 14 w 91" name="T12"/>
                  <a:gd fmla="*/ 0 h 273" name="T13"/>
                  <a:gd fmla="*/ 0 w 91" name="T14"/>
                  <a:gd fmla="*/ 26 h 2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3" w="91">
                    <a:moveTo>
                      <a:pt x="0" y="26"/>
                    </a:moveTo>
                    <a:cubicBezTo>
                      <a:pt x="36" y="273"/>
                      <a:pt x="36" y="273"/>
                      <a:pt x="36" y="273"/>
                    </a:cubicBezTo>
                    <a:cubicBezTo>
                      <a:pt x="71" y="247"/>
                      <a:pt x="91" y="218"/>
                      <a:pt x="91" y="188"/>
                    </a:cubicBezTo>
                    <a:cubicBezTo>
                      <a:pt x="91" y="179"/>
                      <a:pt x="89" y="171"/>
                      <a:pt x="86" y="162"/>
                    </a:cubicBezTo>
                    <a:cubicBezTo>
                      <a:pt x="86" y="162"/>
                      <a:pt x="86" y="162"/>
                      <a:pt x="86" y="162"/>
                    </a:cubicBezTo>
                    <a:cubicBezTo>
                      <a:pt x="36" y="33"/>
                      <a:pt x="36" y="33"/>
                      <a:pt x="36" y="33"/>
                    </a:cubicBezTo>
                    <a:cubicBezTo>
                      <a:pt x="14" y="0"/>
                      <a:pt x="14" y="0"/>
                      <a:pt x="14" y="0"/>
                    </a:cubicBezTo>
                    <a:cubicBezTo>
                      <a:pt x="12" y="9"/>
                      <a:pt x="7" y="18"/>
                      <a:pt x="0" y="26"/>
                    </a:cubicBez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1327"/>
              <p:cNvSpPr/>
              <p:nvPr/>
            </p:nvSpPr>
            <p:spPr bwMode="auto">
              <a:xfrm>
                <a:off x="10904538" y="2565400"/>
                <a:ext cx="403225" cy="311150"/>
              </a:xfrm>
              <a:custGeom>
                <a:gdLst>
                  <a:gd fmla="*/ 269 w 349" name="T0"/>
                  <a:gd fmla="*/ 34 h 270" name="T1"/>
                  <a:gd fmla="*/ 165 w 349" name="T2"/>
                  <a:gd fmla="*/ 77 h 270" name="T3"/>
                  <a:gd fmla="*/ 0 w 349" name="T4"/>
                  <a:gd fmla="*/ 239 h 270" name="T5"/>
                  <a:gd fmla="*/ 311 w 349" name="T6"/>
                  <a:gd fmla="*/ 270 h 270" name="T7"/>
                  <a:gd fmla="*/ 349 w 349" name="T8"/>
                  <a:gd fmla="*/ 247 h 270" name="T9"/>
                  <a:gd fmla="*/ 313 w 349" name="T10"/>
                  <a:gd fmla="*/ 0 h 270" name="T11"/>
                  <a:gd fmla="*/ 269 w 349" name="T12"/>
                  <a:gd fmla="*/ 34 h 270" name="T13"/>
                </a:gdLst>
                <a:cxnLst>
                  <a:cxn ang="0">
                    <a:pos x="T0" y="T1"/>
                  </a:cxn>
                  <a:cxn ang="0">
                    <a:pos x="T2" y="T3"/>
                  </a:cxn>
                  <a:cxn ang="0">
                    <a:pos x="T4" y="T5"/>
                  </a:cxn>
                  <a:cxn ang="0">
                    <a:pos x="T6" y="T7"/>
                  </a:cxn>
                  <a:cxn ang="0">
                    <a:pos x="T8" y="T9"/>
                  </a:cxn>
                  <a:cxn ang="0">
                    <a:pos x="T10" y="T11"/>
                  </a:cxn>
                  <a:cxn ang="0">
                    <a:pos x="T12" y="T13"/>
                  </a:cxn>
                </a:cxnLst>
                <a:rect b="b" l="0" r="r" t="0"/>
                <a:pathLst>
                  <a:path h="270" w="349">
                    <a:moveTo>
                      <a:pt x="269" y="34"/>
                    </a:moveTo>
                    <a:cubicBezTo>
                      <a:pt x="242" y="50"/>
                      <a:pt x="207" y="64"/>
                      <a:pt x="165" y="77"/>
                    </a:cubicBezTo>
                    <a:cubicBezTo>
                      <a:pt x="0" y="239"/>
                      <a:pt x="0" y="239"/>
                      <a:pt x="0" y="239"/>
                    </a:cubicBezTo>
                    <a:cubicBezTo>
                      <a:pt x="311" y="270"/>
                      <a:pt x="311" y="270"/>
                      <a:pt x="311" y="270"/>
                    </a:cubicBezTo>
                    <a:cubicBezTo>
                      <a:pt x="325" y="262"/>
                      <a:pt x="338" y="255"/>
                      <a:pt x="349" y="247"/>
                    </a:cubicBezTo>
                    <a:cubicBezTo>
                      <a:pt x="313" y="0"/>
                      <a:pt x="313" y="0"/>
                      <a:pt x="313" y="0"/>
                    </a:cubicBezTo>
                    <a:cubicBezTo>
                      <a:pt x="303" y="12"/>
                      <a:pt x="288" y="23"/>
                      <a:pt x="269" y="34"/>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Rectangle 1328"/>
              <p:cNvSpPr>
                <a:spLocks noChangeArrowheads="1"/>
              </p:cNvSpPr>
              <p:nvPr/>
            </p:nvSpPr>
            <p:spPr bwMode="auto">
              <a:xfrm>
                <a:off x="9813925" y="2652713"/>
                <a:ext cx="1588" cy="1587"/>
              </a:xfrm>
              <a:prstGeom prst="rect">
                <a:avLst/>
              </a:prstGeom>
              <a:solidFill>
                <a:srgbClr val="2F6F8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1329"/>
              <p:cNvSpPr/>
              <p:nvPr/>
            </p:nvSpPr>
            <p:spPr bwMode="auto">
              <a:xfrm>
                <a:off x="9813925" y="2652713"/>
                <a:ext cx="1588"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lnTo>
                      <a:pt x="1" y="0"/>
                    </a:lnTo>
                    <a:lnTo>
                      <a:pt x="0"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1330"/>
              <p:cNvSpPr/>
              <p:nvPr/>
            </p:nvSpPr>
            <p:spPr bwMode="auto">
              <a:xfrm>
                <a:off x="10423525" y="2789238"/>
                <a:ext cx="369888" cy="150812"/>
              </a:xfrm>
              <a:custGeom>
                <a:gdLst>
                  <a:gd fmla="*/ 0 w 233" name="T0"/>
                  <a:gd fmla="*/ 0 h 95" name="T1"/>
                  <a:gd fmla="*/ 70 w 233" name="T2"/>
                  <a:gd fmla="*/ 95 h 95" name="T3"/>
                  <a:gd fmla="*/ 233 w 233" name="T4"/>
                  <a:gd fmla="*/ 13 h 95" name="T5"/>
                  <a:gd fmla="*/ 0 w 233" name="T6"/>
                  <a:gd fmla="*/ 0 h 95" name="T7"/>
                </a:gdLst>
                <a:cxnLst>
                  <a:cxn ang="0">
                    <a:pos x="T0" y="T1"/>
                  </a:cxn>
                  <a:cxn ang="0">
                    <a:pos x="T2" y="T3"/>
                  </a:cxn>
                  <a:cxn ang="0">
                    <a:pos x="T4" y="T5"/>
                  </a:cxn>
                  <a:cxn ang="0">
                    <a:pos x="T6" y="T7"/>
                  </a:cxn>
                </a:cxnLst>
                <a:rect b="b" l="0" r="r" t="0"/>
                <a:pathLst>
                  <a:path h="95" w="233">
                    <a:moveTo>
                      <a:pt x="0" y="0"/>
                    </a:moveTo>
                    <a:lnTo>
                      <a:pt x="70" y="95"/>
                    </a:lnTo>
                    <a:lnTo>
                      <a:pt x="233" y="13"/>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1331"/>
              <p:cNvSpPr/>
              <p:nvPr/>
            </p:nvSpPr>
            <p:spPr bwMode="auto">
              <a:xfrm>
                <a:off x="10423525" y="2727325"/>
                <a:ext cx="369888" cy="82550"/>
              </a:xfrm>
              <a:custGeom>
                <a:gdLst>
                  <a:gd fmla="*/ 320 w 320" name="T0"/>
                  <a:gd fmla="*/ 72 h 72" name="T1"/>
                  <a:gd fmla="*/ 148 w 320" name="T2"/>
                  <a:gd fmla="*/ 0 h 72" name="T3"/>
                  <a:gd fmla="*/ 67 w 320" name="T4"/>
                  <a:gd fmla="*/ 2 h 72" name="T5"/>
                  <a:gd fmla="*/ 0 w 320" name="T6"/>
                  <a:gd fmla="*/ 54 h 72" name="T7"/>
                  <a:gd fmla="*/ 320 w 320" name="T8"/>
                  <a:gd fmla="*/ 72 h 72" name="T9"/>
                </a:gdLst>
                <a:cxnLst>
                  <a:cxn ang="0">
                    <a:pos x="T0" y="T1"/>
                  </a:cxn>
                  <a:cxn ang="0">
                    <a:pos x="T2" y="T3"/>
                  </a:cxn>
                  <a:cxn ang="0">
                    <a:pos x="T4" y="T5"/>
                  </a:cxn>
                  <a:cxn ang="0">
                    <a:pos x="T6" y="T7"/>
                  </a:cxn>
                  <a:cxn ang="0">
                    <a:pos x="T8" y="T9"/>
                  </a:cxn>
                </a:cxnLst>
                <a:rect b="b" l="0" r="r" t="0"/>
                <a:pathLst>
                  <a:path h="72" w="320">
                    <a:moveTo>
                      <a:pt x="320" y="72"/>
                    </a:moveTo>
                    <a:cubicBezTo>
                      <a:pt x="148" y="0"/>
                      <a:pt x="148" y="0"/>
                      <a:pt x="148" y="0"/>
                    </a:cubicBezTo>
                    <a:cubicBezTo>
                      <a:pt x="121" y="1"/>
                      <a:pt x="94" y="1"/>
                      <a:pt x="67" y="2"/>
                    </a:cubicBezTo>
                    <a:cubicBezTo>
                      <a:pt x="0" y="54"/>
                      <a:pt x="0" y="54"/>
                      <a:pt x="0" y="54"/>
                    </a:cubicBezTo>
                    <a:lnTo>
                      <a:pt x="320" y="72"/>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1332"/>
              <p:cNvSpPr/>
              <p:nvPr/>
            </p:nvSpPr>
            <p:spPr bwMode="auto">
              <a:xfrm>
                <a:off x="10534650" y="2809875"/>
                <a:ext cx="369888" cy="130175"/>
              </a:xfrm>
              <a:custGeom>
                <a:gdLst>
                  <a:gd fmla="*/ 0 w 233" name="T0"/>
                  <a:gd fmla="*/ 82 h 82" name="T1"/>
                  <a:gd fmla="*/ 233 w 233" name="T2"/>
                  <a:gd fmla="*/ 20 h 82" name="T3"/>
                  <a:gd fmla="*/ 163 w 233" name="T4"/>
                  <a:gd fmla="*/ 0 h 82" name="T5"/>
                  <a:gd fmla="*/ 0 w 233" name="T6"/>
                  <a:gd fmla="*/ 82 h 82" name="T7"/>
                </a:gdLst>
                <a:cxnLst>
                  <a:cxn ang="0">
                    <a:pos x="T0" y="T1"/>
                  </a:cxn>
                  <a:cxn ang="0">
                    <a:pos x="T2" y="T3"/>
                  </a:cxn>
                  <a:cxn ang="0">
                    <a:pos x="T4" y="T5"/>
                  </a:cxn>
                  <a:cxn ang="0">
                    <a:pos x="T6" y="T7"/>
                  </a:cxn>
                </a:cxnLst>
                <a:rect b="b" l="0" r="r" t="0"/>
                <a:pathLst>
                  <a:path h="82" w="233">
                    <a:moveTo>
                      <a:pt x="0" y="82"/>
                    </a:moveTo>
                    <a:lnTo>
                      <a:pt x="233" y="20"/>
                    </a:lnTo>
                    <a:lnTo>
                      <a:pt x="163" y="0"/>
                    </a:lnTo>
                    <a:lnTo>
                      <a:pt x="0" y="8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1333"/>
              <p:cNvSpPr/>
              <p:nvPr/>
            </p:nvSpPr>
            <p:spPr bwMode="auto">
              <a:xfrm>
                <a:off x="10594975" y="2709863"/>
                <a:ext cx="206375" cy="100012"/>
              </a:xfrm>
              <a:custGeom>
                <a:gdLst>
                  <a:gd fmla="*/ 179 w 179" name="T0"/>
                  <a:gd fmla="*/ 0 h 86" name="T1"/>
                  <a:gd fmla="*/ 0 w 179" name="T2"/>
                  <a:gd fmla="*/ 14 h 86" name="T3"/>
                  <a:gd fmla="*/ 172 w 179" name="T4"/>
                  <a:gd fmla="*/ 86 h 86" name="T5"/>
                  <a:gd fmla="*/ 179 w 179" name="T6"/>
                  <a:gd fmla="*/ 0 h 86" name="T7"/>
                </a:gdLst>
                <a:cxnLst>
                  <a:cxn ang="0">
                    <a:pos x="T0" y="T1"/>
                  </a:cxn>
                  <a:cxn ang="0">
                    <a:pos x="T2" y="T3"/>
                  </a:cxn>
                  <a:cxn ang="0">
                    <a:pos x="T4" y="T5"/>
                  </a:cxn>
                  <a:cxn ang="0">
                    <a:pos x="T6" y="T7"/>
                  </a:cxn>
                </a:cxnLst>
                <a:rect b="b" l="0" r="r" t="0"/>
                <a:pathLst>
                  <a:path h="86" w="179">
                    <a:moveTo>
                      <a:pt x="179" y="0"/>
                    </a:moveTo>
                    <a:cubicBezTo>
                      <a:pt x="123" y="6"/>
                      <a:pt x="63" y="11"/>
                      <a:pt x="0" y="14"/>
                    </a:cubicBezTo>
                    <a:cubicBezTo>
                      <a:pt x="172" y="86"/>
                      <a:pt x="172" y="86"/>
                      <a:pt x="172" y="86"/>
                    </a:cubicBezTo>
                    <a:lnTo>
                      <a:pt x="179"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1334"/>
              <p:cNvSpPr/>
              <p:nvPr/>
            </p:nvSpPr>
            <p:spPr bwMode="auto">
              <a:xfrm>
                <a:off x="10793413" y="2681288"/>
                <a:ext cx="188913" cy="128587"/>
              </a:xfrm>
              <a:custGeom>
                <a:gdLst>
                  <a:gd fmla="*/ 163 w 163" name="T0"/>
                  <a:gd fmla="*/ 0 h 111" name="T1"/>
                  <a:gd fmla="*/ 7 w 163" name="T2"/>
                  <a:gd fmla="*/ 25 h 111" name="T3"/>
                  <a:gd fmla="*/ 0 w 163" name="T4"/>
                  <a:gd fmla="*/ 111 h 111" name="T5"/>
                  <a:gd fmla="*/ 163 w 163" name="T6"/>
                  <a:gd fmla="*/ 0 h 111" name="T7"/>
                </a:gdLst>
                <a:cxnLst>
                  <a:cxn ang="0">
                    <a:pos x="T0" y="T1"/>
                  </a:cxn>
                  <a:cxn ang="0">
                    <a:pos x="T2" y="T3"/>
                  </a:cxn>
                  <a:cxn ang="0">
                    <a:pos x="T4" y="T5"/>
                  </a:cxn>
                  <a:cxn ang="0">
                    <a:pos x="T6" y="T7"/>
                  </a:cxn>
                </a:cxnLst>
                <a:rect b="b" l="0" r="r" t="0"/>
                <a:pathLst>
                  <a:path h="110" w="163">
                    <a:moveTo>
                      <a:pt x="163" y="0"/>
                    </a:moveTo>
                    <a:cubicBezTo>
                      <a:pt x="116" y="10"/>
                      <a:pt x="63" y="18"/>
                      <a:pt x="7" y="25"/>
                    </a:cubicBezTo>
                    <a:cubicBezTo>
                      <a:pt x="0" y="111"/>
                      <a:pt x="0" y="111"/>
                      <a:pt x="0" y="111"/>
                    </a:cubicBezTo>
                    <a:lnTo>
                      <a:pt x="163" y="0"/>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1335"/>
              <p:cNvSpPr/>
              <p:nvPr/>
            </p:nvSpPr>
            <p:spPr bwMode="auto">
              <a:xfrm>
                <a:off x="10793413" y="2654300"/>
                <a:ext cx="301625" cy="187325"/>
              </a:xfrm>
              <a:custGeom>
                <a:gdLst>
                  <a:gd fmla="*/ 96 w 261" name="T0"/>
                  <a:gd fmla="*/ 162 h 162" name="T1"/>
                  <a:gd fmla="*/ 261 w 261" name="T2"/>
                  <a:gd fmla="*/ 0 h 162" name="T3"/>
                  <a:gd fmla="*/ 163 w 261" name="T4"/>
                  <a:gd fmla="*/ 24 h 162" name="T5"/>
                  <a:gd fmla="*/ 0 w 261" name="T6"/>
                  <a:gd fmla="*/ 135 h 162" name="T7"/>
                  <a:gd fmla="*/ 96 w 261" name="T8"/>
                  <a:gd fmla="*/ 162 h 162" name="T9"/>
                </a:gdLst>
                <a:cxnLst>
                  <a:cxn ang="0">
                    <a:pos x="T0" y="T1"/>
                  </a:cxn>
                  <a:cxn ang="0">
                    <a:pos x="T2" y="T3"/>
                  </a:cxn>
                  <a:cxn ang="0">
                    <a:pos x="T4" y="T5"/>
                  </a:cxn>
                  <a:cxn ang="0">
                    <a:pos x="T6" y="T7"/>
                  </a:cxn>
                  <a:cxn ang="0">
                    <a:pos x="T8" y="T9"/>
                  </a:cxn>
                </a:cxnLst>
                <a:rect b="b" l="0" r="r" t="0"/>
                <a:pathLst>
                  <a:path h="162" w="261">
                    <a:moveTo>
                      <a:pt x="96" y="162"/>
                    </a:moveTo>
                    <a:cubicBezTo>
                      <a:pt x="261" y="0"/>
                      <a:pt x="261" y="0"/>
                      <a:pt x="261" y="0"/>
                    </a:cubicBezTo>
                    <a:cubicBezTo>
                      <a:pt x="232" y="9"/>
                      <a:pt x="199" y="17"/>
                      <a:pt x="163" y="24"/>
                    </a:cubicBezTo>
                    <a:cubicBezTo>
                      <a:pt x="0" y="135"/>
                      <a:pt x="0" y="135"/>
                      <a:pt x="0" y="135"/>
                    </a:cubicBezTo>
                    <a:lnTo>
                      <a:pt x="96" y="1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1336"/>
              <p:cNvSpPr/>
              <p:nvPr/>
            </p:nvSpPr>
            <p:spPr bwMode="auto">
              <a:xfrm>
                <a:off x="11279188" y="2501900"/>
                <a:ext cx="28575" cy="71437"/>
              </a:xfrm>
              <a:custGeom>
                <a:gdLst>
                  <a:gd fmla="*/ 4 w 24" name="T0"/>
                  <a:gd fmla="*/ 18 h 62" name="T1"/>
                  <a:gd fmla="*/ 2 w 24" name="T2"/>
                  <a:gd fmla="*/ 29 h 62" name="T3"/>
                  <a:gd fmla="*/ 24 w 24" name="T4"/>
                  <a:gd fmla="*/ 62 h 62" name="T5"/>
                  <a:gd fmla="*/ 0 w 24" name="T6"/>
                  <a:gd fmla="*/ 0 h 62" name="T7"/>
                  <a:gd fmla="*/ 4 w 24" name="T8"/>
                  <a:gd fmla="*/ 18 h 62" name="T9"/>
                </a:gdLst>
                <a:cxnLst>
                  <a:cxn ang="0">
                    <a:pos x="T0" y="T1"/>
                  </a:cxn>
                  <a:cxn ang="0">
                    <a:pos x="T2" y="T3"/>
                  </a:cxn>
                  <a:cxn ang="0">
                    <a:pos x="T4" y="T5"/>
                  </a:cxn>
                  <a:cxn ang="0">
                    <a:pos x="T6" y="T7"/>
                  </a:cxn>
                  <a:cxn ang="0">
                    <a:pos x="T8" y="T9"/>
                  </a:cxn>
                </a:cxnLst>
                <a:rect b="b" l="0" r="r" t="0"/>
                <a:pathLst>
                  <a:path h="62" w="24">
                    <a:moveTo>
                      <a:pt x="4" y="18"/>
                    </a:moveTo>
                    <a:cubicBezTo>
                      <a:pt x="4" y="21"/>
                      <a:pt x="3" y="25"/>
                      <a:pt x="2" y="29"/>
                    </a:cubicBezTo>
                    <a:cubicBezTo>
                      <a:pt x="24" y="62"/>
                      <a:pt x="24" y="62"/>
                      <a:pt x="24" y="62"/>
                    </a:cubicBezTo>
                    <a:cubicBezTo>
                      <a:pt x="0" y="0"/>
                      <a:pt x="0" y="0"/>
                      <a:pt x="0" y="0"/>
                    </a:cubicBezTo>
                    <a:cubicBezTo>
                      <a:pt x="3" y="6"/>
                      <a:pt x="4" y="12"/>
                      <a:pt x="4" y="18"/>
                    </a:cubicBez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117" name="任意多边形 116"/>
          <p:cNvSpPr/>
          <p:nvPr/>
        </p:nvSpPr>
        <p:spPr>
          <a:xfrm>
            <a:off x="9281458" y="4344698"/>
            <a:ext cx="2329447" cy="482046"/>
          </a:xfrm>
          <a:custGeom>
            <a:gdLst>
              <a:gd fmla="*/ 0 w 2541974" name="connsiteX0"/>
              <a:gd fmla="*/ 0 h 636814" name="connsiteY0"/>
              <a:gd fmla="*/ 2541974 w 2541974" name="connsiteX1"/>
              <a:gd fmla="*/ 0 h 636814" name="connsiteY1"/>
              <a:gd fmla="*/ 2372921 w 2541974" name="connsiteX2"/>
              <a:gd fmla="*/ 318407 h 636814" name="connsiteY2"/>
              <a:gd fmla="*/ 2541974 w 2541974" name="connsiteX3"/>
              <a:gd fmla="*/ 636814 h 636814" name="connsiteY3"/>
              <a:gd fmla="*/ 0 w 2541974" name="connsiteX4"/>
              <a:gd fmla="*/ 636814 h 636814" name="connsiteY4"/>
              <a:gd fmla="*/ 168950 w 2541974" name="connsiteX5"/>
              <a:gd fmla="*/ 318407 h 63681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36814" w="2541974">
                <a:moveTo>
                  <a:pt x="0" y="0"/>
                </a:moveTo>
                <a:lnTo>
                  <a:pt x="2541974" y="0"/>
                </a:lnTo>
                <a:lnTo>
                  <a:pt x="2372921" y="318407"/>
                </a:lnTo>
                <a:lnTo>
                  <a:pt x="2541974" y="636814"/>
                </a:lnTo>
                <a:lnTo>
                  <a:pt x="0" y="636814"/>
                </a:lnTo>
                <a:lnTo>
                  <a:pt x="168950" y="318407"/>
                </a:lnTo>
                <a:close/>
              </a:path>
            </a:pathLst>
          </a:custGeom>
          <a:pattFill prst="ltUpDiag">
            <a:fgClr>
              <a:srgbClr val="A0DA6C"/>
            </a:fgClr>
            <a:bgClr>
              <a:srgbClr val="78C43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lang="zh-CN" smtClean="0" sz="1800">
                <a:latin charset="-122" pitchFamily="34" typeface="微软雅黑"/>
                <a:ea charset="-122" pitchFamily="34" typeface="微软雅黑"/>
              </a:rPr>
              <a:t>布衣公子作品</a:t>
            </a:r>
          </a:p>
        </p:txBody>
      </p:sp>
      <p:grpSp>
        <p:nvGrpSpPr>
          <p:cNvPr id="118" name="组合 117"/>
          <p:cNvGrpSpPr/>
          <p:nvPr/>
        </p:nvGrpSpPr>
        <p:grpSpPr>
          <a:xfrm>
            <a:off x="8267260" y="3114470"/>
            <a:ext cx="1711696" cy="990138"/>
            <a:chOff x="10050199" y="4100407"/>
            <a:chExt cx="1711696" cy="990138"/>
          </a:xfrm>
        </p:grpSpPr>
        <p:sp>
          <p:nvSpPr>
            <p:cNvPr id="119" name="圆角矩形 118"/>
            <p:cNvSpPr/>
            <p:nvPr userDrawn="1"/>
          </p:nvSpPr>
          <p:spPr>
            <a:xfrm>
              <a:off x="10050199" y="4105700"/>
              <a:ext cx="1660682" cy="866686"/>
            </a:xfrm>
            <a:prstGeom prst="roundRect">
              <a:avLst>
                <a:gd fmla="val 50000" name="adj"/>
              </a:avLst>
            </a:prstGeom>
            <a:solidFill>
              <a:srgbClr val="FAFAFA">
                <a:alpha val="4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0" name="组合 119"/>
            <p:cNvGrpSpPr/>
            <p:nvPr userDrawn="1"/>
          </p:nvGrpSpPr>
          <p:grpSpPr>
            <a:xfrm>
              <a:off x="10231871" y="4143065"/>
              <a:ext cx="615486" cy="947480"/>
              <a:chOff x="9178925" y="1724026"/>
              <a:chExt cx="2598738" cy="4000499"/>
            </a:xfrm>
          </p:grpSpPr>
          <p:sp>
            <p:nvSpPr>
              <p:cNvPr id="123" name="Freeform 1281"/>
              <p:cNvSpPr/>
              <p:nvPr/>
            </p:nvSpPr>
            <p:spPr bwMode="auto">
              <a:xfrm>
                <a:off x="10614025" y="5267325"/>
                <a:ext cx="327025" cy="457200"/>
              </a:xfrm>
              <a:custGeom>
                <a:gdLst>
                  <a:gd fmla="*/ 206 w 206" name="T0"/>
                  <a:gd fmla="*/ 0 h 288" name="T1"/>
                  <a:gd fmla="*/ 146 w 206" name="T2"/>
                  <a:gd fmla="*/ 0 h 288" name="T3"/>
                  <a:gd fmla="*/ 61 w 206" name="T4"/>
                  <a:gd fmla="*/ 0 h 288" name="T5"/>
                  <a:gd fmla="*/ 0 w 206" name="T6"/>
                  <a:gd fmla="*/ 0 h 288" name="T7"/>
                  <a:gd fmla="*/ 0 w 206" name="T8"/>
                  <a:gd fmla="*/ 8 h 288" name="T9"/>
                  <a:gd fmla="*/ 61 w 206" name="T10"/>
                  <a:gd fmla="*/ 8 h 288" name="T11"/>
                  <a:gd fmla="*/ 61 w 206" name="T12"/>
                  <a:gd fmla="*/ 288 h 288" name="T13"/>
                  <a:gd fmla="*/ 61 w 206" name="T14"/>
                  <a:gd fmla="*/ 288 h 288" name="T15"/>
                  <a:gd fmla="*/ 146 w 206" name="T16"/>
                  <a:gd fmla="*/ 288 h 288" name="T17"/>
                  <a:gd fmla="*/ 146 w 206" name="T18"/>
                  <a:gd fmla="*/ 288 h 288" name="T19"/>
                  <a:gd fmla="*/ 146 w 206" name="T20"/>
                  <a:gd fmla="*/ 8 h 288" name="T21"/>
                  <a:gd fmla="*/ 206 w 206" name="T22"/>
                  <a:gd fmla="*/ 8 h 288" name="T23"/>
                  <a:gd fmla="*/ 206 w 206" name="T24"/>
                  <a:gd fmla="*/ 0 h 2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8" w="206">
                    <a:moveTo>
                      <a:pt x="206" y="0"/>
                    </a:moveTo>
                    <a:lnTo>
                      <a:pt x="146" y="0"/>
                    </a:lnTo>
                    <a:lnTo>
                      <a:pt x="61" y="0"/>
                    </a:lnTo>
                    <a:lnTo>
                      <a:pt x="0" y="0"/>
                    </a:lnTo>
                    <a:lnTo>
                      <a:pt x="0" y="8"/>
                    </a:lnTo>
                    <a:lnTo>
                      <a:pt x="61" y="8"/>
                    </a:lnTo>
                    <a:lnTo>
                      <a:pt x="61" y="288"/>
                    </a:lnTo>
                    <a:lnTo>
                      <a:pt x="61" y="288"/>
                    </a:lnTo>
                    <a:lnTo>
                      <a:pt x="146" y="288"/>
                    </a:lnTo>
                    <a:lnTo>
                      <a:pt x="146" y="288"/>
                    </a:lnTo>
                    <a:lnTo>
                      <a:pt x="146" y="8"/>
                    </a:lnTo>
                    <a:lnTo>
                      <a:pt x="206" y="8"/>
                    </a:lnTo>
                    <a:lnTo>
                      <a:pt x="2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1283"/>
              <p:cNvSpPr/>
              <p:nvPr/>
            </p:nvSpPr>
            <p:spPr bwMode="auto">
              <a:xfrm>
                <a:off x="10999788" y="5265738"/>
                <a:ext cx="328613" cy="458787"/>
              </a:xfrm>
              <a:custGeom>
                <a:gdLst>
                  <a:gd fmla="*/ 207 w 207" name="T0"/>
                  <a:gd fmla="*/ 0 h 289" name="T1"/>
                  <a:gd fmla="*/ 85 w 207" name="T2"/>
                  <a:gd fmla="*/ 0 h 289" name="T3"/>
                  <a:gd fmla="*/ 55 w 207" name="T4"/>
                  <a:gd fmla="*/ 0 h 289" name="T5"/>
                  <a:gd fmla="*/ 0 w 207" name="T6"/>
                  <a:gd fmla="*/ 0 h 289" name="T7"/>
                  <a:gd fmla="*/ 0 w 207" name="T8"/>
                  <a:gd fmla="*/ 289 h 289" name="T9"/>
                  <a:gd fmla="*/ 55 w 207" name="T10"/>
                  <a:gd fmla="*/ 289 h 289" name="T11"/>
                  <a:gd fmla="*/ 85 w 207" name="T12"/>
                  <a:gd fmla="*/ 289 h 289" name="T13"/>
                  <a:gd fmla="*/ 207 w 207" name="T14"/>
                  <a:gd fmla="*/ 289 h 289" name="T15"/>
                  <a:gd fmla="*/ 207 w 207" name="T16"/>
                  <a:gd fmla="*/ 281 h 289" name="T17"/>
                  <a:gd fmla="*/ 85 w 207" name="T18"/>
                  <a:gd fmla="*/ 281 h 289" name="T19"/>
                  <a:gd fmla="*/ 85 w 207" name="T20"/>
                  <a:gd fmla="*/ 64 h 289" name="T21"/>
                  <a:gd fmla="*/ 161 w 207" name="T22"/>
                  <a:gd fmla="*/ 64 h 289" name="T23"/>
                  <a:gd fmla="*/ 161 w 207" name="T24"/>
                  <a:gd fmla="*/ 56 h 289" name="T25"/>
                  <a:gd fmla="*/ 85 w 207" name="T26"/>
                  <a:gd fmla="*/ 56 h 289" name="T27"/>
                  <a:gd fmla="*/ 85 w 207" name="T28"/>
                  <a:gd fmla="*/ 8 h 289" name="T29"/>
                  <a:gd fmla="*/ 207 w 207" name="T30"/>
                  <a:gd fmla="*/ 8 h 289" name="T31"/>
                  <a:gd fmla="*/ 207 w 207" name="T32"/>
                  <a:gd fmla="*/ 0 h 289" name="T33"/>
                  <a:gd fmla="*/ 207 w 207" name="T34"/>
                  <a:gd fmla="*/ 0 h 28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9" w="206">
                    <a:moveTo>
                      <a:pt x="207" y="0"/>
                    </a:moveTo>
                    <a:lnTo>
                      <a:pt x="85" y="0"/>
                    </a:lnTo>
                    <a:lnTo>
                      <a:pt x="55" y="0"/>
                    </a:lnTo>
                    <a:lnTo>
                      <a:pt x="0" y="0"/>
                    </a:lnTo>
                    <a:lnTo>
                      <a:pt x="0" y="289"/>
                    </a:lnTo>
                    <a:lnTo>
                      <a:pt x="55" y="289"/>
                    </a:lnTo>
                    <a:lnTo>
                      <a:pt x="85" y="289"/>
                    </a:lnTo>
                    <a:lnTo>
                      <a:pt x="207" y="289"/>
                    </a:lnTo>
                    <a:lnTo>
                      <a:pt x="207" y="281"/>
                    </a:lnTo>
                    <a:lnTo>
                      <a:pt x="85" y="281"/>
                    </a:lnTo>
                    <a:lnTo>
                      <a:pt x="85" y="64"/>
                    </a:lnTo>
                    <a:lnTo>
                      <a:pt x="161" y="64"/>
                    </a:lnTo>
                    <a:lnTo>
                      <a:pt x="161" y="56"/>
                    </a:lnTo>
                    <a:lnTo>
                      <a:pt x="85" y="56"/>
                    </a:lnTo>
                    <a:lnTo>
                      <a:pt x="85" y="8"/>
                    </a:lnTo>
                    <a:lnTo>
                      <a:pt x="207" y="8"/>
                    </a:lnTo>
                    <a:lnTo>
                      <a:pt x="207" y="0"/>
                    </a:lnTo>
                    <a:lnTo>
                      <a:pt x="2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1284"/>
              <p:cNvSpPr/>
              <p:nvPr/>
            </p:nvSpPr>
            <p:spPr bwMode="auto">
              <a:xfrm flipH="1">
                <a:off x="11777663" y="5457825"/>
                <a:ext cx="0" cy="3175"/>
              </a:xfrm>
              <a:custGeom>
                <a:gdLst>
                  <a:gd fmla="*/ 0 h 2" name="T0"/>
                  <a:gd fmla="*/ 1 h 2" name="T1"/>
                  <a:gd fmla="*/ 2 h 2" name="T2"/>
                  <a:gd fmla="*/ 0 h 2" name="T3"/>
                </a:gdLst>
                <a:cxnLst>
                  <a:cxn ang="0">
                    <a:pos x="0" y="T0"/>
                  </a:cxn>
                  <a:cxn ang="0">
                    <a:pos x="0" y="T1"/>
                  </a:cxn>
                  <a:cxn ang="0">
                    <a:pos x="0" y="T2"/>
                  </a:cxn>
                  <a:cxn ang="0">
                    <a:pos x="0" y="T3"/>
                  </a:cxn>
                </a:cxnLst>
                <a:rect b="b" l="0" r="r" t="0"/>
                <a:pathLst>
                  <a:path h="2">
                    <a:moveTo>
                      <a:pt x="0" y="0"/>
                    </a:moveTo>
                    <a:cubicBezTo>
                      <a:pt x="0" y="0"/>
                      <a:pt x="0" y="1"/>
                      <a:pt x="0" y="1"/>
                    </a:cubicBezTo>
                    <a:cubicBezTo>
                      <a:pt x="0" y="2"/>
                      <a:pt x="0" y="2"/>
                      <a:pt x="0" y="2"/>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1289"/>
              <p:cNvSpPr/>
              <p:nvPr/>
            </p:nvSpPr>
            <p:spPr bwMode="auto">
              <a:xfrm flipH="1">
                <a:off x="10291763" y="5457825"/>
                <a:ext cx="0" cy="3175"/>
              </a:xfrm>
              <a:custGeom>
                <a:gdLst>
                  <a:gd fmla="*/ 0 h 3" name="T0"/>
                  <a:gd fmla="*/ 2 h 3" name="T1"/>
                  <a:gd fmla="*/ 3 h 3" name="T2"/>
                  <a:gd fmla="*/ 0 h 3" name="T3"/>
                </a:gdLst>
                <a:cxnLst>
                  <a:cxn ang="0">
                    <a:pos x="0" y="T0"/>
                  </a:cxn>
                  <a:cxn ang="0">
                    <a:pos x="0" y="T1"/>
                  </a:cxn>
                  <a:cxn ang="0">
                    <a:pos x="0" y="T2"/>
                  </a:cxn>
                  <a:cxn ang="0">
                    <a:pos x="0" y="T3"/>
                  </a:cxn>
                </a:cxnLst>
                <a:rect b="b" l="0" r="r" t="0"/>
                <a:pathLst>
                  <a:path h="3">
                    <a:moveTo>
                      <a:pt x="0" y="0"/>
                    </a:moveTo>
                    <a:cubicBezTo>
                      <a:pt x="0" y="1"/>
                      <a:pt x="0" y="1"/>
                      <a:pt x="0" y="2"/>
                    </a:cubicBezTo>
                    <a:cubicBezTo>
                      <a:pt x="0" y="2"/>
                      <a:pt x="0" y="3"/>
                      <a:pt x="0" y="3"/>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1292"/>
              <p:cNvSpPr/>
              <p:nvPr/>
            </p:nvSpPr>
            <p:spPr bwMode="auto">
              <a:xfrm>
                <a:off x="9178925" y="5267325"/>
                <a:ext cx="395288" cy="457200"/>
              </a:xfrm>
              <a:custGeom>
                <a:gdLst>
                  <a:gd fmla="*/ 249 w 249" name="T0"/>
                  <a:gd fmla="*/ 0 h 288" name="T1"/>
                  <a:gd fmla="*/ 207 w 249" name="T2"/>
                  <a:gd fmla="*/ 0 h 288" name="T3"/>
                  <a:gd fmla="*/ 164 w 249" name="T4"/>
                  <a:gd fmla="*/ 0 h 288" name="T5"/>
                  <a:gd fmla="*/ 164 w 249" name="T6"/>
                  <a:gd fmla="*/ 55 h 288" name="T7"/>
                  <a:gd fmla="*/ 85 w 249" name="T8"/>
                  <a:gd fmla="*/ 55 h 288" name="T9"/>
                  <a:gd fmla="*/ 85 w 249" name="T10"/>
                  <a:gd fmla="*/ 0 h 288" name="T11"/>
                  <a:gd fmla="*/ 0 w 249" name="T12"/>
                  <a:gd fmla="*/ 0 h 288" name="T13"/>
                  <a:gd fmla="*/ 0 w 249" name="T14"/>
                  <a:gd fmla="*/ 288 h 288" name="T15"/>
                  <a:gd fmla="*/ 85 w 249" name="T16"/>
                  <a:gd fmla="*/ 288 h 288" name="T17"/>
                  <a:gd fmla="*/ 85 w 249" name="T18"/>
                  <a:gd fmla="*/ 64 h 288" name="T19"/>
                  <a:gd fmla="*/ 164 w 249" name="T20"/>
                  <a:gd fmla="*/ 64 h 288" name="T21"/>
                  <a:gd fmla="*/ 164 w 249" name="T22"/>
                  <a:gd fmla="*/ 288 h 288" name="T23"/>
                  <a:gd fmla="*/ 207 w 249" name="T24"/>
                  <a:gd fmla="*/ 288 h 288" name="T25"/>
                  <a:gd fmla="*/ 249 w 249" name="T26"/>
                  <a:gd fmla="*/ 288 h 288" name="T27"/>
                  <a:gd fmla="*/ 249 w 249" name="T28"/>
                  <a:gd fmla="*/ 288 h 288" name="T29"/>
                  <a:gd fmla="*/ 249 w 249" name="T30"/>
                  <a:gd fmla="*/ 0 h 28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88" w="249">
                    <a:moveTo>
                      <a:pt x="249" y="0"/>
                    </a:moveTo>
                    <a:lnTo>
                      <a:pt x="207" y="0"/>
                    </a:lnTo>
                    <a:lnTo>
                      <a:pt x="164" y="0"/>
                    </a:lnTo>
                    <a:lnTo>
                      <a:pt x="164" y="55"/>
                    </a:lnTo>
                    <a:lnTo>
                      <a:pt x="85" y="55"/>
                    </a:lnTo>
                    <a:lnTo>
                      <a:pt x="85" y="0"/>
                    </a:lnTo>
                    <a:lnTo>
                      <a:pt x="0" y="0"/>
                    </a:lnTo>
                    <a:lnTo>
                      <a:pt x="0" y="288"/>
                    </a:lnTo>
                    <a:lnTo>
                      <a:pt x="85" y="288"/>
                    </a:lnTo>
                    <a:lnTo>
                      <a:pt x="85" y="64"/>
                    </a:lnTo>
                    <a:lnTo>
                      <a:pt x="164" y="64"/>
                    </a:lnTo>
                    <a:lnTo>
                      <a:pt x="164" y="288"/>
                    </a:lnTo>
                    <a:lnTo>
                      <a:pt x="207" y="288"/>
                    </a:lnTo>
                    <a:lnTo>
                      <a:pt x="249" y="288"/>
                    </a:lnTo>
                    <a:lnTo>
                      <a:pt x="249" y="288"/>
                    </a:lnTo>
                    <a:lnTo>
                      <a:pt x="24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1293"/>
              <p:cNvSpPr>
                <a:spLocks noEditPoints="1"/>
              </p:cNvSpPr>
              <p:nvPr/>
            </p:nvSpPr>
            <p:spPr bwMode="auto">
              <a:xfrm>
                <a:off x="9498013" y="3370263"/>
                <a:ext cx="1916113" cy="677862"/>
              </a:xfrm>
              <a:custGeom>
                <a:gdLst>
                  <a:gd fmla="*/ 1658 w 1660" name="T0"/>
                  <a:gd fmla="*/ 103 h 587" name="T1"/>
                  <a:gd fmla="*/ 1596 w 1660" name="T2"/>
                  <a:gd fmla="*/ 68 h 587" name="T3"/>
                  <a:gd fmla="*/ 1096 w 1660" name="T4"/>
                  <a:gd fmla="*/ 39 h 587" name="T5"/>
                  <a:gd fmla="*/ 837 w 1660" name="T6"/>
                  <a:gd fmla="*/ 149 h 587" name="T7"/>
                  <a:gd fmla="*/ 823 w 1660" name="T8"/>
                  <a:gd fmla="*/ 149 h 587" name="T9"/>
                  <a:gd fmla="*/ 564 w 1660" name="T10"/>
                  <a:gd fmla="*/ 39 h 587" name="T11"/>
                  <a:gd fmla="*/ 64 w 1660" name="T12"/>
                  <a:gd fmla="*/ 68 h 587" name="T13"/>
                  <a:gd fmla="*/ 2 w 1660" name="T14"/>
                  <a:gd fmla="*/ 103 h 587" name="T15"/>
                  <a:gd fmla="*/ 27 w 1660" name="T16"/>
                  <a:gd fmla="*/ 161 h 587" name="T17"/>
                  <a:gd fmla="*/ 98 w 1660" name="T18"/>
                  <a:gd fmla="*/ 296 h 587" name="T19"/>
                  <a:gd fmla="*/ 214 w 1660" name="T20"/>
                  <a:gd fmla="*/ 541 h 587" name="T21"/>
                  <a:gd fmla="*/ 614 w 1660" name="T22"/>
                  <a:gd fmla="*/ 537 h 587" name="T23"/>
                  <a:gd fmla="*/ 828 w 1660" name="T24"/>
                  <a:gd fmla="*/ 238 h 587" name="T25"/>
                  <a:gd fmla="*/ 832 w 1660" name="T26"/>
                  <a:gd fmla="*/ 238 h 587" name="T27"/>
                  <a:gd fmla="*/ 1046 w 1660" name="T28"/>
                  <a:gd fmla="*/ 537 h 587" name="T29"/>
                  <a:gd fmla="*/ 1446 w 1660" name="T30"/>
                  <a:gd fmla="*/ 541 h 587" name="T31"/>
                  <a:gd fmla="*/ 1562 w 1660" name="T32"/>
                  <a:gd fmla="*/ 296 h 587" name="T33"/>
                  <a:gd fmla="*/ 1633 w 1660" name="T34"/>
                  <a:gd fmla="*/ 161 h 587" name="T35"/>
                  <a:gd fmla="*/ 1658 w 1660" name="T36"/>
                  <a:gd fmla="*/ 103 h 587" name="T37"/>
                  <a:gd fmla="*/ 670 w 1660" name="T38"/>
                  <a:gd fmla="*/ 341 h 587" name="T39"/>
                  <a:gd fmla="*/ 588 w 1660" name="T40"/>
                  <a:gd fmla="*/ 489 h 587" name="T41"/>
                  <a:gd fmla="*/ 411 w 1660" name="T42"/>
                  <a:gd fmla="*/ 519 h 587" name="T43"/>
                  <a:gd fmla="*/ 234 w 1660" name="T44"/>
                  <a:gd fmla="*/ 490 h 587" name="T45"/>
                  <a:gd fmla="*/ 160 w 1660" name="T46"/>
                  <a:gd fmla="*/ 316 h 587" name="T47"/>
                  <a:gd fmla="*/ 146 w 1660" name="T48"/>
                  <a:gd fmla="*/ 132 h 587" name="T49"/>
                  <a:gd fmla="*/ 405 w 1660" name="T50"/>
                  <a:gd fmla="*/ 89 h 587" name="T51"/>
                  <a:gd fmla="*/ 702 w 1660" name="T52"/>
                  <a:gd fmla="*/ 170 h 587" name="T53"/>
                  <a:gd fmla="*/ 670 w 1660" name="T54"/>
                  <a:gd fmla="*/ 341 h 587" name="T55"/>
                  <a:gd fmla="*/ 1500 w 1660" name="T56"/>
                  <a:gd fmla="*/ 316 h 587" name="T57"/>
                  <a:gd fmla="*/ 1426 w 1660" name="T58"/>
                  <a:gd fmla="*/ 490 h 587" name="T59"/>
                  <a:gd fmla="*/ 1249 w 1660" name="T60"/>
                  <a:gd fmla="*/ 519 h 587" name="T61"/>
                  <a:gd fmla="*/ 1072 w 1660" name="T62"/>
                  <a:gd fmla="*/ 489 h 587" name="T63"/>
                  <a:gd fmla="*/ 990 w 1660" name="T64"/>
                  <a:gd fmla="*/ 341 h 587" name="T65"/>
                  <a:gd fmla="*/ 958 w 1660" name="T66"/>
                  <a:gd fmla="*/ 170 h 587" name="T67"/>
                  <a:gd fmla="*/ 1255 w 1660" name="T68"/>
                  <a:gd fmla="*/ 89 h 587" name="T69"/>
                  <a:gd fmla="*/ 1514 w 1660" name="T70"/>
                  <a:gd fmla="*/ 132 h 587" name="T71"/>
                  <a:gd fmla="*/ 1500 w 1660" name="T72"/>
                  <a:gd fmla="*/ 316 h 58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87" w="1660">
                    <a:moveTo>
                      <a:pt x="1658" y="103"/>
                    </a:moveTo>
                    <a:cubicBezTo>
                      <a:pt x="1658" y="71"/>
                      <a:pt x="1653" y="83"/>
                      <a:pt x="1596" y="68"/>
                    </a:cubicBezTo>
                    <a:cubicBezTo>
                      <a:pt x="1539" y="52"/>
                      <a:pt x="1364" y="0"/>
                      <a:pt x="1096" y="39"/>
                    </a:cubicBezTo>
                    <a:cubicBezTo>
                      <a:pt x="872" y="72"/>
                      <a:pt x="929" y="146"/>
                      <a:pt x="837" y="149"/>
                    </a:cubicBezTo>
                    <a:cubicBezTo>
                      <a:pt x="823" y="149"/>
                      <a:pt x="823" y="149"/>
                      <a:pt x="823" y="149"/>
                    </a:cubicBezTo>
                    <a:cubicBezTo>
                      <a:pt x="731" y="146"/>
                      <a:pt x="788" y="72"/>
                      <a:pt x="564" y="39"/>
                    </a:cubicBezTo>
                    <a:cubicBezTo>
                      <a:pt x="296" y="0"/>
                      <a:pt x="121" y="52"/>
                      <a:pt x="64" y="68"/>
                    </a:cubicBezTo>
                    <a:cubicBezTo>
                      <a:pt x="7" y="83"/>
                      <a:pt x="2" y="71"/>
                      <a:pt x="2" y="103"/>
                    </a:cubicBezTo>
                    <a:cubicBezTo>
                      <a:pt x="3" y="135"/>
                      <a:pt x="0" y="161"/>
                      <a:pt x="27" y="161"/>
                    </a:cubicBezTo>
                    <a:cubicBezTo>
                      <a:pt x="55" y="161"/>
                      <a:pt x="55" y="161"/>
                      <a:pt x="98" y="296"/>
                    </a:cubicBezTo>
                    <a:cubicBezTo>
                      <a:pt x="150" y="458"/>
                      <a:pt x="164" y="504"/>
                      <a:pt x="214" y="541"/>
                    </a:cubicBezTo>
                    <a:cubicBezTo>
                      <a:pt x="275" y="587"/>
                      <a:pt x="531" y="587"/>
                      <a:pt x="614" y="537"/>
                    </a:cubicBezTo>
                    <a:cubicBezTo>
                      <a:pt x="717" y="475"/>
                      <a:pt x="704" y="241"/>
                      <a:pt x="828" y="238"/>
                    </a:cubicBezTo>
                    <a:cubicBezTo>
                      <a:pt x="829" y="238"/>
                      <a:pt x="831" y="238"/>
                      <a:pt x="832" y="238"/>
                    </a:cubicBezTo>
                    <a:cubicBezTo>
                      <a:pt x="956" y="241"/>
                      <a:pt x="943" y="475"/>
                      <a:pt x="1046" y="537"/>
                    </a:cubicBezTo>
                    <a:cubicBezTo>
                      <a:pt x="1129" y="587"/>
                      <a:pt x="1385" y="587"/>
                      <a:pt x="1446" y="541"/>
                    </a:cubicBezTo>
                    <a:cubicBezTo>
                      <a:pt x="1496" y="504"/>
                      <a:pt x="1510" y="458"/>
                      <a:pt x="1562" y="296"/>
                    </a:cubicBezTo>
                    <a:cubicBezTo>
                      <a:pt x="1605" y="161"/>
                      <a:pt x="1605" y="161"/>
                      <a:pt x="1633" y="161"/>
                    </a:cubicBezTo>
                    <a:cubicBezTo>
                      <a:pt x="1660" y="161"/>
                      <a:pt x="1657" y="135"/>
                      <a:pt x="1658" y="103"/>
                    </a:cubicBezTo>
                    <a:close/>
                    <a:moveTo>
                      <a:pt x="670" y="341"/>
                    </a:moveTo>
                    <a:cubicBezTo>
                      <a:pt x="644" y="407"/>
                      <a:pt x="624" y="465"/>
                      <a:pt x="588" y="489"/>
                    </a:cubicBezTo>
                    <a:cubicBezTo>
                      <a:pt x="550" y="515"/>
                      <a:pt x="494" y="520"/>
                      <a:pt x="411" y="519"/>
                    </a:cubicBezTo>
                    <a:cubicBezTo>
                      <a:pt x="341" y="517"/>
                      <a:pt x="266" y="520"/>
                      <a:pt x="234" y="490"/>
                    </a:cubicBezTo>
                    <a:cubicBezTo>
                      <a:pt x="208" y="465"/>
                      <a:pt x="182" y="386"/>
                      <a:pt x="160" y="316"/>
                    </a:cubicBezTo>
                    <a:cubicBezTo>
                      <a:pt x="129" y="219"/>
                      <a:pt x="115" y="161"/>
                      <a:pt x="146" y="132"/>
                    </a:cubicBezTo>
                    <a:cubicBezTo>
                      <a:pt x="185" y="97"/>
                      <a:pt x="286" y="91"/>
                      <a:pt x="405" y="89"/>
                    </a:cubicBezTo>
                    <a:cubicBezTo>
                      <a:pt x="524" y="88"/>
                      <a:pt x="682" y="123"/>
                      <a:pt x="702" y="170"/>
                    </a:cubicBezTo>
                    <a:cubicBezTo>
                      <a:pt x="718" y="205"/>
                      <a:pt x="693" y="282"/>
                      <a:pt x="670" y="341"/>
                    </a:cubicBezTo>
                    <a:close/>
                    <a:moveTo>
                      <a:pt x="1500" y="316"/>
                    </a:moveTo>
                    <a:cubicBezTo>
                      <a:pt x="1478" y="386"/>
                      <a:pt x="1452" y="465"/>
                      <a:pt x="1426" y="490"/>
                    </a:cubicBezTo>
                    <a:cubicBezTo>
                      <a:pt x="1394" y="520"/>
                      <a:pt x="1319" y="517"/>
                      <a:pt x="1249" y="519"/>
                    </a:cubicBezTo>
                    <a:cubicBezTo>
                      <a:pt x="1166" y="520"/>
                      <a:pt x="1110" y="515"/>
                      <a:pt x="1072" y="489"/>
                    </a:cubicBezTo>
                    <a:cubicBezTo>
                      <a:pt x="1036" y="465"/>
                      <a:pt x="1016" y="407"/>
                      <a:pt x="990" y="341"/>
                    </a:cubicBezTo>
                    <a:cubicBezTo>
                      <a:pt x="967" y="282"/>
                      <a:pt x="942" y="205"/>
                      <a:pt x="958" y="170"/>
                    </a:cubicBezTo>
                    <a:cubicBezTo>
                      <a:pt x="978" y="123"/>
                      <a:pt x="1136" y="88"/>
                      <a:pt x="1255" y="89"/>
                    </a:cubicBezTo>
                    <a:cubicBezTo>
                      <a:pt x="1374" y="91"/>
                      <a:pt x="1475" y="97"/>
                      <a:pt x="1514" y="132"/>
                    </a:cubicBezTo>
                    <a:cubicBezTo>
                      <a:pt x="1546" y="161"/>
                      <a:pt x="1531" y="219"/>
                      <a:pt x="1500" y="316"/>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1294"/>
              <p:cNvSpPr/>
              <p:nvPr/>
            </p:nvSpPr>
            <p:spPr bwMode="auto">
              <a:xfrm>
                <a:off x="9842500" y="4178300"/>
                <a:ext cx="622300" cy="488950"/>
              </a:xfrm>
              <a:custGeom>
                <a:gdLst>
                  <a:gd fmla="*/ 0 w 538" name="T0"/>
                  <a:gd fmla="*/ 347 h 424" name="T1"/>
                  <a:gd fmla="*/ 153 w 538" name="T2"/>
                  <a:gd fmla="*/ 300 h 424" name="T3"/>
                  <a:gd fmla="*/ 342 w 538" name="T4"/>
                  <a:gd fmla="*/ 163 h 424" name="T5"/>
                  <a:gd fmla="*/ 530 w 538" name="T6"/>
                  <a:gd fmla="*/ 87 h 424" name="T7"/>
                  <a:gd fmla="*/ 407 w 538" name="T8"/>
                  <a:gd fmla="*/ 2 h 424" name="T9"/>
                  <a:gd fmla="*/ 148 w 538" name="T10"/>
                  <a:gd fmla="*/ 180 h 424" name="T11"/>
                  <a:gd fmla="*/ 82 w 538" name="T12"/>
                  <a:gd fmla="*/ 326 h 424" name="T13"/>
                  <a:gd fmla="*/ 0 w 538" name="T14"/>
                  <a:gd fmla="*/ 347 h 4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3" w="538">
                    <a:moveTo>
                      <a:pt x="0" y="347"/>
                    </a:moveTo>
                    <a:cubicBezTo>
                      <a:pt x="0" y="347"/>
                      <a:pt x="82" y="424"/>
                      <a:pt x="153" y="300"/>
                    </a:cubicBezTo>
                    <a:cubicBezTo>
                      <a:pt x="209" y="203"/>
                      <a:pt x="220" y="166"/>
                      <a:pt x="342" y="163"/>
                    </a:cubicBezTo>
                    <a:cubicBezTo>
                      <a:pt x="465" y="160"/>
                      <a:pt x="522" y="141"/>
                      <a:pt x="530" y="87"/>
                    </a:cubicBezTo>
                    <a:cubicBezTo>
                      <a:pt x="538" y="33"/>
                      <a:pt x="492" y="0"/>
                      <a:pt x="407" y="2"/>
                    </a:cubicBezTo>
                    <a:cubicBezTo>
                      <a:pt x="323" y="4"/>
                      <a:pt x="210" y="54"/>
                      <a:pt x="148" y="180"/>
                    </a:cubicBezTo>
                    <a:cubicBezTo>
                      <a:pt x="104" y="269"/>
                      <a:pt x="108" y="298"/>
                      <a:pt x="82" y="326"/>
                    </a:cubicBezTo>
                    <a:cubicBezTo>
                      <a:pt x="56" y="354"/>
                      <a:pt x="0" y="347"/>
                      <a:pt x="0"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1295"/>
              <p:cNvSpPr/>
              <p:nvPr/>
            </p:nvSpPr>
            <p:spPr bwMode="auto">
              <a:xfrm>
                <a:off x="10447338" y="4178300"/>
                <a:ext cx="622300" cy="488950"/>
              </a:xfrm>
              <a:custGeom>
                <a:gdLst>
                  <a:gd fmla="*/ 538 w 538" name="T0"/>
                  <a:gd fmla="*/ 347 h 424" name="T1"/>
                  <a:gd fmla="*/ 385 w 538" name="T2"/>
                  <a:gd fmla="*/ 300 h 424" name="T3"/>
                  <a:gd fmla="*/ 196 w 538" name="T4"/>
                  <a:gd fmla="*/ 163 h 424" name="T5"/>
                  <a:gd fmla="*/ 8 w 538" name="T6"/>
                  <a:gd fmla="*/ 87 h 424" name="T7"/>
                  <a:gd fmla="*/ 131 w 538" name="T8"/>
                  <a:gd fmla="*/ 2 h 424" name="T9"/>
                  <a:gd fmla="*/ 390 w 538" name="T10"/>
                  <a:gd fmla="*/ 180 h 424" name="T11"/>
                  <a:gd fmla="*/ 456 w 538" name="T12"/>
                  <a:gd fmla="*/ 326 h 424" name="T13"/>
                  <a:gd fmla="*/ 538 w 538" name="T14"/>
                  <a:gd fmla="*/ 347 h 4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3" w="538">
                    <a:moveTo>
                      <a:pt x="538" y="347"/>
                    </a:moveTo>
                    <a:cubicBezTo>
                      <a:pt x="538" y="347"/>
                      <a:pt x="456" y="424"/>
                      <a:pt x="385" y="300"/>
                    </a:cubicBezTo>
                    <a:cubicBezTo>
                      <a:pt x="329" y="203"/>
                      <a:pt x="318" y="166"/>
                      <a:pt x="196" y="163"/>
                    </a:cubicBezTo>
                    <a:cubicBezTo>
                      <a:pt x="74" y="160"/>
                      <a:pt x="16" y="141"/>
                      <a:pt x="8" y="87"/>
                    </a:cubicBezTo>
                    <a:cubicBezTo>
                      <a:pt x="0" y="33"/>
                      <a:pt x="46" y="0"/>
                      <a:pt x="131" y="2"/>
                    </a:cubicBezTo>
                    <a:cubicBezTo>
                      <a:pt x="215" y="4"/>
                      <a:pt x="328" y="54"/>
                      <a:pt x="390" y="180"/>
                    </a:cubicBezTo>
                    <a:cubicBezTo>
                      <a:pt x="434" y="269"/>
                      <a:pt x="430" y="298"/>
                      <a:pt x="456" y="326"/>
                    </a:cubicBezTo>
                    <a:cubicBezTo>
                      <a:pt x="482" y="354"/>
                      <a:pt x="538" y="347"/>
                      <a:pt x="538"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1296"/>
              <p:cNvSpPr/>
              <p:nvPr/>
            </p:nvSpPr>
            <p:spPr bwMode="auto">
              <a:xfrm>
                <a:off x="9632950" y="4111625"/>
                <a:ext cx="1647825" cy="1027112"/>
              </a:xfrm>
              <a:custGeom>
                <a:gdLst>
                  <a:gd fmla="*/ 1260 w 1427" name="T0"/>
                  <a:gd fmla="*/ 225 h 890" name="T1"/>
                  <a:gd fmla="*/ 1018 w 1427" name="T2"/>
                  <a:gd fmla="*/ 547 h 890" name="T3"/>
                  <a:gd fmla="*/ 792 w 1427" name="T4"/>
                  <a:gd fmla="*/ 416 h 890" name="T5"/>
                  <a:gd fmla="*/ 713 w 1427" name="T6"/>
                  <a:gd fmla="*/ 375 h 890" name="T7"/>
                  <a:gd fmla="*/ 634 w 1427" name="T8"/>
                  <a:gd fmla="*/ 416 h 890" name="T9"/>
                  <a:gd fmla="*/ 408 w 1427" name="T10"/>
                  <a:gd fmla="*/ 547 h 890" name="T11"/>
                  <a:gd fmla="*/ 166 w 1427" name="T12"/>
                  <a:gd fmla="*/ 225 h 890" name="T13"/>
                  <a:gd fmla="*/ 0 w 1427" name="T14"/>
                  <a:gd fmla="*/ 0 h 890" name="T15"/>
                  <a:gd fmla="*/ 90 w 1427" name="T16"/>
                  <a:gd fmla="*/ 446 h 890" name="T17"/>
                  <a:gd fmla="*/ 462 w 1427" name="T18"/>
                  <a:gd fmla="*/ 788 h 890" name="T19"/>
                  <a:gd fmla="*/ 713 w 1427" name="T20"/>
                  <a:gd fmla="*/ 880 h 890" name="T21"/>
                  <a:gd fmla="*/ 964 w 1427" name="T22"/>
                  <a:gd fmla="*/ 788 h 890" name="T23"/>
                  <a:gd fmla="*/ 1336 w 1427" name="T24"/>
                  <a:gd fmla="*/ 446 h 890" name="T25"/>
                  <a:gd fmla="*/ 1427 w 1427" name="T26"/>
                  <a:gd fmla="*/ 0 h 890" name="T27"/>
                  <a:gd fmla="*/ 1260 w 1427" name="T28"/>
                  <a:gd fmla="*/ 225 h 89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90" w="1427">
                    <a:moveTo>
                      <a:pt x="1260" y="225"/>
                    </a:moveTo>
                    <a:cubicBezTo>
                      <a:pt x="1249" y="317"/>
                      <a:pt x="1157" y="492"/>
                      <a:pt x="1018" y="547"/>
                    </a:cubicBezTo>
                    <a:cubicBezTo>
                      <a:pt x="879" y="602"/>
                      <a:pt x="841" y="467"/>
                      <a:pt x="792" y="416"/>
                    </a:cubicBezTo>
                    <a:cubicBezTo>
                      <a:pt x="753" y="376"/>
                      <a:pt x="724" y="374"/>
                      <a:pt x="713" y="375"/>
                    </a:cubicBezTo>
                    <a:cubicBezTo>
                      <a:pt x="702" y="374"/>
                      <a:pt x="673" y="376"/>
                      <a:pt x="634" y="416"/>
                    </a:cubicBezTo>
                    <a:cubicBezTo>
                      <a:pt x="585" y="467"/>
                      <a:pt x="547" y="602"/>
                      <a:pt x="408" y="547"/>
                    </a:cubicBezTo>
                    <a:cubicBezTo>
                      <a:pt x="269" y="492"/>
                      <a:pt x="177" y="317"/>
                      <a:pt x="166" y="225"/>
                    </a:cubicBezTo>
                    <a:cubicBezTo>
                      <a:pt x="143" y="32"/>
                      <a:pt x="0" y="0"/>
                      <a:pt x="0" y="0"/>
                    </a:cubicBezTo>
                    <a:cubicBezTo>
                      <a:pt x="0" y="0"/>
                      <a:pt x="41" y="368"/>
                      <a:pt x="90" y="446"/>
                    </a:cubicBezTo>
                    <a:cubicBezTo>
                      <a:pt x="139" y="523"/>
                      <a:pt x="332" y="684"/>
                      <a:pt x="462" y="788"/>
                    </a:cubicBezTo>
                    <a:cubicBezTo>
                      <a:pt x="590" y="890"/>
                      <a:pt x="643" y="880"/>
                      <a:pt x="713" y="880"/>
                    </a:cubicBezTo>
                    <a:cubicBezTo>
                      <a:pt x="783" y="880"/>
                      <a:pt x="836" y="890"/>
                      <a:pt x="964" y="788"/>
                    </a:cubicBezTo>
                    <a:cubicBezTo>
                      <a:pt x="1095" y="684"/>
                      <a:pt x="1287" y="523"/>
                      <a:pt x="1336" y="446"/>
                    </a:cubicBezTo>
                    <a:cubicBezTo>
                      <a:pt x="1385" y="368"/>
                      <a:pt x="1427" y="0"/>
                      <a:pt x="1427" y="0"/>
                    </a:cubicBezTo>
                    <a:cubicBezTo>
                      <a:pt x="1427" y="0"/>
                      <a:pt x="1284" y="32"/>
                      <a:pt x="1260" y="225"/>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Oval 1297"/>
              <p:cNvSpPr>
                <a:spLocks noChangeArrowheads="1"/>
              </p:cNvSpPr>
              <p:nvPr/>
            </p:nvSpPr>
            <p:spPr bwMode="auto">
              <a:xfrm>
                <a:off x="9197975" y="2443163"/>
                <a:ext cx="2516188" cy="909637"/>
              </a:xfrm>
              <a:prstGeom prst="ellipse">
                <a:avLst/>
              </a:pr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1298"/>
              <p:cNvSpPr/>
              <p:nvPr/>
            </p:nvSpPr>
            <p:spPr bwMode="auto">
              <a:xfrm>
                <a:off x="9628188" y="1724026"/>
                <a:ext cx="1655763" cy="1004887"/>
              </a:xfrm>
              <a:custGeom>
                <a:gdLst>
                  <a:gd fmla="*/ 1430 w 1434" name="T0"/>
                  <a:gd fmla="*/ 673 h 870" name="T1"/>
                  <a:gd fmla="*/ 1430 w 1434" name="T2"/>
                  <a:gd fmla="*/ 672 h 870" name="T3"/>
                  <a:gd fmla="*/ 1429 w 1434" name="T4"/>
                  <a:gd fmla="*/ 671 h 870" name="T5"/>
                  <a:gd fmla="*/ 1156 w 1434" name="T6"/>
                  <a:gd fmla="*/ 95 h 870" name="T7"/>
                  <a:gd fmla="*/ 743 w 1434" name="T8"/>
                  <a:gd fmla="*/ 202 h 870" name="T9"/>
                  <a:gd fmla="*/ 394 w 1434" name="T10"/>
                  <a:gd fmla="*/ 52 h 870" name="T11"/>
                  <a:gd fmla="*/ 4 w 1434" name="T12"/>
                  <a:gd fmla="*/ 672 h 870" name="T13"/>
                  <a:gd fmla="*/ 4 w 1434" name="T14"/>
                  <a:gd fmla="*/ 672 h 870" name="T15"/>
                  <a:gd fmla="*/ 0 w 1434" name="T16"/>
                  <a:gd fmla="*/ 691 h 870" name="T17"/>
                  <a:gd fmla="*/ 60 w 1434" name="T18"/>
                  <a:gd fmla="*/ 762 h 870" name="T19"/>
                  <a:gd fmla="*/ 717 w 1434" name="T20"/>
                  <a:gd fmla="*/ 870 h 870" name="T21"/>
                  <a:gd fmla="*/ 1374 w 1434" name="T22"/>
                  <a:gd fmla="*/ 762 h 870" name="T23"/>
                  <a:gd fmla="*/ 1434 w 1434" name="T24"/>
                  <a:gd fmla="*/ 691 h 870" name="T25"/>
                  <a:gd fmla="*/ 1430 w 1434" name="T26"/>
                  <a:gd fmla="*/ 673 h 8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70" w="1434">
                    <a:moveTo>
                      <a:pt x="1430" y="673"/>
                    </a:moveTo>
                    <a:cubicBezTo>
                      <a:pt x="1430" y="672"/>
                      <a:pt x="1430" y="672"/>
                      <a:pt x="1430" y="672"/>
                    </a:cubicBezTo>
                    <a:cubicBezTo>
                      <a:pt x="1429" y="671"/>
                      <a:pt x="1429" y="671"/>
                      <a:pt x="1429" y="671"/>
                    </a:cubicBezTo>
                    <a:cubicBezTo>
                      <a:pt x="1429" y="671"/>
                      <a:pt x="1245" y="189"/>
                      <a:pt x="1156" y="95"/>
                    </a:cubicBezTo>
                    <a:cubicBezTo>
                      <a:pt x="1067" y="0"/>
                      <a:pt x="934" y="156"/>
                      <a:pt x="743" y="202"/>
                    </a:cubicBezTo>
                    <a:cubicBezTo>
                      <a:pt x="606" y="234"/>
                      <a:pt x="550" y="74"/>
                      <a:pt x="394" y="52"/>
                    </a:cubicBezTo>
                    <a:cubicBezTo>
                      <a:pt x="262" y="34"/>
                      <a:pt x="14" y="646"/>
                      <a:pt x="4" y="672"/>
                    </a:cubicBezTo>
                    <a:cubicBezTo>
                      <a:pt x="4" y="672"/>
                      <a:pt x="4" y="672"/>
                      <a:pt x="4" y="672"/>
                    </a:cubicBezTo>
                    <a:cubicBezTo>
                      <a:pt x="1" y="678"/>
                      <a:pt x="0" y="684"/>
                      <a:pt x="0" y="691"/>
                    </a:cubicBezTo>
                    <a:cubicBezTo>
                      <a:pt x="0" y="716"/>
                      <a:pt x="22" y="740"/>
                      <a:pt x="60" y="762"/>
                    </a:cubicBezTo>
                    <a:cubicBezTo>
                      <a:pt x="171" y="826"/>
                      <a:pt x="423" y="870"/>
                      <a:pt x="717" y="870"/>
                    </a:cubicBezTo>
                    <a:cubicBezTo>
                      <a:pt x="1011" y="870"/>
                      <a:pt x="1263" y="826"/>
                      <a:pt x="1374" y="762"/>
                    </a:cubicBezTo>
                    <a:cubicBezTo>
                      <a:pt x="1412" y="740"/>
                      <a:pt x="1434" y="716"/>
                      <a:pt x="1434" y="691"/>
                    </a:cubicBezTo>
                    <a:cubicBezTo>
                      <a:pt x="1434" y="685"/>
                      <a:pt x="1433" y="679"/>
                      <a:pt x="1430" y="673"/>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1299"/>
              <p:cNvSpPr/>
              <p:nvPr/>
            </p:nvSpPr>
            <p:spPr bwMode="auto">
              <a:xfrm>
                <a:off x="9612313" y="2509838"/>
                <a:ext cx="25400" cy="44450"/>
              </a:xfrm>
              <a:custGeom>
                <a:gdLst>
                  <a:gd fmla="*/ 13 w 22" name="T0"/>
                  <a:gd fmla="*/ 11 h 39" name="T1"/>
                  <a:gd fmla="*/ 14 w 22" name="T2"/>
                  <a:gd fmla="*/ 0 h 39" name="T3"/>
                  <a:gd fmla="*/ 14 w 22" name="T4"/>
                  <a:gd fmla="*/ 0 h 39" name="T5"/>
                  <a:gd fmla="*/ 0 w 22" name="T6"/>
                  <a:gd fmla="*/ 37 h 39" name="T7"/>
                  <a:gd fmla="*/ 22 w 22" name="T8"/>
                  <a:gd fmla="*/ 39 h 39" name="T9"/>
                  <a:gd fmla="*/ 13 w 22" name="T10"/>
                  <a:gd fmla="*/ 11 h 39" name="T11"/>
                </a:gdLst>
                <a:cxnLst>
                  <a:cxn ang="0">
                    <a:pos x="T0" y="T1"/>
                  </a:cxn>
                  <a:cxn ang="0">
                    <a:pos x="T2" y="T3"/>
                  </a:cxn>
                  <a:cxn ang="0">
                    <a:pos x="T4" y="T5"/>
                  </a:cxn>
                  <a:cxn ang="0">
                    <a:pos x="T6" y="T7"/>
                  </a:cxn>
                  <a:cxn ang="0">
                    <a:pos x="T8" y="T9"/>
                  </a:cxn>
                  <a:cxn ang="0">
                    <a:pos x="T10" y="T11"/>
                  </a:cxn>
                </a:cxnLst>
                <a:rect b="b" l="0" r="r" t="0"/>
                <a:pathLst>
                  <a:path h="39" w="22">
                    <a:moveTo>
                      <a:pt x="13" y="11"/>
                    </a:moveTo>
                    <a:cubicBezTo>
                      <a:pt x="13" y="7"/>
                      <a:pt x="14" y="3"/>
                      <a:pt x="14" y="0"/>
                    </a:cubicBezTo>
                    <a:cubicBezTo>
                      <a:pt x="14" y="0"/>
                      <a:pt x="14" y="0"/>
                      <a:pt x="14" y="0"/>
                    </a:cubicBezTo>
                    <a:cubicBezTo>
                      <a:pt x="0" y="37"/>
                      <a:pt x="0" y="37"/>
                      <a:pt x="0" y="37"/>
                    </a:cubicBezTo>
                    <a:cubicBezTo>
                      <a:pt x="22" y="39"/>
                      <a:pt x="22" y="39"/>
                      <a:pt x="22" y="39"/>
                    </a:cubicBezTo>
                    <a:cubicBezTo>
                      <a:pt x="16" y="30"/>
                      <a:pt x="13" y="20"/>
                      <a:pt x="13" y="11"/>
                    </a:cubicBez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1300"/>
              <p:cNvSpPr/>
              <p:nvPr/>
            </p:nvSpPr>
            <p:spPr bwMode="auto">
              <a:xfrm>
                <a:off x="9939338" y="2970213"/>
                <a:ext cx="411163" cy="38100"/>
              </a:xfrm>
              <a:custGeom>
                <a:gdLst>
                  <a:gd fmla="*/ 0 w 355" name="T0"/>
                  <a:gd fmla="*/ 1 h 33" name="T1"/>
                  <a:gd fmla="*/ 250 w 355" name="T2"/>
                  <a:gd fmla="*/ 33 h 33" name="T3"/>
                  <a:gd fmla="*/ 355 w 355" name="T4"/>
                  <a:gd fmla="*/ 0 h 33" name="T5"/>
                  <a:gd fmla="*/ 0 w 355" name="T6"/>
                  <a:gd fmla="*/ 1 h 33" name="T7"/>
                </a:gdLst>
                <a:cxnLst>
                  <a:cxn ang="0">
                    <a:pos x="T0" y="T1"/>
                  </a:cxn>
                  <a:cxn ang="0">
                    <a:pos x="T2" y="T3"/>
                  </a:cxn>
                  <a:cxn ang="0">
                    <a:pos x="T4" y="T5"/>
                  </a:cxn>
                  <a:cxn ang="0">
                    <a:pos x="T6" y="T7"/>
                  </a:cxn>
                </a:cxnLst>
                <a:rect b="b" l="0" r="r" t="0"/>
                <a:pathLst>
                  <a:path h="33" w="355">
                    <a:moveTo>
                      <a:pt x="0" y="1"/>
                    </a:moveTo>
                    <a:cubicBezTo>
                      <a:pt x="75" y="16"/>
                      <a:pt x="159" y="27"/>
                      <a:pt x="250" y="33"/>
                    </a:cubicBezTo>
                    <a:cubicBezTo>
                      <a:pt x="355" y="0"/>
                      <a:pt x="355" y="0"/>
                      <a:pt x="355"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1301"/>
              <p:cNvSpPr/>
              <p:nvPr/>
            </p:nvSpPr>
            <p:spPr bwMode="auto">
              <a:xfrm>
                <a:off x="9629775" y="2500313"/>
                <a:ext cx="3175" cy="9525"/>
              </a:xfrm>
              <a:custGeom>
                <a:gdLst>
                  <a:gd fmla="*/ 3 w 3" name="T0"/>
                  <a:gd fmla="*/ 0 h 8" name="T1"/>
                  <a:gd fmla="*/ 3 w 3" name="T2"/>
                  <a:gd fmla="*/ 1 h 8" name="T3"/>
                  <a:gd fmla="*/ 0 w 3" name="T4"/>
                  <a:gd fmla="*/ 8 h 8" name="T5"/>
                  <a:gd fmla="*/ 0 w 3" name="T6"/>
                  <a:gd fmla="*/ 8 h 8" name="T7"/>
                  <a:gd fmla="*/ 3 w 3" name="T8"/>
                  <a:gd fmla="*/ 0 h 8" name="T9"/>
                </a:gdLst>
                <a:cxnLst>
                  <a:cxn ang="0">
                    <a:pos x="T0" y="T1"/>
                  </a:cxn>
                  <a:cxn ang="0">
                    <a:pos x="T2" y="T3"/>
                  </a:cxn>
                  <a:cxn ang="0">
                    <a:pos x="T4" y="T5"/>
                  </a:cxn>
                  <a:cxn ang="0">
                    <a:pos x="T6" y="T7"/>
                  </a:cxn>
                  <a:cxn ang="0">
                    <a:pos x="T8" y="T9"/>
                  </a:cxn>
                </a:cxnLst>
                <a:rect b="b" l="0" r="r" t="0"/>
                <a:pathLst>
                  <a:path h="8" w="3">
                    <a:moveTo>
                      <a:pt x="3" y="0"/>
                    </a:moveTo>
                    <a:cubicBezTo>
                      <a:pt x="3" y="1"/>
                      <a:pt x="3" y="1"/>
                      <a:pt x="3" y="1"/>
                    </a:cubicBezTo>
                    <a:cubicBezTo>
                      <a:pt x="0" y="8"/>
                      <a:pt x="0" y="8"/>
                      <a:pt x="0" y="8"/>
                    </a:cubicBezTo>
                    <a:cubicBezTo>
                      <a:pt x="0" y="8"/>
                      <a:pt x="0" y="8"/>
                      <a:pt x="0" y="8"/>
                    </a:cubicBezTo>
                    <a:cubicBezTo>
                      <a:pt x="1" y="5"/>
                      <a:pt x="2" y="3"/>
                      <a:pt x="3" y="0"/>
                    </a:cubicBez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1302"/>
              <p:cNvSpPr/>
              <p:nvPr/>
            </p:nvSpPr>
            <p:spPr bwMode="auto">
              <a:xfrm>
                <a:off x="10534650" y="2841625"/>
                <a:ext cx="485775" cy="128587"/>
              </a:xfrm>
              <a:custGeom>
                <a:gdLst>
                  <a:gd fmla="*/ 0 w 421" name="T0"/>
                  <a:gd fmla="*/ 86 h 112" name="T1"/>
                  <a:gd fmla="*/ 382 w 421" name="T2"/>
                  <a:gd fmla="*/ 112 h 112" name="T3"/>
                  <a:gd fmla="*/ 421 w 421" name="T4"/>
                  <a:gd fmla="*/ 104 h 112" name="T5"/>
                  <a:gd fmla="*/ 320 w 421" name="T6"/>
                  <a:gd fmla="*/ 0 h 112" name="T7"/>
                  <a:gd fmla="*/ 0 w 421" name="T8"/>
                  <a:gd fmla="*/ 86 h 112" name="T9"/>
                </a:gdLst>
                <a:cxnLst>
                  <a:cxn ang="0">
                    <a:pos x="T0" y="T1"/>
                  </a:cxn>
                  <a:cxn ang="0">
                    <a:pos x="T2" y="T3"/>
                  </a:cxn>
                  <a:cxn ang="0">
                    <a:pos x="T4" y="T5"/>
                  </a:cxn>
                  <a:cxn ang="0">
                    <a:pos x="T6" y="T7"/>
                  </a:cxn>
                  <a:cxn ang="0">
                    <a:pos x="T8" y="T9"/>
                  </a:cxn>
                </a:cxnLst>
                <a:rect b="b" l="0" r="r" t="0"/>
                <a:pathLst>
                  <a:path h="112" w="421">
                    <a:moveTo>
                      <a:pt x="0" y="86"/>
                    </a:moveTo>
                    <a:cubicBezTo>
                      <a:pt x="382" y="112"/>
                      <a:pt x="382" y="112"/>
                      <a:pt x="382" y="112"/>
                    </a:cubicBezTo>
                    <a:cubicBezTo>
                      <a:pt x="395" y="109"/>
                      <a:pt x="408" y="107"/>
                      <a:pt x="421" y="104"/>
                    </a:cubicBezTo>
                    <a:cubicBezTo>
                      <a:pt x="320" y="0"/>
                      <a:pt x="320" y="0"/>
                      <a:pt x="320" y="0"/>
                    </a:cubicBezTo>
                    <a:lnTo>
                      <a:pt x="0" y="8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1303"/>
              <p:cNvSpPr/>
              <p:nvPr/>
            </p:nvSpPr>
            <p:spPr bwMode="auto">
              <a:xfrm>
                <a:off x="10244138" y="2722563"/>
                <a:ext cx="180975" cy="47625"/>
              </a:xfrm>
              <a:custGeom>
                <a:gdLst>
                  <a:gd fmla="*/ 156 w 156" name="T0"/>
                  <a:gd fmla="*/ 6 h 42" name="T1"/>
                  <a:gd fmla="*/ 0 w 156" name="T2"/>
                  <a:gd fmla="*/ 0 h 42" name="T3"/>
                  <a:gd fmla="*/ 11 w 156" name="T4"/>
                  <a:gd fmla="*/ 42 h 42" name="T5"/>
                  <a:gd fmla="*/ 156 w 156" name="T6"/>
                  <a:gd fmla="*/ 6 h 42" name="T7"/>
                </a:gdLst>
                <a:cxnLst>
                  <a:cxn ang="0">
                    <a:pos x="T0" y="T1"/>
                  </a:cxn>
                  <a:cxn ang="0">
                    <a:pos x="T2" y="T3"/>
                  </a:cxn>
                  <a:cxn ang="0">
                    <a:pos x="T4" y="T5"/>
                  </a:cxn>
                  <a:cxn ang="0">
                    <a:pos x="T6" y="T7"/>
                  </a:cxn>
                </a:cxnLst>
                <a:rect b="b" l="0" r="r" t="0"/>
                <a:pathLst>
                  <a:path h="42" w="156">
                    <a:moveTo>
                      <a:pt x="156" y="6"/>
                    </a:moveTo>
                    <a:cubicBezTo>
                      <a:pt x="102" y="5"/>
                      <a:pt x="50" y="3"/>
                      <a:pt x="0" y="0"/>
                    </a:cubicBezTo>
                    <a:cubicBezTo>
                      <a:pt x="11" y="42"/>
                      <a:pt x="11" y="42"/>
                      <a:pt x="11" y="42"/>
                    </a:cubicBezTo>
                    <a:lnTo>
                      <a:pt x="156" y="6"/>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1304"/>
              <p:cNvSpPr/>
              <p:nvPr/>
            </p:nvSpPr>
            <p:spPr bwMode="auto">
              <a:xfrm>
                <a:off x="10256838" y="2728913"/>
                <a:ext cx="244475" cy="60325"/>
              </a:xfrm>
              <a:custGeom>
                <a:gdLst>
                  <a:gd fmla="*/ 144 w 211" name="T0"/>
                  <a:gd fmla="*/ 52 h 52" name="T1"/>
                  <a:gd fmla="*/ 211 w 211" name="T2"/>
                  <a:gd fmla="*/ 0 h 52" name="T3"/>
                  <a:gd fmla="*/ 172 w 211" name="T4"/>
                  <a:gd fmla="*/ 0 h 52" name="T5"/>
                  <a:gd fmla="*/ 145 w 211" name="T6"/>
                  <a:gd fmla="*/ 0 h 52" name="T7"/>
                  <a:gd fmla="*/ 0 w 211" name="T8"/>
                  <a:gd fmla="*/ 36 h 52" name="T9"/>
                  <a:gd fmla="*/ 144 w 211" name="T10"/>
                  <a:gd fmla="*/ 52 h 52" name="T11"/>
                </a:gdLst>
                <a:cxnLst>
                  <a:cxn ang="0">
                    <a:pos x="T0" y="T1"/>
                  </a:cxn>
                  <a:cxn ang="0">
                    <a:pos x="T2" y="T3"/>
                  </a:cxn>
                  <a:cxn ang="0">
                    <a:pos x="T4" y="T5"/>
                  </a:cxn>
                  <a:cxn ang="0">
                    <a:pos x="T6" y="T7"/>
                  </a:cxn>
                  <a:cxn ang="0">
                    <a:pos x="T8" y="T9"/>
                  </a:cxn>
                  <a:cxn ang="0">
                    <a:pos x="T10" y="T11"/>
                  </a:cxn>
                </a:cxnLst>
                <a:rect b="b" l="0" r="r" t="0"/>
                <a:pathLst>
                  <a:path h="52" w="211">
                    <a:moveTo>
                      <a:pt x="144" y="52"/>
                    </a:moveTo>
                    <a:cubicBezTo>
                      <a:pt x="211" y="0"/>
                      <a:pt x="211" y="0"/>
                      <a:pt x="211" y="0"/>
                    </a:cubicBezTo>
                    <a:cubicBezTo>
                      <a:pt x="198" y="0"/>
                      <a:pt x="185" y="0"/>
                      <a:pt x="172" y="0"/>
                    </a:cubicBezTo>
                    <a:cubicBezTo>
                      <a:pt x="163" y="0"/>
                      <a:pt x="154" y="0"/>
                      <a:pt x="145" y="0"/>
                    </a:cubicBezTo>
                    <a:cubicBezTo>
                      <a:pt x="0" y="36"/>
                      <a:pt x="0" y="36"/>
                      <a:pt x="0" y="36"/>
                    </a:cubicBezTo>
                    <a:lnTo>
                      <a:pt x="144" y="5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1305"/>
              <p:cNvSpPr/>
              <p:nvPr/>
            </p:nvSpPr>
            <p:spPr bwMode="auto">
              <a:xfrm>
                <a:off x="9812338" y="2651125"/>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1" y="0"/>
                      <a:pt x="0" y="0"/>
                    </a:cubicBezTo>
                    <a:cubicBezTo>
                      <a:pt x="2" y="1"/>
                      <a:pt x="2" y="1"/>
                      <a:pt x="2" y="1"/>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1306"/>
              <p:cNvSpPr/>
              <p:nvPr/>
            </p:nvSpPr>
            <p:spPr bwMode="auto">
              <a:xfrm>
                <a:off x="9602788" y="2552700"/>
                <a:ext cx="158750" cy="80962"/>
              </a:xfrm>
              <a:custGeom>
                <a:gdLst>
                  <a:gd fmla="*/ 82 w 137" name="T0"/>
                  <a:gd fmla="*/ 45 h 71" name="T1"/>
                  <a:gd fmla="*/ 31 w 137" name="T2"/>
                  <a:gd fmla="*/ 2 h 71" name="T3"/>
                  <a:gd fmla="*/ 9 w 137" name="T4"/>
                  <a:gd fmla="*/ 0 h 71" name="T5"/>
                  <a:gd fmla="*/ 0 w 137" name="T6"/>
                  <a:gd fmla="*/ 23 h 71" name="T7"/>
                  <a:gd fmla="*/ 137 w 137" name="T8"/>
                  <a:gd fmla="*/ 71 h 71" name="T9"/>
                  <a:gd fmla="*/ 82 w 137" name="T10"/>
                  <a:gd fmla="*/ 45 h 71" name="T11"/>
                </a:gdLst>
                <a:cxnLst>
                  <a:cxn ang="0">
                    <a:pos x="T0" y="T1"/>
                  </a:cxn>
                  <a:cxn ang="0">
                    <a:pos x="T2" y="T3"/>
                  </a:cxn>
                  <a:cxn ang="0">
                    <a:pos x="T4" y="T5"/>
                  </a:cxn>
                  <a:cxn ang="0">
                    <a:pos x="T6" y="T7"/>
                  </a:cxn>
                  <a:cxn ang="0">
                    <a:pos x="T8" y="T9"/>
                  </a:cxn>
                  <a:cxn ang="0">
                    <a:pos x="T10" y="T11"/>
                  </a:cxn>
                </a:cxnLst>
                <a:rect b="b" l="0" r="r" t="0"/>
                <a:pathLst>
                  <a:path h="71" w="137">
                    <a:moveTo>
                      <a:pt x="82" y="45"/>
                    </a:moveTo>
                    <a:cubicBezTo>
                      <a:pt x="58" y="32"/>
                      <a:pt x="41" y="17"/>
                      <a:pt x="31" y="2"/>
                    </a:cubicBezTo>
                    <a:cubicBezTo>
                      <a:pt x="9" y="0"/>
                      <a:pt x="9" y="0"/>
                      <a:pt x="9" y="0"/>
                    </a:cubicBezTo>
                    <a:cubicBezTo>
                      <a:pt x="0" y="23"/>
                      <a:pt x="0" y="23"/>
                      <a:pt x="0" y="23"/>
                    </a:cubicBezTo>
                    <a:cubicBezTo>
                      <a:pt x="137" y="71"/>
                      <a:pt x="137" y="71"/>
                      <a:pt x="137" y="71"/>
                    </a:cubicBezTo>
                    <a:cubicBezTo>
                      <a:pt x="116" y="63"/>
                      <a:pt x="98" y="54"/>
                      <a:pt x="82" y="45"/>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1307"/>
              <p:cNvSpPr/>
              <p:nvPr/>
            </p:nvSpPr>
            <p:spPr bwMode="auto">
              <a:xfrm>
                <a:off x="9540875" y="2579688"/>
                <a:ext cx="273050" cy="247650"/>
              </a:xfrm>
              <a:custGeom>
                <a:gdLst>
                  <a:gd fmla="*/ 234 w 236" name="T0"/>
                  <a:gd fmla="*/ 63 h 215" name="T1"/>
                  <a:gd fmla="*/ 190 w 236" name="T2"/>
                  <a:gd fmla="*/ 48 h 215" name="T3"/>
                  <a:gd fmla="*/ 53 w 236" name="T4"/>
                  <a:gd fmla="*/ 0 h 215" name="T5"/>
                  <a:gd fmla="*/ 5 w 236" name="T6"/>
                  <a:gd fmla="*/ 124 h 215" name="T7"/>
                  <a:gd fmla="*/ 4 w 236" name="T8"/>
                  <a:gd fmla="*/ 128 h 215" name="T9"/>
                  <a:gd fmla="*/ 3 w 236" name="T10"/>
                  <a:gd fmla="*/ 130 h 215" name="T11"/>
                  <a:gd fmla="*/ 3 w 236" name="T12"/>
                  <a:gd fmla="*/ 130 h 215" name="T13"/>
                  <a:gd fmla="*/ 0 w 236" name="T14"/>
                  <a:gd fmla="*/ 150 h 215" name="T15"/>
                  <a:gd fmla="*/ 32 w 236" name="T16"/>
                  <a:gd fmla="*/ 215 h 215" name="T17"/>
                  <a:gd fmla="*/ 236 w 236" name="T18"/>
                  <a:gd fmla="*/ 64 h 215" name="T19"/>
                  <a:gd fmla="*/ 234 w 236" name="T20"/>
                  <a:gd fmla="*/ 63 h 21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5" w="236">
                    <a:moveTo>
                      <a:pt x="234" y="63"/>
                    </a:moveTo>
                    <a:cubicBezTo>
                      <a:pt x="218" y="58"/>
                      <a:pt x="204" y="53"/>
                      <a:pt x="190" y="48"/>
                    </a:cubicBezTo>
                    <a:cubicBezTo>
                      <a:pt x="53" y="0"/>
                      <a:pt x="53" y="0"/>
                      <a:pt x="53" y="0"/>
                    </a:cubicBezTo>
                    <a:cubicBezTo>
                      <a:pt x="5" y="124"/>
                      <a:pt x="5" y="124"/>
                      <a:pt x="5" y="124"/>
                    </a:cubicBezTo>
                    <a:cubicBezTo>
                      <a:pt x="4" y="128"/>
                      <a:pt x="4" y="128"/>
                      <a:pt x="4" y="128"/>
                    </a:cubicBezTo>
                    <a:cubicBezTo>
                      <a:pt x="3" y="130"/>
                      <a:pt x="3" y="130"/>
                      <a:pt x="3" y="130"/>
                    </a:cubicBezTo>
                    <a:cubicBezTo>
                      <a:pt x="3" y="130"/>
                      <a:pt x="3" y="130"/>
                      <a:pt x="3" y="130"/>
                    </a:cubicBezTo>
                    <a:cubicBezTo>
                      <a:pt x="1" y="137"/>
                      <a:pt x="0" y="144"/>
                      <a:pt x="0" y="150"/>
                    </a:cubicBezTo>
                    <a:cubicBezTo>
                      <a:pt x="0" y="173"/>
                      <a:pt x="11" y="194"/>
                      <a:pt x="32" y="215"/>
                    </a:cubicBezTo>
                    <a:cubicBezTo>
                      <a:pt x="236" y="64"/>
                      <a:pt x="236" y="64"/>
                      <a:pt x="236" y="64"/>
                    </a:cubicBezTo>
                    <a:lnTo>
                      <a:pt x="234" y="63"/>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1308"/>
              <p:cNvSpPr/>
              <p:nvPr/>
            </p:nvSpPr>
            <p:spPr bwMode="auto">
              <a:xfrm>
                <a:off x="10534650" y="2940050"/>
                <a:ext cx="441325" cy="58737"/>
              </a:xfrm>
              <a:custGeom>
                <a:gdLst>
                  <a:gd fmla="*/ 217 w 382" name="T0"/>
                  <a:gd fmla="*/ 51 h 51" name="T1"/>
                  <a:gd fmla="*/ 382 w 382" name="T2"/>
                  <a:gd fmla="*/ 26 h 51" name="T3"/>
                  <a:gd fmla="*/ 0 w 382" name="T4"/>
                  <a:gd fmla="*/ 0 h 51" name="T5"/>
                  <a:gd fmla="*/ 217 w 382" name="T6"/>
                  <a:gd fmla="*/ 51 h 51" name="T7"/>
                </a:gdLst>
                <a:cxnLst>
                  <a:cxn ang="0">
                    <a:pos x="T0" y="T1"/>
                  </a:cxn>
                  <a:cxn ang="0">
                    <a:pos x="T2" y="T3"/>
                  </a:cxn>
                  <a:cxn ang="0">
                    <a:pos x="T4" y="T5"/>
                  </a:cxn>
                  <a:cxn ang="0">
                    <a:pos x="T6" y="T7"/>
                  </a:cxn>
                </a:cxnLst>
                <a:rect b="b" l="0" r="r" t="0"/>
                <a:pathLst>
                  <a:path h="51" w="382">
                    <a:moveTo>
                      <a:pt x="217" y="51"/>
                    </a:moveTo>
                    <a:cubicBezTo>
                      <a:pt x="276" y="45"/>
                      <a:pt x="331" y="36"/>
                      <a:pt x="382" y="26"/>
                    </a:cubicBezTo>
                    <a:cubicBezTo>
                      <a:pt x="0" y="0"/>
                      <a:pt x="0" y="0"/>
                      <a:pt x="0" y="0"/>
                    </a:cubicBezTo>
                    <a:lnTo>
                      <a:pt x="217" y="51"/>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1309"/>
              <p:cNvSpPr/>
              <p:nvPr/>
            </p:nvSpPr>
            <p:spPr bwMode="auto">
              <a:xfrm>
                <a:off x="10256838" y="2770188"/>
                <a:ext cx="166688" cy="38100"/>
              </a:xfrm>
              <a:custGeom>
                <a:gdLst>
                  <a:gd fmla="*/ 105 w 105" name="T0"/>
                  <a:gd fmla="*/ 12 h 24" name="T1"/>
                  <a:gd fmla="*/ 0 w 105" name="T2"/>
                  <a:gd fmla="*/ 0 h 24" name="T3"/>
                  <a:gd fmla="*/ 82 w 105" name="T4"/>
                  <a:gd fmla="*/ 24 h 24" name="T5"/>
                  <a:gd fmla="*/ 105 w 105" name="T6"/>
                  <a:gd fmla="*/ 12 h 24" name="T7"/>
                </a:gdLst>
                <a:cxnLst>
                  <a:cxn ang="0">
                    <a:pos x="T0" y="T1"/>
                  </a:cxn>
                  <a:cxn ang="0">
                    <a:pos x="T2" y="T3"/>
                  </a:cxn>
                  <a:cxn ang="0">
                    <a:pos x="T4" y="T5"/>
                  </a:cxn>
                  <a:cxn ang="0">
                    <a:pos x="T6" y="T7"/>
                  </a:cxn>
                </a:cxnLst>
                <a:rect b="b" l="0" r="r" t="0"/>
                <a:pathLst>
                  <a:path h="24" w="105">
                    <a:moveTo>
                      <a:pt x="105" y="12"/>
                    </a:moveTo>
                    <a:lnTo>
                      <a:pt x="0" y="0"/>
                    </a:lnTo>
                    <a:lnTo>
                      <a:pt x="82" y="24"/>
                    </a:lnTo>
                    <a:lnTo>
                      <a:pt x="105" y="1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1310"/>
              <p:cNvSpPr/>
              <p:nvPr/>
            </p:nvSpPr>
            <p:spPr bwMode="auto">
              <a:xfrm>
                <a:off x="10350500" y="2808288"/>
                <a:ext cx="184150" cy="161925"/>
              </a:xfrm>
              <a:custGeom>
                <a:gdLst>
                  <a:gd fmla="*/ 0 w 116" name="T0"/>
                  <a:gd fmla="*/ 102 h 102" name="T1"/>
                  <a:gd fmla="*/ 116 w 116" name="T2"/>
                  <a:gd fmla="*/ 83 h 102" name="T3"/>
                  <a:gd fmla="*/ 23 w 116" name="T4"/>
                  <a:gd fmla="*/ 0 h 102" name="T5"/>
                  <a:gd fmla="*/ 0 w 116" name="T6"/>
                  <a:gd fmla="*/ 102 h 102" name="T7"/>
                </a:gdLst>
                <a:cxnLst>
                  <a:cxn ang="0">
                    <a:pos x="T0" y="T1"/>
                  </a:cxn>
                  <a:cxn ang="0">
                    <a:pos x="T2" y="T3"/>
                  </a:cxn>
                  <a:cxn ang="0">
                    <a:pos x="T4" y="T5"/>
                  </a:cxn>
                  <a:cxn ang="0">
                    <a:pos x="T6" y="T7"/>
                  </a:cxn>
                </a:cxnLst>
                <a:rect b="b" l="0" r="r" t="0"/>
                <a:pathLst>
                  <a:path h="102" w="115">
                    <a:moveTo>
                      <a:pt x="0" y="102"/>
                    </a:moveTo>
                    <a:lnTo>
                      <a:pt x="116" y="83"/>
                    </a:lnTo>
                    <a:lnTo>
                      <a:pt x="23" y="0"/>
                    </a:lnTo>
                    <a:lnTo>
                      <a:pt x="0" y="10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1311"/>
              <p:cNvSpPr/>
              <p:nvPr/>
            </p:nvSpPr>
            <p:spPr bwMode="auto">
              <a:xfrm>
                <a:off x="10387013" y="2789238"/>
                <a:ext cx="147638" cy="150812"/>
              </a:xfrm>
              <a:custGeom>
                <a:gdLst>
                  <a:gd fmla="*/ 0 w 93" name="T0"/>
                  <a:gd fmla="*/ 12 h 95" name="T1"/>
                  <a:gd fmla="*/ 93 w 93" name="T2"/>
                  <a:gd fmla="*/ 95 h 95" name="T3"/>
                  <a:gd fmla="*/ 23 w 93" name="T4"/>
                  <a:gd fmla="*/ 0 h 95" name="T5"/>
                  <a:gd fmla="*/ 0 w 93" name="T6"/>
                  <a:gd fmla="*/ 12 h 95" name="T7"/>
                </a:gdLst>
                <a:cxnLst>
                  <a:cxn ang="0">
                    <a:pos x="T0" y="T1"/>
                  </a:cxn>
                  <a:cxn ang="0">
                    <a:pos x="T2" y="T3"/>
                  </a:cxn>
                  <a:cxn ang="0">
                    <a:pos x="T4" y="T5"/>
                  </a:cxn>
                  <a:cxn ang="0">
                    <a:pos x="T6" y="T7"/>
                  </a:cxn>
                </a:cxnLst>
                <a:rect b="b" l="0" r="r" t="0"/>
                <a:pathLst>
                  <a:path h="95" w="93">
                    <a:moveTo>
                      <a:pt x="0" y="12"/>
                    </a:moveTo>
                    <a:lnTo>
                      <a:pt x="93" y="95"/>
                    </a:lnTo>
                    <a:lnTo>
                      <a:pt x="23" y="0"/>
                    </a:lnTo>
                    <a:lnTo>
                      <a:pt x="0" y="12"/>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Rectangle 1312"/>
              <p:cNvSpPr>
                <a:spLocks noChangeArrowheads="1"/>
              </p:cNvSpPr>
              <p:nvPr/>
            </p:nvSpPr>
            <p:spPr bwMode="auto">
              <a:xfrm>
                <a:off x="9813925" y="26527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1313"/>
              <p:cNvSpPr/>
              <p:nvPr/>
            </p:nvSpPr>
            <p:spPr bwMode="auto">
              <a:xfrm>
                <a:off x="9840913" y="2789238"/>
                <a:ext cx="509588" cy="182562"/>
              </a:xfrm>
              <a:custGeom>
                <a:gdLst>
                  <a:gd fmla="*/ 153 w 441" name="T0"/>
                  <a:gd fmla="*/ 0 h 158" name="T1"/>
                  <a:gd fmla="*/ 0 w 441" name="T2"/>
                  <a:gd fmla="*/ 138 h 158" name="T3"/>
                  <a:gd fmla="*/ 86 w 441" name="T4"/>
                  <a:gd fmla="*/ 158 h 158" name="T5"/>
                  <a:gd fmla="*/ 441 w 441" name="T6"/>
                  <a:gd fmla="*/ 157 h 158" name="T7"/>
                  <a:gd fmla="*/ 153 w 441" name="T8"/>
                  <a:gd fmla="*/ 0 h 158" name="T9"/>
                </a:gdLst>
                <a:cxnLst>
                  <a:cxn ang="0">
                    <a:pos x="T0" y="T1"/>
                  </a:cxn>
                  <a:cxn ang="0">
                    <a:pos x="T2" y="T3"/>
                  </a:cxn>
                  <a:cxn ang="0">
                    <a:pos x="T4" y="T5"/>
                  </a:cxn>
                  <a:cxn ang="0">
                    <a:pos x="T6" y="T7"/>
                  </a:cxn>
                  <a:cxn ang="0">
                    <a:pos x="T8" y="T9"/>
                  </a:cxn>
                </a:cxnLst>
                <a:rect b="b" l="0" r="r" t="0"/>
                <a:pathLst>
                  <a:path h="158" w="441">
                    <a:moveTo>
                      <a:pt x="153" y="0"/>
                    </a:moveTo>
                    <a:cubicBezTo>
                      <a:pt x="0" y="138"/>
                      <a:pt x="0" y="138"/>
                      <a:pt x="0" y="138"/>
                    </a:cubicBezTo>
                    <a:cubicBezTo>
                      <a:pt x="27" y="145"/>
                      <a:pt x="56" y="152"/>
                      <a:pt x="86" y="158"/>
                    </a:cubicBezTo>
                    <a:cubicBezTo>
                      <a:pt x="441" y="157"/>
                      <a:pt x="441" y="157"/>
                      <a:pt x="441" y="157"/>
                    </a:cubicBezTo>
                    <a:lnTo>
                      <a:pt x="153" y="0"/>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1314"/>
              <p:cNvSpPr/>
              <p:nvPr/>
            </p:nvSpPr>
            <p:spPr bwMode="auto">
              <a:xfrm>
                <a:off x="9813925" y="2652713"/>
                <a:ext cx="307975" cy="136525"/>
              </a:xfrm>
              <a:custGeom>
                <a:gdLst>
                  <a:gd fmla="*/ 176 w 267" name="T0"/>
                  <a:gd fmla="*/ 118 h 118" name="T1"/>
                  <a:gd fmla="*/ 267 w 267" name="T2"/>
                  <a:gd fmla="*/ 51 h 118" name="T3"/>
                  <a:gd fmla="*/ 1 w 267" name="T4"/>
                  <a:gd fmla="*/ 0 h 118" name="T5"/>
                  <a:gd fmla="*/ 0 w 267" name="T6"/>
                  <a:gd fmla="*/ 0 h 118" name="T7"/>
                  <a:gd fmla="*/ 176 w 267" name="T8"/>
                  <a:gd fmla="*/ 118 h 118" name="T9"/>
                </a:gdLst>
                <a:cxnLst>
                  <a:cxn ang="0">
                    <a:pos x="T0" y="T1"/>
                  </a:cxn>
                  <a:cxn ang="0">
                    <a:pos x="T2" y="T3"/>
                  </a:cxn>
                  <a:cxn ang="0">
                    <a:pos x="T4" y="T5"/>
                  </a:cxn>
                  <a:cxn ang="0">
                    <a:pos x="T6" y="T7"/>
                  </a:cxn>
                  <a:cxn ang="0">
                    <a:pos x="T8" y="T9"/>
                  </a:cxn>
                </a:cxnLst>
                <a:rect b="b" l="0" r="r" t="0"/>
                <a:pathLst>
                  <a:path h="118" w="267">
                    <a:moveTo>
                      <a:pt x="176" y="118"/>
                    </a:moveTo>
                    <a:cubicBezTo>
                      <a:pt x="267" y="51"/>
                      <a:pt x="267" y="51"/>
                      <a:pt x="267" y="51"/>
                    </a:cubicBezTo>
                    <a:cubicBezTo>
                      <a:pt x="163" y="39"/>
                      <a:pt x="72" y="22"/>
                      <a:pt x="1" y="0"/>
                    </a:cubicBezTo>
                    <a:cubicBezTo>
                      <a:pt x="0" y="0"/>
                      <a:pt x="0" y="0"/>
                      <a:pt x="0" y="0"/>
                    </a:cubicBezTo>
                    <a:lnTo>
                      <a:pt x="176" y="118"/>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1315"/>
              <p:cNvSpPr/>
              <p:nvPr/>
            </p:nvSpPr>
            <p:spPr bwMode="auto">
              <a:xfrm>
                <a:off x="10017125" y="2711450"/>
                <a:ext cx="239713" cy="77787"/>
              </a:xfrm>
              <a:custGeom>
                <a:gdLst>
                  <a:gd fmla="*/ 208 w 208" name="T0"/>
                  <a:gd fmla="*/ 51 h 67" name="T1"/>
                  <a:gd fmla="*/ 197 w 208" name="T2"/>
                  <a:gd fmla="*/ 9 h 67" name="T3"/>
                  <a:gd fmla="*/ 91 w 208" name="T4"/>
                  <a:gd fmla="*/ 0 h 67" name="T5"/>
                  <a:gd fmla="*/ 0 w 208" name="T6"/>
                  <a:gd fmla="*/ 67 h 67" name="T7"/>
                  <a:gd fmla="*/ 208 w 208" name="T8"/>
                  <a:gd fmla="*/ 51 h 67" name="T9"/>
                </a:gdLst>
                <a:cxnLst>
                  <a:cxn ang="0">
                    <a:pos x="T0" y="T1"/>
                  </a:cxn>
                  <a:cxn ang="0">
                    <a:pos x="T2" y="T3"/>
                  </a:cxn>
                  <a:cxn ang="0">
                    <a:pos x="T4" y="T5"/>
                  </a:cxn>
                  <a:cxn ang="0">
                    <a:pos x="T6" y="T7"/>
                  </a:cxn>
                  <a:cxn ang="0">
                    <a:pos x="T8" y="T9"/>
                  </a:cxn>
                </a:cxnLst>
                <a:rect b="b" l="0" r="r" t="0"/>
                <a:pathLst>
                  <a:path h="67" w="208">
                    <a:moveTo>
                      <a:pt x="208" y="51"/>
                    </a:moveTo>
                    <a:cubicBezTo>
                      <a:pt x="197" y="9"/>
                      <a:pt x="197" y="9"/>
                      <a:pt x="197" y="9"/>
                    </a:cubicBezTo>
                    <a:cubicBezTo>
                      <a:pt x="160" y="7"/>
                      <a:pt x="125" y="4"/>
                      <a:pt x="91" y="0"/>
                    </a:cubicBezTo>
                    <a:cubicBezTo>
                      <a:pt x="0" y="67"/>
                      <a:pt x="0" y="67"/>
                      <a:pt x="0" y="67"/>
                    </a:cubicBezTo>
                    <a:lnTo>
                      <a:pt x="208" y="51"/>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1316"/>
              <p:cNvSpPr/>
              <p:nvPr/>
            </p:nvSpPr>
            <p:spPr bwMode="auto">
              <a:xfrm>
                <a:off x="10017125" y="2770188"/>
                <a:ext cx="369888" cy="38100"/>
              </a:xfrm>
              <a:custGeom>
                <a:gdLst>
                  <a:gd fmla="*/ 151 w 233" name="T0"/>
                  <a:gd fmla="*/ 0 h 24" name="T1"/>
                  <a:gd fmla="*/ 0 w 233" name="T2"/>
                  <a:gd fmla="*/ 12 h 24" name="T3"/>
                  <a:gd fmla="*/ 233 w 233" name="T4"/>
                  <a:gd fmla="*/ 24 h 24" name="T5"/>
                  <a:gd fmla="*/ 151 w 233" name="T6"/>
                  <a:gd fmla="*/ 0 h 24" name="T7"/>
                </a:gdLst>
                <a:cxnLst>
                  <a:cxn ang="0">
                    <a:pos x="T0" y="T1"/>
                  </a:cxn>
                  <a:cxn ang="0">
                    <a:pos x="T2" y="T3"/>
                  </a:cxn>
                  <a:cxn ang="0">
                    <a:pos x="T4" y="T5"/>
                  </a:cxn>
                  <a:cxn ang="0">
                    <a:pos x="T6" y="T7"/>
                  </a:cxn>
                </a:cxnLst>
                <a:rect b="b" l="0" r="r" t="0"/>
                <a:pathLst>
                  <a:path h="24" w="233">
                    <a:moveTo>
                      <a:pt x="151" y="0"/>
                    </a:moveTo>
                    <a:lnTo>
                      <a:pt x="0" y="12"/>
                    </a:lnTo>
                    <a:lnTo>
                      <a:pt x="233" y="24"/>
                    </a:lnTo>
                    <a:lnTo>
                      <a:pt x="15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1317"/>
              <p:cNvSpPr/>
              <p:nvPr/>
            </p:nvSpPr>
            <p:spPr bwMode="auto">
              <a:xfrm>
                <a:off x="10017125" y="2789238"/>
                <a:ext cx="369888" cy="180975"/>
              </a:xfrm>
              <a:custGeom>
                <a:gdLst>
                  <a:gd fmla="*/ 0 w 233" name="T0"/>
                  <a:gd fmla="*/ 0 h 114" name="T1"/>
                  <a:gd fmla="*/ 210 w 233" name="T2"/>
                  <a:gd fmla="*/ 114 h 114" name="T3"/>
                  <a:gd fmla="*/ 233 w 233" name="T4"/>
                  <a:gd fmla="*/ 12 h 114" name="T5"/>
                  <a:gd fmla="*/ 0 w 233" name="T6"/>
                  <a:gd fmla="*/ 0 h 114" name="T7"/>
                </a:gdLst>
                <a:cxnLst>
                  <a:cxn ang="0">
                    <a:pos x="T0" y="T1"/>
                  </a:cxn>
                  <a:cxn ang="0">
                    <a:pos x="T2" y="T3"/>
                  </a:cxn>
                  <a:cxn ang="0">
                    <a:pos x="T4" y="T5"/>
                  </a:cxn>
                  <a:cxn ang="0">
                    <a:pos x="T6" y="T7"/>
                  </a:cxn>
                </a:cxnLst>
                <a:rect b="b" l="0" r="r" t="0"/>
                <a:pathLst>
                  <a:path h="114" w="233">
                    <a:moveTo>
                      <a:pt x="0" y="0"/>
                    </a:moveTo>
                    <a:lnTo>
                      <a:pt x="210" y="114"/>
                    </a:lnTo>
                    <a:lnTo>
                      <a:pt x="233" y="12"/>
                    </a:lnTo>
                    <a:lnTo>
                      <a:pt x="0"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1318"/>
              <p:cNvSpPr/>
              <p:nvPr/>
            </p:nvSpPr>
            <p:spPr bwMode="auto">
              <a:xfrm>
                <a:off x="9821863" y="2789238"/>
                <a:ext cx="195263" cy="158750"/>
              </a:xfrm>
              <a:custGeom>
                <a:gdLst>
                  <a:gd fmla="*/ 25 w 169" name="T0"/>
                  <a:gd fmla="*/ 45 h 138" name="T1"/>
                  <a:gd fmla="*/ 0 w 169" name="T2"/>
                  <a:gd fmla="*/ 134 h 138" name="T3"/>
                  <a:gd fmla="*/ 16 w 169" name="T4"/>
                  <a:gd fmla="*/ 138 h 138" name="T5"/>
                  <a:gd fmla="*/ 169 w 169" name="T6"/>
                  <a:gd fmla="*/ 0 h 138" name="T7"/>
                  <a:gd fmla="*/ 25 w 169" name="T8"/>
                  <a:gd fmla="*/ 45 h 138" name="T9"/>
                </a:gdLst>
                <a:cxnLst>
                  <a:cxn ang="0">
                    <a:pos x="T0" y="T1"/>
                  </a:cxn>
                  <a:cxn ang="0">
                    <a:pos x="T2" y="T3"/>
                  </a:cxn>
                  <a:cxn ang="0">
                    <a:pos x="T4" y="T5"/>
                  </a:cxn>
                  <a:cxn ang="0">
                    <a:pos x="T6" y="T7"/>
                  </a:cxn>
                  <a:cxn ang="0">
                    <a:pos x="T8" y="T9"/>
                  </a:cxn>
                </a:cxnLst>
                <a:rect b="b" l="0" r="r" t="0"/>
                <a:pathLst>
                  <a:path h="138" w="169">
                    <a:moveTo>
                      <a:pt x="25" y="45"/>
                    </a:moveTo>
                    <a:cubicBezTo>
                      <a:pt x="0" y="134"/>
                      <a:pt x="0" y="134"/>
                      <a:pt x="0" y="134"/>
                    </a:cubicBezTo>
                    <a:cubicBezTo>
                      <a:pt x="5" y="135"/>
                      <a:pt x="11" y="136"/>
                      <a:pt x="16" y="138"/>
                    </a:cubicBezTo>
                    <a:cubicBezTo>
                      <a:pt x="169" y="0"/>
                      <a:pt x="169" y="0"/>
                      <a:pt x="169" y="0"/>
                    </a:cubicBezTo>
                    <a:lnTo>
                      <a:pt x="25" y="4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1319"/>
              <p:cNvSpPr/>
              <p:nvPr/>
            </p:nvSpPr>
            <p:spPr bwMode="auto">
              <a:xfrm>
                <a:off x="9813925" y="2652713"/>
                <a:ext cx="203200" cy="188912"/>
              </a:xfrm>
              <a:custGeom>
                <a:gdLst>
                  <a:gd fmla="*/ 23 w 128" name="T0"/>
                  <a:gd fmla="*/ 119 h 119" name="T1"/>
                  <a:gd fmla="*/ 128 w 128" name="T2"/>
                  <a:gd fmla="*/ 86 h 119" name="T3"/>
                  <a:gd fmla="*/ 0 w 128" name="T4"/>
                  <a:gd fmla="*/ 0 h 119" name="T5"/>
                  <a:gd fmla="*/ 23 w 128" name="T6"/>
                  <a:gd fmla="*/ 119 h 119" name="T7"/>
                </a:gdLst>
                <a:cxnLst>
                  <a:cxn ang="0">
                    <a:pos x="T0" y="T1"/>
                  </a:cxn>
                  <a:cxn ang="0">
                    <a:pos x="T2" y="T3"/>
                  </a:cxn>
                  <a:cxn ang="0">
                    <a:pos x="T4" y="T5"/>
                  </a:cxn>
                  <a:cxn ang="0">
                    <a:pos x="T6" y="T7"/>
                  </a:cxn>
                </a:cxnLst>
                <a:rect b="b" l="0" r="r" t="0"/>
                <a:pathLst>
                  <a:path h="119" w="128">
                    <a:moveTo>
                      <a:pt x="23" y="119"/>
                    </a:moveTo>
                    <a:lnTo>
                      <a:pt x="128" y="86"/>
                    </a:lnTo>
                    <a:lnTo>
                      <a:pt x="0" y="0"/>
                    </a:lnTo>
                    <a:lnTo>
                      <a:pt x="23" y="119"/>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1320"/>
              <p:cNvSpPr/>
              <p:nvPr/>
            </p:nvSpPr>
            <p:spPr bwMode="auto">
              <a:xfrm>
                <a:off x="9642475" y="2841625"/>
                <a:ext cx="207963" cy="103187"/>
              </a:xfrm>
              <a:custGeom>
                <a:gdLst>
                  <a:gd fmla="*/ 0 w 181" name="T0"/>
                  <a:gd fmla="*/ 28 h 89" name="T1"/>
                  <a:gd fmla="*/ 156 w 181" name="T2"/>
                  <a:gd fmla="*/ 89 h 89" name="T3"/>
                  <a:gd fmla="*/ 181 w 181" name="T4"/>
                  <a:gd fmla="*/ 0 h 89" name="T5"/>
                  <a:gd fmla="*/ 0 w 181" name="T6"/>
                  <a:gd fmla="*/ 28 h 89" name="T7"/>
                </a:gdLst>
                <a:cxnLst>
                  <a:cxn ang="0">
                    <a:pos x="T0" y="T1"/>
                  </a:cxn>
                  <a:cxn ang="0">
                    <a:pos x="T2" y="T3"/>
                  </a:cxn>
                  <a:cxn ang="0">
                    <a:pos x="T4" y="T5"/>
                  </a:cxn>
                  <a:cxn ang="0">
                    <a:pos x="T6" y="T7"/>
                  </a:cxn>
                </a:cxnLst>
                <a:rect b="b" l="0" r="r" t="0"/>
                <a:pathLst>
                  <a:path h="89" w="181">
                    <a:moveTo>
                      <a:pt x="0" y="28"/>
                    </a:moveTo>
                    <a:cubicBezTo>
                      <a:pt x="41" y="51"/>
                      <a:pt x="93" y="71"/>
                      <a:pt x="156" y="89"/>
                    </a:cubicBezTo>
                    <a:cubicBezTo>
                      <a:pt x="181" y="0"/>
                      <a:pt x="181" y="0"/>
                      <a:pt x="181" y="0"/>
                    </a:cubicBezTo>
                    <a:lnTo>
                      <a:pt x="0" y="28"/>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1321"/>
              <p:cNvSpPr/>
              <p:nvPr/>
            </p:nvSpPr>
            <p:spPr bwMode="auto">
              <a:xfrm>
                <a:off x="9578975" y="2652713"/>
                <a:ext cx="271463" cy="220662"/>
              </a:xfrm>
              <a:custGeom>
                <a:gdLst>
                  <a:gd fmla="*/ 204 w 236" name="T0"/>
                  <a:gd fmla="*/ 0 h 191" name="T1"/>
                  <a:gd fmla="*/ 0 w 236" name="T2"/>
                  <a:gd fmla="*/ 151 h 191" name="T3"/>
                  <a:gd fmla="*/ 55 w 236" name="T4"/>
                  <a:gd fmla="*/ 191 h 191" name="T5"/>
                  <a:gd fmla="*/ 236 w 236" name="T6"/>
                  <a:gd fmla="*/ 163 h 191" name="T7"/>
                  <a:gd fmla="*/ 204 w 236" name="T8"/>
                  <a:gd fmla="*/ 0 h 191" name="T9"/>
                </a:gdLst>
                <a:cxnLst>
                  <a:cxn ang="0">
                    <a:pos x="T0" y="T1"/>
                  </a:cxn>
                  <a:cxn ang="0">
                    <a:pos x="T2" y="T3"/>
                  </a:cxn>
                  <a:cxn ang="0">
                    <a:pos x="T4" y="T5"/>
                  </a:cxn>
                  <a:cxn ang="0">
                    <a:pos x="T6" y="T7"/>
                  </a:cxn>
                  <a:cxn ang="0">
                    <a:pos x="T8" y="T9"/>
                  </a:cxn>
                </a:cxnLst>
                <a:rect b="b" l="0" r="r" t="0"/>
                <a:pathLst>
                  <a:path h="191" w="236">
                    <a:moveTo>
                      <a:pt x="204" y="0"/>
                    </a:moveTo>
                    <a:cubicBezTo>
                      <a:pt x="0" y="151"/>
                      <a:pt x="0" y="151"/>
                      <a:pt x="0" y="151"/>
                    </a:cubicBezTo>
                    <a:cubicBezTo>
                      <a:pt x="14" y="165"/>
                      <a:pt x="33" y="178"/>
                      <a:pt x="55" y="191"/>
                    </a:cubicBezTo>
                    <a:cubicBezTo>
                      <a:pt x="236" y="163"/>
                      <a:pt x="236" y="163"/>
                      <a:pt x="236" y="163"/>
                    </a:cubicBezTo>
                    <a:lnTo>
                      <a:pt x="204" y="0"/>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1322"/>
              <p:cNvSpPr/>
              <p:nvPr/>
            </p:nvSpPr>
            <p:spPr bwMode="auto">
              <a:xfrm>
                <a:off x="10228263" y="2970213"/>
                <a:ext cx="220663" cy="47625"/>
              </a:xfrm>
              <a:custGeom>
                <a:gdLst>
                  <a:gd fmla="*/ 0 w 191" name="T0"/>
                  <a:gd fmla="*/ 33 h 41" name="T1"/>
                  <a:gd fmla="*/ 191 w 191" name="T2"/>
                  <a:gd fmla="*/ 41 h 41" name="T3"/>
                  <a:gd fmla="*/ 105 w 191" name="T4"/>
                  <a:gd fmla="*/ 0 h 41" name="T5"/>
                  <a:gd fmla="*/ 0 w 191" name="T6"/>
                  <a:gd fmla="*/ 33 h 41" name="T7"/>
                </a:gdLst>
                <a:cxnLst>
                  <a:cxn ang="0">
                    <a:pos x="T0" y="T1"/>
                  </a:cxn>
                  <a:cxn ang="0">
                    <a:pos x="T2" y="T3"/>
                  </a:cxn>
                  <a:cxn ang="0">
                    <a:pos x="T4" y="T5"/>
                  </a:cxn>
                  <a:cxn ang="0">
                    <a:pos x="T6" y="T7"/>
                  </a:cxn>
                </a:cxnLst>
                <a:rect b="b" l="0" r="r" t="0"/>
                <a:pathLst>
                  <a:path h="41" w="191">
                    <a:moveTo>
                      <a:pt x="0" y="33"/>
                    </a:moveTo>
                    <a:cubicBezTo>
                      <a:pt x="61" y="38"/>
                      <a:pt x="125" y="40"/>
                      <a:pt x="191" y="41"/>
                    </a:cubicBezTo>
                    <a:cubicBezTo>
                      <a:pt x="105" y="0"/>
                      <a:pt x="105" y="0"/>
                      <a:pt x="105" y="0"/>
                    </a:cubicBezTo>
                    <a:lnTo>
                      <a:pt x="0" y="33"/>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1323"/>
              <p:cNvSpPr/>
              <p:nvPr/>
            </p:nvSpPr>
            <p:spPr bwMode="auto">
              <a:xfrm>
                <a:off x="10350500" y="2940050"/>
                <a:ext cx="184150" cy="77787"/>
              </a:xfrm>
              <a:custGeom>
                <a:gdLst>
                  <a:gd fmla="*/ 0 w 160" name="T0"/>
                  <a:gd fmla="*/ 26 h 67" name="T1"/>
                  <a:gd fmla="*/ 86 w 160" name="T2"/>
                  <a:gd fmla="*/ 67 h 67" name="T3"/>
                  <a:gd fmla="*/ 92 w 160" name="T4"/>
                  <a:gd fmla="*/ 67 h 67" name="T5"/>
                  <a:gd fmla="*/ 136 w 160" name="T6"/>
                  <a:gd fmla="*/ 66 h 67" name="T7"/>
                  <a:gd fmla="*/ 160 w 160" name="T8"/>
                  <a:gd fmla="*/ 0 h 67" name="T9"/>
                  <a:gd fmla="*/ 0 w 160" name="T10"/>
                  <a:gd fmla="*/ 26 h 67" name="T11"/>
                </a:gdLst>
                <a:cxnLst>
                  <a:cxn ang="0">
                    <a:pos x="T0" y="T1"/>
                  </a:cxn>
                  <a:cxn ang="0">
                    <a:pos x="T2" y="T3"/>
                  </a:cxn>
                  <a:cxn ang="0">
                    <a:pos x="T4" y="T5"/>
                  </a:cxn>
                  <a:cxn ang="0">
                    <a:pos x="T6" y="T7"/>
                  </a:cxn>
                  <a:cxn ang="0">
                    <a:pos x="T8" y="T9"/>
                  </a:cxn>
                  <a:cxn ang="0">
                    <a:pos x="T10" y="T11"/>
                  </a:cxn>
                </a:cxnLst>
                <a:rect b="b" l="0" r="r" t="0"/>
                <a:pathLst>
                  <a:path h="67" w="160">
                    <a:moveTo>
                      <a:pt x="0" y="26"/>
                    </a:moveTo>
                    <a:cubicBezTo>
                      <a:pt x="86" y="67"/>
                      <a:pt x="86" y="67"/>
                      <a:pt x="86" y="67"/>
                    </a:cubicBezTo>
                    <a:cubicBezTo>
                      <a:pt x="88" y="67"/>
                      <a:pt x="90" y="67"/>
                      <a:pt x="92" y="67"/>
                    </a:cubicBezTo>
                    <a:cubicBezTo>
                      <a:pt x="107" y="67"/>
                      <a:pt x="121" y="66"/>
                      <a:pt x="136" y="66"/>
                    </a:cubicBezTo>
                    <a:cubicBezTo>
                      <a:pt x="160" y="0"/>
                      <a:pt x="160" y="0"/>
                      <a:pt x="160" y="0"/>
                    </a:cubicBezTo>
                    <a:lnTo>
                      <a:pt x="0" y="2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1324"/>
              <p:cNvSpPr/>
              <p:nvPr/>
            </p:nvSpPr>
            <p:spPr bwMode="auto">
              <a:xfrm>
                <a:off x="10507663" y="2940050"/>
                <a:ext cx="277813" cy="76200"/>
              </a:xfrm>
              <a:custGeom>
                <a:gdLst>
                  <a:gd fmla="*/ 0 w 241" name="T0"/>
                  <a:gd fmla="*/ 66 h 66" name="T1"/>
                  <a:gd fmla="*/ 241 w 241" name="T2"/>
                  <a:gd fmla="*/ 51 h 66" name="T3"/>
                  <a:gd fmla="*/ 24 w 241" name="T4"/>
                  <a:gd fmla="*/ 0 h 66" name="T5"/>
                  <a:gd fmla="*/ 0 w 241" name="T6"/>
                  <a:gd fmla="*/ 66 h 66" name="T7"/>
                </a:gdLst>
                <a:cxnLst>
                  <a:cxn ang="0">
                    <a:pos x="T0" y="T1"/>
                  </a:cxn>
                  <a:cxn ang="0">
                    <a:pos x="T2" y="T3"/>
                  </a:cxn>
                  <a:cxn ang="0">
                    <a:pos x="T4" y="T5"/>
                  </a:cxn>
                  <a:cxn ang="0">
                    <a:pos x="T6" y="T7"/>
                  </a:cxn>
                </a:cxnLst>
                <a:rect b="b" l="0" r="r" t="0"/>
                <a:pathLst>
                  <a:path h="66" w="241">
                    <a:moveTo>
                      <a:pt x="0" y="66"/>
                    </a:moveTo>
                    <a:cubicBezTo>
                      <a:pt x="84" y="65"/>
                      <a:pt x="165" y="60"/>
                      <a:pt x="241" y="51"/>
                    </a:cubicBezTo>
                    <a:cubicBezTo>
                      <a:pt x="24" y="0"/>
                      <a:pt x="24" y="0"/>
                      <a:pt x="24" y="0"/>
                    </a:cubicBezTo>
                    <a:lnTo>
                      <a:pt x="0" y="66"/>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1325"/>
              <p:cNvSpPr/>
              <p:nvPr/>
            </p:nvSpPr>
            <p:spPr bwMode="auto">
              <a:xfrm>
                <a:off x="10904538" y="2841625"/>
                <a:ext cx="358775" cy="119062"/>
              </a:xfrm>
              <a:custGeom>
                <a:gdLst>
                  <a:gd fmla="*/ 101 w 311" name="T0"/>
                  <a:gd fmla="*/ 104 h 104" name="T1"/>
                  <a:gd fmla="*/ 311 w 311" name="T2"/>
                  <a:gd fmla="*/ 31 h 104" name="T3"/>
                  <a:gd fmla="*/ 0 w 311" name="T4"/>
                  <a:gd fmla="*/ 0 h 104" name="T5"/>
                  <a:gd fmla="*/ 101 w 311" name="T6"/>
                  <a:gd fmla="*/ 104 h 104" name="T7"/>
                </a:gdLst>
                <a:cxnLst>
                  <a:cxn ang="0">
                    <a:pos x="T0" y="T1"/>
                  </a:cxn>
                  <a:cxn ang="0">
                    <a:pos x="T2" y="T3"/>
                  </a:cxn>
                  <a:cxn ang="0">
                    <a:pos x="T4" y="T5"/>
                  </a:cxn>
                  <a:cxn ang="0">
                    <a:pos x="T6" y="T7"/>
                  </a:cxn>
                </a:cxnLst>
                <a:rect b="b" l="0" r="r" t="0"/>
                <a:pathLst>
                  <a:path h="104" w="311">
                    <a:moveTo>
                      <a:pt x="101" y="104"/>
                    </a:moveTo>
                    <a:cubicBezTo>
                      <a:pt x="188" y="84"/>
                      <a:pt x="259" y="59"/>
                      <a:pt x="311" y="31"/>
                    </a:cubicBezTo>
                    <a:cubicBezTo>
                      <a:pt x="0" y="0"/>
                      <a:pt x="0" y="0"/>
                      <a:pt x="0" y="0"/>
                    </a:cubicBezTo>
                    <a:lnTo>
                      <a:pt x="101" y="104"/>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1326"/>
              <p:cNvSpPr/>
              <p:nvPr/>
            </p:nvSpPr>
            <p:spPr bwMode="auto">
              <a:xfrm>
                <a:off x="11264900" y="2535238"/>
                <a:ext cx="106363" cy="315912"/>
              </a:xfrm>
              <a:custGeom>
                <a:gdLst>
                  <a:gd fmla="*/ 0 w 91" name="T0"/>
                  <a:gd fmla="*/ 26 h 273" name="T1"/>
                  <a:gd fmla="*/ 36 w 91" name="T2"/>
                  <a:gd fmla="*/ 273 h 273" name="T3"/>
                  <a:gd fmla="*/ 91 w 91" name="T4"/>
                  <a:gd fmla="*/ 188 h 273" name="T5"/>
                  <a:gd fmla="*/ 86 w 91" name="T6"/>
                  <a:gd fmla="*/ 162 h 273" name="T7"/>
                  <a:gd fmla="*/ 86 w 91" name="T8"/>
                  <a:gd fmla="*/ 162 h 273" name="T9"/>
                  <a:gd fmla="*/ 36 w 91" name="T10"/>
                  <a:gd fmla="*/ 33 h 273" name="T11"/>
                  <a:gd fmla="*/ 14 w 91" name="T12"/>
                  <a:gd fmla="*/ 0 h 273" name="T13"/>
                  <a:gd fmla="*/ 0 w 91" name="T14"/>
                  <a:gd fmla="*/ 26 h 2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3" w="91">
                    <a:moveTo>
                      <a:pt x="0" y="26"/>
                    </a:moveTo>
                    <a:cubicBezTo>
                      <a:pt x="36" y="273"/>
                      <a:pt x="36" y="273"/>
                      <a:pt x="36" y="273"/>
                    </a:cubicBezTo>
                    <a:cubicBezTo>
                      <a:pt x="71" y="247"/>
                      <a:pt x="91" y="218"/>
                      <a:pt x="91" y="188"/>
                    </a:cubicBezTo>
                    <a:cubicBezTo>
                      <a:pt x="91" y="179"/>
                      <a:pt x="89" y="171"/>
                      <a:pt x="86" y="162"/>
                    </a:cubicBezTo>
                    <a:cubicBezTo>
                      <a:pt x="86" y="162"/>
                      <a:pt x="86" y="162"/>
                      <a:pt x="86" y="162"/>
                    </a:cubicBezTo>
                    <a:cubicBezTo>
                      <a:pt x="36" y="33"/>
                      <a:pt x="36" y="33"/>
                      <a:pt x="36" y="33"/>
                    </a:cubicBezTo>
                    <a:cubicBezTo>
                      <a:pt x="14" y="0"/>
                      <a:pt x="14" y="0"/>
                      <a:pt x="14" y="0"/>
                    </a:cubicBezTo>
                    <a:cubicBezTo>
                      <a:pt x="12" y="9"/>
                      <a:pt x="7" y="18"/>
                      <a:pt x="0" y="26"/>
                    </a:cubicBez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1327"/>
              <p:cNvSpPr/>
              <p:nvPr/>
            </p:nvSpPr>
            <p:spPr bwMode="auto">
              <a:xfrm>
                <a:off x="10904538" y="2565400"/>
                <a:ext cx="403225" cy="311150"/>
              </a:xfrm>
              <a:custGeom>
                <a:gdLst>
                  <a:gd fmla="*/ 269 w 349" name="T0"/>
                  <a:gd fmla="*/ 34 h 270" name="T1"/>
                  <a:gd fmla="*/ 165 w 349" name="T2"/>
                  <a:gd fmla="*/ 77 h 270" name="T3"/>
                  <a:gd fmla="*/ 0 w 349" name="T4"/>
                  <a:gd fmla="*/ 239 h 270" name="T5"/>
                  <a:gd fmla="*/ 311 w 349" name="T6"/>
                  <a:gd fmla="*/ 270 h 270" name="T7"/>
                  <a:gd fmla="*/ 349 w 349" name="T8"/>
                  <a:gd fmla="*/ 247 h 270" name="T9"/>
                  <a:gd fmla="*/ 313 w 349" name="T10"/>
                  <a:gd fmla="*/ 0 h 270" name="T11"/>
                  <a:gd fmla="*/ 269 w 349" name="T12"/>
                  <a:gd fmla="*/ 34 h 270" name="T13"/>
                </a:gdLst>
                <a:cxnLst>
                  <a:cxn ang="0">
                    <a:pos x="T0" y="T1"/>
                  </a:cxn>
                  <a:cxn ang="0">
                    <a:pos x="T2" y="T3"/>
                  </a:cxn>
                  <a:cxn ang="0">
                    <a:pos x="T4" y="T5"/>
                  </a:cxn>
                  <a:cxn ang="0">
                    <a:pos x="T6" y="T7"/>
                  </a:cxn>
                  <a:cxn ang="0">
                    <a:pos x="T8" y="T9"/>
                  </a:cxn>
                  <a:cxn ang="0">
                    <a:pos x="T10" y="T11"/>
                  </a:cxn>
                  <a:cxn ang="0">
                    <a:pos x="T12" y="T13"/>
                  </a:cxn>
                </a:cxnLst>
                <a:rect b="b" l="0" r="r" t="0"/>
                <a:pathLst>
                  <a:path h="270" w="349">
                    <a:moveTo>
                      <a:pt x="269" y="34"/>
                    </a:moveTo>
                    <a:cubicBezTo>
                      <a:pt x="242" y="50"/>
                      <a:pt x="207" y="64"/>
                      <a:pt x="165" y="77"/>
                    </a:cubicBezTo>
                    <a:cubicBezTo>
                      <a:pt x="0" y="239"/>
                      <a:pt x="0" y="239"/>
                      <a:pt x="0" y="239"/>
                    </a:cubicBezTo>
                    <a:cubicBezTo>
                      <a:pt x="311" y="270"/>
                      <a:pt x="311" y="270"/>
                      <a:pt x="311" y="270"/>
                    </a:cubicBezTo>
                    <a:cubicBezTo>
                      <a:pt x="325" y="262"/>
                      <a:pt x="338" y="255"/>
                      <a:pt x="349" y="247"/>
                    </a:cubicBezTo>
                    <a:cubicBezTo>
                      <a:pt x="313" y="0"/>
                      <a:pt x="313" y="0"/>
                      <a:pt x="313" y="0"/>
                    </a:cubicBezTo>
                    <a:cubicBezTo>
                      <a:pt x="303" y="12"/>
                      <a:pt x="288" y="23"/>
                      <a:pt x="269" y="34"/>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Rectangle 1328"/>
              <p:cNvSpPr>
                <a:spLocks noChangeArrowheads="1"/>
              </p:cNvSpPr>
              <p:nvPr/>
            </p:nvSpPr>
            <p:spPr bwMode="auto">
              <a:xfrm>
                <a:off x="9813925" y="2652713"/>
                <a:ext cx="1588" cy="1587"/>
              </a:xfrm>
              <a:prstGeom prst="rect">
                <a:avLst/>
              </a:prstGeom>
              <a:solidFill>
                <a:srgbClr val="2F6F8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1329"/>
              <p:cNvSpPr/>
              <p:nvPr/>
            </p:nvSpPr>
            <p:spPr bwMode="auto">
              <a:xfrm>
                <a:off x="9813925" y="2652713"/>
                <a:ext cx="1588"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lnTo>
                      <a:pt x="1" y="0"/>
                    </a:lnTo>
                    <a:lnTo>
                      <a:pt x="0"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1330"/>
              <p:cNvSpPr/>
              <p:nvPr/>
            </p:nvSpPr>
            <p:spPr bwMode="auto">
              <a:xfrm>
                <a:off x="10423525" y="2789238"/>
                <a:ext cx="369888" cy="150812"/>
              </a:xfrm>
              <a:custGeom>
                <a:gdLst>
                  <a:gd fmla="*/ 0 w 233" name="T0"/>
                  <a:gd fmla="*/ 0 h 95" name="T1"/>
                  <a:gd fmla="*/ 70 w 233" name="T2"/>
                  <a:gd fmla="*/ 95 h 95" name="T3"/>
                  <a:gd fmla="*/ 233 w 233" name="T4"/>
                  <a:gd fmla="*/ 13 h 95" name="T5"/>
                  <a:gd fmla="*/ 0 w 233" name="T6"/>
                  <a:gd fmla="*/ 0 h 95" name="T7"/>
                </a:gdLst>
                <a:cxnLst>
                  <a:cxn ang="0">
                    <a:pos x="T0" y="T1"/>
                  </a:cxn>
                  <a:cxn ang="0">
                    <a:pos x="T2" y="T3"/>
                  </a:cxn>
                  <a:cxn ang="0">
                    <a:pos x="T4" y="T5"/>
                  </a:cxn>
                  <a:cxn ang="0">
                    <a:pos x="T6" y="T7"/>
                  </a:cxn>
                </a:cxnLst>
                <a:rect b="b" l="0" r="r" t="0"/>
                <a:pathLst>
                  <a:path h="95" w="233">
                    <a:moveTo>
                      <a:pt x="0" y="0"/>
                    </a:moveTo>
                    <a:lnTo>
                      <a:pt x="70" y="95"/>
                    </a:lnTo>
                    <a:lnTo>
                      <a:pt x="233" y="13"/>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1331"/>
              <p:cNvSpPr/>
              <p:nvPr/>
            </p:nvSpPr>
            <p:spPr bwMode="auto">
              <a:xfrm>
                <a:off x="10423525" y="2727325"/>
                <a:ext cx="369888" cy="82550"/>
              </a:xfrm>
              <a:custGeom>
                <a:gdLst>
                  <a:gd fmla="*/ 320 w 320" name="T0"/>
                  <a:gd fmla="*/ 72 h 72" name="T1"/>
                  <a:gd fmla="*/ 148 w 320" name="T2"/>
                  <a:gd fmla="*/ 0 h 72" name="T3"/>
                  <a:gd fmla="*/ 67 w 320" name="T4"/>
                  <a:gd fmla="*/ 2 h 72" name="T5"/>
                  <a:gd fmla="*/ 0 w 320" name="T6"/>
                  <a:gd fmla="*/ 54 h 72" name="T7"/>
                  <a:gd fmla="*/ 320 w 320" name="T8"/>
                  <a:gd fmla="*/ 72 h 72" name="T9"/>
                </a:gdLst>
                <a:cxnLst>
                  <a:cxn ang="0">
                    <a:pos x="T0" y="T1"/>
                  </a:cxn>
                  <a:cxn ang="0">
                    <a:pos x="T2" y="T3"/>
                  </a:cxn>
                  <a:cxn ang="0">
                    <a:pos x="T4" y="T5"/>
                  </a:cxn>
                  <a:cxn ang="0">
                    <a:pos x="T6" y="T7"/>
                  </a:cxn>
                  <a:cxn ang="0">
                    <a:pos x="T8" y="T9"/>
                  </a:cxn>
                </a:cxnLst>
                <a:rect b="b" l="0" r="r" t="0"/>
                <a:pathLst>
                  <a:path h="72" w="320">
                    <a:moveTo>
                      <a:pt x="320" y="72"/>
                    </a:moveTo>
                    <a:cubicBezTo>
                      <a:pt x="148" y="0"/>
                      <a:pt x="148" y="0"/>
                      <a:pt x="148" y="0"/>
                    </a:cubicBezTo>
                    <a:cubicBezTo>
                      <a:pt x="121" y="1"/>
                      <a:pt x="94" y="1"/>
                      <a:pt x="67" y="2"/>
                    </a:cubicBezTo>
                    <a:cubicBezTo>
                      <a:pt x="0" y="54"/>
                      <a:pt x="0" y="54"/>
                      <a:pt x="0" y="54"/>
                    </a:cubicBezTo>
                    <a:lnTo>
                      <a:pt x="320" y="72"/>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1332"/>
              <p:cNvSpPr/>
              <p:nvPr/>
            </p:nvSpPr>
            <p:spPr bwMode="auto">
              <a:xfrm>
                <a:off x="10534650" y="2809875"/>
                <a:ext cx="369888" cy="130175"/>
              </a:xfrm>
              <a:custGeom>
                <a:gdLst>
                  <a:gd fmla="*/ 0 w 233" name="T0"/>
                  <a:gd fmla="*/ 82 h 82" name="T1"/>
                  <a:gd fmla="*/ 233 w 233" name="T2"/>
                  <a:gd fmla="*/ 20 h 82" name="T3"/>
                  <a:gd fmla="*/ 163 w 233" name="T4"/>
                  <a:gd fmla="*/ 0 h 82" name="T5"/>
                  <a:gd fmla="*/ 0 w 233" name="T6"/>
                  <a:gd fmla="*/ 82 h 82" name="T7"/>
                </a:gdLst>
                <a:cxnLst>
                  <a:cxn ang="0">
                    <a:pos x="T0" y="T1"/>
                  </a:cxn>
                  <a:cxn ang="0">
                    <a:pos x="T2" y="T3"/>
                  </a:cxn>
                  <a:cxn ang="0">
                    <a:pos x="T4" y="T5"/>
                  </a:cxn>
                  <a:cxn ang="0">
                    <a:pos x="T6" y="T7"/>
                  </a:cxn>
                </a:cxnLst>
                <a:rect b="b" l="0" r="r" t="0"/>
                <a:pathLst>
                  <a:path h="82" w="233">
                    <a:moveTo>
                      <a:pt x="0" y="82"/>
                    </a:moveTo>
                    <a:lnTo>
                      <a:pt x="233" y="20"/>
                    </a:lnTo>
                    <a:lnTo>
                      <a:pt x="163" y="0"/>
                    </a:lnTo>
                    <a:lnTo>
                      <a:pt x="0" y="8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1333"/>
              <p:cNvSpPr/>
              <p:nvPr/>
            </p:nvSpPr>
            <p:spPr bwMode="auto">
              <a:xfrm>
                <a:off x="10594975" y="2709863"/>
                <a:ext cx="206375" cy="100012"/>
              </a:xfrm>
              <a:custGeom>
                <a:gdLst>
                  <a:gd fmla="*/ 179 w 179" name="T0"/>
                  <a:gd fmla="*/ 0 h 86" name="T1"/>
                  <a:gd fmla="*/ 0 w 179" name="T2"/>
                  <a:gd fmla="*/ 14 h 86" name="T3"/>
                  <a:gd fmla="*/ 172 w 179" name="T4"/>
                  <a:gd fmla="*/ 86 h 86" name="T5"/>
                  <a:gd fmla="*/ 179 w 179" name="T6"/>
                  <a:gd fmla="*/ 0 h 86" name="T7"/>
                </a:gdLst>
                <a:cxnLst>
                  <a:cxn ang="0">
                    <a:pos x="T0" y="T1"/>
                  </a:cxn>
                  <a:cxn ang="0">
                    <a:pos x="T2" y="T3"/>
                  </a:cxn>
                  <a:cxn ang="0">
                    <a:pos x="T4" y="T5"/>
                  </a:cxn>
                  <a:cxn ang="0">
                    <a:pos x="T6" y="T7"/>
                  </a:cxn>
                </a:cxnLst>
                <a:rect b="b" l="0" r="r" t="0"/>
                <a:pathLst>
                  <a:path h="86" w="179">
                    <a:moveTo>
                      <a:pt x="179" y="0"/>
                    </a:moveTo>
                    <a:cubicBezTo>
                      <a:pt x="123" y="6"/>
                      <a:pt x="63" y="11"/>
                      <a:pt x="0" y="14"/>
                    </a:cubicBezTo>
                    <a:cubicBezTo>
                      <a:pt x="172" y="86"/>
                      <a:pt x="172" y="86"/>
                      <a:pt x="172" y="86"/>
                    </a:cubicBezTo>
                    <a:lnTo>
                      <a:pt x="179"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1334"/>
              <p:cNvSpPr/>
              <p:nvPr/>
            </p:nvSpPr>
            <p:spPr bwMode="auto">
              <a:xfrm>
                <a:off x="10793413" y="2681288"/>
                <a:ext cx="188913" cy="128587"/>
              </a:xfrm>
              <a:custGeom>
                <a:gdLst>
                  <a:gd fmla="*/ 163 w 163" name="T0"/>
                  <a:gd fmla="*/ 0 h 111" name="T1"/>
                  <a:gd fmla="*/ 7 w 163" name="T2"/>
                  <a:gd fmla="*/ 25 h 111" name="T3"/>
                  <a:gd fmla="*/ 0 w 163" name="T4"/>
                  <a:gd fmla="*/ 111 h 111" name="T5"/>
                  <a:gd fmla="*/ 163 w 163" name="T6"/>
                  <a:gd fmla="*/ 0 h 111" name="T7"/>
                </a:gdLst>
                <a:cxnLst>
                  <a:cxn ang="0">
                    <a:pos x="T0" y="T1"/>
                  </a:cxn>
                  <a:cxn ang="0">
                    <a:pos x="T2" y="T3"/>
                  </a:cxn>
                  <a:cxn ang="0">
                    <a:pos x="T4" y="T5"/>
                  </a:cxn>
                  <a:cxn ang="0">
                    <a:pos x="T6" y="T7"/>
                  </a:cxn>
                </a:cxnLst>
                <a:rect b="b" l="0" r="r" t="0"/>
                <a:pathLst>
                  <a:path h="110" w="163">
                    <a:moveTo>
                      <a:pt x="163" y="0"/>
                    </a:moveTo>
                    <a:cubicBezTo>
                      <a:pt x="116" y="10"/>
                      <a:pt x="63" y="18"/>
                      <a:pt x="7" y="25"/>
                    </a:cubicBezTo>
                    <a:cubicBezTo>
                      <a:pt x="0" y="111"/>
                      <a:pt x="0" y="111"/>
                      <a:pt x="0" y="111"/>
                    </a:cubicBezTo>
                    <a:lnTo>
                      <a:pt x="163" y="0"/>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1335"/>
              <p:cNvSpPr/>
              <p:nvPr/>
            </p:nvSpPr>
            <p:spPr bwMode="auto">
              <a:xfrm>
                <a:off x="10793413" y="2654300"/>
                <a:ext cx="301625" cy="187325"/>
              </a:xfrm>
              <a:custGeom>
                <a:gdLst>
                  <a:gd fmla="*/ 96 w 261" name="T0"/>
                  <a:gd fmla="*/ 162 h 162" name="T1"/>
                  <a:gd fmla="*/ 261 w 261" name="T2"/>
                  <a:gd fmla="*/ 0 h 162" name="T3"/>
                  <a:gd fmla="*/ 163 w 261" name="T4"/>
                  <a:gd fmla="*/ 24 h 162" name="T5"/>
                  <a:gd fmla="*/ 0 w 261" name="T6"/>
                  <a:gd fmla="*/ 135 h 162" name="T7"/>
                  <a:gd fmla="*/ 96 w 261" name="T8"/>
                  <a:gd fmla="*/ 162 h 162" name="T9"/>
                </a:gdLst>
                <a:cxnLst>
                  <a:cxn ang="0">
                    <a:pos x="T0" y="T1"/>
                  </a:cxn>
                  <a:cxn ang="0">
                    <a:pos x="T2" y="T3"/>
                  </a:cxn>
                  <a:cxn ang="0">
                    <a:pos x="T4" y="T5"/>
                  </a:cxn>
                  <a:cxn ang="0">
                    <a:pos x="T6" y="T7"/>
                  </a:cxn>
                  <a:cxn ang="0">
                    <a:pos x="T8" y="T9"/>
                  </a:cxn>
                </a:cxnLst>
                <a:rect b="b" l="0" r="r" t="0"/>
                <a:pathLst>
                  <a:path h="162" w="261">
                    <a:moveTo>
                      <a:pt x="96" y="162"/>
                    </a:moveTo>
                    <a:cubicBezTo>
                      <a:pt x="261" y="0"/>
                      <a:pt x="261" y="0"/>
                      <a:pt x="261" y="0"/>
                    </a:cubicBezTo>
                    <a:cubicBezTo>
                      <a:pt x="232" y="9"/>
                      <a:pt x="199" y="17"/>
                      <a:pt x="163" y="24"/>
                    </a:cubicBezTo>
                    <a:cubicBezTo>
                      <a:pt x="0" y="135"/>
                      <a:pt x="0" y="135"/>
                      <a:pt x="0" y="135"/>
                    </a:cubicBezTo>
                    <a:lnTo>
                      <a:pt x="96" y="1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1336"/>
              <p:cNvSpPr/>
              <p:nvPr/>
            </p:nvSpPr>
            <p:spPr bwMode="auto">
              <a:xfrm>
                <a:off x="11279188" y="2501900"/>
                <a:ext cx="28575" cy="71437"/>
              </a:xfrm>
              <a:custGeom>
                <a:gdLst>
                  <a:gd fmla="*/ 4 w 24" name="T0"/>
                  <a:gd fmla="*/ 18 h 62" name="T1"/>
                  <a:gd fmla="*/ 2 w 24" name="T2"/>
                  <a:gd fmla="*/ 29 h 62" name="T3"/>
                  <a:gd fmla="*/ 24 w 24" name="T4"/>
                  <a:gd fmla="*/ 62 h 62" name="T5"/>
                  <a:gd fmla="*/ 0 w 24" name="T6"/>
                  <a:gd fmla="*/ 0 h 62" name="T7"/>
                  <a:gd fmla="*/ 4 w 24" name="T8"/>
                  <a:gd fmla="*/ 18 h 62" name="T9"/>
                </a:gdLst>
                <a:cxnLst>
                  <a:cxn ang="0">
                    <a:pos x="T0" y="T1"/>
                  </a:cxn>
                  <a:cxn ang="0">
                    <a:pos x="T2" y="T3"/>
                  </a:cxn>
                  <a:cxn ang="0">
                    <a:pos x="T4" y="T5"/>
                  </a:cxn>
                  <a:cxn ang="0">
                    <a:pos x="T6" y="T7"/>
                  </a:cxn>
                  <a:cxn ang="0">
                    <a:pos x="T8" y="T9"/>
                  </a:cxn>
                </a:cxnLst>
                <a:rect b="b" l="0" r="r" t="0"/>
                <a:pathLst>
                  <a:path h="62" w="24">
                    <a:moveTo>
                      <a:pt x="4" y="18"/>
                    </a:moveTo>
                    <a:cubicBezTo>
                      <a:pt x="4" y="21"/>
                      <a:pt x="3" y="25"/>
                      <a:pt x="2" y="29"/>
                    </a:cubicBezTo>
                    <a:cubicBezTo>
                      <a:pt x="24" y="62"/>
                      <a:pt x="24" y="62"/>
                      <a:pt x="24" y="62"/>
                    </a:cubicBezTo>
                    <a:cubicBezTo>
                      <a:pt x="0" y="0"/>
                      <a:pt x="0" y="0"/>
                      <a:pt x="0" y="0"/>
                    </a:cubicBezTo>
                    <a:cubicBezTo>
                      <a:pt x="3" y="6"/>
                      <a:pt x="4" y="12"/>
                      <a:pt x="4" y="18"/>
                    </a:cubicBezTo>
                    <a:close/>
                  </a:path>
                </a:pathLst>
              </a:custGeom>
              <a:solidFill>
                <a:srgbClr val="07AF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1" name="Freeform 60"/>
            <p:cNvSpPr/>
            <p:nvPr userDrawn="1"/>
          </p:nvSpPr>
          <p:spPr bwMode="auto">
            <a:xfrm flipH="1">
              <a:off x="10875818" y="4100407"/>
              <a:ext cx="872836" cy="871978"/>
            </a:xfrm>
            <a:custGeom>
              <a:gdLst>
                <a:gd fmla="*/ 64 w 128" name="T0"/>
                <a:gd fmla="*/ 0 h 128" name="T1"/>
                <a:gd fmla="*/ 0 w 128" name="T2"/>
                <a:gd fmla="*/ 64 h 128" name="T3"/>
                <a:gd fmla="*/ 64 w 128" name="T4"/>
                <a:gd fmla="*/ 128 h 128" name="T5"/>
                <a:gd fmla="*/ 128 w 128" name="T6"/>
                <a:gd fmla="*/ 128 h 128" name="T7"/>
                <a:gd fmla="*/ 128 w 128" name="T8"/>
                <a:gd fmla="*/ 64 h 128" name="T9"/>
                <a:gd fmla="*/ 64 w 128" name="T10"/>
                <a:gd fmla="*/ 0 h 128" name="T11"/>
              </a:gdLst>
              <a:cxnLst>
                <a:cxn ang="0">
                  <a:pos x="T0" y="T1"/>
                </a:cxn>
                <a:cxn ang="0">
                  <a:pos x="T2" y="T3"/>
                </a:cxn>
                <a:cxn ang="0">
                  <a:pos x="T4" y="T5"/>
                </a:cxn>
                <a:cxn ang="0">
                  <a:pos x="T6" y="T7"/>
                </a:cxn>
                <a:cxn ang="0">
                  <a:pos x="T8" y="T9"/>
                </a:cxn>
                <a:cxn ang="0">
                  <a:pos x="T10" y="T11"/>
                </a:cxn>
              </a:cxnLst>
              <a:rect b="b" l="0" r="r" t="0"/>
              <a:pathLst>
                <a:path h="128" w="128">
                  <a:moveTo>
                    <a:pt x="64" y="0"/>
                  </a:moveTo>
                  <a:cubicBezTo>
                    <a:pt x="29" y="0"/>
                    <a:pt x="0" y="29"/>
                    <a:pt x="0" y="64"/>
                  </a:cubicBezTo>
                  <a:cubicBezTo>
                    <a:pt x="0" y="99"/>
                    <a:pt x="29" y="128"/>
                    <a:pt x="64" y="128"/>
                  </a:cubicBezTo>
                  <a:cubicBezTo>
                    <a:pt x="128" y="128"/>
                    <a:pt x="128" y="128"/>
                    <a:pt x="128" y="128"/>
                  </a:cubicBezTo>
                  <a:cubicBezTo>
                    <a:pt x="128" y="64"/>
                    <a:pt x="128" y="64"/>
                    <a:pt x="128" y="64"/>
                  </a:cubicBezTo>
                  <a:cubicBezTo>
                    <a:pt x="128" y="29"/>
                    <a:pt x="100" y="0"/>
                    <a:pt x="64" y="0"/>
                  </a:cubicBezTo>
                  <a:close/>
                </a:path>
              </a:pathLst>
            </a:custGeom>
            <a:solidFill>
              <a:srgbClr val="86B74A"/>
            </a:solidFill>
            <a:ln>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22" name="矩形 121"/>
            <p:cNvSpPr/>
            <p:nvPr userDrawn="1"/>
          </p:nvSpPr>
          <p:spPr>
            <a:xfrm>
              <a:off x="10788660" y="4249203"/>
              <a:ext cx="973235" cy="457200"/>
            </a:xfrm>
            <a:prstGeom prst="rect">
              <a:avLst/>
            </a:prstGeom>
          </p:spPr>
          <p:txBody>
            <a:bodyPr wrap="square">
              <a:spAutoFit/>
            </a:bodyPr>
            <a:lstStyle/>
            <a:p>
              <a:pPr algn="ctr"/>
              <a:r>
                <a:rPr altLang="en-US" lang="zh-CN" smtClean="0" sz="1200">
                  <a:solidFill>
                    <a:schemeClr val="bg1"/>
                  </a:solidFill>
                  <a:latin charset="-122" pitchFamily="34" typeface="微软雅黑"/>
                  <a:ea charset="-122" pitchFamily="34" typeface="微软雅黑"/>
                </a:rPr>
                <a:t>布衣公子</a:t>
              </a:r>
            </a:p>
            <a:p>
              <a:pPr algn="ctr"/>
              <a:r>
                <a:rPr altLang="en-US" lang="zh-CN" smtClean="0" sz="1200">
                  <a:solidFill>
                    <a:schemeClr val="bg1"/>
                  </a:solidFill>
                  <a:latin charset="-122" pitchFamily="34" typeface="微软雅黑"/>
                  <a:ea charset="-122" pitchFamily="34" typeface="微软雅黑"/>
                </a:rPr>
                <a:t>作品</a:t>
              </a:r>
            </a:p>
          </p:txBody>
        </p:sp>
      </p:grpSp>
      <p:grpSp>
        <p:nvGrpSpPr>
          <p:cNvPr id="173" name="组合 172"/>
          <p:cNvGrpSpPr/>
          <p:nvPr/>
        </p:nvGrpSpPr>
        <p:grpSpPr>
          <a:xfrm>
            <a:off x="6779088" y="4325565"/>
            <a:ext cx="1936145" cy="495514"/>
            <a:chOff x="403607" y="6173846"/>
            <a:chExt cx="1936145" cy="495514"/>
          </a:xfrm>
        </p:grpSpPr>
        <p:sp>
          <p:nvSpPr>
            <p:cNvPr id="174" name="Text Box 62"/>
            <p:cNvSpPr txBox="1">
              <a:spLocks noChangeArrowheads="1"/>
            </p:cNvSpPr>
            <p:nvPr/>
          </p:nvSpPr>
          <p:spPr bwMode="auto">
            <a:xfrm>
              <a:off x="828348" y="6252327"/>
              <a:ext cx="1511403" cy="335280"/>
            </a:xfrm>
            <a:prstGeom prst="rect">
              <a:avLst/>
            </a:prstGeom>
            <a:noFill/>
            <a:effectLst>
              <a:reflection algn="bl" blurRad="6350" dir="5400000" dist="50800" endA="300" endPos="38500" rotWithShape="0" stA="50000" sy="-100000"/>
            </a:effectLst>
          </p:spPr>
          <p:txBody>
            <a:bodyPr rtlCol="0" wrap="square">
              <a:spAutoFit/>
            </a:bodyPr>
            <a:lstStyle>
              <a:defPPr>
                <a:defRPr lang="zh-CN"/>
              </a:defPPr>
              <a:lvl1pPr defTabSz="914400" eaLnBrk="1" hangingPunct="1" latinLnBrk="0" marL="0">
                <a:defRPr sz="1800">
                  <a:solidFill>
                    <a:schemeClr val="bg2">
                      <a:lumMod val="25000"/>
                    </a:schemeClr>
                  </a:solidFill>
                  <a:effectLst>
                    <a:reflection algn="bl" blurRad="6350" dir="5400000" endA="300" endPos="45500" rotWithShape="0" stA="55000" sy="-100000"/>
                  </a:effectLst>
                  <a:latin charset="0" pitchFamily="82" typeface="Broadway"/>
                  <a:ea charset="-122" pitchFamily="49" typeface="楷体"/>
                  <a:cs charset="-122" pitchFamily="49" typeface="经典繁仿黑"/>
                </a:defRPr>
              </a:lvl1pPr>
              <a:lvl2pPr defTabSz="914400" eaLnBrk="1" hangingPunct="1" latinLnBrk="0">
                <a:defRPr sz="1800">
                  <a:latin typeface="+mn-lt"/>
                  <a:ea typeface="+mn-ea"/>
                </a:defRPr>
              </a:lvl2pPr>
              <a:lvl3pPr defTabSz="914400" eaLnBrk="1" hangingPunct="1" latinLnBrk="0">
                <a:defRPr sz="1800">
                  <a:latin typeface="+mn-lt"/>
                  <a:ea typeface="+mn-ea"/>
                </a:defRPr>
              </a:lvl3pPr>
              <a:lvl4pPr defTabSz="914400" eaLnBrk="1" hangingPunct="1" latinLnBrk="0">
                <a:defRPr sz="1800">
                  <a:latin typeface="+mn-lt"/>
                  <a:ea typeface="+mn-ea"/>
                </a:defRPr>
              </a:lvl4pPr>
              <a:lvl5pPr defTabSz="914400" eaLnBrk="1" hangingPunct="1" latinLnBrk="0">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altLang="en-US" lang="zh-CN" sz="1600">
                  <a:solidFill>
                    <a:schemeClr val="bg1"/>
                  </a:solidFill>
                  <a:latin charset="-122" pitchFamily="34" typeface="微软雅黑"/>
                  <a:ea charset="-122" pitchFamily="34" typeface="微软雅黑"/>
                </a:rPr>
                <a:t>布衣公子作品</a:t>
              </a:r>
            </a:p>
          </p:txBody>
        </p:sp>
        <p:pic>
          <p:nvPicPr>
            <p:cNvPr descr="E:\仝德志文件，勿删！\03-参考文档\！PPT图片及版面资源\06-PPT精选插图\05-头像\嘿嘿.png" id="175" name="Picture 9"/>
            <p:cNvPicPr>
              <a:picLocks noChangeArrowheads="1" noChangeAspect="1"/>
            </p:cNvPicPr>
            <p:nvPr/>
          </p:nvPicPr>
          <p:blipFill>
            <a:blip r:embed="rId3">
              <a:extLst>
                <a:ext uri="{28A0092B-C50C-407E-A947-70E740481C1C}">
                  <a14:useLocalDpi/>
                </a:ext>
              </a:extLst>
            </a:blip>
            <a:stretch>
              <a:fillRect/>
            </a:stretch>
          </p:blipFill>
          <p:spPr bwMode="auto">
            <a:xfrm>
              <a:off x="403607" y="6173846"/>
              <a:ext cx="495514" cy="495514"/>
            </a:xfrm>
            <a:prstGeom prst="rect">
              <a:avLst/>
            </a:prstGeom>
            <a:noFill/>
            <a:extLst>
              <a:ext uri="{909E8E84-426E-40DD-AFC4-6F175D3DCCD1}">
                <a14:hiddenFill>
                  <a:solidFill>
                    <a:srgbClr val="FFFFFF"/>
                  </a:solidFill>
                </a14:hiddenFill>
              </a:ext>
            </a:extLst>
          </p:spPr>
        </p:pic>
      </p:grpSp>
      <p:sp>
        <p:nvSpPr>
          <p:cNvPr id="4" name="矩形 3"/>
          <p:cNvSpPr/>
          <p:nvPr/>
        </p:nvSpPr>
        <p:spPr>
          <a:xfrm>
            <a:off x="2006775" y="5675651"/>
            <a:ext cx="9497866" cy="518160"/>
          </a:xfrm>
          <a:prstGeom prst="rect">
            <a:avLst/>
          </a:prstGeom>
        </p:spPr>
        <p:txBody>
          <a:bodyPr wrap="square">
            <a:spAutoFit/>
          </a:bodyPr>
          <a:lstStyle/>
          <a:p>
            <a:r>
              <a:rPr altLang="en-US" b="1" lang="zh-CN" sz="2800">
                <a:solidFill>
                  <a:schemeClr val="bg1"/>
                </a:solidFill>
              </a:rPr>
              <a:t>人力资源与企业文化从业者，乐于分享自己的知识管理成果。</a:t>
            </a:r>
          </a:p>
        </p:txBody>
      </p:sp>
      <p:sp>
        <p:nvSpPr>
          <p:cNvPr id="177" name="矩形 176"/>
          <p:cNvSpPr/>
          <p:nvPr/>
        </p:nvSpPr>
        <p:spPr>
          <a:xfrm>
            <a:off x="2163116" y="5256251"/>
            <a:ext cx="3043783" cy="374744"/>
          </a:xfrm>
          <a:prstGeom prst="rect">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t>新浪微博个人简介：</a:t>
            </a:r>
          </a:p>
        </p:txBody>
      </p:sp>
    </p:spTree>
    <p:extLst>
      <p:ext uri="{BB962C8B-B14F-4D97-AF65-F5344CB8AC3E}">
        <p14:creationId val="3362246440"/>
      </p:ext>
    </p:extLst>
  </p:cSld>
  <p:clrMapOvr>
    <a:masterClrMapping/>
  </p:clrMapOvr>
  <p:transition>
    <p:fad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372985" y="1160443"/>
            <a:ext cx="10805160" cy="448056"/>
          </a:xfrm>
          <a:prstGeom prst="rect">
            <a:avLst/>
          </a:prstGeom>
        </p:spPr>
        <p:txBody>
          <a:bodyPr wrap="square">
            <a:spAutoFit/>
          </a:bodyPr>
          <a:lstStyle/>
          <a:p>
            <a:pPr>
              <a:lnSpc>
                <a:spcPct val="130000"/>
              </a:lnSpc>
            </a:pPr>
            <a:r>
              <a:rPr altLang="zh-CN" lang="en-US" smtClean="0">
                <a:solidFill>
                  <a:schemeClr val="bg1"/>
                </a:solidFill>
              </a:rPr>
              <a:t>4.2 行业/职业圈子的价值传播</a:t>
            </a:r>
          </a:p>
        </p:txBody>
      </p:sp>
      <p:grpSp>
        <p:nvGrpSpPr>
          <p:cNvPr id="44" name="组合 43"/>
          <p:cNvGrpSpPr/>
          <p:nvPr/>
        </p:nvGrpSpPr>
        <p:grpSpPr>
          <a:xfrm>
            <a:off x="1479826" y="2593974"/>
            <a:ext cx="3880383" cy="485309"/>
            <a:chOff x="1601333" y="2042647"/>
            <a:chExt cx="3880383" cy="485309"/>
          </a:xfrm>
        </p:grpSpPr>
        <p:sp>
          <p:nvSpPr>
            <p:cNvPr id="45" name="剪去单角的矩形 44"/>
            <p:cNvSpPr/>
            <p:nvPr/>
          </p:nvSpPr>
          <p:spPr>
            <a:xfrm>
              <a:off x="2234548" y="2042647"/>
              <a:ext cx="3247168" cy="485308"/>
            </a:xfrm>
            <a:prstGeom prst="snip1Rect">
              <a:avLst>
                <a:gd fmla="val 24381" name="adj"/>
              </a:avLst>
            </a:prstGeom>
            <a:solidFill>
              <a:srgbClr val="86B74A"/>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1601333" y="2042648"/>
              <a:ext cx="633213" cy="485308"/>
            </a:xfrm>
            <a:prstGeom prst="rect">
              <a:avLst/>
            </a:prstGeom>
            <a:solidFill>
              <a:srgbClr val="EFF0F0"/>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chemeClr val="tx1">
                      <a:lumMod val="65000"/>
                      <a:lumOff val="35000"/>
                    </a:schemeClr>
                  </a:solidFill>
                  <a:latin charset="0" panose="020b0604020202020204" pitchFamily="34" typeface="Arial"/>
                  <a:ea charset="-122" panose="020b0604020202020204" pitchFamily="34" typeface="Arial Unicode MS"/>
                  <a:cs charset="0" panose="020b0604020202020204" pitchFamily="34" typeface="Arial"/>
                </a:rPr>
                <a:t>3</a:t>
              </a:r>
            </a:p>
          </p:txBody>
        </p:sp>
        <p:sp>
          <p:nvSpPr>
            <p:cNvPr id="48" name="文本框 47"/>
            <p:cNvSpPr txBox="1"/>
            <p:nvPr/>
          </p:nvSpPr>
          <p:spPr>
            <a:xfrm>
              <a:off x="2360333" y="2094181"/>
              <a:ext cx="2005259" cy="396240"/>
            </a:xfrm>
            <a:prstGeom prst="rect">
              <a:avLst/>
            </a:prstGeom>
            <a:noFill/>
          </p:spPr>
          <p:txBody>
            <a:bodyPr rtlCol="0" wrap="square">
              <a:spAutoFit/>
            </a:bodyPr>
            <a:lstStyle/>
            <a:p>
              <a:r>
                <a:rPr altLang="en-US" lang="zh-CN" smtClean="0" sz="2000">
                  <a:solidFill>
                    <a:schemeClr val="bg1"/>
                  </a:solidFill>
                </a:rPr>
                <a:t>分享个人价值</a:t>
              </a:r>
            </a:p>
          </p:txBody>
        </p:sp>
      </p:grpSp>
      <p:sp>
        <p:nvSpPr>
          <p:cNvPr id="178" name="Freeform 5"/>
          <p:cNvSpPr/>
          <p:nvPr/>
        </p:nvSpPr>
        <p:spPr bwMode="auto">
          <a:xfrm>
            <a:off x="5635547" y="3636666"/>
            <a:ext cx="1282856" cy="1665140"/>
          </a:xfrm>
          <a:custGeom>
            <a:gdLst>
              <a:gd fmla="*/ 220 w 440" name="T0"/>
              <a:gd fmla="*/ 0 h 572" name="T1"/>
              <a:gd fmla="*/ 64 w 440" name="T2"/>
              <a:gd fmla="*/ 65 h 572" name="T3"/>
              <a:gd fmla="*/ 0 w 440" name="T4"/>
              <a:gd fmla="*/ 221 h 572" name="T5"/>
              <a:gd fmla="*/ 66 w 440" name="T6"/>
              <a:gd fmla="*/ 374 h 572" name="T7"/>
              <a:gd fmla="*/ 220 w 440" name="T8"/>
              <a:gd fmla="*/ 572 h 572" name="T9"/>
              <a:gd fmla="*/ 374 w 440" name="T10"/>
              <a:gd fmla="*/ 374 h 572" name="T11"/>
              <a:gd fmla="*/ 440 w 440" name="T12"/>
              <a:gd fmla="*/ 221 h 572" name="T13"/>
              <a:gd fmla="*/ 376 w 440" name="T14"/>
              <a:gd fmla="*/ 65 h 572" name="T15"/>
              <a:gd fmla="*/ 220 w 440" name="T16"/>
              <a:gd fmla="*/ 0 h 5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2" w="440">
                <a:moveTo>
                  <a:pt x="220" y="0"/>
                </a:move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ubicBezTo>
                  <a:pt x="336" y="25"/>
                  <a:pt x="281" y="0"/>
                  <a:pt x="220" y="0"/>
                </a:cubicBezTo>
              </a:path>
            </a:pathLst>
          </a:custGeom>
          <a:solidFill>
            <a:srgbClr val="86B74A"/>
          </a:solidFill>
          <a:ln>
            <a:noFill/>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0000"/>
              </a:solidFill>
              <a:latin charset="0" panose="020b0604020202020204" pitchFamily="34" typeface="Arial"/>
              <a:cs charset="0" panose="020b0604020202020204" pitchFamily="34" typeface="Arial"/>
            </a:endParaRPr>
          </a:p>
        </p:txBody>
      </p:sp>
      <p:sp>
        <p:nvSpPr>
          <p:cNvPr id="180" name="Freeform 5"/>
          <p:cNvSpPr/>
          <p:nvPr/>
        </p:nvSpPr>
        <p:spPr bwMode="auto">
          <a:xfrm>
            <a:off x="7349457" y="4058671"/>
            <a:ext cx="872032" cy="1131894"/>
          </a:xfrm>
          <a:custGeom>
            <a:gdLst>
              <a:gd fmla="*/ 220 w 440" name="T0"/>
              <a:gd fmla="*/ 0 h 572" name="T1"/>
              <a:gd fmla="*/ 64 w 440" name="T2"/>
              <a:gd fmla="*/ 65 h 572" name="T3"/>
              <a:gd fmla="*/ 0 w 440" name="T4"/>
              <a:gd fmla="*/ 221 h 572" name="T5"/>
              <a:gd fmla="*/ 66 w 440" name="T6"/>
              <a:gd fmla="*/ 374 h 572" name="T7"/>
              <a:gd fmla="*/ 220 w 440" name="T8"/>
              <a:gd fmla="*/ 572 h 572" name="T9"/>
              <a:gd fmla="*/ 374 w 440" name="T10"/>
              <a:gd fmla="*/ 374 h 572" name="T11"/>
              <a:gd fmla="*/ 440 w 440" name="T12"/>
              <a:gd fmla="*/ 221 h 572" name="T13"/>
              <a:gd fmla="*/ 376 w 440" name="T14"/>
              <a:gd fmla="*/ 65 h 572" name="T15"/>
              <a:gd fmla="*/ 220 w 440" name="T16"/>
              <a:gd fmla="*/ 0 h 5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2" w="440">
                <a:moveTo>
                  <a:pt x="220" y="0"/>
                </a:move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ubicBezTo>
                  <a:pt x="336" y="25"/>
                  <a:pt x="281" y="0"/>
                  <a:pt x="220" y="0"/>
                </a:cubicBezTo>
              </a:path>
            </a:pathLst>
          </a:custGeom>
          <a:solidFill>
            <a:srgbClr val="FFFFFF">
              <a:alpha val="50196"/>
            </a:srgbClr>
          </a:solidFill>
          <a:ln>
            <a:noFill/>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0000"/>
              </a:solidFill>
              <a:latin charset="0" panose="020b0604020202020204" pitchFamily="34" typeface="Arial"/>
              <a:cs charset="0" panose="020b0604020202020204" pitchFamily="34" typeface="Arial"/>
            </a:endParaRPr>
          </a:p>
        </p:txBody>
      </p:sp>
      <p:sp>
        <p:nvSpPr>
          <p:cNvPr id="181" name="Freeform 5"/>
          <p:cNvSpPr/>
          <p:nvPr/>
        </p:nvSpPr>
        <p:spPr bwMode="auto">
          <a:xfrm>
            <a:off x="8055253" y="2245659"/>
            <a:ext cx="2511717" cy="3260195"/>
          </a:xfrm>
          <a:custGeom>
            <a:gdLst>
              <a:gd fmla="*/ 220 w 440" name="T0"/>
              <a:gd fmla="*/ 0 h 572" name="T1"/>
              <a:gd fmla="*/ 64 w 440" name="T2"/>
              <a:gd fmla="*/ 65 h 572" name="T3"/>
              <a:gd fmla="*/ 0 w 440" name="T4"/>
              <a:gd fmla="*/ 221 h 572" name="T5"/>
              <a:gd fmla="*/ 66 w 440" name="T6"/>
              <a:gd fmla="*/ 374 h 572" name="T7"/>
              <a:gd fmla="*/ 220 w 440" name="T8"/>
              <a:gd fmla="*/ 572 h 572" name="T9"/>
              <a:gd fmla="*/ 374 w 440" name="T10"/>
              <a:gd fmla="*/ 374 h 572" name="T11"/>
              <a:gd fmla="*/ 440 w 440" name="T12"/>
              <a:gd fmla="*/ 221 h 572" name="T13"/>
              <a:gd fmla="*/ 376 w 440" name="T14"/>
              <a:gd fmla="*/ 65 h 572" name="T15"/>
              <a:gd fmla="*/ 220 w 440" name="T16"/>
              <a:gd fmla="*/ 0 h 5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2" w="440">
                <a:moveTo>
                  <a:pt x="220" y="0"/>
                </a:move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ubicBezTo>
                  <a:pt x="336" y="25"/>
                  <a:pt x="281" y="0"/>
                  <a:pt x="220" y="0"/>
                </a:cubicBezTo>
              </a:path>
            </a:pathLst>
          </a:custGeom>
          <a:solidFill>
            <a:srgbClr val="F07702">
              <a:alpha val="85000"/>
            </a:srgbClr>
          </a:solidFill>
          <a:ln>
            <a:noFill/>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0000"/>
              </a:solidFill>
              <a:latin charset="0" panose="020b0604020202020204" pitchFamily="34" typeface="Arial"/>
              <a:cs charset="0" panose="020b0604020202020204" pitchFamily="34" typeface="Arial"/>
            </a:endParaRPr>
          </a:p>
        </p:txBody>
      </p:sp>
      <p:sp>
        <p:nvSpPr>
          <p:cNvPr id="182" name="Freeform 5"/>
          <p:cNvSpPr/>
          <p:nvPr/>
        </p:nvSpPr>
        <p:spPr bwMode="auto">
          <a:xfrm>
            <a:off x="10692757" y="2932386"/>
            <a:ext cx="1210441" cy="1571146"/>
          </a:xfrm>
          <a:custGeom>
            <a:gdLst>
              <a:gd fmla="*/ 220 w 440" name="T0"/>
              <a:gd fmla="*/ 0 h 572" name="T1"/>
              <a:gd fmla="*/ 64 w 440" name="T2"/>
              <a:gd fmla="*/ 65 h 572" name="T3"/>
              <a:gd fmla="*/ 0 w 440" name="T4"/>
              <a:gd fmla="*/ 221 h 572" name="T5"/>
              <a:gd fmla="*/ 66 w 440" name="T6"/>
              <a:gd fmla="*/ 374 h 572" name="T7"/>
              <a:gd fmla="*/ 220 w 440" name="T8"/>
              <a:gd fmla="*/ 572 h 572" name="T9"/>
              <a:gd fmla="*/ 374 w 440" name="T10"/>
              <a:gd fmla="*/ 374 h 572" name="T11"/>
              <a:gd fmla="*/ 440 w 440" name="T12"/>
              <a:gd fmla="*/ 221 h 572" name="T13"/>
              <a:gd fmla="*/ 376 w 440" name="T14"/>
              <a:gd fmla="*/ 65 h 572" name="T15"/>
              <a:gd fmla="*/ 220 w 440" name="T16"/>
              <a:gd fmla="*/ 0 h 5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2" w="440">
                <a:moveTo>
                  <a:pt x="220" y="0"/>
                </a:move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ubicBezTo>
                  <a:pt x="336" y="25"/>
                  <a:pt x="281" y="0"/>
                  <a:pt x="220" y="0"/>
                </a:cubicBezTo>
              </a:path>
            </a:pathLst>
          </a:custGeom>
          <a:solidFill>
            <a:srgbClr val="86B74A">
              <a:alpha val="85000"/>
            </a:srgbClr>
          </a:solidFill>
          <a:ln>
            <a:noFill/>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0000"/>
              </a:solidFill>
              <a:latin charset="0" panose="020b0604020202020204" pitchFamily="34" typeface="Arial"/>
              <a:cs charset="0" panose="020b0604020202020204" pitchFamily="34" typeface="Arial"/>
            </a:endParaRPr>
          </a:p>
        </p:txBody>
      </p:sp>
      <p:sp>
        <p:nvSpPr>
          <p:cNvPr id="183" name="Freeform 5"/>
          <p:cNvSpPr/>
          <p:nvPr/>
        </p:nvSpPr>
        <p:spPr bwMode="auto">
          <a:xfrm>
            <a:off x="6522560" y="2461030"/>
            <a:ext cx="1439024" cy="1867845"/>
          </a:xfrm>
          <a:custGeom>
            <a:gdLst>
              <a:gd fmla="*/ 220 w 440" name="T0"/>
              <a:gd fmla="*/ 0 h 572" name="T1"/>
              <a:gd fmla="*/ 64 w 440" name="T2"/>
              <a:gd fmla="*/ 65 h 572" name="T3"/>
              <a:gd fmla="*/ 0 w 440" name="T4"/>
              <a:gd fmla="*/ 221 h 572" name="T5"/>
              <a:gd fmla="*/ 66 w 440" name="T6"/>
              <a:gd fmla="*/ 374 h 572" name="T7"/>
              <a:gd fmla="*/ 220 w 440" name="T8"/>
              <a:gd fmla="*/ 572 h 572" name="T9"/>
              <a:gd fmla="*/ 374 w 440" name="T10"/>
              <a:gd fmla="*/ 374 h 572" name="T11"/>
              <a:gd fmla="*/ 440 w 440" name="T12"/>
              <a:gd fmla="*/ 221 h 572" name="T13"/>
              <a:gd fmla="*/ 376 w 440" name="T14"/>
              <a:gd fmla="*/ 65 h 572" name="T15"/>
              <a:gd fmla="*/ 220 w 440" name="T16"/>
              <a:gd fmla="*/ 0 h 5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2" w="440">
                <a:moveTo>
                  <a:pt x="220" y="0"/>
                </a:move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ubicBezTo>
                  <a:pt x="336" y="25"/>
                  <a:pt x="281" y="0"/>
                  <a:pt x="220" y="0"/>
                </a:cubicBezTo>
              </a:path>
            </a:pathLst>
          </a:custGeom>
          <a:solidFill>
            <a:srgbClr val="52BEEC">
              <a:alpha val="87000"/>
            </a:srgbClr>
          </a:solidFill>
          <a:ln>
            <a:noFill/>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0000"/>
              </a:solidFill>
              <a:latin charset="0" panose="020b0604020202020204" pitchFamily="34" typeface="Arial"/>
              <a:cs charset="0" panose="020b0604020202020204" pitchFamily="34" typeface="Arial"/>
            </a:endParaRPr>
          </a:p>
        </p:txBody>
      </p:sp>
      <p:sp>
        <p:nvSpPr>
          <p:cNvPr id="184" name="Freeform 5"/>
          <p:cNvSpPr/>
          <p:nvPr/>
        </p:nvSpPr>
        <p:spPr bwMode="auto">
          <a:xfrm>
            <a:off x="6555538" y="4791964"/>
            <a:ext cx="982320" cy="1275044"/>
          </a:xfrm>
          <a:custGeom>
            <a:gdLst>
              <a:gd fmla="*/ 220 w 440" name="T0"/>
              <a:gd fmla="*/ 0 h 572" name="T1"/>
              <a:gd fmla="*/ 64 w 440" name="T2"/>
              <a:gd fmla="*/ 65 h 572" name="T3"/>
              <a:gd fmla="*/ 0 w 440" name="T4"/>
              <a:gd fmla="*/ 221 h 572" name="T5"/>
              <a:gd fmla="*/ 66 w 440" name="T6"/>
              <a:gd fmla="*/ 374 h 572" name="T7"/>
              <a:gd fmla="*/ 220 w 440" name="T8"/>
              <a:gd fmla="*/ 572 h 572" name="T9"/>
              <a:gd fmla="*/ 374 w 440" name="T10"/>
              <a:gd fmla="*/ 374 h 572" name="T11"/>
              <a:gd fmla="*/ 440 w 440" name="T12"/>
              <a:gd fmla="*/ 221 h 572" name="T13"/>
              <a:gd fmla="*/ 376 w 440" name="T14"/>
              <a:gd fmla="*/ 65 h 572" name="T15"/>
              <a:gd fmla="*/ 220 w 440" name="T16"/>
              <a:gd fmla="*/ 0 h 5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2" w="440">
                <a:moveTo>
                  <a:pt x="220" y="0"/>
                </a:move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ubicBezTo>
                  <a:pt x="336" y="25"/>
                  <a:pt x="281" y="0"/>
                  <a:pt x="220" y="0"/>
                </a:cubicBezTo>
              </a:path>
            </a:pathLst>
          </a:custGeom>
          <a:solidFill>
            <a:srgbClr val="E15032"/>
          </a:solidFill>
          <a:ln>
            <a:noFill/>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0000"/>
              </a:solidFill>
              <a:latin charset="0" panose="020b0604020202020204" pitchFamily="34" typeface="Arial"/>
              <a:cs charset="0" panose="020b0604020202020204" pitchFamily="34" typeface="Arial"/>
            </a:endParaRPr>
          </a:p>
        </p:txBody>
      </p:sp>
      <p:sp>
        <p:nvSpPr>
          <p:cNvPr id="185" name="Freeform 5"/>
          <p:cNvSpPr/>
          <p:nvPr/>
        </p:nvSpPr>
        <p:spPr bwMode="auto">
          <a:xfrm>
            <a:off x="9960910" y="4362842"/>
            <a:ext cx="1467689" cy="1905051"/>
          </a:xfrm>
          <a:custGeom>
            <a:gdLst>
              <a:gd fmla="*/ 220 w 440" name="T0"/>
              <a:gd fmla="*/ 0 h 572" name="T1"/>
              <a:gd fmla="*/ 64 w 440" name="T2"/>
              <a:gd fmla="*/ 65 h 572" name="T3"/>
              <a:gd fmla="*/ 0 w 440" name="T4"/>
              <a:gd fmla="*/ 221 h 572" name="T5"/>
              <a:gd fmla="*/ 66 w 440" name="T6"/>
              <a:gd fmla="*/ 374 h 572" name="T7"/>
              <a:gd fmla="*/ 220 w 440" name="T8"/>
              <a:gd fmla="*/ 572 h 572" name="T9"/>
              <a:gd fmla="*/ 374 w 440" name="T10"/>
              <a:gd fmla="*/ 374 h 572" name="T11"/>
              <a:gd fmla="*/ 440 w 440" name="T12"/>
              <a:gd fmla="*/ 221 h 572" name="T13"/>
              <a:gd fmla="*/ 376 w 440" name="T14"/>
              <a:gd fmla="*/ 65 h 572" name="T15"/>
              <a:gd fmla="*/ 220 w 440" name="T16"/>
              <a:gd fmla="*/ 0 h 5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2" w="440">
                <a:moveTo>
                  <a:pt x="220" y="0"/>
                </a:move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ubicBezTo>
                  <a:pt x="336" y="25"/>
                  <a:pt x="281" y="0"/>
                  <a:pt x="220" y="0"/>
                </a:cubicBezTo>
              </a:path>
            </a:pathLst>
          </a:custGeom>
          <a:solidFill>
            <a:srgbClr val="E33335">
              <a:alpha val="85000"/>
            </a:srgbClr>
          </a:solidFill>
          <a:ln>
            <a:noFill/>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0000"/>
              </a:solidFill>
              <a:latin charset="0" panose="020b0604020202020204" pitchFamily="34" typeface="Arial"/>
              <a:cs charset="0" panose="020b0604020202020204" pitchFamily="34" typeface="Arial"/>
            </a:endParaRPr>
          </a:p>
        </p:txBody>
      </p:sp>
      <p:sp>
        <p:nvSpPr>
          <p:cNvPr id="5" name="矩形 4"/>
          <p:cNvSpPr/>
          <p:nvPr/>
        </p:nvSpPr>
        <p:spPr>
          <a:xfrm>
            <a:off x="1386711" y="5041412"/>
            <a:ext cx="4450080" cy="822960"/>
          </a:xfrm>
          <a:prstGeom prst="rect">
            <a:avLst/>
          </a:prstGeom>
        </p:spPr>
        <p:txBody>
          <a:bodyPr wrap="none">
            <a:spAutoFit/>
          </a:bodyPr>
          <a:lstStyle/>
          <a:p>
            <a:r>
              <a:rPr altLang="en-US" b="1" lang="zh-CN" sz="4800">
                <a:solidFill>
                  <a:schemeClr val="bg1"/>
                </a:solidFill>
              </a:rPr>
              <a:t>有付出才有收获</a:t>
            </a:r>
          </a:p>
        </p:txBody>
      </p:sp>
      <p:sp>
        <p:nvSpPr>
          <p:cNvPr id="6" name="文本框 5"/>
          <p:cNvSpPr txBox="1"/>
          <p:nvPr/>
        </p:nvSpPr>
        <p:spPr>
          <a:xfrm>
            <a:off x="1386711" y="4716056"/>
            <a:ext cx="2240280" cy="365760"/>
          </a:xfrm>
          <a:prstGeom prst="rect">
            <a:avLst/>
          </a:prstGeom>
          <a:noFill/>
        </p:spPr>
        <p:txBody>
          <a:bodyPr rtlCol="0" wrap="none">
            <a:spAutoFit/>
          </a:bodyPr>
          <a:lstStyle/>
          <a:p>
            <a:r>
              <a:rPr altLang="en-US" lang="zh-CN" smtClean="0">
                <a:solidFill>
                  <a:schemeClr val="bg1"/>
                </a:solidFill>
              </a:rPr>
              <a:t>分享并非很傻很天真</a:t>
            </a:r>
          </a:p>
        </p:txBody>
      </p:sp>
      <p:sp>
        <p:nvSpPr>
          <p:cNvPr id="7" name="文本框 6"/>
          <p:cNvSpPr txBox="1"/>
          <p:nvPr/>
        </p:nvSpPr>
        <p:spPr>
          <a:xfrm>
            <a:off x="7436658" y="4315945"/>
            <a:ext cx="690880" cy="396240"/>
          </a:xfrm>
          <a:prstGeom prst="rect">
            <a:avLst/>
          </a:prstGeom>
          <a:noFill/>
        </p:spPr>
        <p:txBody>
          <a:bodyPr rtlCol="0" wrap="none">
            <a:spAutoFit/>
          </a:bodyPr>
          <a:lstStyle/>
          <a:p>
            <a:r>
              <a:rPr altLang="en-US" b="1" lang="zh-CN" smtClean="0" sz="2000">
                <a:solidFill>
                  <a:schemeClr val="bg1"/>
                </a:solidFill>
              </a:rPr>
              <a:t>故事</a:t>
            </a:r>
          </a:p>
        </p:txBody>
      </p:sp>
      <p:sp>
        <p:nvSpPr>
          <p:cNvPr id="187" name="文本框 186"/>
          <p:cNvSpPr txBox="1"/>
          <p:nvPr/>
        </p:nvSpPr>
        <p:spPr>
          <a:xfrm>
            <a:off x="5863925" y="3860710"/>
            <a:ext cx="792480" cy="822960"/>
          </a:xfrm>
          <a:prstGeom prst="rect">
            <a:avLst/>
          </a:prstGeom>
          <a:noFill/>
        </p:spPr>
        <p:txBody>
          <a:bodyPr rtlCol="0" wrap="none">
            <a:spAutoFit/>
          </a:bodyPr>
          <a:lstStyle/>
          <a:p>
            <a:r>
              <a:rPr altLang="en-US" b="1" lang="zh-CN" smtClean="0" sz="2400">
                <a:solidFill>
                  <a:schemeClr val="bg1"/>
                </a:solidFill>
              </a:rPr>
              <a:t>博客</a:t>
            </a:r>
          </a:p>
          <a:p>
            <a:r>
              <a:rPr altLang="en-US" b="1" lang="zh-CN" smtClean="0" sz="2400">
                <a:solidFill>
                  <a:schemeClr val="bg1"/>
                </a:solidFill>
              </a:rPr>
              <a:t>文章</a:t>
            </a:r>
          </a:p>
        </p:txBody>
      </p:sp>
      <p:sp>
        <p:nvSpPr>
          <p:cNvPr id="188" name="文本框 187"/>
          <p:cNvSpPr txBox="1"/>
          <p:nvPr/>
        </p:nvSpPr>
        <p:spPr>
          <a:xfrm>
            <a:off x="6697883" y="4961424"/>
            <a:ext cx="690880" cy="701040"/>
          </a:xfrm>
          <a:prstGeom prst="rect">
            <a:avLst/>
          </a:prstGeom>
          <a:noFill/>
        </p:spPr>
        <p:txBody>
          <a:bodyPr rtlCol="0" wrap="none">
            <a:spAutoFit/>
          </a:bodyPr>
          <a:lstStyle/>
          <a:p>
            <a:r>
              <a:rPr altLang="en-US" b="1" lang="zh-CN" smtClean="0" sz="2000">
                <a:solidFill>
                  <a:schemeClr val="bg1"/>
                </a:solidFill>
              </a:rPr>
              <a:t>读书</a:t>
            </a:r>
          </a:p>
          <a:p>
            <a:r>
              <a:rPr altLang="en-US" b="1" lang="zh-CN" smtClean="0" sz="2000">
                <a:solidFill>
                  <a:schemeClr val="bg1"/>
                </a:solidFill>
              </a:rPr>
              <a:t>笔记</a:t>
            </a:r>
          </a:p>
        </p:txBody>
      </p:sp>
      <p:sp>
        <p:nvSpPr>
          <p:cNvPr id="8" name="文本框 7"/>
          <p:cNvSpPr txBox="1"/>
          <p:nvPr/>
        </p:nvSpPr>
        <p:spPr>
          <a:xfrm>
            <a:off x="10897867" y="3114172"/>
            <a:ext cx="792480" cy="822960"/>
          </a:xfrm>
          <a:prstGeom prst="rect">
            <a:avLst/>
          </a:prstGeom>
          <a:noFill/>
        </p:spPr>
        <p:txBody>
          <a:bodyPr rtlCol="0" wrap="none">
            <a:spAutoFit/>
          </a:bodyPr>
          <a:lstStyle/>
          <a:p>
            <a:r>
              <a:rPr altLang="en-US" b="1" lang="zh-CN" smtClean="0" sz="2400">
                <a:solidFill>
                  <a:schemeClr val="bg1"/>
                </a:solidFill>
              </a:rPr>
              <a:t>语音</a:t>
            </a:r>
          </a:p>
          <a:p>
            <a:r>
              <a:rPr altLang="en-US" b="1" lang="zh-CN" smtClean="0" sz="2400">
                <a:solidFill>
                  <a:schemeClr val="bg1"/>
                </a:solidFill>
              </a:rPr>
              <a:t>讲座</a:t>
            </a:r>
          </a:p>
        </p:txBody>
      </p:sp>
      <p:sp>
        <p:nvSpPr>
          <p:cNvPr id="189" name="文本框 188"/>
          <p:cNvSpPr txBox="1"/>
          <p:nvPr/>
        </p:nvSpPr>
        <p:spPr>
          <a:xfrm>
            <a:off x="8134286" y="5759409"/>
            <a:ext cx="1554480" cy="365760"/>
          </a:xfrm>
          <a:prstGeom prst="rect">
            <a:avLst/>
          </a:prstGeom>
          <a:noFill/>
        </p:spPr>
        <p:txBody>
          <a:bodyPr rtlCol="0" wrap="none">
            <a:spAutoFit/>
          </a:bodyPr>
          <a:lstStyle/>
          <a:p>
            <a:r>
              <a:rPr altLang="en-US" lang="zh-CN" smtClean="0">
                <a:solidFill>
                  <a:schemeClr val="bg1"/>
                </a:solidFill>
              </a:rPr>
              <a:t>我的分享地图</a:t>
            </a:r>
          </a:p>
        </p:txBody>
      </p:sp>
      <p:cxnSp>
        <p:nvCxnSpPr>
          <p:cNvPr id="12" name="直接连接符 11"/>
          <p:cNvCxnSpPr>
            <a:stCxn id="189" idx="1"/>
          </p:cNvCxnSpPr>
          <p:nvPr/>
        </p:nvCxnSpPr>
        <p:spPr>
          <a:xfrm flipH="1">
            <a:off x="7537857" y="5942289"/>
            <a:ext cx="576000" cy="0"/>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89" idx="3"/>
          </p:cNvCxnSpPr>
          <p:nvPr/>
        </p:nvCxnSpPr>
        <p:spPr>
          <a:xfrm>
            <a:off x="9688764" y="5942289"/>
            <a:ext cx="576000" cy="0"/>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90" name="文本框 189"/>
          <p:cNvSpPr txBox="1"/>
          <p:nvPr/>
        </p:nvSpPr>
        <p:spPr>
          <a:xfrm>
            <a:off x="6724429" y="2789768"/>
            <a:ext cx="1025297" cy="822960"/>
          </a:xfrm>
          <a:prstGeom prst="rect">
            <a:avLst/>
          </a:prstGeom>
          <a:noFill/>
        </p:spPr>
        <p:txBody>
          <a:bodyPr rtlCol="0" wrap="none">
            <a:spAutoFit/>
          </a:bodyPr>
          <a:lstStyle/>
          <a:p>
            <a:r>
              <a:rPr altLang="zh-CN" b="1" lang="en-US" smtClean="0" sz="2400">
                <a:solidFill>
                  <a:schemeClr val="bg1"/>
                </a:solidFill>
              </a:rPr>
              <a:t>WORD</a:t>
            </a:r>
          </a:p>
          <a:p>
            <a:r>
              <a:rPr altLang="zh-CN" b="1" lang="en-US" smtClean="0" sz="2400">
                <a:solidFill>
                  <a:schemeClr val="bg1"/>
                </a:solidFill>
              </a:rPr>
              <a:t>文档</a:t>
            </a:r>
          </a:p>
        </p:txBody>
      </p:sp>
      <p:sp>
        <p:nvSpPr>
          <p:cNvPr id="191" name="文本框 190"/>
          <p:cNvSpPr txBox="1"/>
          <p:nvPr/>
        </p:nvSpPr>
        <p:spPr>
          <a:xfrm>
            <a:off x="8377085" y="2552034"/>
            <a:ext cx="1859280" cy="2103120"/>
          </a:xfrm>
          <a:prstGeom prst="rect">
            <a:avLst/>
          </a:prstGeom>
          <a:noFill/>
        </p:spPr>
        <p:txBody>
          <a:bodyPr rtlCol="0" wrap="none">
            <a:spAutoFit/>
          </a:bodyPr>
          <a:lstStyle/>
          <a:p>
            <a:pPr algn="ctr"/>
            <a:r>
              <a:rPr altLang="zh-CN" b="1" lang="en-US" smtClean="0" sz="6600">
                <a:solidFill>
                  <a:schemeClr val="bg1"/>
                </a:solidFill>
                <a:latin charset="-122" pitchFamily="34" typeface="微软雅黑"/>
                <a:ea charset="-122" pitchFamily="34" typeface="微软雅黑"/>
                <a:cs charset="-122" panose="020b0604020202020204" pitchFamily="34" typeface="Arial Unicode MS"/>
              </a:rPr>
              <a:t>PPT</a:t>
            </a:r>
          </a:p>
          <a:p>
            <a:pPr algn="ctr"/>
            <a:r>
              <a:rPr altLang="zh-CN" b="1" lang="en-US" smtClean="0" sz="6600">
                <a:solidFill>
                  <a:schemeClr val="bg1"/>
                </a:solidFill>
                <a:latin charset="-122" pitchFamily="34" typeface="微软雅黑"/>
                <a:ea charset="-122" pitchFamily="34" typeface="微软雅黑"/>
                <a:cs charset="-122" panose="020b0604020202020204" pitchFamily="34" typeface="Arial Unicode MS"/>
              </a:rPr>
              <a:t>课件</a:t>
            </a:r>
          </a:p>
        </p:txBody>
      </p:sp>
      <p:sp>
        <p:nvSpPr>
          <p:cNvPr id="192" name="文本框 191"/>
          <p:cNvSpPr txBox="1"/>
          <p:nvPr/>
        </p:nvSpPr>
        <p:spPr>
          <a:xfrm>
            <a:off x="9991717" y="4605246"/>
            <a:ext cx="1402080" cy="822960"/>
          </a:xfrm>
          <a:prstGeom prst="rect">
            <a:avLst/>
          </a:prstGeom>
          <a:noFill/>
        </p:spPr>
        <p:txBody>
          <a:bodyPr rtlCol="0" wrap="none">
            <a:spAutoFit/>
          </a:bodyPr>
          <a:lstStyle/>
          <a:p>
            <a:pPr algn="ctr"/>
            <a:r>
              <a:rPr altLang="en-US" b="1" lang="zh-CN" smtClean="0" sz="2400">
                <a:solidFill>
                  <a:schemeClr val="bg1"/>
                </a:solidFill>
              </a:rPr>
              <a:t>与网友</a:t>
            </a:r>
          </a:p>
          <a:p>
            <a:pPr algn="ctr"/>
            <a:r>
              <a:rPr altLang="en-US" b="1" lang="zh-CN" smtClean="0" sz="2400">
                <a:solidFill>
                  <a:schemeClr val="bg1"/>
                </a:solidFill>
              </a:rPr>
              <a:t>互动沟通</a:t>
            </a:r>
          </a:p>
        </p:txBody>
      </p:sp>
    </p:spTree>
    <p:extLst>
      <p:ext uri="{BB962C8B-B14F-4D97-AF65-F5344CB8AC3E}">
        <p14:creationId val="1598794562"/>
      </p:ext>
    </p:extLst>
  </p:cSld>
  <p:clrMapOvr>
    <a:masterClrMapping/>
  </p:clrMapOvr>
  <p:transition>
    <p:fad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372985" y="1160443"/>
            <a:ext cx="10805160" cy="448056"/>
          </a:xfrm>
          <a:prstGeom prst="rect">
            <a:avLst/>
          </a:prstGeom>
        </p:spPr>
        <p:txBody>
          <a:bodyPr wrap="square">
            <a:spAutoFit/>
          </a:bodyPr>
          <a:lstStyle/>
          <a:p>
            <a:pPr>
              <a:lnSpc>
                <a:spcPct val="130000"/>
              </a:lnSpc>
            </a:pPr>
            <a:r>
              <a:rPr altLang="zh-CN" lang="en-US" smtClean="0">
                <a:solidFill>
                  <a:schemeClr val="bg1"/>
                </a:solidFill>
              </a:rPr>
              <a:t>4.2 行业/职业圈子的价值传播</a:t>
            </a:r>
          </a:p>
        </p:txBody>
      </p:sp>
      <p:grpSp>
        <p:nvGrpSpPr>
          <p:cNvPr id="44" name="组合 43"/>
          <p:cNvGrpSpPr/>
          <p:nvPr/>
        </p:nvGrpSpPr>
        <p:grpSpPr>
          <a:xfrm>
            <a:off x="1479826" y="2593974"/>
            <a:ext cx="3880383" cy="485309"/>
            <a:chOff x="1601333" y="2042647"/>
            <a:chExt cx="3880383" cy="485309"/>
          </a:xfrm>
        </p:grpSpPr>
        <p:sp>
          <p:nvSpPr>
            <p:cNvPr id="45" name="剪去单角的矩形 44"/>
            <p:cNvSpPr/>
            <p:nvPr/>
          </p:nvSpPr>
          <p:spPr>
            <a:xfrm>
              <a:off x="2234548" y="2042647"/>
              <a:ext cx="3247168" cy="485308"/>
            </a:xfrm>
            <a:prstGeom prst="snip1Rect">
              <a:avLst>
                <a:gd fmla="val 24381" name="adj"/>
              </a:avLst>
            </a:prstGeom>
            <a:solidFill>
              <a:srgbClr val="86B74A"/>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1601333" y="2042648"/>
              <a:ext cx="633213" cy="485308"/>
            </a:xfrm>
            <a:prstGeom prst="rect">
              <a:avLst/>
            </a:prstGeom>
            <a:solidFill>
              <a:srgbClr val="EFF0F0"/>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chemeClr val="tx1">
                      <a:lumMod val="65000"/>
                      <a:lumOff val="35000"/>
                    </a:schemeClr>
                  </a:solidFill>
                  <a:latin charset="0" panose="020b0604020202020204" pitchFamily="34" typeface="Arial"/>
                  <a:ea charset="-122" panose="020b0604020202020204" pitchFamily="34" typeface="Arial Unicode MS"/>
                  <a:cs charset="0" panose="020b0604020202020204" pitchFamily="34" typeface="Arial"/>
                </a:rPr>
                <a:t>4</a:t>
              </a:r>
            </a:p>
          </p:txBody>
        </p:sp>
        <p:sp>
          <p:nvSpPr>
            <p:cNvPr id="48" name="文本框 47"/>
            <p:cNvSpPr txBox="1"/>
            <p:nvPr/>
          </p:nvSpPr>
          <p:spPr>
            <a:xfrm>
              <a:off x="2360333" y="2094181"/>
              <a:ext cx="2005259" cy="396240"/>
            </a:xfrm>
            <a:prstGeom prst="rect">
              <a:avLst/>
            </a:prstGeom>
            <a:noFill/>
          </p:spPr>
          <p:txBody>
            <a:bodyPr rtlCol="0" wrap="square">
              <a:spAutoFit/>
            </a:bodyPr>
            <a:lstStyle/>
            <a:p>
              <a:r>
                <a:rPr altLang="en-US" lang="zh-CN" smtClean="0" sz="2000">
                  <a:solidFill>
                    <a:schemeClr val="bg1"/>
                  </a:solidFill>
                </a:rPr>
                <a:t>形成系列效应</a:t>
              </a:r>
            </a:p>
          </p:txBody>
        </p:sp>
      </p:grpSp>
      <p:sp>
        <p:nvSpPr>
          <p:cNvPr id="26" name="文本框 25"/>
          <p:cNvSpPr txBox="1"/>
          <p:nvPr/>
        </p:nvSpPr>
        <p:spPr>
          <a:xfrm>
            <a:off x="2113039" y="3294017"/>
            <a:ext cx="2754630" cy="1874520"/>
          </a:xfrm>
          <a:prstGeom prst="rect">
            <a:avLst/>
          </a:prstGeom>
          <a:noFill/>
        </p:spPr>
        <p:txBody>
          <a:bodyPr rtlCol="0" wrap="none">
            <a:spAutoFit/>
          </a:bodyPr>
          <a:lstStyle/>
          <a:p>
            <a:pPr indent="-285750" marL="285750">
              <a:lnSpc>
                <a:spcPct val="130000"/>
              </a:lnSpc>
              <a:buFont charset="2" panose="05000000000000000000" pitchFamily="2" typeface="Wingdings"/>
              <a:buChar char="n"/>
            </a:pPr>
            <a:r>
              <a:rPr altLang="en-US" lang="zh-CN" smtClean="0">
                <a:solidFill>
                  <a:schemeClr val="bg1"/>
                </a:solidFill>
              </a:rPr>
              <a:t>制定系列的分享计划；</a:t>
            </a:r>
          </a:p>
          <a:p>
            <a:pPr indent="-285750" marL="285750">
              <a:lnSpc>
                <a:spcPct val="130000"/>
              </a:lnSpc>
              <a:buFont charset="2" panose="05000000000000000000" pitchFamily="2" typeface="Wingdings"/>
              <a:buChar char="n"/>
            </a:pPr>
            <a:r>
              <a:rPr altLang="en-US" lang="zh-CN" smtClean="0">
                <a:solidFill>
                  <a:schemeClr val="bg1"/>
                </a:solidFill>
              </a:rPr>
              <a:t>给自己的作品编号；</a:t>
            </a:r>
          </a:p>
          <a:p>
            <a:pPr indent="-285750" marL="285750">
              <a:lnSpc>
                <a:spcPct val="130000"/>
              </a:lnSpc>
              <a:buFont charset="2" panose="05000000000000000000" pitchFamily="2" typeface="Wingdings"/>
              <a:buChar char="n"/>
            </a:pPr>
            <a:r>
              <a:rPr altLang="en-US" lang="zh-CN" smtClean="0">
                <a:solidFill>
                  <a:schemeClr val="bg1"/>
                </a:solidFill>
              </a:rPr>
              <a:t>文件名包含统一标识；</a:t>
            </a:r>
          </a:p>
          <a:p>
            <a:pPr indent="-285750" marL="285750">
              <a:lnSpc>
                <a:spcPct val="130000"/>
              </a:lnSpc>
              <a:buFont charset="2" panose="05000000000000000000" pitchFamily="2" typeface="Wingdings"/>
              <a:buChar char="n"/>
            </a:pPr>
            <a:r>
              <a:rPr altLang="en-US" lang="zh-CN" smtClean="0">
                <a:solidFill>
                  <a:schemeClr val="bg1"/>
                </a:solidFill>
              </a:rPr>
              <a:t>文件名包含发布日期；</a:t>
            </a:r>
          </a:p>
          <a:p>
            <a:pPr indent="-285750" marL="285750">
              <a:lnSpc>
                <a:spcPct val="130000"/>
              </a:lnSpc>
              <a:buFont charset="2" panose="05000000000000000000" pitchFamily="2" typeface="Wingdings"/>
              <a:buChar char="n"/>
            </a:pPr>
            <a:r>
              <a:rPr altLang="en-US" lang="zh-CN" smtClean="0">
                <a:solidFill>
                  <a:schemeClr val="bg1"/>
                </a:solidFill>
              </a:rPr>
              <a:t>文件名@个人网络ID；</a:t>
            </a:r>
          </a:p>
        </p:txBody>
      </p:sp>
      <p:sp>
        <p:nvSpPr>
          <p:cNvPr id="27" name="文本框 26"/>
          <p:cNvSpPr txBox="1"/>
          <p:nvPr/>
        </p:nvSpPr>
        <p:spPr>
          <a:xfrm>
            <a:off x="5723406" y="2959783"/>
            <a:ext cx="5669280" cy="1320394"/>
          </a:xfrm>
          <a:prstGeom prst="rect">
            <a:avLst/>
          </a:prstGeom>
          <a:noFill/>
        </p:spPr>
        <p:txBody>
          <a:bodyPr rtlCol="0" wrap="none">
            <a:spAutoFit/>
          </a:bodyPr>
          <a:lstStyle/>
          <a:p>
            <a:pPr>
              <a:lnSpc>
                <a:spcPct val="112000"/>
              </a:lnSpc>
            </a:pPr>
            <a:r>
              <a:rPr altLang="en-US" b="1" lang="zh-CN" smtClean="0" sz="7200">
                <a:solidFill>
                  <a:schemeClr val="bg1"/>
                </a:solidFill>
              </a:rPr>
              <a:t>个人精心编制</a:t>
            </a:r>
          </a:p>
        </p:txBody>
      </p:sp>
      <p:sp>
        <p:nvSpPr>
          <p:cNvPr id="28" name="矩形 27"/>
          <p:cNvSpPr/>
          <p:nvPr/>
        </p:nvSpPr>
        <p:spPr>
          <a:xfrm>
            <a:off x="5833766" y="2593974"/>
            <a:ext cx="3043783" cy="374744"/>
          </a:xfrm>
          <a:prstGeom prst="rect">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lang="en-US" smtClean="0"/>
              <a:t>2010-2012的word分享：</a:t>
            </a:r>
          </a:p>
        </p:txBody>
      </p:sp>
      <p:sp>
        <p:nvSpPr>
          <p:cNvPr id="30" name="文本框 29"/>
          <p:cNvSpPr txBox="1"/>
          <p:nvPr/>
        </p:nvSpPr>
        <p:spPr>
          <a:xfrm>
            <a:off x="5723406" y="4772818"/>
            <a:ext cx="5669280" cy="1320394"/>
          </a:xfrm>
          <a:prstGeom prst="rect">
            <a:avLst/>
          </a:prstGeom>
          <a:noFill/>
        </p:spPr>
        <p:txBody>
          <a:bodyPr rtlCol="0" wrap="none">
            <a:spAutoFit/>
          </a:bodyPr>
          <a:lstStyle/>
          <a:p>
            <a:pPr>
              <a:lnSpc>
                <a:spcPct val="112000"/>
              </a:lnSpc>
            </a:pPr>
            <a:r>
              <a:rPr altLang="en-US" b="1" lang="zh-CN" smtClean="0" sz="7200">
                <a:solidFill>
                  <a:schemeClr val="bg1"/>
                </a:solidFill>
              </a:rPr>
              <a:t>布衣公子作品</a:t>
            </a:r>
          </a:p>
        </p:txBody>
      </p:sp>
      <p:sp>
        <p:nvSpPr>
          <p:cNvPr id="31" name="矩形 30"/>
          <p:cNvSpPr/>
          <p:nvPr/>
        </p:nvSpPr>
        <p:spPr>
          <a:xfrm>
            <a:off x="5833766" y="4407009"/>
            <a:ext cx="3043783" cy="374744"/>
          </a:xfrm>
          <a:prstGeom prst="rect">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lang="en-US" smtClean="0"/>
              <a:t>2012至今的PPT分享：</a:t>
            </a:r>
          </a:p>
        </p:txBody>
      </p:sp>
      <p:sp>
        <p:nvSpPr>
          <p:cNvPr id="32" name="矩形 31"/>
          <p:cNvSpPr/>
          <p:nvPr/>
        </p:nvSpPr>
        <p:spPr>
          <a:xfrm>
            <a:off x="2238826" y="6133142"/>
            <a:ext cx="9000000" cy="374744"/>
          </a:xfrm>
          <a:prstGeom prst="rect">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t>我发布PPT课件的典型命名方式：57-职场个人品牌（布衣公子作品）2014.10.01版@teliss</a:t>
            </a:r>
          </a:p>
        </p:txBody>
      </p:sp>
    </p:spTree>
    <p:extLst>
      <p:ext uri="{BB962C8B-B14F-4D97-AF65-F5344CB8AC3E}">
        <p14:creationId val="219702068"/>
      </p:ext>
    </p:extLst>
  </p:cSld>
  <p:clrMapOvr>
    <a:masterClrMapping/>
  </p:clrMapOvr>
  <p:transition>
    <p:fade/>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Freeform 140"/>
          <p:cNvSpPr>
            <a:spLocks noEditPoints="1"/>
          </p:cNvSpPr>
          <p:nvPr/>
        </p:nvSpPr>
        <p:spPr bwMode="auto">
          <a:xfrm>
            <a:off x="6264322" y="1333909"/>
            <a:ext cx="5368596" cy="5248963"/>
          </a:xfrm>
          <a:custGeom>
            <a:gdLst>
              <a:gd fmla="*/ 228 w 415" name="T0"/>
              <a:gd fmla="*/ 40 h 406" name="T1"/>
              <a:gd fmla="*/ 153 w 415" name="T2"/>
              <a:gd fmla="*/ 2 h 406" name="T3"/>
              <a:gd fmla="*/ 191 w 415" name="T4"/>
              <a:gd fmla="*/ 36 h 406" name="T5"/>
              <a:gd fmla="*/ 189 w 415" name="T6"/>
              <a:gd fmla="*/ 80 h 406" name="T7"/>
              <a:gd fmla="*/ 112 w 415" name="T8"/>
              <a:gd fmla="*/ 126 h 406" name="T9"/>
              <a:gd fmla="*/ 114 w 415" name="T10"/>
              <a:gd fmla="*/ 44 h 406" name="T11"/>
              <a:gd fmla="*/ 95 w 415" name="T12"/>
              <a:gd fmla="*/ 124 h 406" name="T13"/>
              <a:gd fmla="*/ 28 w 415" name="T14"/>
              <a:gd fmla="*/ 132 h 406" name="T15"/>
              <a:gd fmla="*/ 62 w 415" name="T16"/>
              <a:gd fmla="*/ 160 h 406" name="T17"/>
              <a:gd fmla="*/ 158 w 415" name="T18"/>
              <a:gd fmla="*/ 127 h 406" name="T19"/>
              <a:gd fmla="*/ 166 w 415" name="T20"/>
              <a:gd fmla="*/ 185 h 406" name="T21"/>
              <a:gd fmla="*/ 104 w 415" name="T22"/>
              <a:gd fmla="*/ 235 h 406" name="T23"/>
              <a:gd fmla="*/ 62 w 415" name="T24"/>
              <a:gd fmla="*/ 228 h 406" name="T25"/>
              <a:gd fmla="*/ 17 w 415" name="T26"/>
              <a:gd fmla="*/ 263 h 406" name="T27"/>
              <a:gd fmla="*/ 69 w 415" name="T28"/>
              <a:gd fmla="*/ 235 h 406" name="T29"/>
              <a:gd fmla="*/ 100 w 415" name="T30"/>
              <a:gd fmla="*/ 255 h 406" name="T31"/>
              <a:gd fmla="*/ 61 w 415" name="T32"/>
              <a:gd fmla="*/ 274 h 406" name="T33"/>
              <a:gd fmla="*/ 109 w 415" name="T34"/>
              <a:gd fmla="*/ 271 h 406" name="T35"/>
              <a:gd fmla="*/ 58 w 415" name="T36"/>
              <a:gd fmla="*/ 345 h 406" name="T37"/>
              <a:gd fmla="*/ 119 w 415" name="T38"/>
              <a:gd fmla="*/ 277 h 406" name="T39"/>
              <a:gd fmla="*/ 190 w 415" name="T40"/>
              <a:gd fmla="*/ 322 h 406" name="T41"/>
              <a:gd fmla="*/ 129 w 415" name="T42"/>
              <a:gd fmla="*/ 354 h 406" name="T43"/>
              <a:gd fmla="*/ 153 w 415" name="T44"/>
              <a:gd fmla="*/ 401 h 406" name="T45"/>
              <a:gd fmla="*/ 145 w 415" name="T46"/>
              <a:gd fmla="*/ 352 h 406" name="T47"/>
              <a:gd fmla="*/ 214 w 415" name="T48"/>
              <a:gd fmla="*/ 351 h 406" name="T49"/>
              <a:gd fmla="*/ 213 w 415" name="T50"/>
              <a:gd fmla="*/ 389 h 406" name="T51"/>
              <a:gd fmla="*/ 214 w 415" name="T52"/>
              <a:gd fmla="*/ 398 h 406" name="T53"/>
              <a:gd fmla="*/ 334 w 415" name="T54"/>
              <a:gd fmla="*/ 348 h 406" name="T55"/>
              <a:gd fmla="*/ 240 w 415" name="T56"/>
              <a:gd fmla="*/ 279 h 406" name="T57"/>
              <a:gd fmla="*/ 156 w 415" name="T58"/>
              <a:gd fmla="*/ 240 h 406" name="T59"/>
              <a:gd fmla="*/ 275 w 415" name="T60"/>
              <a:gd fmla="*/ 229 h 406" name="T61"/>
              <a:gd fmla="*/ 354 w 415" name="T62"/>
              <a:gd fmla="*/ 292 h 406" name="T63"/>
              <a:gd fmla="*/ 360 w 415" name="T64"/>
              <a:gd fmla="*/ 284 h 406" name="T65"/>
              <a:gd fmla="*/ 355 w 415" name="T66"/>
              <a:gd fmla="*/ 190 h 406" name="T67"/>
              <a:gd fmla="*/ 375 w 415" name="T68"/>
              <a:gd fmla="*/ 224 h 406" name="T69"/>
              <a:gd fmla="*/ 388 w 415" name="T70"/>
              <a:gd fmla="*/ 212 h 406" name="T71"/>
              <a:gd fmla="*/ 368 w 415" name="T72"/>
              <a:gd fmla="*/ 164 h 406" name="T73"/>
              <a:gd fmla="*/ 363 w 415" name="T74"/>
              <a:gd fmla="*/ 94 h 406" name="T75"/>
              <a:gd fmla="*/ 351 w 415" name="T76"/>
              <a:gd fmla="*/ 173 h 406" name="T77"/>
              <a:gd fmla="*/ 309 w 415" name="T78"/>
              <a:gd fmla="*/ 205 h 406" name="T79"/>
              <a:gd fmla="*/ 298 w 415" name="T80"/>
              <a:gd fmla="*/ 91 h 406" name="T81"/>
              <a:gd fmla="*/ 398 w 415" name="T82"/>
              <a:gd fmla="*/ 216 h 406" name="T83"/>
              <a:gd fmla="*/ 398 w 415" name="T84"/>
              <a:gd fmla="*/ 216 h 406" name="T85"/>
              <a:gd fmla="*/ 154 w 415" name="T86"/>
              <a:gd fmla="*/ 398 h 406" name="T87"/>
              <a:gd fmla="*/ 254 w 415" name="T88"/>
              <a:gd fmla="*/ 325 h 406" name="T89"/>
              <a:gd fmla="*/ 16 w 415" name="T90"/>
              <a:gd fmla="*/ 165 h 406" name="T91"/>
              <a:gd fmla="*/ 109 w 415" name="T92"/>
              <a:gd fmla="*/ 134 h 406" name="T93"/>
              <a:gd fmla="*/ 109 w 415" name="T94"/>
              <a:gd fmla="*/ 134 h 406" name="T95"/>
              <a:gd fmla="*/ 321 w 415" name="T96"/>
              <a:gd fmla="*/ 138 h 406" name="T97"/>
              <a:gd fmla="*/ 192 w 415" name="T98"/>
              <a:gd fmla="*/ 134 h 406" name="T99"/>
              <a:gd fmla="*/ 281 w 415" name="T100"/>
              <a:gd fmla="*/ 164 h 406" name="T101"/>
              <a:gd fmla="*/ 256 w 415" name="T102"/>
              <a:gd fmla="*/ 213 h 406" name="T103"/>
              <a:gd fmla="*/ 295 w 415" name="T104"/>
              <a:gd fmla="*/ 52 h 406" name="T105"/>
              <a:gd fmla="*/ 209 w 415" name="T106"/>
              <a:gd fmla="*/ 109 h 406" name="T107"/>
              <a:gd fmla="*/ 227 w 415" name="T108"/>
              <a:gd fmla="*/ 49 h 40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06" w="415">
                <a:moveTo>
                  <a:pt x="302" y="19"/>
                </a:moveTo>
                <a:cubicBezTo>
                  <a:pt x="293" y="16"/>
                  <a:pt x="283" y="21"/>
                  <a:pt x="280" y="30"/>
                </a:cubicBezTo>
                <a:cubicBezTo>
                  <a:pt x="279" y="31"/>
                  <a:pt x="279" y="33"/>
                  <a:pt x="279" y="35"/>
                </a:cubicBezTo>
                <a:cubicBezTo>
                  <a:pt x="228" y="40"/>
                  <a:pt x="228" y="40"/>
                  <a:pt x="228" y="40"/>
                </a:cubicBezTo>
                <a:cubicBezTo>
                  <a:pt x="227" y="33"/>
                  <a:pt x="222" y="27"/>
                  <a:pt x="216" y="25"/>
                </a:cubicBezTo>
                <a:cubicBezTo>
                  <a:pt x="207" y="22"/>
                  <a:pt x="197" y="25"/>
                  <a:pt x="192" y="34"/>
                </a:cubicBezTo>
                <a:cubicBezTo>
                  <a:pt x="161" y="19"/>
                  <a:pt x="161" y="19"/>
                  <a:pt x="161" y="19"/>
                </a:cubicBezTo>
                <a:cubicBezTo>
                  <a:pt x="164" y="12"/>
                  <a:pt x="160" y="5"/>
                  <a:pt x="153" y="2"/>
                </a:cubicBezTo>
                <a:cubicBezTo>
                  <a:pt x="146" y="0"/>
                  <a:pt x="138" y="3"/>
                  <a:pt x="136" y="11"/>
                </a:cubicBezTo>
                <a:cubicBezTo>
                  <a:pt x="133" y="18"/>
                  <a:pt x="137" y="25"/>
                  <a:pt x="144" y="28"/>
                </a:cubicBezTo>
                <a:cubicBezTo>
                  <a:pt x="150" y="30"/>
                  <a:pt x="157" y="27"/>
                  <a:pt x="160" y="22"/>
                </a:cubicBezTo>
                <a:cubicBezTo>
                  <a:pt x="191" y="36"/>
                  <a:pt x="191" y="36"/>
                  <a:pt x="191" y="36"/>
                </a:cubicBezTo>
                <a:cubicBezTo>
                  <a:pt x="191" y="36"/>
                  <a:pt x="191" y="36"/>
                  <a:pt x="191" y="36"/>
                </a:cubicBezTo>
                <a:cubicBezTo>
                  <a:pt x="188" y="44"/>
                  <a:pt x="191" y="53"/>
                  <a:pt x="198" y="58"/>
                </a:cubicBezTo>
                <a:cubicBezTo>
                  <a:pt x="190" y="80"/>
                  <a:pt x="190" y="80"/>
                  <a:pt x="190" y="80"/>
                </a:cubicBezTo>
                <a:cubicBezTo>
                  <a:pt x="189" y="80"/>
                  <a:pt x="189" y="80"/>
                  <a:pt x="189" y="80"/>
                </a:cubicBezTo>
                <a:cubicBezTo>
                  <a:pt x="174" y="75"/>
                  <a:pt x="158" y="83"/>
                  <a:pt x="152" y="98"/>
                </a:cubicBezTo>
                <a:cubicBezTo>
                  <a:pt x="149" y="107"/>
                  <a:pt x="150" y="116"/>
                  <a:pt x="155" y="123"/>
                </a:cubicBezTo>
                <a:cubicBezTo>
                  <a:pt x="131" y="141"/>
                  <a:pt x="131" y="141"/>
                  <a:pt x="131" y="141"/>
                </a:cubicBezTo>
                <a:cubicBezTo>
                  <a:pt x="127" y="134"/>
                  <a:pt x="121" y="129"/>
                  <a:pt x="112" y="126"/>
                </a:cubicBezTo>
                <a:cubicBezTo>
                  <a:pt x="110" y="125"/>
                  <a:pt x="107" y="124"/>
                  <a:pt x="104" y="124"/>
                </a:cubicBezTo>
                <a:cubicBezTo>
                  <a:pt x="107" y="95"/>
                  <a:pt x="107" y="95"/>
                  <a:pt x="107" y="95"/>
                </a:cubicBezTo>
                <a:cubicBezTo>
                  <a:pt x="117" y="94"/>
                  <a:pt x="126" y="87"/>
                  <a:pt x="130" y="77"/>
                </a:cubicBezTo>
                <a:cubicBezTo>
                  <a:pt x="135" y="64"/>
                  <a:pt x="127" y="49"/>
                  <a:pt x="114" y="44"/>
                </a:cubicBezTo>
                <a:cubicBezTo>
                  <a:pt x="100" y="39"/>
                  <a:pt x="85" y="46"/>
                  <a:pt x="80" y="60"/>
                </a:cubicBezTo>
                <a:cubicBezTo>
                  <a:pt x="75" y="73"/>
                  <a:pt x="82" y="88"/>
                  <a:pt x="96" y="93"/>
                </a:cubicBezTo>
                <a:cubicBezTo>
                  <a:pt x="97" y="93"/>
                  <a:pt x="97" y="94"/>
                  <a:pt x="98" y="94"/>
                </a:cubicBezTo>
                <a:cubicBezTo>
                  <a:pt x="95" y="124"/>
                  <a:pt x="95" y="124"/>
                  <a:pt x="95" y="124"/>
                </a:cubicBezTo>
                <a:cubicBezTo>
                  <a:pt x="81" y="125"/>
                  <a:pt x="69" y="135"/>
                  <a:pt x="64" y="148"/>
                </a:cubicBezTo>
                <a:cubicBezTo>
                  <a:pt x="63" y="151"/>
                  <a:pt x="62" y="154"/>
                  <a:pt x="62" y="157"/>
                </a:cubicBezTo>
                <a:cubicBezTo>
                  <a:pt x="40" y="155"/>
                  <a:pt x="40" y="155"/>
                  <a:pt x="40" y="155"/>
                </a:cubicBezTo>
                <a:cubicBezTo>
                  <a:pt x="42" y="146"/>
                  <a:pt x="37" y="136"/>
                  <a:pt x="28" y="132"/>
                </a:cubicBezTo>
                <a:cubicBezTo>
                  <a:pt x="18" y="129"/>
                  <a:pt x="7" y="134"/>
                  <a:pt x="3" y="144"/>
                </a:cubicBezTo>
                <a:cubicBezTo>
                  <a:pt x="0" y="154"/>
                  <a:pt x="5" y="165"/>
                  <a:pt x="15" y="168"/>
                </a:cubicBezTo>
                <a:cubicBezTo>
                  <a:pt x="25" y="172"/>
                  <a:pt x="35" y="167"/>
                  <a:pt x="39" y="158"/>
                </a:cubicBezTo>
                <a:cubicBezTo>
                  <a:pt x="62" y="160"/>
                  <a:pt x="62" y="160"/>
                  <a:pt x="62" y="160"/>
                </a:cubicBezTo>
                <a:cubicBezTo>
                  <a:pt x="61" y="176"/>
                  <a:pt x="71" y="191"/>
                  <a:pt x="87" y="197"/>
                </a:cubicBezTo>
                <a:cubicBezTo>
                  <a:pt x="107" y="204"/>
                  <a:pt x="128" y="194"/>
                  <a:pt x="135" y="174"/>
                </a:cubicBezTo>
                <a:cubicBezTo>
                  <a:pt x="139" y="164"/>
                  <a:pt x="138" y="153"/>
                  <a:pt x="134" y="145"/>
                </a:cubicBezTo>
                <a:cubicBezTo>
                  <a:pt x="158" y="127"/>
                  <a:pt x="158" y="127"/>
                  <a:pt x="158" y="127"/>
                </a:cubicBezTo>
                <a:cubicBezTo>
                  <a:pt x="161" y="130"/>
                  <a:pt x="165" y="133"/>
                  <a:pt x="170" y="135"/>
                </a:cubicBezTo>
                <a:cubicBezTo>
                  <a:pt x="174" y="137"/>
                  <a:pt x="179" y="137"/>
                  <a:pt x="184" y="136"/>
                </a:cubicBezTo>
                <a:cubicBezTo>
                  <a:pt x="191" y="158"/>
                  <a:pt x="191" y="158"/>
                  <a:pt x="191" y="158"/>
                </a:cubicBezTo>
                <a:cubicBezTo>
                  <a:pt x="179" y="163"/>
                  <a:pt x="170" y="172"/>
                  <a:pt x="166" y="185"/>
                </a:cubicBezTo>
                <a:cubicBezTo>
                  <a:pt x="161" y="197"/>
                  <a:pt x="162" y="211"/>
                  <a:pt x="168" y="222"/>
                </a:cubicBezTo>
                <a:cubicBezTo>
                  <a:pt x="152" y="233"/>
                  <a:pt x="152" y="233"/>
                  <a:pt x="152" y="233"/>
                </a:cubicBezTo>
                <a:cubicBezTo>
                  <a:pt x="149" y="228"/>
                  <a:pt x="144" y="225"/>
                  <a:pt x="138" y="223"/>
                </a:cubicBezTo>
                <a:cubicBezTo>
                  <a:pt x="125" y="218"/>
                  <a:pt x="111" y="223"/>
                  <a:pt x="104" y="235"/>
                </a:cubicBezTo>
                <a:cubicBezTo>
                  <a:pt x="81" y="228"/>
                  <a:pt x="81" y="228"/>
                  <a:pt x="81" y="228"/>
                </a:cubicBezTo>
                <a:cubicBezTo>
                  <a:pt x="82" y="223"/>
                  <a:pt x="79" y="219"/>
                  <a:pt x="75" y="217"/>
                </a:cubicBezTo>
                <a:cubicBezTo>
                  <a:pt x="70" y="216"/>
                  <a:pt x="65" y="218"/>
                  <a:pt x="63" y="223"/>
                </a:cubicBezTo>
                <a:cubicBezTo>
                  <a:pt x="62" y="225"/>
                  <a:pt x="62" y="227"/>
                  <a:pt x="62" y="228"/>
                </a:cubicBezTo>
                <a:cubicBezTo>
                  <a:pt x="45" y="235"/>
                  <a:pt x="45" y="235"/>
                  <a:pt x="45" y="235"/>
                </a:cubicBezTo>
                <a:cubicBezTo>
                  <a:pt x="42" y="229"/>
                  <a:pt x="38" y="224"/>
                  <a:pt x="32" y="222"/>
                </a:cubicBezTo>
                <a:cubicBezTo>
                  <a:pt x="20" y="218"/>
                  <a:pt x="8" y="224"/>
                  <a:pt x="4" y="235"/>
                </a:cubicBezTo>
                <a:cubicBezTo>
                  <a:pt x="0" y="247"/>
                  <a:pt x="6" y="259"/>
                  <a:pt x="17" y="263"/>
                </a:cubicBezTo>
                <a:cubicBezTo>
                  <a:pt x="28" y="267"/>
                  <a:pt x="41" y="261"/>
                  <a:pt x="45" y="250"/>
                </a:cubicBezTo>
                <a:cubicBezTo>
                  <a:pt x="46" y="246"/>
                  <a:pt x="46" y="241"/>
                  <a:pt x="45" y="237"/>
                </a:cubicBezTo>
                <a:cubicBezTo>
                  <a:pt x="63" y="231"/>
                  <a:pt x="63" y="231"/>
                  <a:pt x="63" y="231"/>
                </a:cubicBezTo>
                <a:cubicBezTo>
                  <a:pt x="64" y="233"/>
                  <a:pt x="66" y="234"/>
                  <a:pt x="69" y="235"/>
                </a:cubicBezTo>
                <a:cubicBezTo>
                  <a:pt x="73" y="237"/>
                  <a:pt x="78" y="235"/>
                  <a:pt x="80" y="230"/>
                </a:cubicBezTo>
                <a:cubicBezTo>
                  <a:pt x="103" y="237"/>
                  <a:pt x="103" y="237"/>
                  <a:pt x="103" y="237"/>
                </a:cubicBezTo>
                <a:cubicBezTo>
                  <a:pt x="102" y="238"/>
                  <a:pt x="102" y="239"/>
                  <a:pt x="101" y="240"/>
                </a:cubicBezTo>
                <a:cubicBezTo>
                  <a:pt x="99" y="245"/>
                  <a:pt x="99" y="250"/>
                  <a:pt x="100" y="255"/>
                </a:cubicBezTo>
                <a:cubicBezTo>
                  <a:pt x="72" y="262"/>
                  <a:pt x="72" y="262"/>
                  <a:pt x="72" y="262"/>
                </a:cubicBezTo>
                <a:cubicBezTo>
                  <a:pt x="71" y="260"/>
                  <a:pt x="69" y="259"/>
                  <a:pt x="67" y="258"/>
                </a:cubicBezTo>
                <a:cubicBezTo>
                  <a:pt x="62" y="256"/>
                  <a:pt x="57" y="258"/>
                  <a:pt x="55" y="263"/>
                </a:cubicBezTo>
                <a:cubicBezTo>
                  <a:pt x="54" y="268"/>
                  <a:pt x="56" y="273"/>
                  <a:pt x="61" y="274"/>
                </a:cubicBezTo>
                <a:cubicBezTo>
                  <a:pt x="65" y="276"/>
                  <a:pt x="70" y="273"/>
                  <a:pt x="72" y="269"/>
                </a:cubicBezTo>
                <a:cubicBezTo>
                  <a:pt x="72" y="268"/>
                  <a:pt x="73" y="266"/>
                  <a:pt x="72" y="265"/>
                </a:cubicBezTo>
                <a:cubicBezTo>
                  <a:pt x="100" y="257"/>
                  <a:pt x="100" y="257"/>
                  <a:pt x="100" y="257"/>
                </a:cubicBezTo>
                <a:cubicBezTo>
                  <a:pt x="102" y="263"/>
                  <a:pt x="105" y="267"/>
                  <a:pt x="109" y="271"/>
                </a:cubicBezTo>
                <a:cubicBezTo>
                  <a:pt x="77" y="310"/>
                  <a:pt x="77" y="310"/>
                  <a:pt x="77" y="310"/>
                </a:cubicBezTo>
                <a:cubicBezTo>
                  <a:pt x="75" y="308"/>
                  <a:pt x="73" y="307"/>
                  <a:pt x="71" y="307"/>
                </a:cubicBezTo>
                <a:cubicBezTo>
                  <a:pt x="61" y="303"/>
                  <a:pt x="49" y="308"/>
                  <a:pt x="45" y="319"/>
                </a:cubicBezTo>
                <a:cubicBezTo>
                  <a:pt x="41" y="330"/>
                  <a:pt x="47" y="341"/>
                  <a:pt x="58" y="345"/>
                </a:cubicBezTo>
                <a:cubicBezTo>
                  <a:pt x="68" y="349"/>
                  <a:pt x="80" y="343"/>
                  <a:pt x="84" y="333"/>
                </a:cubicBezTo>
                <a:cubicBezTo>
                  <a:pt x="86" y="326"/>
                  <a:pt x="85" y="318"/>
                  <a:pt x="80" y="313"/>
                </a:cubicBezTo>
                <a:cubicBezTo>
                  <a:pt x="112" y="274"/>
                  <a:pt x="112" y="274"/>
                  <a:pt x="112" y="274"/>
                </a:cubicBezTo>
                <a:cubicBezTo>
                  <a:pt x="114" y="275"/>
                  <a:pt x="116" y="277"/>
                  <a:pt x="119" y="277"/>
                </a:cubicBezTo>
                <a:cubicBezTo>
                  <a:pt x="129" y="281"/>
                  <a:pt x="141" y="279"/>
                  <a:pt x="148" y="272"/>
                </a:cubicBezTo>
                <a:cubicBezTo>
                  <a:pt x="194" y="297"/>
                  <a:pt x="194" y="297"/>
                  <a:pt x="194" y="297"/>
                </a:cubicBezTo>
                <a:cubicBezTo>
                  <a:pt x="193" y="299"/>
                  <a:pt x="192" y="301"/>
                  <a:pt x="191" y="302"/>
                </a:cubicBezTo>
                <a:cubicBezTo>
                  <a:pt x="189" y="309"/>
                  <a:pt x="189" y="316"/>
                  <a:pt x="190" y="322"/>
                </a:cubicBezTo>
                <a:cubicBezTo>
                  <a:pt x="150" y="326"/>
                  <a:pt x="150" y="326"/>
                  <a:pt x="150" y="326"/>
                </a:cubicBezTo>
                <a:cubicBezTo>
                  <a:pt x="148" y="323"/>
                  <a:pt x="145" y="321"/>
                  <a:pt x="141" y="320"/>
                </a:cubicBezTo>
                <a:cubicBezTo>
                  <a:pt x="132" y="317"/>
                  <a:pt x="121" y="321"/>
                  <a:pt x="118" y="331"/>
                </a:cubicBezTo>
                <a:cubicBezTo>
                  <a:pt x="115" y="340"/>
                  <a:pt x="120" y="351"/>
                  <a:pt x="129" y="354"/>
                </a:cubicBezTo>
                <a:cubicBezTo>
                  <a:pt x="134" y="356"/>
                  <a:pt x="139" y="355"/>
                  <a:pt x="143" y="353"/>
                </a:cubicBezTo>
                <a:cubicBezTo>
                  <a:pt x="149" y="367"/>
                  <a:pt x="149" y="367"/>
                  <a:pt x="149" y="367"/>
                </a:cubicBezTo>
                <a:cubicBezTo>
                  <a:pt x="146" y="369"/>
                  <a:pt x="143" y="373"/>
                  <a:pt x="141" y="377"/>
                </a:cubicBezTo>
                <a:cubicBezTo>
                  <a:pt x="138" y="387"/>
                  <a:pt x="143" y="398"/>
                  <a:pt x="153" y="401"/>
                </a:cubicBezTo>
                <a:cubicBezTo>
                  <a:pt x="163" y="405"/>
                  <a:pt x="174" y="400"/>
                  <a:pt x="177" y="390"/>
                </a:cubicBezTo>
                <a:cubicBezTo>
                  <a:pt x="181" y="380"/>
                  <a:pt x="176" y="369"/>
                  <a:pt x="166" y="365"/>
                </a:cubicBezTo>
                <a:cubicBezTo>
                  <a:pt x="161" y="364"/>
                  <a:pt x="156" y="364"/>
                  <a:pt x="151" y="366"/>
                </a:cubicBezTo>
                <a:cubicBezTo>
                  <a:pt x="145" y="352"/>
                  <a:pt x="145" y="352"/>
                  <a:pt x="145" y="352"/>
                </a:cubicBezTo>
                <a:cubicBezTo>
                  <a:pt x="148" y="350"/>
                  <a:pt x="151" y="347"/>
                  <a:pt x="152" y="343"/>
                </a:cubicBezTo>
                <a:cubicBezTo>
                  <a:pt x="154" y="338"/>
                  <a:pt x="153" y="333"/>
                  <a:pt x="151" y="329"/>
                </a:cubicBezTo>
                <a:cubicBezTo>
                  <a:pt x="191" y="325"/>
                  <a:pt x="191" y="325"/>
                  <a:pt x="191" y="325"/>
                </a:cubicBezTo>
                <a:cubicBezTo>
                  <a:pt x="194" y="336"/>
                  <a:pt x="202" y="346"/>
                  <a:pt x="214" y="351"/>
                </a:cubicBezTo>
                <a:cubicBezTo>
                  <a:pt x="233" y="357"/>
                  <a:pt x="254" y="348"/>
                  <a:pt x="262" y="329"/>
                </a:cubicBezTo>
                <a:cubicBezTo>
                  <a:pt x="290" y="336"/>
                  <a:pt x="290" y="336"/>
                  <a:pt x="290" y="336"/>
                </a:cubicBezTo>
                <a:cubicBezTo>
                  <a:pt x="289" y="341"/>
                  <a:pt x="290" y="345"/>
                  <a:pt x="291" y="349"/>
                </a:cubicBezTo>
                <a:cubicBezTo>
                  <a:pt x="213" y="389"/>
                  <a:pt x="213" y="389"/>
                  <a:pt x="213" y="389"/>
                </a:cubicBezTo>
                <a:cubicBezTo>
                  <a:pt x="212" y="388"/>
                  <a:pt x="210" y="387"/>
                  <a:pt x="208" y="386"/>
                </a:cubicBezTo>
                <a:cubicBezTo>
                  <a:pt x="203" y="384"/>
                  <a:pt x="198" y="387"/>
                  <a:pt x="196" y="392"/>
                </a:cubicBezTo>
                <a:cubicBezTo>
                  <a:pt x="194" y="397"/>
                  <a:pt x="197" y="402"/>
                  <a:pt x="202" y="404"/>
                </a:cubicBezTo>
                <a:cubicBezTo>
                  <a:pt x="207" y="406"/>
                  <a:pt x="212" y="403"/>
                  <a:pt x="214" y="398"/>
                </a:cubicBezTo>
                <a:cubicBezTo>
                  <a:pt x="215" y="396"/>
                  <a:pt x="215" y="394"/>
                  <a:pt x="214" y="392"/>
                </a:cubicBezTo>
                <a:cubicBezTo>
                  <a:pt x="293" y="351"/>
                  <a:pt x="293" y="351"/>
                  <a:pt x="293" y="351"/>
                </a:cubicBezTo>
                <a:cubicBezTo>
                  <a:pt x="295" y="356"/>
                  <a:pt x="299" y="360"/>
                  <a:pt x="305" y="361"/>
                </a:cubicBezTo>
                <a:cubicBezTo>
                  <a:pt x="316" y="366"/>
                  <a:pt x="329" y="359"/>
                  <a:pt x="334" y="348"/>
                </a:cubicBezTo>
                <a:cubicBezTo>
                  <a:pt x="338" y="336"/>
                  <a:pt x="332" y="323"/>
                  <a:pt x="320" y="318"/>
                </a:cubicBezTo>
                <a:cubicBezTo>
                  <a:pt x="308" y="314"/>
                  <a:pt x="295" y="320"/>
                  <a:pt x="291" y="332"/>
                </a:cubicBezTo>
                <a:cubicBezTo>
                  <a:pt x="263" y="325"/>
                  <a:pt x="263" y="325"/>
                  <a:pt x="263" y="325"/>
                </a:cubicBezTo>
                <a:cubicBezTo>
                  <a:pt x="269" y="306"/>
                  <a:pt x="259" y="286"/>
                  <a:pt x="240" y="279"/>
                </a:cubicBezTo>
                <a:cubicBezTo>
                  <a:pt x="225" y="274"/>
                  <a:pt x="208" y="279"/>
                  <a:pt x="199" y="290"/>
                </a:cubicBezTo>
                <a:cubicBezTo>
                  <a:pt x="154" y="265"/>
                  <a:pt x="154" y="265"/>
                  <a:pt x="154" y="265"/>
                </a:cubicBezTo>
                <a:cubicBezTo>
                  <a:pt x="155" y="263"/>
                  <a:pt x="155" y="262"/>
                  <a:pt x="156" y="260"/>
                </a:cubicBezTo>
                <a:cubicBezTo>
                  <a:pt x="158" y="253"/>
                  <a:pt x="158" y="246"/>
                  <a:pt x="156" y="240"/>
                </a:cubicBezTo>
                <a:cubicBezTo>
                  <a:pt x="173" y="229"/>
                  <a:pt x="173" y="229"/>
                  <a:pt x="173" y="229"/>
                </a:cubicBezTo>
                <a:cubicBezTo>
                  <a:pt x="178" y="236"/>
                  <a:pt x="185" y="242"/>
                  <a:pt x="194" y="245"/>
                </a:cubicBezTo>
                <a:cubicBezTo>
                  <a:pt x="218" y="254"/>
                  <a:pt x="243" y="243"/>
                  <a:pt x="253" y="221"/>
                </a:cubicBezTo>
                <a:cubicBezTo>
                  <a:pt x="275" y="229"/>
                  <a:pt x="275" y="229"/>
                  <a:pt x="275" y="229"/>
                </a:cubicBezTo>
                <a:cubicBezTo>
                  <a:pt x="272" y="242"/>
                  <a:pt x="280" y="257"/>
                  <a:pt x="294" y="262"/>
                </a:cubicBezTo>
                <a:cubicBezTo>
                  <a:pt x="304" y="265"/>
                  <a:pt x="316" y="263"/>
                  <a:pt x="323" y="255"/>
                </a:cubicBezTo>
                <a:cubicBezTo>
                  <a:pt x="357" y="287"/>
                  <a:pt x="357" y="287"/>
                  <a:pt x="357" y="287"/>
                </a:cubicBezTo>
                <a:cubicBezTo>
                  <a:pt x="356" y="288"/>
                  <a:pt x="354" y="290"/>
                  <a:pt x="354" y="292"/>
                </a:cubicBezTo>
                <a:cubicBezTo>
                  <a:pt x="351" y="301"/>
                  <a:pt x="355" y="310"/>
                  <a:pt x="364" y="313"/>
                </a:cubicBezTo>
                <a:cubicBezTo>
                  <a:pt x="372" y="316"/>
                  <a:pt x="382" y="312"/>
                  <a:pt x="385" y="303"/>
                </a:cubicBezTo>
                <a:cubicBezTo>
                  <a:pt x="388" y="295"/>
                  <a:pt x="383" y="285"/>
                  <a:pt x="375" y="282"/>
                </a:cubicBezTo>
                <a:cubicBezTo>
                  <a:pt x="370" y="280"/>
                  <a:pt x="364" y="281"/>
                  <a:pt x="360" y="284"/>
                </a:cubicBezTo>
                <a:cubicBezTo>
                  <a:pt x="326" y="252"/>
                  <a:pt x="326" y="252"/>
                  <a:pt x="326" y="252"/>
                </a:cubicBezTo>
                <a:cubicBezTo>
                  <a:pt x="328" y="250"/>
                  <a:pt x="330" y="247"/>
                  <a:pt x="331" y="244"/>
                </a:cubicBezTo>
                <a:cubicBezTo>
                  <a:pt x="335" y="234"/>
                  <a:pt x="332" y="223"/>
                  <a:pt x="326" y="216"/>
                </a:cubicBezTo>
                <a:cubicBezTo>
                  <a:pt x="355" y="190"/>
                  <a:pt x="355" y="190"/>
                  <a:pt x="355" y="190"/>
                </a:cubicBezTo>
                <a:cubicBezTo>
                  <a:pt x="357" y="191"/>
                  <a:pt x="358" y="192"/>
                  <a:pt x="360" y="193"/>
                </a:cubicBezTo>
                <a:cubicBezTo>
                  <a:pt x="365" y="194"/>
                  <a:pt x="369" y="194"/>
                  <a:pt x="373" y="192"/>
                </a:cubicBezTo>
                <a:cubicBezTo>
                  <a:pt x="386" y="213"/>
                  <a:pt x="386" y="213"/>
                  <a:pt x="386" y="213"/>
                </a:cubicBezTo>
                <a:cubicBezTo>
                  <a:pt x="381" y="215"/>
                  <a:pt x="377" y="219"/>
                  <a:pt x="375" y="224"/>
                </a:cubicBezTo>
                <a:cubicBezTo>
                  <a:pt x="372" y="234"/>
                  <a:pt x="377" y="245"/>
                  <a:pt x="387" y="249"/>
                </a:cubicBezTo>
                <a:cubicBezTo>
                  <a:pt x="397" y="252"/>
                  <a:pt x="408" y="247"/>
                  <a:pt x="411" y="237"/>
                </a:cubicBezTo>
                <a:cubicBezTo>
                  <a:pt x="415" y="227"/>
                  <a:pt x="410" y="216"/>
                  <a:pt x="400" y="213"/>
                </a:cubicBezTo>
                <a:cubicBezTo>
                  <a:pt x="396" y="211"/>
                  <a:pt x="392" y="211"/>
                  <a:pt x="388" y="212"/>
                </a:cubicBezTo>
                <a:cubicBezTo>
                  <a:pt x="375" y="190"/>
                  <a:pt x="375" y="190"/>
                  <a:pt x="375" y="190"/>
                </a:cubicBezTo>
                <a:cubicBezTo>
                  <a:pt x="377" y="189"/>
                  <a:pt x="379" y="186"/>
                  <a:pt x="380" y="184"/>
                </a:cubicBezTo>
                <a:cubicBezTo>
                  <a:pt x="383" y="176"/>
                  <a:pt x="378" y="167"/>
                  <a:pt x="371" y="164"/>
                </a:cubicBezTo>
                <a:cubicBezTo>
                  <a:pt x="370" y="164"/>
                  <a:pt x="369" y="164"/>
                  <a:pt x="368" y="164"/>
                </a:cubicBezTo>
                <a:cubicBezTo>
                  <a:pt x="374" y="109"/>
                  <a:pt x="374" y="109"/>
                  <a:pt x="374" y="109"/>
                </a:cubicBezTo>
                <a:cubicBezTo>
                  <a:pt x="379" y="109"/>
                  <a:pt x="384" y="106"/>
                  <a:pt x="385" y="102"/>
                </a:cubicBezTo>
                <a:cubicBezTo>
                  <a:pt x="388" y="95"/>
                  <a:pt x="384" y="89"/>
                  <a:pt x="378" y="86"/>
                </a:cubicBezTo>
                <a:cubicBezTo>
                  <a:pt x="372" y="84"/>
                  <a:pt x="365" y="87"/>
                  <a:pt x="363" y="94"/>
                </a:cubicBezTo>
                <a:cubicBezTo>
                  <a:pt x="361" y="100"/>
                  <a:pt x="364" y="106"/>
                  <a:pt x="370" y="109"/>
                </a:cubicBezTo>
                <a:cubicBezTo>
                  <a:pt x="371" y="109"/>
                  <a:pt x="371" y="109"/>
                  <a:pt x="372" y="109"/>
                </a:cubicBezTo>
                <a:cubicBezTo>
                  <a:pt x="366" y="163"/>
                  <a:pt x="366" y="163"/>
                  <a:pt x="366" y="163"/>
                </a:cubicBezTo>
                <a:cubicBezTo>
                  <a:pt x="359" y="163"/>
                  <a:pt x="353" y="167"/>
                  <a:pt x="351" y="173"/>
                </a:cubicBezTo>
                <a:cubicBezTo>
                  <a:pt x="349" y="178"/>
                  <a:pt x="350" y="184"/>
                  <a:pt x="353" y="188"/>
                </a:cubicBezTo>
                <a:cubicBezTo>
                  <a:pt x="324" y="214"/>
                  <a:pt x="324" y="214"/>
                  <a:pt x="324" y="214"/>
                </a:cubicBezTo>
                <a:cubicBezTo>
                  <a:pt x="321" y="211"/>
                  <a:pt x="318" y="208"/>
                  <a:pt x="313" y="207"/>
                </a:cubicBezTo>
                <a:cubicBezTo>
                  <a:pt x="312" y="206"/>
                  <a:pt x="310" y="206"/>
                  <a:pt x="309" y="205"/>
                </a:cubicBezTo>
                <a:cubicBezTo>
                  <a:pt x="310" y="163"/>
                  <a:pt x="310" y="163"/>
                  <a:pt x="310" y="163"/>
                </a:cubicBezTo>
                <a:cubicBezTo>
                  <a:pt x="319" y="158"/>
                  <a:pt x="326" y="151"/>
                  <a:pt x="329" y="141"/>
                </a:cubicBezTo>
                <a:cubicBezTo>
                  <a:pt x="336" y="122"/>
                  <a:pt x="326" y="100"/>
                  <a:pt x="307" y="93"/>
                </a:cubicBezTo>
                <a:cubicBezTo>
                  <a:pt x="304" y="92"/>
                  <a:pt x="301" y="91"/>
                  <a:pt x="298" y="91"/>
                </a:cubicBezTo>
                <a:cubicBezTo>
                  <a:pt x="298" y="52"/>
                  <a:pt x="298" y="52"/>
                  <a:pt x="298" y="52"/>
                </a:cubicBezTo>
                <a:cubicBezTo>
                  <a:pt x="304" y="52"/>
                  <a:pt x="310" y="48"/>
                  <a:pt x="312" y="41"/>
                </a:cubicBezTo>
                <a:cubicBezTo>
                  <a:pt x="315" y="32"/>
                  <a:pt x="311" y="22"/>
                  <a:pt x="302" y="19"/>
                </a:cubicBezTo>
                <a:close/>
                <a:moveTo>
                  <a:pt x="398" y="216"/>
                </a:moveTo>
                <a:cubicBezTo>
                  <a:pt x="407" y="219"/>
                  <a:pt x="411" y="228"/>
                  <a:pt x="408" y="236"/>
                </a:cubicBezTo>
                <a:cubicBezTo>
                  <a:pt x="405" y="244"/>
                  <a:pt x="396" y="248"/>
                  <a:pt x="388" y="245"/>
                </a:cubicBezTo>
                <a:cubicBezTo>
                  <a:pt x="380" y="242"/>
                  <a:pt x="376" y="234"/>
                  <a:pt x="378" y="225"/>
                </a:cubicBezTo>
                <a:cubicBezTo>
                  <a:pt x="381" y="217"/>
                  <a:pt x="390" y="213"/>
                  <a:pt x="398" y="216"/>
                </a:cubicBezTo>
                <a:close/>
                <a:moveTo>
                  <a:pt x="145" y="378"/>
                </a:moveTo>
                <a:cubicBezTo>
                  <a:pt x="147" y="370"/>
                  <a:pt x="156" y="366"/>
                  <a:pt x="165" y="369"/>
                </a:cubicBezTo>
                <a:cubicBezTo>
                  <a:pt x="173" y="371"/>
                  <a:pt x="177" y="380"/>
                  <a:pt x="174" y="389"/>
                </a:cubicBezTo>
                <a:cubicBezTo>
                  <a:pt x="171" y="397"/>
                  <a:pt x="162" y="401"/>
                  <a:pt x="154" y="398"/>
                </a:cubicBezTo>
                <a:cubicBezTo>
                  <a:pt x="146" y="395"/>
                  <a:pt x="142" y="386"/>
                  <a:pt x="145" y="378"/>
                </a:cubicBezTo>
                <a:close/>
                <a:moveTo>
                  <a:pt x="200" y="305"/>
                </a:moveTo>
                <a:cubicBezTo>
                  <a:pt x="205" y="290"/>
                  <a:pt x="222" y="282"/>
                  <a:pt x="237" y="288"/>
                </a:cubicBezTo>
                <a:cubicBezTo>
                  <a:pt x="252" y="293"/>
                  <a:pt x="260" y="310"/>
                  <a:pt x="254" y="325"/>
                </a:cubicBezTo>
                <a:cubicBezTo>
                  <a:pt x="249" y="340"/>
                  <a:pt x="232" y="348"/>
                  <a:pt x="217" y="342"/>
                </a:cubicBezTo>
                <a:cubicBezTo>
                  <a:pt x="202" y="337"/>
                  <a:pt x="194" y="320"/>
                  <a:pt x="200" y="305"/>
                </a:cubicBezTo>
                <a:close/>
                <a:moveTo>
                  <a:pt x="36" y="156"/>
                </a:moveTo>
                <a:cubicBezTo>
                  <a:pt x="33" y="164"/>
                  <a:pt x="24" y="168"/>
                  <a:pt x="16" y="165"/>
                </a:cubicBezTo>
                <a:cubicBezTo>
                  <a:pt x="8" y="162"/>
                  <a:pt x="4" y="153"/>
                  <a:pt x="7" y="145"/>
                </a:cubicBezTo>
                <a:cubicBezTo>
                  <a:pt x="10" y="137"/>
                  <a:pt x="19" y="133"/>
                  <a:pt x="27" y="136"/>
                </a:cubicBezTo>
                <a:cubicBezTo>
                  <a:pt x="35" y="138"/>
                  <a:pt x="39" y="147"/>
                  <a:pt x="36" y="156"/>
                </a:cubicBezTo>
                <a:close/>
                <a:moveTo>
                  <a:pt x="109" y="134"/>
                </a:moveTo>
                <a:cubicBezTo>
                  <a:pt x="125" y="139"/>
                  <a:pt x="132" y="156"/>
                  <a:pt x="127" y="171"/>
                </a:cubicBezTo>
                <a:cubicBezTo>
                  <a:pt x="122" y="186"/>
                  <a:pt x="105" y="194"/>
                  <a:pt x="90" y="189"/>
                </a:cubicBezTo>
                <a:cubicBezTo>
                  <a:pt x="75" y="183"/>
                  <a:pt x="67" y="167"/>
                  <a:pt x="72" y="151"/>
                </a:cubicBezTo>
                <a:cubicBezTo>
                  <a:pt x="78" y="136"/>
                  <a:pt x="94" y="128"/>
                  <a:pt x="109" y="134"/>
                </a:cubicBezTo>
                <a:close/>
                <a:moveTo>
                  <a:pt x="284" y="156"/>
                </a:moveTo>
                <a:cubicBezTo>
                  <a:pt x="269" y="150"/>
                  <a:pt x="261" y="134"/>
                  <a:pt x="266" y="119"/>
                </a:cubicBezTo>
                <a:cubicBezTo>
                  <a:pt x="272" y="103"/>
                  <a:pt x="289" y="96"/>
                  <a:pt x="304" y="101"/>
                </a:cubicBezTo>
                <a:cubicBezTo>
                  <a:pt x="319" y="106"/>
                  <a:pt x="327" y="123"/>
                  <a:pt x="321" y="138"/>
                </a:cubicBezTo>
                <a:cubicBezTo>
                  <a:pt x="316" y="153"/>
                  <a:pt x="299" y="161"/>
                  <a:pt x="284" y="156"/>
                </a:cubicBezTo>
                <a:close/>
                <a:moveTo>
                  <a:pt x="226" y="156"/>
                </a:moveTo>
                <a:cubicBezTo>
                  <a:pt x="217" y="153"/>
                  <a:pt x="208" y="153"/>
                  <a:pt x="199" y="155"/>
                </a:cubicBezTo>
                <a:cubicBezTo>
                  <a:pt x="192" y="134"/>
                  <a:pt x="192" y="134"/>
                  <a:pt x="192" y="134"/>
                </a:cubicBezTo>
                <a:cubicBezTo>
                  <a:pt x="199" y="131"/>
                  <a:pt x="204" y="125"/>
                  <a:pt x="207" y="117"/>
                </a:cubicBezTo>
                <a:cubicBezTo>
                  <a:pt x="207" y="116"/>
                  <a:pt x="208" y="115"/>
                  <a:pt x="208" y="113"/>
                </a:cubicBezTo>
                <a:cubicBezTo>
                  <a:pt x="256" y="125"/>
                  <a:pt x="256" y="125"/>
                  <a:pt x="256" y="125"/>
                </a:cubicBezTo>
                <a:cubicBezTo>
                  <a:pt x="255" y="142"/>
                  <a:pt x="265" y="158"/>
                  <a:pt x="281" y="164"/>
                </a:cubicBezTo>
                <a:cubicBezTo>
                  <a:pt x="288" y="166"/>
                  <a:pt x="295" y="167"/>
                  <a:pt x="301" y="165"/>
                </a:cubicBezTo>
                <a:cubicBezTo>
                  <a:pt x="300" y="205"/>
                  <a:pt x="300" y="205"/>
                  <a:pt x="300" y="205"/>
                </a:cubicBezTo>
                <a:cubicBezTo>
                  <a:pt x="291" y="206"/>
                  <a:pt x="282" y="212"/>
                  <a:pt x="278" y="220"/>
                </a:cubicBezTo>
                <a:cubicBezTo>
                  <a:pt x="256" y="213"/>
                  <a:pt x="256" y="213"/>
                  <a:pt x="256" y="213"/>
                </a:cubicBezTo>
                <a:cubicBezTo>
                  <a:pt x="262" y="189"/>
                  <a:pt x="250" y="165"/>
                  <a:pt x="226" y="156"/>
                </a:cubicBezTo>
                <a:close/>
                <a:moveTo>
                  <a:pt x="279" y="38"/>
                </a:moveTo>
                <a:cubicBezTo>
                  <a:pt x="280" y="44"/>
                  <a:pt x="284" y="49"/>
                  <a:pt x="290" y="51"/>
                </a:cubicBezTo>
                <a:cubicBezTo>
                  <a:pt x="292" y="52"/>
                  <a:pt x="293" y="52"/>
                  <a:pt x="295" y="52"/>
                </a:cubicBezTo>
                <a:cubicBezTo>
                  <a:pt x="296" y="91"/>
                  <a:pt x="296" y="91"/>
                  <a:pt x="296" y="91"/>
                </a:cubicBezTo>
                <a:cubicBezTo>
                  <a:pt x="280" y="90"/>
                  <a:pt x="264" y="100"/>
                  <a:pt x="258" y="116"/>
                </a:cubicBezTo>
                <a:cubicBezTo>
                  <a:pt x="258" y="117"/>
                  <a:pt x="257" y="119"/>
                  <a:pt x="257" y="121"/>
                </a:cubicBezTo>
                <a:cubicBezTo>
                  <a:pt x="209" y="109"/>
                  <a:pt x="209" y="109"/>
                  <a:pt x="209" y="109"/>
                </a:cubicBezTo>
                <a:cubicBezTo>
                  <a:pt x="209" y="98"/>
                  <a:pt x="203" y="87"/>
                  <a:pt x="194" y="82"/>
                </a:cubicBezTo>
                <a:cubicBezTo>
                  <a:pt x="202" y="60"/>
                  <a:pt x="202" y="60"/>
                  <a:pt x="202" y="60"/>
                </a:cubicBezTo>
                <a:cubicBezTo>
                  <a:pt x="202" y="60"/>
                  <a:pt x="202" y="60"/>
                  <a:pt x="203" y="60"/>
                </a:cubicBezTo>
                <a:cubicBezTo>
                  <a:pt x="213" y="64"/>
                  <a:pt x="223" y="59"/>
                  <a:pt x="227" y="49"/>
                </a:cubicBezTo>
                <a:cubicBezTo>
                  <a:pt x="228" y="47"/>
                  <a:pt x="228" y="44"/>
                  <a:pt x="228" y="42"/>
                </a:cubicBezTo>
                <a:lnTo>
                  <a:pt x="279" y="38"/>
                </a:lnTo>
                <a:close/>
              </a:path>
            </a:pathLst>
          </a:custGeom>
          <a:solidFill>
            <a:srgbClr val="96D75B"/>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 name="矩形 1"/>
          <p:cNvSpPr/>
          <p:nvPr/>
        </p:nvSpPr>
        <p:spPr>
          <a:xfrm>
            <a:off x="1372985" y="1160443"/>
            <a:ext cx="10805160" cy="448056"/>
          </a:xfrm>
          <a:prstGeom prst="rect">
            <a:avLst/>
          </a:prstGeom>
        </p:spPr>
        <p:txBody>
          <a:bodyPr wrap="square">
            <a:spAutoFit/>
          </a:bodyPr>
          <a:lstStyle/>
          <a:p>
            <a:pPr>
              <a:lnSpc>
                <a:spcPct val="130000"/>
              </a:lnSpc>
            </a:pPr>
            <a:r>
              <a:rPr altLang="zh-CN" lang="en-US" smtClean="0">
                <a:solidFill>
                  <a:schemeClr val="bg1"/>
                </a:solidFill>
              </a:rPr>
              <a:t>4.2 行业/职业圈子的价值传播</a:t>
            </a:r>
          </a:p>
        </p:txBody>
      </p:sp>
      <p:grpSp>
        <p:nvGrpSpPr>
          <p:cNvPr id="44" name="组合 43"/>
          <p:cNvGrpSpPr/>
          <p:nvPr/>
        </p:nvGrpSpPr>
        <p:grpSpPr>
          <a:xfrm>
            <a:off x="1479826" y="2593974"/>
            <a:ext cx="3880383" cy="485309"/>
            <a:chOff x="1601333" y="2042647"/>
            <a:chExt cx="3880383" cy="485309"/>
          </a:xfrm>
        </p:grpSpPr>
        <p:sp>
          <p:nvSpPr>
            <p:cNvPr id="45" name="剪去单角的矩形 44"/>
            <p:cNvSpPr/>
            <p:nvPr/>
          </p:nvSpPr>
          <p:spPr>
            <a:xfrm>
              <a:off x="2234548" y="2042647"/>
              <a:ext cx="3247168" cy="485308"/>
            </a:xfrm>
            <a:prstGeom prst="snip1Rect">
              <a:avLst>
                <a:gd fmla="val 24381" name="adj"/>
              </a:avLst>
            </a:prstGeom>
            <a:solidFill>
              <a:srgbClr val="86B74A"/>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1601333" y="2042648"/>
              <a:ext cx="633213" cy="485308"/>
            </a:xfrm>
            <a:prstGeom prst="rect">
              <a:avLst/>
            </a:prstGeom>
            <a:solidFill>
              <a:srgbClr val="EFF0F0"/>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tx1">
                      <a:lumMod val="65000"/>
                      <a:lumOff val="35000"/>
                    </a:schemeClr>
                  </a:solidFill>
                  <a:latin charset="0" panose="020b0604020202020204" pitchFamily="34" typeface="Arial"/>
                  <a:ea charset="-122" panose="020b0604020202020204" pitchFamily="34" typeface="Arial Unicode MS"/>
                  <a:cs charset="0" panose="020b0604020202020204" pitchFamily="34" typeface="Arial"/>
                </a:rPr>
                <a:t>5</a:t>
              </a:r>
            </a:p>
          </p:txBody>
        </p:sp>
        <p:sp>
          <p:nvSpPr>
            <p:cNvPr id="48" name="文本框 47"/>
            <p:cNvSpPr txBox="1"/>
            <p:nvPr/>
          </p:nvSpPr>
          <p:spPr>
            <a:xfrm>
              <a:off x="2360333" y="2094181"/>
              <a:ext cx="3062575" cy="396240"/>
            </a:xfrm>
            <a:prstGeom prst="rect">
              <a:avLst/>
            </a:prstGeom>
            <a:noFill/>
          </p:spPr>
          <p:txBody>
            <a:bodyPr rtlCol="0" wrap="square">
              <a:spAutoFit/>
            </a:bodyPr>
            <a:lstStyle/>
            <a:p>
              <a:r>
                <a:rPr altLang="en-US" lang="zh-CN" sz="2000">
                  <a:solidFill>
                    <a:schemeClr val="bg1"/>
                  </a:solidFill>
                </a:rPr>
                <a:t>多个渠道及传播内容交互</a:t>
              </a:r>
            </a:p>
          </p:txBody>
        </p:sp>
      </p:grpSp>
      <p:sp>
        <p:nvSpPr>
          <p:cNvPr id="14" name="Freeform 16"/>
          <p:cNvSpPr>
            <a:spLocks noChangeAspect="1"/>
          </p:cNvSpPr>
          <p:nvPr/>
        </p:nvSpPr>
        <p:spPr bwMode="auto">
          <a:xfrm>
            <a:off x="7709651" y="4351688"/>
            <a:ext cx="387592" cy="396000"/>
          </a:xfrm>
          <a:custGeom>
            <a:gdLst>
              <a:gd fmla="*/ 63 w 461" name="T0"/>
              <a:gd fmla="*/ 199 h 471" name="T1"/>
              <a:gd fmla="*/ 73 w 461" name="T2"/>
              <a:gd fmla="*/ 172 h 471" name="T3"/>
              <a:gd fmla="*/ 82 w 461" name="T4"/>
              <a:gd fmla="*/ 150 h 471" name="T5"/>
              <a:gd fmla="*/ 86 w 461" name="T6"/>
              <a:gd fmla="*/ 122 h 471" name="T7"/>
              <a:gd fmla="*/ 100 w 461" name="T8"/>
              <a:gd fmla="*/ 86 h 471" name="T9"/>
              <a:gd fmla="*/ 118 w 461" name="T10"/>
              <a:gd fmla="*/ 55 h 471" name="T11"/>
              <a:gd fmla="*/ 154 w 461" name="T12"/>
              <a:gd fmla="*/ 27 h 471" name="T13"/>
              <a:gd fmla="*/ 194 w 461" name="T14"/>
              <a:gd fmla="*/ 9 h 471" name="T15"/>
              <a:gd fmla="*/ 240 w 461" name="T16"/>
              <a:gd fmla="*/ 0 h 471" name="T17"/>
              <a:gd fmla="*/ 289 w 461" name="T18"/>
              <a:gd fmla="*/ 9 h 471" name="T19"/>
              <a:gd fmla="*/ 339 w 461" name="T20"/>
              <a:gd fmla="*/ 27 h 471" name="T21"/>
              <a:gd fmla="*/ 366 w 461" name="T22"/>
              <a:gd fmla="*/ 50 h 471" name="T23"/>
              <a:gd fmla="*/ 388 w 461" name="T24"/>
              <a:gd fmla="*/ 82 h 471" name="T25"/>
              <a:gd fmla="*/ 402 w 461" name="T26"/>
              <a:gd fmla="*/ 118 h 471" name="T27"/>
              <a:gd fmla="*/ 407 w 461" name="T28"/>
              <a:gd fmla="*/ 154 h 471" name="T29"/>
              <a:gd fmla="*/ 420 w 461" name="T30"/>
              <a:gd fmla="*/ 181 h 471" name="T31"/>
              <a:gd fmla="*/ 420 w 461" name="T32"/>
              <a:gd fmla="*/ 199 h 471" name="T33"/>
              <a:gd fmla="*/ 425 w 461" name="T34"/>
              <a:gd fmla="*/ 227 h 471" name="T35"/>
              <a:gd fmla="*/ 447 w 461" name="T36"/>
              <a:gd fmla="*/ 267 h 471" name="T37"/>
              <a:gd fmla="*/ 461 w 461" name="T38"/>
              <a:gd fmla="*/ 303 h 471" name="T39"/>
              <a:gd fmla="*/ 461 w 461" name="T40"/>
              <a:gd fmla="*/ 340 h 471" name="T41"/>
              <a:gd fmla="*/ 452 w 461" name="T42"/>
              <a:gd fmla="*/ 362 h 471" name="T43"/>
              <a:gd fmla="*/ 443 w 461" name="T44"/>
              <a:gd fmla="*/ 371 h 471" name="T45"/>
              <a:gd fmla="*/ 434 w 461" name="T46"/>
              <a:gd fmla="*/ 362 h 471" name="T47"/>
              <a:gd fmla="*/ 416 w 461" name="T48"/>
              <a:gd fmla="*/ 335 h 471" name="T49"/>
              <a:gd fmla="*/ 407 w 461" name="T50"/>
              <a:gd fmla="*/ 353 h 471" name="T51"/>
              <a:gd fmla="*/ 384 w 461" name="T52"/>
              <a:gd fmla="*/ 389 h 471" name="T53"/>
              <a:gd fmla="*/ 407 w 461" name="T54"/>
              <a:gd fmla="*/ 412 h 471" name="T55"/>
              <a:gd fmla="*/ 420 w 461" name="T56"/>
              <a:gd fmla="*/ 426 h 471" name="T57"/>
              <a:gd fmla="*/ 420 w 461" name="T58"/>
              <a:gd fmla="*/ 439 h 471" name="T59"/>
              <a:gd fmla="*/ 411 w 461" name="T60"/>
              <a:gd fmla="*/ 453 h 471" name="T61"/>
              <a:gd fmla="*/ 384 w 461" name="T62"/>
              <a:gd fmla="*/ 466 h 471" name="T63"/>
              <a:gd fmla="*/ 339 w 461" name="T64"/>
              <a:gd fmla="*/ 471 h 471" name="T65"/>
              <a:gd fmla="*/ 289 w 461" name="T66"/>
              <a:gd fmla="*/ 462 h 471" name="T67"/>
              <a:gd fmla="*/ 253 w 461" name="T68"/>
              <a:gd fmla="*/ 453 h 471" name="T69"/>
              <a:gd fmla="*/ 226 w 461" name="T70"/>
              <a:gd fmla="*/ 453 h 471" name="T71"/>
              <a:gd fmla="*/ 194 w 461" name="T72"/>
              <a:gd fmla="*/ 471 h 471" name="T73"/>
              <a:gd fmla="*/ 158 w 461" name="T74"/>
              <a:gd fmla="*/ 471 h 471" name="T75"/>
              <a:gd fmla="*/ 100 w 461" name="T76"/>
              <a:gd fmla="*/ 471 h 471" name="T77"/>
              <a:gd fmla="*/ 68 w 461" name="T78"/>
              <a:gd fmla="*/ 457 h 471" name="T79"/>
              <a:gd fmla="*/ 59 w 461" name="T80"/>
              <a:gd fmla="*/ 444 h 471" name="T81"/>
              <a:gd fmla="*/ 59 w 461" name="T82"/>
              <a:gd fmla="*/ 430 h 471" name="T83"/>
              <a:gd fmla="*/ 59 w 461" name="T84"/>
              <a:gd fmla="*/ 417 h 471" name="T85"/>
              <a:gd fmla="*/ 73 w 461" name="T86"/>
              <a:gd fmla="*/ 407 h 471" name="T87"/>
              <a:gd fmla="*/ 95 w 461" name="T88"/>
              <a:gd fmla="*/ 403 h 471" name="T89"/>
              <a:gd fmla="*/ 91 w 461" name="T90"/>
              <a:gd fmla="*/ 394 h 471" name="T91"/>
              <a:gd fmla="*/ 63 w 461" name="T92"/>
              <a:gd fmla="*/ 367 h 471" name="T93"/>
              <a:gd fmla="*/ 50 w 461" name="T94"/>
              <a:gd fmla="*/ 335 h 471" name="T95"/>
              <a:gd fmla="*/ 45 w 461" name="T96"/>
              <a:gd fmla="*/ 331 h 471" name="T97"/>
              <a:gd fmla="*/ 41 w 461" name="T98"/>
              <a:gd fmla="*/ 344 h 471" name="T99"/>
              <a:gd fmla="*/ 18 w 461" name="T100"/>
              <a:gd fmla="*/ 362 h 471" name="T101"/>
              <a:gd fmla="*/ 9 w 461" name="T102"/>
              <a:gd fmla="*/ 362 h 471" name="T103"/>
              <a:gd fmla="*/ 0 w 461" name="T104"/>
              <a:gd fmla="*/ 344 h 471" name="T105"/>
              <a:gd fmla="*/ 5 w 461" name="T106"/>
              <a:gd fmla="*/ 303 h 471" name="T107"/>
              <a:gd fmla="*/ 18 w 461" name="T108"/>
              <a:gd fmla="*/ 267 h 471" name="T109"/>
              <a:gd fmla="*/ 45 w 461" name="T110"/>
              <a:gd fmla="*/ 236 h 471" name="T111"/>
              <a:gd fmla="*/ 68 w 461" name="T112"/>
              <a:gd fmla="*/ 213 h 47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71" w="461">
                <a:moveTo>
                  <a:pt x="68" y="213"/>
                </a:moveTo>
                <a:lnTo>
                  <a:pt x="68" y="213"/>
                </a:lnTo>
                <a:lnTo>
                  <a:pt x="63" y="208"/>
                </a:lnTo>
                <a:lnTo>
                  <a:pt x="63" y="204"/>
                </a:lnTo>
                <a:lnTo>
                  <a:pt x="63" y="204"/>
                </a:lnTo>
                <a:lnTo>
                  <a:pt x="63" y="199"/>
                </a:lnTo>
                <a:lnTo>
                  <a:pt x="63" y="199"/>
                </a:lnTo>
                <a:lnTo>
                  <a:pt x="63" y="195"/>
                </a:lnTo>
                <a:lnTo>
                  <a:pt x="68" y="190"/>
                </a:lnTo>
                <a:lnTo>
                  <a:pt x="68" y="186"/>
                </a:lnTo>
                <a:lnTo>
                  <a:pt x="68" y="181"/>
                </a:lnTo>
                <a:lnTo>
                  <a:pt x="73" y="181"/>
                </a:lnTo>
                <a:lnTo>
                  <a:pt x="73" y="177"/>
                </a:lnTo>
                <a:lnTo>
                  <a:pt x="73" y="172"/>
                </a:lnTo>
                <a:lnTo>
                  <a:pt x="73" y="168"/>
                </a:lnTo>
                <a:lnTo>
                  <a:pt x="77" y="168"/>
                </a:lnTo>
                <a:lnTo>
                  <a:pt x="77" y="163"/>
                </a:lnTo>
                <a:lnTo>
                  <a:pt x="77" y="159"/>
                </a:lnTo>
                <a:lnTo>
                  <a:pt x="77" y="154"/>
                </a:lnTo>
                <a:lnTo>
                  <a:pt x="77" y="154"/>
                </a:lnTo>
                <a:lnTo>
                  <a:pt x="82" y="150"/>
                </a:lnTo>
                <a:lnTo>
                  <a:pt x="82" y="150"/>
                </a:lnTo>
                <a:lnTo>
                  <a:pt x="82" y="145"/>
                </a:lnTo>
                <a:lnTo>
                  <a:pt x="82" y="145"/>
                </a:lnTo>
                <a:lnTo>
                  <a:pt x="82" y="141"/>
                </a:lnTo>
                <a:lnTo>
                  <a:pt x="82" y="136"/>
                </a:lnTo>
                <a:lnTo>
                  <a:pt x="82" y="127"/>
                </a:lnTo>
                <a:lnTo>
                  <a:pt x="86" y="122"/>
                </a:lnTo>
                <a:lnTo>
                  <a:pt x="86" y="113"/>
                </a:lnTo>
                <a:lnTo>
                  <a:pt x="91" y="109"/>
                </a:lnTo>
                <a:lnTo>
                  <a:pt x="91" y="104"/>
                </a:lnTo>
                <a:lnTo>
                  <a:pt x="91" y="100"/>
                </a:lnTo>
                <a:lnTo>
                  <a:pt x="95" y="95"/>
                </a:lnTo>
                <a:lnTo>
                  <a:pt x="95" y="91"/>
                </a:lnTo>
                <a:lnTo>
                  <a:pt x="100" y="86"/>
                </a:lnTo>
                <a:lnTo>
                  <a:pt x="100" y="82"/>
                </a:lnTo>
                <a:lnTo>
                  <a:pt x="104" y="77"/>
                </a:lnTo>
                <a:lnTo>
                  <a:pt x="104" y="73"/>
                </a:lnTo>
                <a:lnTo>
                  <a:pt x="109" y="73"/>
                </a:lnTo>
                <a:lnTo>
                  <a:pt x="113" y="68"/>
                </a:lnTo>
                <a:lnTo>
                  <a:pt x="113" y="64"/>
                </a:lnTo>
                <a:lnTo>
                  <a:pt x="118" y="55"/>
                </a:lnTo>
                <a:lnTo>
                  <a:pt x="122" y="50"/>
                </a:lnTo>
                <a:lnTo>
                  <a:pt x="127" y="46"/>
                </a:lnTo>
                <a:lnTo>
                  <a:pt x="131" y="41"/>
                </a:lnTo>
                <a:lnTo>
                  <a:pt x="140" y="37"/>
                </a:lnTo>
                <a:lnTo>
                  <a:pt x="145" y="32"/>
                </a:lnTo>
                <a:lnTo>
                  <a:pt x="149" y="27"/>
                </a:lnTo>
                <a:lnTo>
                  <a:pt x="154" y="27"/>
                </a:lnTo>
                <a:lnTo>
                  <a:pt x="158" y="23"/>
                </a:lnTo>
                <a:lnTo>
                  <a:pt x="163" y="18"/>
                </a:lnTo>
                <a:lnTo>
                  <a:pt x="167" y="18"/>
                </a:lnTo>
                <a:lnTo>
                  <a:pt x="176" y="14"/>
                </a:lnTo>
                <a:lnTo>
                  <a:pt x="181" y="14"/>
                </a:lnTo>
                <a:lnTo>
                  <a:pt x="185" y="9"/>
                </a:lnTo>
                <a:lnTo>
                  <a:pt x="194" y="9"/>
                </a:lnTo>
                <a:lnTo>
                  <a:pt x="199" y="5"/>
                </a:lnTo>
                <a:lnTo>
                  <a:pt x="208" y="5"/>
                </a:lnTo>
                <a:lnTo>
                  <a:pt x="212" y="5"/>
                </a:lnTo>
                <a:lnTo>
                  <a:pt x="221" y="5"/>
                </a:lnTo>
                <a:lnTo>
                  <a:pt x="226" y="0"/>
                </a:lnTo>
                <a:lnTo>
                  <a:pt x="235" y="0"/>
                </a:lnTo>
                <a:lnTo>
                  <a:pt x="240" y="0"/>
                </a:lnTo>
                <a:lnTo>
                  <a:pt x="249" y="0"/>
                </a:lnTo>
                <a:lnTo>
                  <a:pt x="253" y="0"/>
                </a:lnTo>
                <a:lnTo>
                  <a:pt x="262" y="5"/>
                </a:lnTo>
                <a:lnTo>
                  <a:pt x="271" y="5"/>
                </a:lnTo>
                <a:lnTo>
                  <a:pt x="276" y="5"/>
                </a:lnTo>
                <a:lnTo>
                  <a:pt x="285" y="5"/>
                </a:lnTo>
                <a:lnTo>
                  <a:pt x="289" y="9"/>
                </a:lnTo>
                <a:lnTo>
                  <a:pt x="298" y="9"/>
                </a:lnTo>
                <a:lnTo>
                  <a:pt x="303" y="9"/>
                </a:lnTo>
                <a:lnTo>
                  <a:pt x="312" y="14"/>
                </a:lnTo>
                <a:lnTo>
                  <a:pt x="316" y="18"/>
                </a:lnTo>
                <a:lnTo>
                  <a:pt x="325" y="18"/>
                </a:lnTo>
                <a:lnTo>
                  <a:pt x="330" y="23"/>
                </a:lnTo>
                <a:lnTo>
                  <a:pt x="339" y="27"/>
                </a:lnTo>
                <a:lnTo>
                  <a:pt x="343" y="32"/>
                </a:lnTo>
                <a:lnTo>
                  <a:pt x="348" y="32"/>
                </a:lnTo>
                <a:lnTo>
                  <a:pt x="352" y="37"/>
                </a:lnTo>
                <a:lnTo>
                  <a:pt x="352" y="37"/>
                </a:lnTo>
                <a:lnTo>
                  <a:pt x="357" y="41"/>
                </a:lnTo>
                <a:lnTo>
                  <a:pt x="361" y="46"/>
                </a:lnTo>
                <a:lnTo>
                  <a:pt x="366" y="50"/>
                </a:lnTo>
                <a:lnTo>
                  <a:pt x="370" y="55"/>
                </a:lnTo>
                <a:lnTo>
                  <a:pt x="375" y="59"/>
                </a:lnTo>
                <a:lnTo>
                  <a:pt x="375" y="64"/>
                </a:lnTo>
                <a:lnTo>
                  <a:pt x="379" y="68"/>
                </a:lnTo>
                <a:lnTo>
                  <a:pt x="384" y="73"/>
                </a:lnTo>
                <a:lnTo>
                  <a:pt x="384" y="77"/>
                </a:lnTo>
                <a:lnTo>
                  <a:pt x="388" y="82"/>
                </a:lnTo>
                <a:lnTo>
                  <a:pt x="393" y="91"/>
                </a:lnTo>
                <a:lnTo>
                  <a:pt x="393" y="95"/>
                </a:lnTo>
                <a:lnTo>
                  <a:pt x="393" y="100"/>
                </a:lnTo>
                <a:lnTo>
                  <a:pt x="398" y="104"/>
                </a:lnTo>
                <a:lnTo>
                  <a:pt x="398" y="109"/>
                </a:lnTo>
                <a:lnTo>
                  <a:pt x="398" y="113"/>
                </a:lnTo>
                <a:lnTo>
                  <a:pt x="402" y="118"/>
                </a:lnTo>
                <a:lnTo>
                  <a:pt x="402" y="122"/>
                </a:lnTo>
                <a:lnTo>
                  <a:pt x="402" y="132"/>
                </a:lnTo>
                <a:lnTo>
                  <a:pt x="402" y="141"/>
                </a:lnTo>
                <a:lnTo>
                  <a:pt x="407" y="145"/>
                </a:lnTo>
                <a:lnTo>
                  <a:pt x="407" y="154"/>
                </a:lnTo>
                <a:lnTo>
                  <a:pt x="407" y="154"/>
                </a:lnTo>
                <a:lnTo>
                  <a:pt x="407" y="154"/>
                </a:lnTo>
                <a:lnTo>
                  <a:pt x="411" y="159"/>
                </a:lnTo>
                <a:lnTo>
                  <a:pt x="411" y="163"/>
                </a:lnTo>
                <a:lnTo>
                  <a:pt x="416" y="168"/>
                </a:lnTo>
                <a:lnTo>
                  <a:pt x="416" y="168"/>
                </a:lnTo>
                <a:lnTo>
                  <a:pt x="416" y="172"/>
                </a:lnTo>
                <a:lnTo>
                  <a:pt x="420" y="177"/>
                </a:lnTo>
                <a:lnTo>
                  <a:pt x="420" y="181"/>
                </a:lnTo>
                <a:lnTo>
                  <a:pt x="420" y="186"/>
                </a:lnTo>
                <a:lnTo>
                  <a:pt x="420" y="186"/>
                </a:lnTo>
                <a:lnTo>
                  <a:pt x="420" y="190"/>
                </a:lnTo>
                <a:lnTo>
                  <a:pt x="420" y="195"/>
                </a:lnTo>
                <a:lnTo>
                  <a:pt x="420" y="195"/>
                </a:lnTo>
                <a:lnTo>
                  <a:pt x="420" y="199"/>
                </a:lnTo>
                <a:lnTo>
                  <a:pt x="420" y="199"/>
                </a:lnTo>
                <a:lnTo>
                  <a:pt x="420" y="208"/>
                </a:lnTo>
                <a:lnTo>
                  <a:pt x="416" y="208"/>
                </a:lnTo>
                <a:lnTo>
                  <a:pt x="416" y="213"/>
                </a:lnTo>
                <a:lnTo>
                  <a:pt x="416" y="213"/>
                </a:lnTo>
                <a:lnTo>
                  <a:pt x="416" y="213"/>
                </a:lnTo>
                <a:lnTo>
                  <a:pt x="420" y="217"/>
                </a:lnTo>
                <a:lnTo>
                  <a:pt x="425" y="227"/>
                </a:lnTo>
                <a:lnTo>
                  <a:pt x="429" y="231"/>
                </a:lnTo>
                <a:lnTo>
                  <a:pt x="434" y="236"/>
                </a:lnTo>
                <a:lnTo>
                  <a:pt x="434" y="245"/>
                </a:lnTo>
                <a:lnTo>
                  <a:pt x="438" y="249"/>
                </a:lnTo>
                <a:lnTo>
                  <a:pt x="443" y="254"/>
                </a:lnTo>
                <a:lnTo>
                  <a:pt x="443" y="263"/>
                </a:lnTo>
                <a:lnTo>
                  <a:pt x="447" y="267"/>
                </a:lnTo>
                <a:lnTo>
                  <a:pt x="452" y="272"/>
                </a:lnTo>
                <a:lnTo>
                  <a:pt x="452" y="276"/>
                </a:lnTo>
                <a:lnTo>
                  <a:pt x="452" y="281"/>
                </a:lnTo>
                <a:lnTo>
                  <a:pt x="456" y="285"/>
                </a:lnTo>
                <a:lnTo>
                  <a:pt x="456" y="290"/>
                </a:lnTo>
                <a:lnTo>
                  <a:pt x="456" y="294"/>
                </a:lnTo>
                <a:lnTo>
                  <a:pt x="461" y="303"/>
                </a:lnTo>
                <a:lnTo>
                  <a:pt x="461" y="312"/>
                </a:lnTo>
                <a:lnTo>
                  <a:pt x="461" y="322"/>
                </a:lnTo>
                <a:lnTo>
                  <a:pt x="461" y="326"/>
                </a:lnTo>
                <a:lnTo>
                  <a:pt x="461" y="326"/>
                </a:lnTo>
                <a:lnTo>
                  <a:pt x="461" y="331"/>
                </a:lnTo>
                <a:lnTo>
                  <a:pt x="461" y="335"/>
                </a:lnTo>
                <a:lnTo>
                  <a:pt x="461" y="340"/>
                </a:lnTo>
                <a:lnTo>
                  <a:pt x="456" y="349"/>
                </a:lnTo>
                <a:lnTo>
                  <a:pt x="456" y="353"/>
                </a:lnTo>
                <a:lnTo>
                  <a:pt x="456" y="353"/>
                </a:lnTo>
                <a:lnTo>
                  <a:pt x="456" y="358"/>
                </a:lnTo>
                <a:lnTo>
                  <a:pt x="452" y="358"/>
                </a:lnTo>
                <a:lnTo>
                  <a:pt x="452" y="362"/>
                </a:lnTo>
                <a:lnTo>
                  <a:pt x="452" y="362"/>
                </a:lnTo>
                <a:lnTo>
                  <a:pt x="452" y="362"/>
                </a:lnTo>
                <a:lnTo>
                  <a:pt x="447" y="367"/>
                </a:lnTo>
                <a:lnTo>
                  <a:pt x="447" y="367"/>
                </a:lnTo>
                <a:lnTo>
                  <a:pt x="447" y="367"/>
                </a:lnTo>
                <a:lnTo>
                  <a:pt x="443" y="367"/>
                </a:lnTo>
                <a:lnTo>
                  <a:pt x="443" y="371"/>
                </a:lnTo>
                <a:lnTo>
                  <a:pt x="443" y="371"/>
                </a:lnTo>
                <a:lnTo>
                  <a:pt x="443" y="371"/>
                </a:lnTo>
                <a:lnTo>
                  <a:pt x="438" y="367"/>
                </a:lnTo>
                <a:lnTo>
                  <a:pt x="438" y="367"/>
                </a:lnTo>
                <a:lnTo>
                  <a:pt x="434" y="367"/>
                </a:lnTo>
                <a:lnTo>
                  <a:pt x="434" y="367"/>
                </a:lnTo>
                <a:lnTo>
                  <a:pt x="434" y="367"/>
                </a:lnTo>
                <a:lnTo>
                  <a:pt x="434" y="362"/>
                </a:lnTo>
                <a:lnTo>
                  <a:pt x="429" y="362"/>
                </a:lnTo>
                <a:lnTo>
                  <a:pt x="429" y="358"/>
                </a:lnTo>
                <a:lnTo>
                  <a:pt x="425" y="353"/>
                </a:lnTo>
                <a:lnTo>
                  <a:pt x="425" y="353"/>
                </a:lnTo>
                <a:lnTo>
                  <a:pt x="420" y="349"/>
                </a:lnTo>
                <a:lnTo>
                  <a:pt x="420" y="344"/>
                </a:lnTo>
                <a:lnTo>
                  <a:pt x="416" y="335"/>
                </a:lnTo>
                <a:lnTo>
                  <a:pt x="416" y="335"/>
                </a:lnTo>
                <a:lnTo>
                  <a:pt x="416" y="335"/>
                </a:lnTo>
                <a:lnTo>
                  <a:pt x="416" y="340"/>
                </a:lnTo>
                <a:lnTo>
                  <a:pt x="416" y="340"/>
                </a:lnTo>
                <a:lnTo>
                  <a:pt x="411" y="340"/>
                </a:lnTo>
                <a:lnTo>
                  <a:pt x="411" y="349"/>
                </a:lnTo>
                <a:lnTo>
                  <a:pt x="407" y="353"/>
                </a:lnTo>
                <a:lnTo>
                  <a:pt x="402" y="367"/>
                </a:lnTo>
                <a:lnTo>
                  <a:pt x="402" y="371"/>
                </a:lnTo>
                <a:lnTo>
                  <a:pt x="398" y="376"/>
                </a:lnTo>
                <a:lnTo>
                  <a:pt x="393" y="380"/>
                </a:lnTo>
                <a:lnTo>
                  <a:pt x="388" y="385"/>
                </a:lnTo>
                <a:lnTo>
                  <a:pt x="388" y="389"/>
                </a:lnTo>
                <a:lnTo>
                  <a:pt x="384" y="389"/>
                </a:lnTo>
                <a:lnTo>
                  <a:pt x="379" y="398"/>
                </a:lnTo>
                <a:lnTo>
                  <a:pt x="379" y="398"/>
                </a:lnTo>
                <a:lnTo>
                  <a:pt x="379" y="398"/>
                </a:lnTo>
                <a:lnTo>
                  <a:pt x="384" y="398"/>
                </a:lnTo>
                <a:lnTo>
                  <a:pt x="393" y="403"/>
                </a:lnTo>
                <a:lnTo>
                  <a:pt x="402" y="407"/>
                </a:lnTo>
                <a:lnTo>
                  <a:pt x="407" y="412"/>
                </a:lnTo>
                <a:lnTo>
                  <a:pt x="411" y="412"/>
                </a:lnTo>
                <a:lnTo>
                  <a:pt x="416" y="417"/>
                </a:lnTo>
                <a:lnTo>
                  <a:pt x="416" y="421"/>
                </a:lnTo>
                <a:lnTo>
                  <a:pt x="416" y="421"/>
                </a:lnTo>
                <a:lnTo>
                  <a:pt x="420" y="426"/>
                </a:lnTo>
                <a:lnTo>
                  <a:pt x="420" y="426"/>
                </a:lnTo>
                <a:lnTo>
                  <a:pt x="420" y="426"/>
                </a:lnTo>
                <a:lnTo>
                  <a:pt x="420" y="430"/>
                </a:lnTo>
                <a:lnTo>
                  <a:pt x="425" y="430"/>
                </a:lnTo>
                <a:lnTo>
                  <a:pt x="425" y="435"/>
                </a:lnTo>
                <a:lnTo>
                  <a:pt x="425" y="435"/>
                </a:lnTo>
                <a:lnTo>
                  <a:pt x="425" y="439"/>
                </a:lnTo>
                <a:lnTo>
                  <a:pt x="420" y="439"/>
                </a:lnTo>
                <a:lnTo>
                  <a:pt x="420" y="439"/>
                </a:lnTo>
                <a:lnTo>
                  <a:pt x="420" y="444"/>
                </a:lnTo>
                <a:lnTo>
                  <a:pt x="420" y="444"/>
                </a:lnTo>
                <a:lnTo>
                  <a:pt x="420" y="448"/>
                </a:lnTo>
                <a:lnTo>
                  <a:pt x="416" y="448"/>
                </a:lnTo>
                <a:lnTo>
                  <a:pt x="416" y="453"/>
                </a:lnTo>
                <a:lnTo>
                  <a:pt x="416" y="453"/>
                </a:lnTo>
                <a:lnTo>
                  <a:pt x="411" y="453"/>
                </a:lnTo>
                <a:lnTo>
                  <a:pt x="407" y="457"/>
                </a:lnTo>
                <a:lnTo>
                  <a:pt x="402" y="457"/>
                </a:lnTo>
                <a:lnTo>
                  <a:pt x="398" y="462"/>
                </a:lnTo>
                <a:lnTo>
                  <a:pt x="393" y="462"/>
                </a:lnTo>
                <a:lnTo>
                  <a:pt x="393" y="462"/>
                </a:lnTo>
                <a:lnTo>
                  <a:pt x="388" y="462"/>
                </a:lnTo>
                <a:lnTo>
                  <a:pt x="384" y="466"/>
                </a:lnTo>
                <a:lnTo>
                  <a:pt x="379" y="466"/>
                </a:lnTo>
                <a:lnTo>
                  <a:pt x="375" y="466"/>
                </a:lnTo>
                <a:lnTo>
                  <a:pt x="366" y="466"/>
                </a:lnTo>
                <a:lnTo>
                  <a:pt x="361" y="466"/>
                </a:lnTo>
                <a:lnTo>
                  <a:pt x="352" y="471"/>
                </a:lnTo>
                <a:lnTo>
                  <a:pt x="348" y="471"/>
                </a:lnTo>
                <a:lnTo>
                  <a:pt x="339" y="471"/>
                </a:lnTo>
                <a:lnTo>
                  <a:pt x="334" y="471"/>
                </a:lnTo>
                <a:lnTo>
                  <a:pt x="325" y="471"/>
                </a:lnTo>
                <a:lnTo>
                  <a:pt x="321" y="466"/>
                </a:lnTo>
                <a:lnTo>
                  <a:pt x="312" y="466"/>
                </a:lnTo>
                <a:lnTo>
                  <a:pt x="307" y="466"/>
                </a:lnTo>
                <a:lnTo>
                  <a:pt x="298" y="466"/>
                </a:lnTo>
                <a:lnTo>
                  <a:pt x="289" y="462"/>
                </a:lnTo>
                <a:lnTo>
                  <a:pt x="285" y="462"/>
                </a:lnTo>
                <a:lnTo>
                  <a:pt x="276" y="462"/>
                </a:lnTo>
                <a:lnTo>
                  <a:pt x="271" y="457"/>
                </a:lnTo>
                <a:lnTo>
                  <a:pt x="262" y="457"/>
                </a:lnTo>
                <a:lnTo>
                  <a:pt x="258" y="453"/>
                </a:lnTo>
                <a:lnTo>
                  <a:pt x="253" y="453"/>
                </a:lnTo>
                <a:lnTo>
                  <a:pt x="253" y="453"/>
                </a:lnTo>
                <a:lnTo>
                  <a:pt x="253" y="453"/>
                </a:lnTo>
                <a:lnTo>
                  <a:pt x="249" y="453"/>
                </a:lnTo>
                <a:lnTo>
                  <a:pt x="244" y="453"/>
                </a:lnTo>
                <a:lnTo>
                  <a:pt x="240" y="453"/>
                </a:lnTo>
                <a:lnTo>
                  <a:pt x="235" y="453"/>
                </a:lnTo>
                <a:lnTo>
                  <a:pt x="230" y="448"/>
                </a:lnTo>
                <a:lnTo>
                  <a:pt x="226" y="453"/>
                </a:lnTo>
                <a:lnTo>
                  <a:pt x="221" y="457"/>
                </a:lnTo>
                <a:lnTo>
                  <a:pt x="217" y="457"/>
                </a:lnTo>
                <a:lnTo>
                  <a:pt x="212" y="462"/>
                </a:lnTo>
                <a:lnTo>
                  <a:pt x="208" y="462"/>
                </a:lnTo>
                <a:lnTo>
                  <a:pt x="203" y="466"/>
                </a:lnTo>
                <a:lnTo>
                  <a:pt x="199" y="466"/>
                </a:lnTo>
                <a:lnTo>
                  <a:pt x="194" y="471"/>
                </a:lnTo>
                <a:lnTo>
                  <a:pt x="190" y="471"/>
                </a:lnTo>
                <a:lnTo>
                  <a:pt x="181" y="471"/>
                </a:lnTo>
                <a:lnTo>
                  <a:pt x="176" y="471"/>
                </a:lnTo>
                <a:lnTo>
                  <a:pt x="172" y="471"/>
                </a:lnTo>
                <a:lnTo>
                  <a:pt x="167" y="471"/>
                </a:lnTo>
                <a:lnTo>
                  <a:pt x="163" y="471"/>
                </a:lnTo>
                <a:lnTo>
                  <a:pt x="158" y="471"/>
                </a:lnTo>
                <a:lnTo>
                  <a:pt x="154" y="471"/>
                </a:lnTo>
                <a:lnTo>
                  <a:pt x="140" y="471"/>
                </a:lnTo>
                <a:lnTo>
                  <a:pt x="131" y="471"/>
                </a:lnTo>
                <a:lnTo>
                  <a:pt x="118" y="471"/>
                </a:lnTo>
                <a:lnTo>
                  <a:pt x="113" y="471"/>
                </a:lnTo>
                <a:lnTo>
                  <a:pt x="109" y="471"/>
                </a:lnTo>
                <a:lnTo>
                  <a:pt x="100" y="471"/>
                </a:lnTo>
                <a:lnTo>
                  <a:pt x="95" y="466"/>
                </a:lnTo>
                <a:lnTo>
                  <a:pt x="91" y="466"/>
                </a:lnTo>
                <a:lnTo>
                  <a:pt x="86" y="466"/>
                </a:lnTo>
                <a:lnTo>
                  <a:pt x="82" y="462"/>
                </a:lnTo>
                <a:lnTo>
                  <a:pt x="77" y="462"/>
                </a:lnTo>
                <a:lnTo>
                  <a:pt x="73" y="457"/>
                </a:lnTo>
                <a:lnTo>
                  <a:pt x="68" y="457"/>
                </a:lnTo>
                <a:lnTo>
                  <a:pt x="63" y="453"/>
                </a:lnTo>
                <a:lnTo>
                  <a:pt x="63" y="453"/>
                </a:lnTo>
                <a:lnTo>
                  <a:pt x="63" y="453"/>
                </a:lnTo>
                <a:lnTo>
                  <a:pt x="59" y="448"/>
                </a:lnTo>
                <a:lnTo>
                  <a:pt x="59" y="448"/>
                </a:lnTo>
                <a:lnTo>
                  <a:pt x="59" y="448"/>
                </a:lnTo>
                <a:lnTo>
                  <a:pt x="59" y="444"/>
                </a:lnTo>
                <a:lnTo>
                  <a:pt x="59" y="444"/>
                </a:lnTo>
                <a:lnTo>
                  <a:pt x="54" y="439"/>
                </a:lnTo>
                <a:lnTo>
                  <a:pt x="54" y="439"/>
                </a:lnTo>
                <a:lnTo>
                  <a:pt x="54" y="439"/>
                </a:lnTo>
                <a:lnTo>
                  <a:pt x="54" y="435"/>
                </a:lnTo>
                <a:lnTo>
                  <a:pt x="54" y="435"/>
                </a:lnTo>
                <a:lnTo>
                  <a:pt x="59" y="430"/>
                </a:lnTo>
                <a:lnTo>
                  <a:pt x="59" y="430"/>
                </a:lnTo>
                <a:lnTo>
                  <a:pt x="59" y="426"/>
                </a:lnTo>
                <a:lnTo>
                  <a:pt x="59" y="426"/>
                </a:lnTo>
                <a:lnTo>
                  <a:pt x="59" y="421"/>
                </a:lnTo>
                <a:lnTo>
                  <a:pt x="59" y="421"/>
                </a:lnTo>
                <a:lnTo>
                  <a:pt x="59" y="417"/>
                </a:lnTo>
                <a:lnTo>
                  <a:pt x="59" y="417"/>
                </a:lnTo>
                <a:lnTo>
                  <a:pt x="63" y="417"/>
                </a:lnTo>
                <a:lnTo>
                  <a:pt x="63" y="412"/>
                </a:lnTo>
                <a:lnTo>
                  <a:pt x="68" y="412"/>
                </a:lnTo>
                <a:lnTo>
                  <a:pt x="68" y="412"/>
                </a:lnTo>
                <a:lnTo>
                  <a:pt x="68" y="407"/>
                </a:lnTo>
                <a:lnTo>
                  <a:pt x="73" y="407"/>
                </a:lnTo>
                <a:lnTo>
                  <a:pt x="73" y="407"/>
                </a:lnTo>
                <a:lnTo>
                  <a:pt x="77" y="407"/>
                </a:lnTo>
                <a:lnTo>
                  <a:pt x="77" y="403"/>
                </a:lnTo>
                <a:lnTo>
                  <a:pt x="82" y="403"/>
                </a:lnTo>
                <a:lnTo>
                  <a:pt x="86" y="403"/>
                </a:lnTo>
                <a:lnTo>
                  <a:pt x="86" y="403"/>
                </a:lnTo>
                <a:lnTo>
                  <a:pt x="91" y="403"/>
                </a:lnTo>
                <a:lnTo>
                  <a:pt x="95" y="403"/>
                </a:lnTo>
                <a:lnTo>
                  <a:pt x="95" y="403"/>
                </a:lnTo>
                <a:lnTo>
                  <a:pt x="95" y="403"/>
                </a:lnTo>
                <a:lnTo>
                  <a:pt x="95" y="403"/>
                </a:lnTo>
                <a:lnTo>
                  <a:pt x="95" y="398"/>
                </a:lnTo>
                <a:lnTo>
                  <a:pt x="95" y="398"/>
                </a:lnTo>
                <a:lnTo>
                  <a:pt x="95" y="398"/>
                </a:lnTo>
                <a:lnTo>
                  <a:pt x="91" y="394"/>
                </a:lnTo>
                <a:lnTo>
                  <a:pt x="86" y="389"/>
                </a:lnTo>
                <a:lnTo>
                  <a:pt x="82" y="389"/>
                </a:lnTo>
                <a:lnTo>
                  <a:pt x="77" y="385"/>
                </a:lnTo>
                <a:lnTo>
                  <a:pt x="73" y="380"/>
                </a:lnTo>
                <a:lnTo>
                  <a:pt x="68" y="371"/>
                </a:lnTo>
                <a:lnTo>
                  <a:pt x="68" y="371"/>
                </a:lnTo>
                <a:lnTo>
                  <a:pt x="63" y="367"/>
                </a:lnTo>
                <a:lnTo>
                  <a:pt x="63" y="362"/>
                </a:lnTo>
                <a:lnTo>
                  <a:pt x="59" y="358"/>
                </a:lnTo>
                <a:lnTo>
                  <a:pt x="59" y="353"/>
                </a:lnTo>
                <a:lnTo>
                  <a:pt x="54" y="349"/>
                </a:lnTo>
                <a:lnTo>
                  <a:pt x="54" y="344"/>
                </a:lnTo>
                <a:lnTo>
                  <a:pt x="50" y="340"/>
                </a:lnTo>
                <a:lnTo>
                  <a:pt x="50" y="335"/>
                </a:lnTo>
                <a:lnTo>
                  <a:pt x="50" y="331"/>
                </a:lnTo>
                <a:lnTo>
                  <a:pt x="50" y="331"/>
                </a:lnTo>
                <a:lnTo>
                  <a:pt x="50" y="331"/>
                </a:lnTo>
                <a:lnTo>
                  <a:pt x="50" y="331"/>
                </a:lnTo>
                <a:lnTo>
                  <a:pt x="50" y="331"/>
                </a:lnTo>
                <a:lnTo>
                  <a:pt x="45" y="331"/>
                </a:lnTo>
                <a:lnTo>
                  <a:pt x="45" y="331"/>
                </a:lnTo>
                <a:lnTo>
                  <a:pt x="45" y="331"/>
                </a:lnTo>
                <a:lnTo>
                  <a:pt x="45" y="335"/>
                </a:lnTo>
                <a:lnTo>
                  <a:pt x="45" y="335"/>
                </a:lnTo>
                <a:lnTo>
                  <a:pt x="45" y="335"/>
                </a:lnTo>
                <a:lnTo>
                  <a:pt x="41" y="340"/>
                </a:lnTo>
                <a:lnTo>
                  <a:pt x="41" y="344"/>
                </a:lnTo>
                <a:lnTo>
                  <a:pt x="41" y="344"/>
                </a:lnTo>
                <a:lnTo>
                  <a:pt x="36" y="349"/>
                </a:lnTo>
                <a:lnTo>
                  <a:pt x="36" y="349"/>
                </a:lnTo>
                <a:lnTo>
                  <a:pt x="32" y="353"/>
                </a:lnTo>
                <a:lnTo>
                  <a:pt x="27" y="358"/>
                </a:lnTo>
                <a:lnTo>
                  <a:pt x="27" y="358"/>
                </a:lnTo>
                <a:lnTo>
                  <a:pt x="23" y="362"/>
                </a:lnTo>
                <a:lnTo>
                  <a:pt x="18" y="362"/>
                </a:lnTo>
                <a:lnTo>
                  <a:pt x="18" y="362"/>
                </a:lnTo>
                <a:lnTo>
                  <a:pt x="14" y="362"/>
                </a:lnTo>
                <a:lnTo>
                  <a:pt x="9" y="367"/>
                </a:lnTo>
                <a:lnTo>
                  <a:pt x="9" y="367"/>
                </a:lnTo>
                <a:lnTo>
                  <a:pt x="9" y="367"/>
                </a:lnTo>
                <a:lnTo>
                  <a:pt x="9" y="362"/>
                </a:lnTo>
                <a:lnTo>
                  <a:pt x="9" y="362"/>
                </a:lnTo>
                <a:lnTo>
                  <a:pt x="5" y="362"/>
                </a:lnTo>
                <a:lnTo>
                  <a:pt x="5" y="358"/>
                </a:lnTo>
                <a:lnTo>
                  <a:pt x="5" y="358"/>
                </a:lnTo>
                <a:lnTo>
                  <a:pt x="5" y="353"/>
                </a:lnTo>
                <a:lnTo>
                  <a:pt x="5" y="353"/>
                </a:lnTo>
                <a:lnTo>
                  <a:pt x="5" y="349"/>
                </a:lnTo>
                <a:lnTo>
                  <a:pt x="0" y="344"/>
                </a:lnTo>
                <a:lnTo>
                  <a:pt x="0" y="340"/>
                </a:lnTo>
                <a:lnTo>
                  <a:pt x="0" y="335"/>
                </a:lnTo>
                <a:lnTo>
                  <a:pt x="0" y="326"/>
                </a:lnTo>
                <a:lnTo>
                  <a:pt x="0" y="317"/>
                </a:lnTo>
                <a:lnTo>
                  <a:pt x="0" y="312"/>
                </a:lnTo>
                <a:lnTo>
                  <a:pt x="5" y="308"/>
                </a:lnTo>
                <a:lnTo>
                  <a:pt x="5" y="303"/>
                </a:lnTo>
                <a:lnTo>
                  <a:pt x="5" y="299"/>
                </a:lnTo>
                <a:lnTo>
                  <a:pt x="5" y="294"/>
                </a:lnTo>
                <a:lnTo>
                  <a:pt x="9" y="290"/>
                </a:lnTo>
                <a:lnTo>
                  <a:pt x="9" y="285"/>
                </a:lnTo>
                <a:lnTo>
                  <a:pt x="14" y="281"/>
                </a:lnTo>
                <a:lnTo>
                  <a:pt x="14" y="276"/>
                </a:lnTo>
                <a:lnTo>
                  <a:pt x="18" y="267"/>
                </a:lnTo>
                <a:lnTo>
                  <a:pt x="18" y="263"/>
                </a:lnTo>
                <a:lnTo>
                  <a:pt x="23" y="258"/>
                </a:lnTo>
                <a:lnTo>
                  <a:pt x="27" y="254"/>
                </a:lnTo>
                <a:lnTo>
                  <a:pt x="32" y="249"/>
                </a:lnTo>
                <a:lnTo>
                  <a:pt x="36" y="245"/>
                </a:lnTo>
                <a:lnTo>
                  <a:pt x="41" y="240"/>
                </a:lnTo>
                <a:lnTo>
                  <a:pt x="45" y="236"/>
                </a:lnTo>
                <a:lnTo>
                  <a:pt x="45" y="231"/>
                </a:lnTo>
                <a:lnTo>
                  <a:pt x="50" y="231"/>
                </a:lnTo>
                <a:lnTo>
                  <a:pt x="50" y="227"/>
                </a:lnTo>
                <a:lnTo>
                  <a:pt x="54" y="222"/>
                </a:lnTo>
                <a:lnTo>
                  <a:pt x="59" y="217"/>
                </a:lnTo>
                <a:lnTo>
                  <a:pt x="63" y="213"/>
                </a:lnTo>
                <a:lnTo>
                  <a:pt x="68" y="213"/>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srgbClr val="96D75B"/>
              </a:solidFill>
            </a:endParaRPr>
          </a:p>
        </p:txBody>
      </p:sp>
      <p:grpSp>
        <p:nvGrpSpPr>
          <p:cNvPr id="15" name="组合 14"/>
          <p:cNvGrpSpPr/>
          <p:nvPr/>
        </p:nvGrpSpPr>
        <p:grpSpPr>
          <a:xfrm>
            <a:off x="8547520" y="3613548"/>
            <a:ext cx="857974" cy="699145"/>
            <a:chOff x="7342981" y="642937"/>
            <a:chExt cx="917575" cy="747713"/>
          </a:xfrm>
          <a:solidFill>
            <a:schemeClr val="bg1"/>
          </a:solidFill>
        </p:grpSpPr>
        <p:sp>
          <p:nvSpPr>
            <p:cNvPr id="16" name="Freeform 21"/>
            <p:cNvSpPr>
              <a:spLocks noEditPoints="1"/>
            </p:cNvSpPr>
            <p:nvPr/>
          </p:nvSpPr>
          <p:spPr bwMode="auto">
            <a:xfrm>
              <a:off x="7342981" y="642937"/>
              <a:ext cx="652462" cy="596900"/>
            </a:xfrm>
            <a:custGeom>
              <a:gdLst>
                <a:gd fmla="*/ 87 w 91" name="T0"/>
                <a:gd fmla="*/ 32 h 83" name="T1"/>
                <a:gd fmla="*/ 91 w 91" name="T2"/>
                <a:gd fmla="*/ 32 h 83" name="T3"/>
                <a:gd fmla="*/ 45 w 91" name="T4"/>
                <a:gd fmla="*/ 0 h 83" name="T5"/>
                <a:gd fmla="*/ 0 w 91" name="T6"/>
                <a:gd fmla="*/ 39 h 83" name="T7"/>
                <a:gd fmla="*/ 18 w 91" name="T8"/>
                <a:gd fmla="*/ 69 h 83" name="T9"/>
                <a:gd fmla="*/ 14 w 91" name="T10"/>
                <a:gd fmla="*/ 83 h 83" name="T11"/>
                <a:gd fmla="*/ 30 w 91" name="T12"/>
                <a:gd fmla="*/ 75 h 83" name="T13"/>
                <a:gd fmla="*/ 45 w 91" name="T14"/>
                <a:gd fmla="*/ 77 h 83" name="T15"/>
                <a:gd fmla="*/ 50 w 91" name="T16"/>
                <a:gd fmla="*/ 77 h 83" name="T17"/>
                <a:gd fmla="*/ 48 w 91" name="T18"/>
                <a:gd fmla="*/ 67 h 83" name="T19"/>
                <a:gd fmla="*/ 87 w 91" name="T20"/>
                <a:gd fmla="*/ 32 h 83" name="T21"/>
                <a:gd fmla="*/ 62 w 91" name="T22"/>
                <a:gd fmla="*/ 19 h 83" name="T23"/>
                <a:gd fmla="*/ 68 w 91" name="T24"/>
                <a:gd fmla="*/ 25 h 83" name="T25"/>
                <a:gd fmla="*/ 62 w 91" name="T26"/>
                <a:gd fmla="*/ 31 h 83" name="T27"/>
                <a:gd fmla="*/ 56 w 91" name="T28"/>
                <a:gd fmla="*/ 25 h 83" name="T29"/>
                <a:gd fmla="*/ 62 w 91" name="T30"/>
                <a:gd fmla="*/ 19 h 83" name="T31"/>
                <a:gd fmla="*/ 31 w 91" name="T32"/>
                <a:gd fmla="*/ 31 h 83" name="T33"/>
                <a:gd fmla="*/ 24 w 91" name="T34"/>
                <a:gd fmla="*/ 25 h 83" name="T35"/>
                <a:gd fmla="*/ 31 w 91" name="T36"/>
                <a:gd fmla="*/ 19 h 83" name="T37"/>
                <a:gd fmla="*/ 36 w 91" name="T38"/>
                <a:gd fmla="*/ 25 h 83" name="T39"/>
                <a:gd fmla="*/ 31 w 91" name="T40"/>
                <a:gd fmla="*/ 31 h 8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3" w="91">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6D75B"/>
                </a:solidFill>
              </a:endParaRPr>
            </a:p>
          </p:txBody>
        </p:sp>
        <p:sp>
          <p:nvSpPr>
            <p:cNvPr id="17" name="Freeform 22"/>
            <p:cNvSpPr>
              <a:spLocks noEditPoints="1"/>
            </p:cNvSpPr>
            <p:nvPr/>
          </p:nvSpPr>
          <p:spPr bwMode="auto">
            <a:xfrm>
              <a:off x="7708106" y="887412"/>
              <a:ext cx="552450" cy="503238"/>
            </a:xfrm>
            <a:custGeom>
              <a:gdLst>
                <a:gd fmla="*/ 77 w 77" name="T0"/>
                <a:gd fmla="*/ 33 h 70" name="T1"/>
                <a:gd fmla="*/ 38 w 77" name="T2"/>
                <a:gd fmla="*/ 0 h 70" name="T3"/>
                <a:gd fmla="*/ 0 w 77" name="T4"/>
                <a:gd fmla="*/ 33 h 70" name="T5"/>
                <a:gd fmla="*/ 38 w 77" name="T6"/>
                <a:gd fmla="*/ 66 h 70" name="T7"/>
                <a:gd fmla="*/ 52 w 77" name="T8"/>
                <a:gd fmla="*/ 63 h 70" name="T9"/>
                <a:gd fmla="*/ 64 w 77" name="T10"/>
                <a:gd fmla="*/ 70 h 70" name="T11"/>
                <a:gd fmla="*/ 61 w 77" name="T12"/>
                <a:gd fmla="*/ 59 h 70" name="T13"/>
                <a:gd fmla="*/ 77 w 77" name="T14"/>
                <a:gd fmla="*/ 33 h 70" name="T15"/>
                <a:gd fmla="*/ 26 w 77" name="T16"/>
                <a:gd fmla="*/ 27 h 70" name="T17"/>
                <a:gd fmla="*/ 21 w 77" name="T18"/>
                <a:gd fmla="*/ 23 h 70" name="T19"/>
                <a:gd fmla="*/ 26 w 77" name="T20"/>
                <a:gd fmla="*/ 18 h 70" name="T21"/>
                <a:gd fmla="*/ 32 w 77" name="T22"/>
                <a:gd fmla="*/ 23 h 70" name="T23"/>
                <a:gd fmla="*/ 26 w 77" name="T24"/>
                <a:gd fmla="*/ 27 h 70" name="T25"/>
                <a:gd fmla="*/ 51 w 77" name="T26"/>
                <a:gd fmla="*/ 27 h 70" name="T27"/>
                <a:gd fmla="*/ 46 w 77" name="T28"/>
                <a:gd fmla="*/ 23 h 70" name="T29"/>
                <a:gd fmla="*/ 51 w 77" name="T30"/>
                <a:gd fmla="*/ 18 h 70" name="T31"/>
                <a:gd fmla="*/ 56 w 77" name="T32"/>
                <a:gd fmla="*/ 23 h 70" name="T33"/>
                <a:gd fmla="*/ 51 w 77" name="T34"/>
                <a:gd fmla="*/ 27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7">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6D75B"/>
                </a:solidFill>
              </a:endParaRPr>
            </a:p>
          </p:txBody>
        </p:sp>
      </p:grpSp>
      <p:grpSp>
        <p:nvGrpSpPr>
          <p:cNvPr id="18" name="组合 17"/>
          <p:cNvGrpSpPr>
            <a:grpSpLocks noChangeAspect="1"/>
          </p:cNvGrpSpPr>
          <p:nvPr/>
        </p:nvGrpSpPr>
        <p:grpSpPr>
          <a:xfrm>
            <a:off x="9794268" y="2729814"/>
            <a:ext cx="558111" cy="468000"/>
            <a:chOff x="2624138" y="539750"/>
            <a:chExt cx="996950" cy="768350"/>
          </a:xfrm>
          <a:solidFill>
            <a:schemeClr val="bg1"/>
          </a:solidFill>
        </p:grpSpPr>
        <p:sp>
          <p:nvSpPr>
            <p:cNvPr id="19" name="Freeform 23"/>
            <p:cNvSpPr>
              <a:spLocks noEditPoints="1"/>
            </p:cNvSpPr>
            <p:nvPr/>
          </p:nvSpPr>
          <p:spPr bwMode="auto">
            <a:xfrm>
              <a:off x="2624138" y="625475"/>
              <a:ext cx="860425" cy="682625"/>
            </a:xfrm>
            <a:custGeom>
              <a:gdLst>
                <a:gd fmla="*/ 99 w 120" name="T0"/>
                <a:gd fmla="*/ 40 h 95" name="T1"/>
                <a:gd fmla="*/ 96 w 120" name="T2"/>
                <a:gd fmla="*/ 36 h 95" name="T3"/>
                <a:gd fmla="*/ 95 w 120" name="T4"/>
                <a:gd fmla="*/ 22 h 95" name="T5"/>
                <a:gd fmla="*/ 70 w 120" name="T6"/>
                <a:gd fmla="*/ 23 h 95" name="T7"/>
                <a:gd fmla="*/ 66 w 120" name="T8"/>
                <a:gd fmla="*/ 16 h 95" name="T9"/>
                <a:gd fmla="*/ 45 w 120" name="T10"/>
                <a:gd fmla="*/ 6 h 95" name="T11"/>
                <a:gd fmla="*/ 11 w 120" name="T12"/>
                <a:gd fmla="*/ 34 h 95" name="T13"/>
                <a:gd fmla="*/ 2 w 120" name="T14"/>
                <a:gd fmla="*/ 60 h 95" name="T15"/>
                <a:gd fmla="*/ 51 w 120" name="T16"/>
                <a:gd fmla="*/ 93 h 95" name="T17"/>
                <a:gd fmla="*/ 111 w 120" name="T18"/>
                <a:gd fmla="*/ 67 h 95" name="T19"/>
                <a:gd fmla="*/ 99 w 120" name="T20"/>
                <a:gd fmla="*/ 40 h 95" name="T21"/>
                <a:gd fmla="*/ 53 w 120" name="T22"/>
                <a:gd fmla="*/ 86 h 95" name="T23"/>
                <a:gd fmla="*/ 14 w 120" name="T24"/>
                <a:gd fmla="*/ 62 h 95" name="T25"/>
                <a:gd fmla="*/ 53 w 120" name="T26"/>
                <a:gd fmla="*/ 35 h 95" name="T27"/>
                <a:gd fmla="*/ 92 w 120" name="T28"/>
                <a:gd fmla="*/ 57 h 95" name="T29"/>
                <a:gd fmla="*/ 53 w 120" name="T30"/>
                <a:gd fmla="*/ 86 h 9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5" w="120">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6D75B"/>
                </a:solidFill>
              </a:endParaRPr>
            </a:p>
          </p:txBody>
        </p:sp>
        <p:sp>
          <p:nvSpPr>
            <p:cNvPr id="20" name="Freeform 24"/>
            <p:cNvSpPr>
              <a:spLocks noEditPoints="1"/>
            </p:cNvSpPr>
            <p:nvPr/>
          </p:nvSpPr>
          <p:spPr bwMode="auto">
            <a:xfrm>
              <a:off x="2817813" y="927100"/>
              <a:ext cx="336550" cy="301625"/>
            </a:xfrm>
            <a:custGeom>
              <a:gdLst>
                <a:gd fmla="*/ 22 w 47" name="T0"/>
                <a:gd fmla="*/ 3 h 42" name="T1"/>
                <a:gd fmla="*/ 3 w 47" name="T2"/>
                <a:gd fmla="*/ 25 h 42" name="T3"/>
                <a:gd fmla="*/ 9 w 47" name="T4"/>
                <a:gd fmla="*/ 35 h 42" name="T5"/>
                <a:gd fmla="*/ 41 w 47" name="T6"/>
                <a:gd fmla="*/ 29 h 42" name="T7"/>
                <a:gd fmla="*/ 22 w 47" name="T8"/>
                <a:gd fmla="*/ 3 h 42" name="T9"/>
                <a:gd fmla="*/ 16 w 47" name="T10"/>
                <a:gd fmla="*/ 31 h 42" name="T11"/>
                <a:gd fmla="*/ 9 w 47" name="T12"/>
                <a:gd fmla="*/ 26 h 42" name="T13"/>
                <a:gd fmla="*/ 16 w 47" name="T14"/>
                <a:gd fmla="*/ 19 h 42" name="T15"/>
                <a:gd fmla="*/ 24 w 47" name="T16"/>
                <a:gd fmla="*/ 24 h 42" name="T17"/>
                <a:gd fmla="*/ 16 w 47" name="T18"/>
                <a:gd fmla="*/ 31 h 42" name="T19"/>
                <a:gd fmla="*/ 29 w 47" name="T20"/>
                <a:gd fmla="*/ 20 h 42" name="T21"/>
                <a:gd fmla="*/ 25 w 47" name="T22"/>
                <a:gd fmla="*/ 20 h 42" name="T23"/>
                <a:gd fmla="*/ 26 w 47" name="T24"/>
                <a:gd fmla="*/ 16 h 42" name="T25"/>
                <a:gd fmla="*/ 30 w 47" name="T26"/>
                <a:gd fmla="*/ 16 h 42" name="T27"/>
                <a:gd fmla="*/ 29 w 47" name="T28"/>
                <a:gd fmla="*/ 20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47">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6D75B"/>
                </a:solidFill>
              </a:endParaRPr>
            </a:p>
          </p:txBody>
        </p:sp>
        <p:sp>
          <p:nvSpPr>
            <p:cNvPr id="21" name="Freeform 25"/>
            <p:cNvSpPr/>
            <p:nvPr/>
          </p:nvSpPr>
          <p:spPr bwMode="auto">
            <a:xfrm>
              <a:off x="3268663" y="654050"/>
              <a:ext cx="179387" cy="193675"/>
            </a:xfrm>
            <a:custGeom>
              <a:gdLst>
                <a:gd fmla="*/ 19 w 25" name="T0"/>
                <a:gd fmla="*/ 27 h 27" name="T1"/>
                <a:gd fmla="*/ 23 w 25" name="T2"/>
                <a:gd fmla="*/ 24 h 27" name="T3"/>
                <a:gd fmla="*/ 23 w 25" name="T4"/>
                <a:gd fmla="*/ 24 h 27" name="T5"/>
                <a:gd fmla="*/ 3 w 25" name="T6"/>
                <a:gd fmla="*/ 4 h 27" name="T7"/>
                <a:gd fmla="*/ 0 w 25" name="T8"/>
                <a:gd fmla="*/ 8 h 27" name="T9"/>
                <a:gd fmla="*/ 3 w 25" name="T10"/>
                <a:gd fmla="*/ 11 h 27" name="T11"/>
                <a:gd fmla="*/ 16 w 25" name="T12"/>
                <a:gd fmla="*/ 23 h 27" name="T13"/>
                <a:gd fmla="*/ 19 w 25"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25">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6D75B"/>
                </a:solidFill>
              </a:endParaRPr>
            </a:p>
          </p:txBody>
        </p:sp>
        <p:sp>
          <p:nvSpPr>
            <p:cNvPr id="22" name="Freeform 26"/>
            <p:cNvSpPr/>
            <p:nvPr/>
          </p:nvSpPr>
          <p:spPr bwMode="auto">
            <a:xfrm>
              <a:off x="3233738" y="539750"/>
              <a:ext cx="387350" cy="358775"/>
            </a:xfrm>
            <a:custGeom>
              <a:gdLst>
                <a:gd fmla="*/ 22 w 54" name="T0"/>
                <a:gd fmla="*/ 2 h 50" name="T1"/>
                <a:gd fmla="*/ 4 w 54" name="T2"/>
                <a:gd fmla="*/ 2 h 50" name="T3"/>
                <a:gd fmla="*/ 3 w 54" name="T4"/>
                <a:gd fmla="*/ 2 h 50" name="T5"/>
                <a:gd fmla="*/ 3 w 54" name="T6"/>
                <a:gd fmla="*/ 2 h 50" name="T7"/>
                <a:gd fmla="*/ 0 w 54" name="T8"/>
                <a:gd fmla="*/ 7 h 50" name="T9"/>
                <a:gd fmla="*/ 5 w 54" name="T10"/>
                <a:gd fmla="*/ 12 h 50" name="T11"/>
                <a:gd fmla="*/ 9 w 54" name="T12"/>
                <a:gd fmla="*/ 11 h 50" name="T13"/>
                <a:gd fmla="*/ 35 w 54" name="T14"/>
                <a:gd fmla="*/ 24 h 50" name="T15"/>
                <a:gd fmla="*/ 36 w 54" name="T16"/>
                <a:gd fmla="*/ 41 h 50" name="T17"/>
                <a:gd fmla="*/ 35 w 54" name="T18"/>
                <a:gd fmla="*/ 46 h 50" name="T19"/>
                <a:gd fmla="*/ 40 w 54" name="T20"/>
                <a:gd fmla="*/ 50 h 50" name="T21"/>
                <a:gd fmla="*/ 45 w 54" name="T22"/>
                <a:gd fmla="*/ 46 h 50" name="T23"/>
                <a:gd fmla="*/ 45 w 54" name="T24"/>
                <a:gd fmla="*/ 46 h 50" name="T25"/>
                <a:gd fmla="*/ 22 w 54" name="T26"/>
                <a:gd fmla="*/ 2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54">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96D75B"/>
                </a:solidFill>
              </a:endParaRPr>
            </a:p>
          </p:txBody>
        </p:sp>
      </p:grpSp>
      <p:grpSp>
        <p:nvGrpSpPr>
          <p:cNvPr id="3" name="组合 2"/>
          <p:cNvGrpSpPr/>
          <p:nvPr/>
        </p:nvGrpSpPr>
        <p:grpSpPr>
          <a:xfrm>
            <a:off x="9930163" y="4152294"/>
            <a:ext cx="523206" cy="320797"/>
            <a:chOff x="7651803" y="4428624"/>
            <a:chExt cx="577850" cy="346075"/>
          </a:xfrm>
        </p:grpSpPr>
        <p:sp>
          <p:nvSpPr>
            <p:cNvPr id="23" name="Freeform 401"/>
            <p:cNvSpPr/>
            <p:nvPr/>
          </p:nvSpPr>
          <p:spPr bwMode="auto">
            <a:xfrm>
              <a:off x="7872465" y="4428624"/>
              <a:ext cx="357188" cy="344488"/>
            </a:xfrm>
            <a:custGeom>
              <a:gdLst>
                <a:gd fmla="*/ 182 w 260" name="T0"/>
                <a:gd fmla="*/ 95 h 251" name="T1"/>
                <a:gd fmla="*/ 182 w 260" name="T2"/>
                <a:gd fmla="*/ 95 h 251" name="T3"/>
                <a:gd fmla="*/ 85 w 260" name="T4"/>
                <a:gd fmla="*/ 0 h 251" name="T5"/>
                <a:gd fmla="*/ 0 w 260" name="T6"/>
                <a:gd fmla="*/ 52 h 251" name="T7"/>
                <a:gd fmla="*/ 51 w 260" name="T8"/>
                <a:gd fmla="*/ 79 h 251" name="T9"/>
                <a:gd fmla="*/ 73 w 260" name="T10"/>
                <a:gd fmla="*/ 136 h 251" name="T11"/>
                <a:gd fmla="*/ 72 w 260" name="T12"/>
                <a:gd fmla="*/ 145 h 251" name="T13"/>
                <a:gd fmla="*/ 130 w 260" name="T14"/>
                <a:gd fmla="*/ 225 h 251" name="T15"/>
                <a:gd fmla="*/ 126 w 260" name="T16"/>
                <a:gd fmla="*/ 251 h 251" name="T17"/>
                <a:gd fmla="*/ 182 w 260" name="T18"/>
                <a:gd fmla="*/ 251 h 251" name="T19"/>
                <a:gd fmla="*/ 260 w 260" name="T20"/>
                <a:gd fmla="*/ 173 h 251" name="T21"/>
                <a:gd fmla="*/ 182 w 260" name="T22"/>
                <a:gd fmla="*/ 95 h 2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1" w="260">
                  <a:moveTo>
                    <a:pt x="182" y="95"/>
                  </a:moveTo>
                  <a:cubicBezTo>
                    <a:pt x="182" y="95"/>
                    <a:pt x="182" y="95"/>
                    <a:pt x="182" y="95"/>
                  </a:cubicBezTo>
                  <a:cubicBezTo>
                    <a:pt x="181" y="42"/>
                    <a:pt x="138" y="0"/>
                    <a:pt x="85" y="0"/>
                  </a:cubicBezTo>
                  <a:cubicBezTo>
                    <a:pt x="48" y="0"/>
                    <a:pt x="16" y="21"/>
                    <a:pt x="0" y="52"/>
                  </a:cubicBezTo>
                  <a:cubicBezTo>
                    <a:pt x="19" y="55"/>
                    <a:pt x="37" y="64"/>
                    <a:pt x="51" y="79"/>
                  </a:cubicBezTo>
                  <a:cubicBezTo>
                    <a:pt x="65" y="95"/>
                    <a:pt x="73" y="115"/>
                    <a:pt x="73" y="136"/>
                  </a:cubicBezTo>
                  <a:cubicBezTo>
                    <a:pt x="73" y="139"/>
                    <a:pt x="72" y="142"/>
                    <a:pt x="72" y="145"/>
                  </a:cubicBezTo>
                  <a:cubicBezTo>
                    <a:pt x="106" y="156"/>
                    <a:pt x="130" y="189"/>
                    <a:pt x="130" y="225"/>
                  </a:cubicBezTo>
                  <a:cubicBezTo>
                    <a:pt x="130" y="234"/>
                    <a:pt x="129" y="243"/>
                    <a:pt x="126" y="251"/>
                  </a:cubicBezTo>
                  <a:cubicBezTo>
                    <a:pt x="182" y="251"/>
                    <a:pt x="182" y="251"/>
                    <a:pt x="182" y="251"/>
                  </a:cubicBezTo>
                  <a:cubicBezTo>
                    <a:pt x="225" y="251"/>
                    <a:pt x="260" y="216"/>
                    <a:pt x="260" y="173"/>
                  </a:cubicBezTo>
                  <a:cubicBezTo>
                    <a:pt x="260" y="130"/>
                    <a:pt x="225" y="95"/>
                    <a:pt x="182"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402"/>
            <p:cNvSpPr/>
            <p:nvPr/>
          </p:nvSpPr>
          <p:spPr bwMode="auto">
            <a:xfrm>
              <a:off x="7651803" y="4512761"/>
              <a:ext cx="382588" cy="261938"/>
            </a:xfrm>
            <a:custGeom>
              <a:gdLst>
                <a:gd fmla="*/ 221 w 279" name="T0"/>
                <a:gd fmla="*/ 91 h 191" name="T1"/>
                <a:gd fmla="*/ 222 w 279" name="T2"/>
                <a:gd fmla="*/ 77 h 191" name="T3"/>
                <a:gd fmla="*/ 154 w 279" name="T4"/>
                <a:gd fmla="*/ 1 h 191" name="T5"/>
                <a:gd fmla="*/ 154 w 279" name="T6"/>
                <a:gd fmla="*/ 1 h 191" name="T7"/>
                <a:gd fmla="*/ 146 w 279" name="T8"/>
                <a:gd fmla="*/ 0 h 191" name="T9"/>
                <a:gd fmla="*/ 70 w 279" name="T10"/>
                <a:gd fmla="*/ 60 h 191" name="T11"/>
                <a:gd fmla="*/ 65 w 279" name="T12"/>
                <a:gd fmla="*/ 60 h 191" name="T13"/>
                <a:gd fmla="*/ 0 w 279" name="T14"/>
                <a:gd fmla="*/ 126 h 191" name="T15"/>
                <a:gd fmla="*/ 65 w 279" name="T16"/>
                <a:gd fmla="*/ 191 h 191" name="T17"/>
                <a:gd fmla="*/ 275 w 279" name="T18"/>
                <a:gd fmla="*/ 191 h 191" name="T19"/>
                <a:gd fmla="*/ 279 w 279" name="T20"/>
                <a:gd fmla="*/ 166 h 191" name="T21"/>
                <a:gd fmla="*/ 221 w 279" name="T22"/>
                <a:gd fmla="*/ 91 h 19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1" w="279">
                  <a:moveTo>
                    <a:pt x="221" y="91"/>
                  </a:moveTo>
                  <a:cubicBezTo>
                    <a:pt x="222" y="86"/>
                    <a:pt x="222" y="82"/>
                    <a:pt x="222" y="77"/>
                  </a:cubicBezTo>
                  <a:cubicBezTo>
                    <a:pt x="222" y="38"/>
                    <a:pt x="192" y="5"/>
                    <a:pt x="154" y="1"/>
                  </a:cubicBezTo>
                  <a:cubicBezTo>
                    <a:pt x="154" y="1"/>
                    <a:pt x="154" y="1"/>
                    <a:pt x="154" y="1"/>
                  </a:cubicBezTo>
                  <a:cubicBezTo>
                    <a:pt x="151" y="0"/>
                    <a:pt x="148" y="0"/>
                    <a:pt x="146" y="0"/>
                  </a:cubicBezTo>
                  <a:cubicBezTo>
                    <a:pt x="109" y="0"/>
                    <a:pt x="78" y="26"/>
                    <a:pt x="70" y="60"/>
                  </a:cubicBezTo>
                  <a:cubicBezTo>
                    <a:pt x="69" y="60"/>
                    <a:pt x="67" y="60"/>
                    <a:pt x="65" y="60"/>
                  </a:cubicBezTo>
                  <a:cubicBezTo>
                    <a:pt x="29" y="60"/>
                    <a:pt x="0" y="90"/>
                    <a:pt x="0" y="126"/>
                  </a:cubicBezTo>
                  <a:cubicBezTo>
                    <a:pt x="0" y="162"/>
                    <a:pt x="29" y="191"/>
                    <a:pt x="65" y="191"/>
                  </a:cubicBezTo>
                  <a:cubicBezTo>
                    <a:pt x="275" y="191"/>
                    <a:pt x="275" y="191"/>
                    <a:pt x="275" y="191"/>
                  </a:cubicBezTo>
                  <a:cubicBezTo>
                    <a:pt x="278" y="183"/>
                    <a:pt x="279" y="175"/>
                    <a:pt x="279" y="166"/>
                  </a:cubicBezTo>
                  <a:cubicBezTo>
                    <a:pt x="279" y="130"/>
                    <a:pt x="254" y="99"/>
                    <a:pt x="221"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 name="组合 3"/>
          <p:cNvGrpSpPr/>
          <p:nvPr/>
        </p:nvGrpSpPr>
        <p:grpSpPr>
          <a:xfrm>
            <a:off x="8917912" y="5198415"/>
            <a:ext cx="561000" cy="329939"/>
            <a:chOff x="3270162" y="5998926"/>
            <a:chExt cx="855663" cy="503238"/>
          </a:xfrm>
          <a:solidFill>
            <a:schemeClr val="bg1"/>
          </a:solidFill>
        </p:grpSpPr>
        <p:sp>
          <p:nvSpPr>
            <p:cNvPr id="29" name="Freeform 54"/>
            <p:cNvSpPr/>
            <p:nvPr/>
          </p:nvSpPr>
          <p:spPr bwMode="auto">
            <a:xfrm>
              <a:off x="3492412" y="5998926"/>
              <a:ext cx="428625" cy="498475"/>
            </a:xfrm>
            <a:custGeom>
              <a:gdLst>
                <a:gd fmla="*/ 0 w 190" name="T0"/>
                <a:gd fmla="*/ 221 h 221" name="T1"/>
                <a:gd fmla="*/ 190 w 190" name="T2"/>
                <a:gd fmla="*/ 221 h 221" name="T3"/>
                <a:gd fmla="*/ 129 w 190" name="T4"/>
                <a:gd fmla="*/ 100 h 221" name="T5"/>
                <a:gd fmla="*/ 151 w 190" name="T6"/>
                <a:gd fmla="*/ 56 h 221" name="T7"/>
                <a:gd fmla="*/ 95 w 190" name="T8"/>
                <a:gd fmla="*/ 0 h 221" name="T9"/>
                <a:gd fmla="*/ 38 w 190" name="T10"/>
                <a:gd fmla="*/ 57 h 221" name="T11"/>
                <a:gd fmla="*/ 61 w 190" name="T12"/>
                <a:gd fmla="*/ 100 h 221" name="T13"/>
                <a:gd fmla="*/ 0 w 190" name="T14"/>
                <a:gd fmla="*/ 221 h 2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1" w="190">
                  <a:moveTo>
                    <a:pt x="0" y="221"/>
                  </a:moveTo>
                  <a:cubicBezTo>
                    <a:pt x="190" y="221"/>
                    <a:pt x="190" y="221"/>
                    <a:pt x="190" y="221"/>
                  </a:cubicBezTo>
                  <a:cubicBezTo>
                    <a:pt x="190" y="172"/>
                    <a:pt x="165" y="119"/>
                    <a:pt x="129" y="100"/>
                  </a:cubicBezTo>
                  <a:cubicBezTo>
                    <a:pt x="143" y="90"/>
                    <a:pt x="151" y="75"/>
                    <a:pt x="151" y="56"/>
                  </a:cubicBezTo>
                  <a:cubicBezTo>
                    <a:pt x="151" y="25"/>
                    <a:pt x="126" y="0"/>
                    <a:pt x="95" y="0"/>
                  </a:cubicBezTo>
                  <a:cubicBezTo>
                    <a:pt x="64" y="0"/>
                    <a:pt x="38" y="26"/>
                    <a:pt x="38" y="57"/>
                  </a:cubicBezTo>
                  <a:cubicBezTo>
                    <a:pt x="38" y="75"/>
                    <a:pt x="47" y="90"/>
                    <a:pt x="61" y="100"/>
                  </a:cubicBezTo>
                  <a:cubicBezTo>
                    <a:pt x="25" y="119"/>
                    <a:pt x="0" y="172"/>
                    <a:pt x="0" y="2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55"/>
            <p:cNvSpPr/>
            <p:nvPr/>
          </p:nvSpPr>
          <p:spPr bwMode="auto">
            <a:xfrm>
              <a:off x="3492412" y="5998926"/>
              <a:ext cx="428625" cy="498475"/>
            </a:xfrm>
            <a:custGeom>
              <a:gdLst>
                <a:gd fmla="*/ 0 w 190" name="T0"/>
                <a:gd fmla="*/ 221 h 221" name="T1"/>
                <a:gd fmla="*/ 190 w 190" name="T2"/>
                <a:gd fmla="*/ 221 h 221" name="T3"/>
                <a:gd fmla="*/ 129 w 190" name="T4"/>
                <a:gd fmla="*/ 100 h 221" name="T5"/>
                <a:gd fmla="*/ 151 w 190" name="T6"/>
                <a:gd fmla="*/ 56 h 221" name="T7"/>
                <a:gd fmla="*/ 95 w 190" name="T8"/>
                <a:gd fmla="*/ 0 h 221" name="T9"/>
                <a:gd fmla="*/ 38 w 190" name="T10"/>
                <a:gd fmla="*/ 57 h 221" name="T11"/>
                <a:gd fmla="*/ 61 w 190" name="T12"/>
                <a:gd fmla="*/ 100 h 221" name="T13"/>
                <a:gd fmla="*/ 0 w 190" name="T14"/>
                <a:gd fmla="*/ 221 h 2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1" w="190">
                  <a:moveTo>
                    <a:pt x="0" y="221"/>
                  </a:moveTo>
                  <a:cubicBezTo>
                    <a:pt x="190" y="221"/>
                    <a:pt x="190" y="221"/>
                    <a:pt x="190" y="221"/>
                  </a:cubicBezTo>
                  <a:cubicBezTo>
                    <a:pt x="190" y="172"/>
                    <a:pt x="165" y="119"/>
                    <a:pt x="129" y="100"/>
                  </a:cubicBezTo>
                  <a:cubicBezTo>
                    <a:pt x="143" y="90"/>
                    <a:pt x="151" y="75"/>
                    <a:pt x="151" y="56"/>
                  </a:cubicBezTo>
                  <a:cubicBezTo>
                    <a:pt x="151" y="25"/>
                    <a:pt x="126" y="0"/>
                    <a:pt x="95" y="0"/>
                  </a:cubicBezTo>
                  <a:cubicBezTo>
                    <a:pt x="64" y="0"/>
                    <a:pt x="38" y="26"/>
                    <a:pt x="38" y="57"/>
                  </a:cubicBezTo>
                  <a:cubicBezTo>
                    <a:pt x="38" y="75"/>
                    <a:pt x="47" y="90"/>
                    <a:pt x="61" y="100"/>
                  </a:cubicBezTo>
                  <a:cubicBezTo>
                    <a:pt x="25" y="119"/>
                    <a:pt x="0" y="172"/>
                    <a:pt x="0" y="2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56"/>
            <p:cNvSpPr/>
            <p:nvPr/>
          </p:nvSpPr>
          <p:spPr bwMode="auto">
            <a:xfrm>
              <a:off x="3884525" y="6141801"/>
              <a:ext cx="241300" cy="360363"/>
            </a:xfrm>
            <a:custGeom>
              <a:gdLst>
                <a:gd fmla="*/ 64 w 107" name="T0"/>
                <a:gd fmla="*/ 72 h 160" name="T1"/>
                <a:gd fmla="*/ 80 w 107" name="T2"/>
                <a:gd fmla="*/ 40 h 160" name="T3"/>
                <a:gd fmla="*/ 40 w 107" name="T4"/>
                <a:gd fmla="*/ 0 h 160" name="T5"/>
                <a:gd fmla="*/ 0 w 107" name="T6"/>
                <a:gd fmla="*/ 40 h 160" name="T7"/>
                <a:gd fmla="*/ 16 w 107" name="T8"/>
                <a:gd fmla="*/ 71 h 160" name="T9"/>
                <a:gd fmla="*/ 7 w 107" name="T10"/>
                <a:gd fmla="*/ 79 h 160" name="T11"/>
                <a:gd fmla="*/ 28 w 107" name="T12"/>
                <a:gd fmla="*/ 160 h 160" name="T13"/>
                <a:gd fmla="*/ 107 w 107" name="T14"/>
                <a:gd fmla="*/ 160 h 160" name="T15"/>
                <a:gd fmla="*/ 64 w 107" name="T16"/>
                <a:gd fmla="*/ 72 h 1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0" w="107">
                  <a:moveTo>
                    <a:pt x="64" y="72"/>
                  </a:moveTo>
                  <a:cubicBezTo>
                    <a:pt x="74" y="65"/>
                    <a:pt x="80" y="53"/>
                    <a:pt x="80" y="40"/>
                  </a:cubicBezTo>
                  <a:cubicBezTo>
                    <a:pt x="80" y="18"/>
                    <a:pt x="62" y="0"/>
                    <a:pt x="40" y="0"/>
                  </a:cubicBezTo>
                  <a:cubicBezTo>
                    <a:pt x="18" y="0"/>
                    <a:pt x="0" y="18"/>
                    <a:pt x="0" y="40"/>
                  </a:cubicBezTo>
                  <a:cubicBezTo>
                    <a:pt x="0" y="53"/>
                    <a:pt x="6" y="63"/>
                    <a:pt x="16" y="71"/>
                  </a:cubicBezTo>
                  <a:cubicBezTo>
                    <a:pt x="13" y="72"/>
                    <a:pt x="10" y="76"/>
                    <a:pt x="7" y="79"/>
                  </a:cubicBezTo>
                  <a:cubicBezTo>
                    <a:pt x="20" y="102"/>
                    <a:pt x="28" y="136"/>
                    <a:pt x="28" y="160"/>
                  </a:cubicBezTo>
                  <a:cubicBezTo>
                    <a:pt x="107" y="160"/>
                    <a:pt x="107" y="160"/>
                    <a:pt x="107" y="160"/>
                  </a:cubicBezTo>
                  <a:cubicBezTo>
                    <a:pt x="107" y="121"/>
                    <a:pt x="89" y="86"/>
                    <a:pt x="64" y="7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57"/>
            <p:cNvSpPr/>
            <p:nvPr/>
          </p:nvSpPr>
          <p:spPr bwMode="auto">
            <a:xfrm>
              <a:off x="3270162" y="6141801"/>
              <a:ext cx="241300" cy="360363"/>
            </a:xfrm>
            <a:custGeom>
              <a:gdLst>
                <a:gd fmla="*/ 91 w 107" name="T0"/>
                <a:gd fmla="*/ 71 h 160" name="T1"/>
                <a:gd fmla="*/ 107 w 107" name="T2"/>
                <a:gd fmla="*/ 39 h 160" name="T3"/>
                <a:gd fmla="*/ 67 w 107" name="T4"/>
                <a:gd fmla="*/ 0 h 160" name="T5"/>
                <a:gd fmla="*/ 27 w 107" name="T6"/>
                <a:gd fmla="*/ 40 h 160" name="T7"/>
                <a:gd fmla="*/ 43 w 107" name="T8"/>
                <a:gd fmla="*/ 72 h 160" name="T9"/>
                <a:gd fmla="*/ 0 w 107" name="T10"/>
                <a:gd fmla="*/ 160 h 160" name="T11"/>
                <a:gd fmla="*/ 86 w 107" name="T12"/>
                <a:gd fmla="*/ 160 h 160" name="T13"/>
                <a:gd fmla="*/ 105 w 107" name="T14"/>
                <a:gd fmla="*/ 82 h 160" name="T15"/>
                <a:gd fmla="*/ 91 w 107" name="T16"/>
                <a:gd fmla="*/ 71 h 1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0" w="107">
                  <a:moveTo>
                    <a:pt x="91" y="71"/>
                  </a:moveTo>
                  <a:cubicBezTo>
                    <a:pt x="101" y="63"/>
                    <a:pt x="107" y="52"/>
                    <a:pt x="107" y="39"/>
                  </a:cubicBezTo>
                  <a:cubicBezTo>
                    <a:pt x="107" y="17"/>
                    <a:pt x="89" y="0"/>
                    <a:pt x="67" y="0"/>
                  </a:cubicBezTo>
                  <a:cubicBezTo>
                    <a:pt x="45" y="0"/>
                    <a:pt x="27" y="18"/>
                    <a:pt x="27" y="40"/>
                  </a:cubicBezTo>
                  <a:cubicBezTo>
                    <a:pt x="27" y="53"/>
                    <a:pt x="33" y="65"/>
                    <a:pt x="43" y="72"/>
                  </a:cubicBezTo>
                  <a:cubicBezTo>
                    <a:pt x="18" y="86"/>
                    <a:pt x="0" y="121"/>
                    <a:pt x="0" y="160"/>
                  </a:cubicBezTo>
                  <a:cubicBezTo>
                    <a:pt x="86" y="160"/>
                    <a:pt x="86" y="160"/>
                    <a:pt x="86" y="160"/>
                  </a:cubicBezTo>
                  <a:cubicBezTo>
                    <a:pt x="86" y="136"/>
                    <a:pt x="93" y="105"/>
                    <a:pt x="105" y="82"/>
                  </a:cubicBezTo>
                  <a:cubicBezTo>
                    <a:pt x="101" y="78"/>
                    <a:pt x="96" y="73"/>
                    <a:pt x="91" y="7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6" name="组合 35"/>
          <p:cNvGrpSpPr>
            <a:grpSpLocks noChangeAspect="1"/>
          </p:cNvGrpSpPr>
          <p:nvPr/>
        </p:nvGrpSpPr>
        <p:grpSpPr>
          <a:xfrm>
            <a:off x="8348928" y="2483672"/>
            <a:ext cx="540000" cy="511186"/>
            <a:chOff x="4787900" y="539750"/>
            <a:chExt cx="803275" cy="760413"/>
          </a:xfrm>
          <a:solidFill>
            <a:schemeClr val="bg1"/>
          </a:solidFill>
        </p:grpSpPr>
        <p:sp>
          <p:nvSpPr>
            <p:cNvPr id="37" name="Freeform 17"/>
            <p:cNvSpPr/>
            <p:nvPr/>
          </p:nvSpPr>
          <p:spPr bwMode="auto">
            <a:xfrm>
              <a:off x="4787900" y="619125"/>
              <a:ext cx="430212" cy="438150"/>
            </a:xfrm>
            <a:custGeom>
              <a:gdLst>
                <a:gd fmla="*/ 30 w 60" name="T0"/>
                <a:gd fmla="*/ 0 h 61" name="T1"/>
                <a:gd fmla="*/ 0 w 60" name="T2"/>
                <a:gd fmla="*/ 31 h 61" name="T3"/>
                <a:gd fmla="*/ 3 w 60" name="T4"/>
                <a:gd fmla="*/ 44 h 61" name="T5"/>
                <a:gd fmla="*/ 7 w 60" name="T6"/>
                <a:gd fmla="*/ 46 h 61" name="T7"/>
                <a:gd fmla="*/ 8 w 60" name="T8"/>
                <a:gd fmla="*/ 42 h 61" name="T9"/>
                <a:gd fmla="*/ 5 w 60" name="T10"/>
                <a:gd fmla="*/ 31 h 61" name="T11"/>
                <a:gd fmla="*/ 30 w 60" name="T12"/>
                <a:gd fmla="*/ 6 h 61" name="T13"/>
                <a:gd fmla="*/ 55 w 60" name="T14"/>
                <a:gd fmla="*/ 31 h 61" name="T15"/>
                <a:gd fmla="*/ 30 w 60" name="T16"/>
                <a:gd fmla="*/ 55 h 61" name="T17"/>
                <a:gd fmla="*/ 24 w 60" name="T18"/>
                <a:gd fmla="*/ 55 h 61" name="T19"/>
                <a:gd fmla="*/ 21 w 60" name="T20"/>
                <a:gd fmla="*/ 57 h 61" name="T21"/>
                <a:gd fmla="*/ 23 w 60" name="T22"/>
                <a:gd fmla="*/ 60 h 61" name="T23"/>
                <a:gd fmla="*/ 30 w 60" name="T24"/>
                <a:gd fmla="*/ 61 h 61" name="T25"/>
                <a:gd fmla="*/ 60 w 60" name="T26"/>
                <a:gd fmla="*/ 31 h 61" name="T27"/>
                <a:gd fmla="*/ 30 w 60" name="T28"/>
                <a:gd fmla="*/ 0 h 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 w="60">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8"/>
            <p:cNvSpPr/>
            <p:nvPr/>
          </p:nvSpPr>
          <p:spPr bwMode="auto">
            <a:xfrm>
              <a:off x="4795838" y="762000"/>
              <a:ext cx="279400" cy="538163"/>
            </a:xfrm>
            <a:custGeom>
              <a:gdLst>
                <a:gd fmla="*/ 24 w 39" name="T0"/>
                <a:gd fmla="*/ 18 h 75" name="T1"/>
                <a:gd fmla="*/ 29 w 39" name="T2"/>
                <a:gd fmla="*/ 20 h 75" name="T3"/>
                <a:gd fmla="*/ 39 w 39" name="T4"/>
                <a:gd fmla="*/ 10 h 75" name="T5"/>
                <a:gd fmla="*/ 29 w 39" name="T6"/>
                <a:gd fmla="*/ 0 h 75" name="T7"/>
                <a:gd fmla="*/ 19 w 39" name="T8"/>
                <a:gd fmla="*/ 10 h 75" name="T9"/>
                <a:gd fmla="*/ 20 w 39" name="T10"/>
                <a:gd fmla="*/ 14 h 75" name="T11"/>
                <a:gd fmla="*/ 13 w 39" name="T12"/>
                <a:gd fmla="*/ 23 h 75" name="T13"/>
                <a:gd fmla="*/ 2 w 39" name="T14"/>
                <a:gd fmla="*/ 72 h 75" name="T15"/>
                <a:gd fmla="*/ 4 w 39" name="T16"/>
                <a:gd fmla="*/ 75 h 75" name="T17"/>
                <a:gd fmla="*/ 5 w 39" name="T18"/>
                <a:gd fmla="*/ 75 h 75" name="T19"/>
                <a:gd fmla="*/ 7 w 39" name="T20"/>
                <a:gd fmla="*/ 71 h 75" name="T21"/>
                <a:gd fmla="*/ 18 w 39" name="T22"/>
                <a:gd fmla="*/ 26 h 75" name="T23"/>
                <a:gd fmla="*/ 24 w 39" name="T24"/>
                <a:gd fmla="*/ 18 h 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5" w="39">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9"/>
            <p:cNvSpPr/>
            <p:nvPr/>
          </p:nvSpPr>
          <p:spPr bwMode="auto">
            <a:xfrm>
              <a:off x="5260975" y="539750"/>
              <a:ext cx="279400" cy="265113"/>
            </a:xfrm>
            <a:custGeom>
              <a:gdLst>
                <a:gd fmla="*/ 20 w 39" name="T0"/>
                <a:gd fmla="*/ 34 h 37" name="T1"/>
                <a:gd fmla="*/ 14 w 39" name="T2"/>
                <a:gd fmla="*/ 32 h 37" name="T3"/>
                <a:gd fmla="*/ 7 w 39" name="T4"/>
                <a:gd fmla="*/ 13 h 37" name="T5"/>
                <a:gd fmla="*/ 26 w 39" name="T6"/>
                <a:gd fmla="*/ 7 h 37" name="T7"/>
                <a:gd fmla="*/ 33 w 39" name="T8"/>
                <a:gd fmla="*/ 25 h 37" name="T9"/>
                <a:gd fmla="*/ 31 w 39" name="T10"/>
                <a:gd fmla="*/ 28 h 37" name="T11"/>
                <a:gd fmla="*/ 31 w 39" name="T12"/>
                <a:gd fmla="*/ 30 h 37" name="T13"/>
                <a:gd fmla="*/ 33 w 39" name="T14"/>
                <a:gd fmla="*/ 30 h 37" name="T15"/>
                <a:gd fmla="*/ 35 w 39" name="T16"/>
                <a:gd fmla="*/ 27 h 37" name="T17"/>
                <a:gd fmla="*/ 27 w 39" name="T18"/>
                <a:gd fmla="*/ 4 h 37" name="T19"/>
                <a:gd fmla="*/ 4 w 39" name="T20"/>
                <a:gd fmla="*/ 12 h 37" name="T21"/>
                <a:gd fmla="*/ 12 w 39" name="T22"/>
                <a:gd fmla="*/ 35 h 37" name="T23"/>
                <a:gd fmla="*/ 20 w 39" name="T24"/>
                <a:gd fmla="*/ 37 h 37" name="T25"/>
                <a:gd fmla="*/ 22 w 39" name="T26"/>
                <a:gd fmla="*/ 35 h 37" name="T27"/>
                <a:gd fmla="*/ 20 w 39" name="T28"/>
                <a:gd fmla="*/ 34 h 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 w="39">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0"/>
            <p:cNvSpPr/>
            <p:nvPr/>
          </p:nvSpPr>
          <p:spPr bwMode="auto">
            <a:xfrm>
              <a:off x="5354638" y="633413"/>
              <a:ext cx="236537" cy="250825"/>
            </a:xfrm>
            <a:custGeom>
              <a:gdLst>
                <a:gd fmla="*/ 32 w 33" name="T0"/>
                <a:gd fmla="*/ 32 h 35" name="T1"/>
                <a:gd fmla="*/ 12 w 33" name="T2"/>
                <a:gd fmla="*/ 16 h 35" name="T3"/>
                <a:gd fmla="*/ 9 w 33" name="T4"/>
                <a:gd fmla="*/ 11 h 35" name="T5"/>
                <a:gd fmla="*/ 12 w 33" name="T6"/>
                <a:gd fmla="*/ 8 h 35" name="T7"/>
                <a:gd fmla="*/ 9 w 33" name="T8"/>
                <a:gd fmla="*/ 1 h 35" name="T9"/>
                <a:gd fmla="*/ 1 w 33" name="T10"/>
                <a:gd fmla="*/ 4 h 35" name="T11"/>
                <a:gd fmla="*/ 4 w 33" name="T12"/>
                <a:gd fmla="*/ 11 h 35" name="T13"/>
                <a:gd fmla="*/ 6 w 33" name="T14"/>
                <a:gd fmla="*/ 12 h 35" name="T15"/>
                <a:gd fmla="*/ 9 w 33" name="T16"/>
                <a:gd fmla="*/ 17 h 35" name="T17"/>
                <a:gd fmla="*/ 31 w 33" name="T18"/>
                <a:gd fmla="*/ 35 h 35" name="T19"/>
                <a:gd fmla="*/ 33 w 33" name="T20"/>
                <a:gd fmla="*/ 34 h 35" name="T21"/>
                <a:gd fmla="*/ 33 w 33" name="T22"/>
                <a:gd fmla="*/ 34 h 35" name="T23"/>
                <a:gd fmla="*/ 32 w 33" name="T24"/>
                <a:gd fmla="*/ 32 h 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 w="33">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1" name="Freeform 39"/>
          <p:cNvSpPr>
            <a:spLocks noEditPoints="1"/>
          </p:cNvSpPr>
          <p:nvPr/>
        </p:nvSpPr>
        <p:spPr bwMode="auto">
          <a:xfrm>
            <a:off x="7268620" y="3132611"/>
            <a:ext cx="558429" cy="480937"/>
          </a:xfrm>
          <a:custGeom>
            <a:gdLst>
              <a:gd fmla="*/ 115 w 115" name="T0"/>
              <a:gd fmla="*/ 37 h 102" name="T1"/>
              <a:gd fmla="*/ 114 w 115" name="T2"/>
              <a:gd fmla="*/ 36 h 102" name="T3"/>
              <a:gd fmla="*/ 101 w 115" name="T4"/>
              <a:gd fmla="*/ 36 h 102" name="T5"/>
              <a:gd fmla="*/ 79 w 115" name="T6"/>
              <a:gd fmla="*/ 36 h 102" name="T7"/>
              <a:gd fmla="*/ 74 w 115" name="T8"/>
              <a:gd fmla="*/ 27 h 102" name="T9"/>
              <a:gd fmla="*/ 60 w 115" name="T10"/>
              <a:gd fmla="*/ 0 h 102" name="T11"/>
              <a:gd fmla="*/ 58 w 115" name="T12"/>
              <a:gd fmla="*/ 0 h 102" name="T13"/>
              <a:gd fmla="*/ 45 w 115" name="T14"/>
              <a:gd fmla="*/ 27 h 102" name="T15"/>
              <a:gd fmla="*/ 40 w 115" name="T16"/>
              <a:gd fmla="*/ 36 h 102" name="T17"/>
              <a:gd fmla="*/ 18 w 115" name="T18"/>
              <a:gd fmla="*/ 36 h 102" name="T19"/>
              <a:gd fmla="*/ 0 w 115" name="T20"/>
              <a:gd fmla="*/ 36 h 102" name="T21"/>
              <a:gd fmla="*/ 0 w 115" name="T22"/>
              <a:gd fmla="*/ 37 h 102" name="T23"/>
              <a:gd fmla="*/ 7 w 115" name="T24"/>
              <a:gd fmla="*/ 42 h 102" name="T25"/>
              <a:gd fmla="*/ 27 w 115" name="T26"/>
              <a:gd fmla="*/ 60 h 102" name="T27"/>
              <a:gd fmla="*/ 23 w 115" name="T28"/>
              <a:gd fmla="*/ 100 h 102" name="T29"/>
              <a:gd fmla="*/ 26 w 115" name="T30"/>
              <a:gd fmla="*/ 102 h 102" name="T31"/>
              <a:gd fmla="*/ 59 w 115" name="T32"/>
              <a:gd fmla="*/ 81 h 102" name="T33"/>
              <a:gd fmla="*/ 92 w 115" name="T34"/>
              <a:gd fmla="*/ 102 h 102" name="T35"/>
              <a:gd fmla="*/ 95 w 115" name="T36"/>
              <a:gd fmla="*/ 100 h 102" name="T37"/>
              <a:gd fmla="*/ 88 w 115" name="T38"/>
              <a:gd fmla="*/ 60 h 102" name="T39"/>
              <a:gd fmla="*/ 107 w 115" name="T40"/>
              <a:gd fmla="*/ 43 h 102" name="T41"/>
              <a:gd fmla="*/ 115 w 115" name="T42"/>
              <a:gd fmla="*/ 37 h 102" name="T43"/>
              <a:gd fmla="*/ 31 w 115" name="T44"/>
              <a:gd fmla="*/ 76 h 102" name="T45"/>
              <a:gd fmla="*/ 68 w 115" name="T46"/>
              <a:gd fmla="*/ 46 h 102" name="T47"/>
              <a:gd fmla="*/ 33 w 115" name="T48"/>
              <a:gd fmla="*/ 40 h 102" name="T49"/>
              <a:gd fmla="*/ 86 w 115" name="T50"/>
              <a:gd fmla="*/ 40 h 102" name="T51"/>
              <a:gd fmla="*/ 54 w 115" name="T52"/>
              <a:gd fmla="*/ 69 h 102" name="T53"/>
              <a:gd fmla="*/ 87 w 115" name="T54"/>
              <a:gd fmla="*/ 76 h 102" name="T55"/>
              <a:gd fmla="*/ 31 w 115" name="T56"/>
              <a:gd fmla="*/ 76 h 10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2" w="115">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1"/>
          <p:cNvSpPr>
            <a:spLocks noEditPoints="1"/>
          </p:cNvSpPr>
          <p:nvPr/>
        </p:nvSpPr>
        <p:spPr bwMode="auto">
          <a:xfrm>
            <a:off x="7405829" y="1998484"/>
            <a:ext cx="421220" cy="421220"/>
          </a:xfrm>
          <a:custGeom>
            <a:gdLst>
              <a:gd fmla="*/ 153 w 207" name="T0"/>
              <a:gd fmla="*/ 51 h 207" name="T1"/>
              <a:gd fmla="*/ 142 w 207" name="T2"/>
              <a:gd fmla="*/ 128 h 207" name="T3"/>
              <a:gd fmla="*/ 161 w 207" name="T4"/>
              <a:gd fmla="*/ 130 h 207" name="T5"/>
              <a:gd fmla="*/ 179 w 207" name="T6"/>
              <a:gd fmla="*/ 108 h 207" name="T7"/>
              <a:gd fmla="*/ 176 w 207" name="T8"/>
              <a:gd fmla="*/ 58 h 207" name="T9"/>
              <a:gd fmla="*/ 137 w 207" name="T10"/>
              <a:gd fmla="*/ 27 h 207" name="T11"/>
              <a:gd fmla="*/ 76 w 207" name="T12"/>
              <a:gd fmla="*/ 30 h 207" name="T13"/>
              <a:gd fmla="*/ 31 w 207" name="T14"/>
              <a:gd fmla="*/ 74 h 207" name="T15"/>
              <a:gd fmla="*/ 30 w 207" name="T16"/>
              <a:gd fmla="*/ 139 h 207" name="T17"/>
              <a:gd fmla="*/ 71 w 207" name="T18"/>
              <a:gd fmla="*/ 178 h 207" name="T19"/>
              <a:gd fmla="*/ 121 w 207" name="T20"/>
              <a:gd fmla="*/ 182 h 207" name="T21"/>
              <a:gd fmla="*/ 143 w 207" name="T22"/>
              <a:gd fmla="*/ 199 h 207" name="T23"/>
              <a:gd fmla="*/ 102 w 207" name="T24"/>
              <a:gd fmla="*/ 207 h 207" name="T25"/>
              <a:gd fmla="*/ 29 w 207" name="T26"/>
              <a:gd fmla="*/ 182 h 207" name="T27"/>
              <a:gd fmla="*/ 0 w 207" name="T28"/>
              <a:gd fmla="*/ 108 h 207" name="T29"/>
              <a:gd fmla="*/ 32 w 207" name="T30"/>
              <a:gd fmla="*/ 29 h 207" name="T31"/>
              <a:gd fmla="*/ 109 w 207" name="T32"/>
              <a:gd fmla="*/ 0 h 207" name="T33"/>
              <a:gd fmla="*/ 179 w 207" name="T34"/>
              <a:gd fmla="*/ 23 h 207" name="T35"/>
              <a:gd fmla="*/ 207 w 207" name="T36"/>
              <a:gd fmla="*/ 87 h 207" name="T37"/>
              <a:gd fmla="*/ 188 w 207" name="T38"/>
              <a:gd fmla="*/ 137 h 207" name="T39"/>
              <a:gd fmla="*/ 141 w 207" name="T40"/>
              <a:gd fmla="*/ 157 h 207" name="T41"/>
              <a:gd fmla="*/ 123 w 207" name="T42"/>
              <a:gd fmla="*/ 151 h 207" name="T43"/>
              <a:gd fmla="*/ 117 w 207" name="T44"/>
              <a:gd fmla="*/ 132 h 207" name="T45"/>
              <a:gd fmla="*/ 109 w 207" name="T46"/>
              <a:gd fmla="*/ 141 h 207" name="T47"/>
              <a:gd fmla="*/ 89 w 207" name="T48"/>
              <a:gd fmla="*/ 155 h 207" name="T49"/>
              <a:gd fmla="*/ 66 w 207" name="T50"/>
              <a:gd fmla="*/ 154 h 207" name="T51"/>
              <a:gd fmla="*/ 52 w 207" name="T52"/>
              <a:gd fmla="*/ 137 h 207" name="T53"/>
              <a:gd fmla="*/ 54 w 207" name="T54"/>
              <a:gd fmla="*/ 96 h 207" name="T55"/>
              <a:gd fmla="*/ 85 w 207" name="T56"/>
              <a:gd fmla="*/ 56 h 207" name="T57"/>
              <a:gd fmla="*/ 120 w 207" name="T58"/>
              <a:gd fmla="*/ 52 h 207" name="T59"/>
              <a:gd fmla="*/ 137 w 207" name="T60"/>
              <a:gd fmla="*/ 51 h 207" name="T61"/>
              <a:gd fmla="*/ 117 w 207" name="T62"/>
              <a:gd fmla="*/ 75 h 207" name="T63"/>
              <a:gd fmla="*/ 96 w 207" name="T64"/>
              <a:gd fmla="*/ 78 h 207" name="T65"/>
              <a:gd fmla="*/ 80 w 207" name="T66"/>
              <a:gd fmla="*/ 101 h 207" name="T67"/>
              <a:gd fmla="*/ 81 w 207" name="T68"/>
              <a:gd fmla="*/ 128 h 207" name="T69"/>
              <a:gd fmla="*/ 98 w 207" name="T70"/>
              <a:gd fmla="*/ 131 h 207" name="T71"/>
              <a:gd fmla="*/ 112 w 207" name="T72"/>
              <a:gd fmla="*/ 119 h 207" name="T73"/>
              <a:gd fmla="*/ 123 w 207" name="T74"/>
              <a:gd fmla="*/ 79 h 20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6" w="206">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文本框 42"/>
          <p:cNvSpPr txBox="1"/>
          <p:nvPr/>
        </p:nvSpPr>
        <p:spPr>
          <a:xfrm>
            <a:off x="2113039" y="3294018"/>
            <a:ext cx="3903390" cy="1874520"/>
          </a:xfrm>
          <a:prstGeom prst="rect">
            <a:avLst/>
          </a:prstGeom>
          <a:noFill/>
        </p:spPr>
        <p:txBody>
          <a:bodyPr rtlCol="0" wrap="square">
            <a:spAutoFit/>
          </a:bodyPr>
          <a:lstStyle/>
          <a:p>
            <a:pPr indent="-285750" marL="285750">
              <a:lnSpc>
                <a:spcPct val="130000"/>
              </a:lnSpc>
              <a:buFont charset="2" panose="05000000000000000000" pitchFamily="2" typeface="Wingdings"/>
              <a:buChar char="n"/>
            </a:pPr>
            <a:r>
              <a:rPr altLang="en-US" lang="zh-CN" smtClean="0">
                <a:solidFill>
                  <a:schemeClr val="bg1"/>
                </a:solidFill>
              </a:rPr>
              <a:t>传播&amp;发布渠道相互交互；</a:t>
            </a:r>
          </a:p>
          <a:p>
            <a:pPr indent="-285750" marL="285750">
              <a:lnSpc>
                <a:spcPct val="130000"/>
              </a:lnSpc>
              <a:buFont charset="2" panose="05000000000000000000" pitchFamily="2" typeface="Wingdings"/>
              <a:buChar char="n"/>
            </a:pPr>
            <a:r>
              <a:rPr altLang="en-US" lang="zh-CN" smtClean="0">
                <a:solidFill>
                  <a:schemeClr val="bg1"/>
                </a:solidFill>
              </a:rPr>
              <a:t>QQ邮箱、离线文件补充传播；</a:t>
            </a:r>
          </a:p>
          <a:p>
            <a:pPr indent="-285750" marL="285750">
              <a:lnSpc>
                <a:spcPct val="130000"/>
              </a:lnSpc>
              <a:buFont charset="2" panose="05000000000000000000" pitchFamily="2" typeface="Wingdings"/>
              <a:buChar char="n"/>
            </a:pPr>
            <a:r>
              <a:rPr altLang="en-US" lang="zh-CN" smtClean="0">
                <a:solidFill>
                  <a:schemeClr val="bg1"/>
                </a:solidFill>
              </a:rPr>
              <a:t>PPT中有《我的黄金十年》宣传；</a:t>
            </a:r>
          </a:p>
          <a:p>
            <a:pPr indent="-285750" marL="285750">
              <a:lnSpc>
                <a:spcPct val="130000"/>
              </a:lnSpc>
              <a:buFont charset="2" panose="05000000000000000000" pitchFamily="2" typeface="Wingdings"/>
              <a:buChar char="n"/>
            </a:pPr>
            <a:r>
              <a:rPr altLang="en-US" lang="zh-CN" smtClean="0">
                <a:solidFill>
                  <a:schemeClr val="bg1"/>
                </a:solidFill>
              </a:rPr>
              <a:t>《我的黄金十年》 中提到PPT；</a:t>
            </a:r>
          </a:p>
          <a:p>
            <a:pPr indent="-285750" marL="285750">
              <a:lnSpc>
                <a:spcPct val="130000"/>
              </a:lnSpc>
              <a:buFont charset="2" panose="05000000000000000000" pitchFamily="2" typeface="Wingdings"/>
              <a:buChar char="n"/>
            </a:pPr>
            <a:r>
              <a:rPr altLang="en-US" lang="zh-CN" smtClean="0">
                <a:solidFill>
                  <a:schemeClr val="bg1"/>
                </a:solidFill>
              </a:rPr>
              <a:t>PPT展示个人专业知识HR；</a:t>
            </a:r>
          </a:p>
        </p:txBody>
      </p:sp>
      <p:sp>
        <p:nvSpPr>
          <p:cNvPr id="5" name="矩形 4"/>
          <p:cNvSpPr/>
          <p:nvPr/>
        </p:nvSpPr>
        <p:spPr>
          <a:xfrm>
            <a:off x="813620" y="5360309"/>
            <a:ext cx="6096000" cy="701040"/>
          </a:xfrm>
          <a:prstGeom prst="rect">
            <a:avLst/>
          </a:prstGeom>
        </p:spPr>
        <p:txBody>
          <a:bodyPr>
            <a:spAutoFit/>
          </a:bodyPr>
          <a:lstStyle/>
          <a:p>
            <a:pPr algn="ctr"/>
            <a:r>
              <a:rPr altLang="en-US" b="1" lang="zh-CN" sz="4000">
                <a:solidFill>
                  <a:schemeClr val="bg1"/>
                </a:solidFill>
              </a:rPr>
              <a:t>互联网真的非常便利！</a:t>
            </a:r>
          </a:p>
        </p:txBody>
      </p:sp>
    </p:spTree>
    <p:extLst>
      <p:ext uri="{BB962C8B-B14F-4D97-AF65-F5344CB8AC3E}">
        <p14:creationId val="3403808408"/>
      </p:ext>
    </p:extLst>
  </p:cSld>
  <p:clrMapOvr>
    <a:masterClrMapping/>
  </p:clrMapOvr>
  <p:transition>
    <p:fade/>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1479826" y="5408659"/>
            <a:ext cx="800544" cy="800544"/>
          </a:xfrm>
          <a:prstGeom prst="rect">
            <a:avLst/>
          </a:prstGeom>
          <a:solidFill>
            <a:srgbClr val="86B74A"/>
          </a:solidFill>
          <a:ln>
            <a:noFill/>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0000"/>
              </a:solidFill>
              <a:latin charset="0" panose="020b0604020202020204" pitchFamily="34" typeface="Arial"/>
              <a:cs charset="0" panose="020b0604020202020204" pitchFamily="34" typeface="Arial"/>
            </a:endParaRPr>
          </a:p>
        </p:txBody>
      </p:sp>
      <p:sp>
        <p:nvSpPr>
          <p:cNvPr id="65" name="矩形 64"/>
          <p:cNvSpPr/>
          <p:nvPr/>
        </p:nvSpPr>
        <p:spPr>
          <a:xfrm>
            <a:off x="1479826" y="4428190"/>
            <a:ext cx="800544" cy="800544"/>
          </a:xfrm>
          <a:prstGeom prst="rect">
            <a:avLst/>
          </a:prstGeom>
          <a:solidFill>
            <a:srgbClr val="F07702"/>
          </a:solidFill>
          <a:ln>
            <a:noFill/>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0000"/>
              </a:solidFill>
              <a:latin charset="0" panose="020b0604020202020204" pitchFamily="34" typeface="Arial"/>
              <a:cs charset="0" panose="020b0604020202020204" pitchFamily="34" typeface="Arial"/>
            </a:endParaRPr>
          </a:p>
        </p:txBody>
      </p:sp>
      <p:sp>
        <p:nvSpPr>
          <p:cNvPr id="6" name="矩形 5"/>
          <p:cNvSpPr/>
          <p:nvPr/>
        </p:nvSpPr>
        <p:spPr>
          <a:xfrm>
            <a:off x="1479826" y="3417268"/>
            <a:ext cx="800544" cy="800544"/>
          </a:xfrm>
          <a:prstGeom prst="rect">
            <a:avLst/>
          </a:prstGeom>
          <a:solidFill>
            <a:srgbClr val="52BEEC">
              <a:alpha val="87000"/>
            </a:srgbClr>
          </a:solidFill>
          <a:ln>
            <a:noFill/>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0000"/>
              </a:solidFill>
              <a:latin charset="0" panose="020b0604020202020204" pitchFamily="34" typeface="Arial"/>
              <a:cs charset="0" panose="020b0604020202020204" pitchFamily="34" typeface="Arial"/>
            </a:endParaRPr>
          </a:p>
        </p:txBody>
      </p:sp>
      <p:sp>
        <p:nvSpPr>
          <p:cNvPr id="2" name="矩形 1"/>
          <p:cNvSpPr/>
          <p:nvPr/>
        </p:nvSpPr>
        <p:spPr>
          <a:xfrm>
            <a:off x="1372985" y="1160443"/>
            <a:ext cx="10805160" cy="448056"/>
          </a:xfrm>
          <a:prstGeom prst="rect">
            <a:avLst/>
          </a:prstGeom>
        </p:spPr>
        <p:txBody>
          <a:bodyPr wrap="square">
            <a:spAutoFit/>
          </a:bodyPr>
          <a:lstStyle/>
          <a:p>
            <a:pPr>
              <a:lnSpc>
                <a:spcPct val="130000"/>
              </a:lnSpc>
            </a:pPr>
            <a:r>
              <a:rPr altLang="zh-CN" lang="en-US" smtClean="0">
                <a:solidFill>
                  <a:schemeClr val="bg1"/>
                </a:solidFill>
              </a:rPr>
              <a:t>4.2 行业/职业圈子的价值传播</a:t>
            </a:r>
          </a:p>
        </p:txBody>
      </p:sp>
      <p:grpSp>
        <p:nvGrpSpPr>
          <p:cNvPr id="44" name="组合 43"/>
          <p:cNvGrpSpPr/>
          <p:nvPr/>
        </p:nvGrpSpPr>
        <p:grpSpPr>
          <a:xfrm>
            <a:off x="1479826" y="2593974"/>
            <a:ext cx="3880383" cy="485309"/>
            <a:chOff x="1601333" y="2042647"/>
            <a:chExt cx="3880383" cy="485309"/>
          </a:xfrm>
        </p:grpSpPr>
        <p:sp>
          <p:nvSpPr>
            <p:cNvPr id="45" name="剪去单角的矩形 44"/>
            <p:cNvSpPr/>
            <p:nvPr/>
          </p:nvSpPr>
          <p:spPr>
            <a:xfrm>
              <a:off x="2234548" y="2042647"/>
              <a:ext cx="3247168" cy="485308"/>
            </a:xfrm>
            <a:prstGeom prst="snip1Rect">
              <a:avLst>
                <a:gd fmla="val 24381" name="adj"/>
              </a:avLst>
            </a:prstGeom>
            <a:solidFill>
              <a:srgbClr val="86B74A"/>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1601333" y="2042648"/>
              <a:ext cx="633213" cy="485308"/>
            </a:xfrm>
            <a:prstGeom prst="rect">
              <a:avLst/>
            </a:prstGeom>
            <a:solidFill>
              <a:srgbClr val="EFF0F0"/>
            </a:solidFill>
            <a:ln w="38100">
              <a:solidFill>
                <a:srgbClr val="EFF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chemeClr val="tx1">
                      <a:lumMod val="65000"/>
                      <a:lumOff val="35000"/>
                    </a:schemeClr>
                  </a:solidFill>
                  <a:latin charset="0" panose="020b0604020202020204" pitchFamily="34" typeface="Arial"/>
                  <a:ea charset="-122" panose="020b0604020202020204" pitchFamily="34" typeface="Arial Unicode MS"/>
                  <a:cs charset="0" panose="020b0604020202020204" pitchFamily="34" typeface="Arial"/>
                </a:rPr>
                <a:t>6</a:t>
              </a:r>
            </a:p>
          </p:txBody>
        </p:sp>
        <p:sp>
          <p:nvSpPr>
            <p:cNvPr id="48" name="文本框 47"/>
            <p:cNvSpPr txBox="1"/>
            <p:nvPr/>
          </p:nvSpPr>
          <p:spPr>
            <a:xfrm>
              <a:off x="2360333" y="2094181"/>
              <a:ext cx="3062575" cy="396240"/>
            </a:xfrm>
            <a:prstGeom prst="rect">
              <a:avLst/>
            </a:prstGeom>
            <a:noFill/>
          </p:spPr>
          <p:txBody>
            <a:bodyPr rtlCol="0" wrap="square">
              <a:spAutoFit/>
            </a:bodyPr>
            <a:lstStyle/>
            <a:p>
              <a:r>
                <a:rPr altLang="en-US" lang="zh-CN" smtClean="0" sz="2000">
                  <a:solidFill>
                    <a:schemeClr val="bg1"/>
                  </a:solidFill>
                </a:rPr>
                <a:t>持续坚持</a:t>
              </a:r>
            </a:p>
          </p:txBody>
        </p:sp>
      </p:grpSp>
      <p:sp>
        <p:nvSpPr>
          <p:cNvPr id="47" name="Freeform 202"/>
          <p:cNvSpPr>
            <a:spLocks noEditPoints="1"/>
          </p:cNvSpPr>
          <p:nvPr/>
        </p:nvSpPr>
        <p:spPr bwMode="auto">
          <a:xfrm>
            <a:off x="1595365" y="3548000"/>
            <a:ext cx="569467" cy="539081"/>
          </a:xfrm>
          <a:custGeom>
            <a:gdLst>
              <a:gd fmla="*/ 164 w 200" name="T0"/>
              <a:gd fmla="*/ 181 h 201" name="T1"/>
              <a:gd fmla="*/ 0 w 200" name="T2"/>
              <a:gd fmla="*/ 181 h 201" name="T3"/>
              <a:gd fmla="*/ 100 w 200" name="T4"/>
              <a:gd fmla="*/ 1 h 201" name="T5"/>
              <a:gd fmla="*/ 108 w 200" name="T6"/>
              <a:gd fmla="*/ 1 h 201" name="T7"/>
              <a:gd fmla="*/ 163 w 200" name="T8"/>
              <a:gd fmla="*/ 61 h 201" name="T9"/>
              <a:gd fmla="*/ 164 w 200" name="T10"/>
              <a:gd fmla="*/ 62 h 201" name="T11"/>
              <a:gd fmla="*/ 180 w 200" name="T12"/>
              <a:gd fmla="*/ 109 h 201" name="T13"/>
              <a:gd fmla="*/ 180 w 200" name="T14"/>
              <a:gd fmla="*/ 177 h 201" name="T15"/>
              <a:gd fmla="*/ 128 w 200" name="T16"/>
              <a:gd fmla="*/ 61 h 201" name="T17"/>
              <a:gd fmla="*/ 156 w 200" name="T18"/>
              <a:gd fmla="*/ 69 h 201" name="T19"/>
              <a:gd fmla="*/ 100 w 200" name="T20"/>
              <a:gd fmla="*/ 9 h 201" name="T21"/>
              <a:gd fmla="*/ 8 w 200" name="T22"/>
              <a:gd fmla="*/ 173 h 201" name="T23"/>
              <a:gd fmla="*/ 155 w 200" name="T24"/>
              <a:gd fmla="*/ 177 h 201" name="T25"/>
              <a:gd fmla="*/ 44 w 200" name="T26"/>
              <a:gd fmla="*/ 129 h 201" name="T27"/>
              <a:gd fmla="*/ 156 w 200" name="T28"/>
              <a:gd fmla="*/ 69 h 201" name="T29"/>
              <a:gd fmla="*/ 125 w 200" name="T30"/>
              <a:gd fmla="*/ 127 h 201" name="T31"/>
              <a:gd fmla="*/ 110 w 200" name="T32"/>
              <a:gd fmla="*/ 136 h 201" name="T33"/>
              <a:gd fmla="*/ 125 w 200" name="T34"/>
              <a:gd fmla="*/ 163 h 201" name="T35"/>
              <a:gd fmla="*/ 102 w 200" name="T36"/>
              <a:gd fmla="*/ 145 h 201" name="T37"/>
              <a:gd fmla="*/ 93 w 200" name="T38"/>
              <a:gd fmla="*/ 129 h 201" name="T39"/>
              <a:gd fmla="*/ 74 w 200" name="T40"/>
              <a:gd fmla="*/ 162 h 201" name="T41"/>
              <a:gd fmla="*/ 98 w 200" name="T42"/>
              <a:gd fmla="*/ 159 h 201" name="T43"/>
              <a:gd fmla="*/ 156 w 200" name="T44"/>
              <a:gd fmla="*/ 136 h 201" name="T45"/>
              <a:gd fmla="*/ 170 w 200" name="T46"/>
              <a:gd fmla="*/ 139 h 201" name="T47"/>
              <a:gd fmla="*/ 163 w 200" name="T48"/>
              <a:gd fmla="*/ 127 h 201" name="T49"/>
              <a:gd fmla="*/ 151 w 200" name="T50"/>
              <a:gd fmla="*/ 158 h 201" name="T51"/>
              <a:gd fmla="*/ 177 w 200" name="T52"/>
              <a:gd fmla="*/ 152 h 201" name="T53"/>
              <a:gd fmla="*/ 162 w 200" name="T54"/>
              <a:gd fmla="*/ 157 h 201" name="T55"/>
              <a:gd fmla="*/ 156 w 200" name="T56"/>
              <a:gd fmla="*/ 136 h 201" name="T57"/>
              <a:gd fmla="*/ 86 w 200" name="T58"/>
              <a:gd fmla="*/ 156 h 201" name="T59"/>
              <a:gd fmla="*/ 84 w 200" name="T60"/>
              <a:gd fmla="*/ 134 h 201" name="T61"/>
              <a:gd fmla="*/ 95 w 200" name="T62"/>
              <a:gd fmla="*/ 139 h 201" name="T63"/>
              <a:gd fmla="*/ 93 w 200" name="T64"/>
              <a:gd fmla="*/ 155 h 201" name="T65"/>
              <a:gd fmla="*/ 118 w 200" name="T66"/>
              <a:gd fmla="*/ 136 h 201" name="T67"/>
              <a:gd fmla="*/ 134 w 200" name="T68"/>
              <a:gd fmla="*/ 145 h 201" name="T69"/>
              <a:gd fmla="*/ 118 w 200" name="T70"/>
              <a:gd fmla="*/ 154 h 201" name="T71"/>
              <a:gd fmla="*/ 53 w 200" name="T72"/>
              <a:gd fmla="*/ 63 h 201" name="T73"/>
              <a:gd fmla="*/ 30 w 200" name="T74"/>
              <a:gd fmla="*/ 89 h 201" name="T75"/>
              <a:gd fmla="*/ 16 w 200" name="T76"/>
              <a:gd fmla="*/ 36 h 201" name="T77"/>
              <a:gd fmla="*/ 36 w 200" name="T78"/>
              <a:gd fmla="*/ 48 h 201" name="T79"/>
              <a:gd fmla="*/ 41 w 200" name="T80"/>
              <a:gd fmla="*/ 72 h 201" name="T81"/>
              <a:gd fmla="*/ 63 w 200" name="T82"/>
              <a:gd fmla="*/ 36 h 201" name="T83"/>
              <a:gd fmla="*/ 70 w 200" name="T84"/>
              <a:gd fmla="*/ 72 h 201" name="T85"/>
              <a:gd fmla="*/ 70 w 200" name="T86"/>
              <a:gd fmla="*/ 48 h 201" name="T87"/>
              <a:gd fmla="*/ 91 w 200" name="T88"/>
              <a:gd fmla="*/ 48 h 201" name="T89"/>
              <a:gd fmla="*/ 59 w 200" name="T90"/>
              <a:gd fmla="*/ 89 h 20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1" w="200">
                <a:moveTo>
                  <a:pt x="180" y="177"/>
                </a:moveTo>
                <a:cubicBezTo>
                  <a:pt x="164" y="177"/>
                  <a:pt x="164" y="177"/>
                  <a:pt x="164" y="177"/>
                </a:cubicBezTo>
                <a:cubicBezTo>
                  <a:pt x="164" y="181"/>
                  <a:pt x="164" y="181"/>
                  <a:pt x="164" y="181"/>
                </a:cubicBezTo>
                <a:cubicBezTo>
                  <a:pt x="164" y="192"/>
                  <a:pt x="155" y="201"/>
                  <a:pt x="144" y="201"/>
                </a:cubicBezTo>
                <a:cubicBezTo>
                  <a:pt x="20" y="201"/>
                  <a:pt x="20" y="201"/>
                  <a:pt x="20" y="201"/>
                </a:cubicBezTo>
                <a:cubicBezTo>
                  <a:pt x="9" y="201"/>
                  <a:pt x="0" y="192"/>
                  <a:pt x="0" y="181"/>
                </a:cubicBezTo>
                <a:cubicBezTo>
                  <a:pt x="0" y="21"/>
                  <a:pt x="0" y="21"/>
                  <a:pt x="0" y="21"/>
                </a:cubicBezTo>
                <a:cubicBezTo>
                  <a:pt x="0" y="10"/>
                  <a:pt x="9" y="1"/>
                  <a:pt x="20" y="1"/>
                </a:cubicBezTo>
                <a:cubicBezTo>
                  <a:pt x="100" y="1"/>
                  <a:pt x="100" y="1"/>
                  <a:pt x="100" y="1"/>
                </a:cubicBezTo>
                <a:cubicBezTo>
                  <a:pt x="107" y="1"/>
                  <a:pt x="107" y="1"/>
                  <a:pt x="107" y="1"/>
                </a:cubicBezTo>
                <a:cubicBezTo>
                  <a:pt x="107" y="0"/>
                  <a:pt x="107" y="0"/>
                  <a:pt x="107" y="0"/>
                </a:cubicBezTo>
                <a:cubicBezTo>
                  <a:pt x="108" y="1"/>
                  <a:pt x="108" y="1"/>
                  <a:pt x="108" y="1"/>
                </a:cubicBezTo>
                <a:cubicBezTo>
                  <a:pt x="108" y="1"/>
                  <a:pt x="108" y="1"/>
                  <a:pt x="108" y="1"/>
                </a:cubicBezTo>
                <a:cubicBezTo>
                  <a:pt x="108" y="1"/>
                  <a:pt x="108" y="1"/>
                  <a:pt x="108" y="1"/>
                </a:cubicBezTo>
                <a:cubicBezTo>
                  <a:pt x="163" y="61"/>
                  <a:pt x="163" y="61"/>
                  <a:pt x="163" y="61"/>
                </a:cubicBezTo>
                <a:cubicBezTo>
                  <a:pt x="164" y="61"/>
                  <a:pt x="164" y="61"/>
                  <a:pt x="164" y="61"/>
                </a:cubicBezTo>
                <a:cubicBezTo>
                  <a:pt x="164" y="61"/>
                  <a:pt x="164" y="61"/>
                  <a:pt x="164" y="61"/>
                </a:cubicBezTo>
                <a:cubicBezTo>
                  <a:pt x="164" y="62"/>
                  <a:pt x="164" y="62"/>
                  <a:pt x="164" y="62"/>
                </a:cubicBezTo>
                <a:cubicBezTo>
                  <a:pt x="164" y="62"/>
                  <a:pt x="164" y="62"/>
                  <a:pt x="164" y="62"/>
                </a:cubicBezTo>
                <a:cubicBezTo>
                  <a:pt x="164" y="109"/>
                  <a:pt x="164" y="109"/>
                  <a:pt x="164" y="109"/>
                </a:cubicBezTo>
                <a:cubicBezTo>
                  <a:pt x="180" y="109"/>
                  <a:pt x="180" y="109"/>
                  <a:pt x="180" y="109"/>
                </a:cubicBezTo>
                <a:cubicBezTo>
                  <a:pt x="191" y="109"/>
                  <a:pt x="200" y="118"/>
                  <a:pt x="200" y="129"/>
                </a:cubicBezTo>
                <a:cubicBezTo>
                  <a:pt x="200" y="157"/>
                  <a:pt x="200" y="157"/>
                  <a:pt x="200" y="157"/>
                </a:cubicBezTo>
                <a:cubicBezTo>
                  <a:pt x="200" y="168"/>
                  <a:pt x="191" y="177"/>
                  <a:pt x="180" y="177"/>
                </a:cubicBezTo>
                <a:close/>
                <a:moveTo>
                  <a:pt x="108" y="15"/>
                </a:moveTo>
                <a:cubicBezTo>
                  <a:pt x="108" y="41"/>
                  <a:pt x="108" y="41"/>
                  <a:pt x="108" y="41"/>
                </a:cubicBezTo>
                <a:cubicBezTo>
                  <a:pt x="108" y="52"/>
                  <a:pt x="117" y="61"/>
                  <a:pt x="128" y="61"/>
                </a:cubicBezTo>
                <a:cubicBezTo>
                  <a:pt x="151" y="61"/>
                  <a:pt x="151" y="61"/>
                  <a:pt x="151" y="61"/>
                </a:cubicBezTo>
                <a:lnTo>
                  <a:pt x="108" y="15"/>
                </a:lnTo>
                <a:close/>
                <a:moveTo>
                  <a:pt x="156" y="69"/>
                </a:moveTo>
                <a:cubicBezTo>
                  <a:pt x="120" y="69"/>
                  <a:pt x="120" y="69"/>
                  <a:pt x="120" y="69"/>
                </a:cubicBezTo>
                <a:cubicBezTo>
                  <a:pt x="109" y="69"/>
                  <a:pt x="100" y="60"/>
                  <a:pt x="100" y="49"/>
                </a:cubicBezTo>
                <a:cubicBezTo>
                  <a:pt x="100" y="9"/>
                  <a:pt x="100" y="9"/>
                  <a:pt x="100" y="9"/>
                </a:cubicBezTo>
                <a:cubicBezTo>
                  <a:pt x="28" y="9"/>
                  <a:pt x="28" y="9"/>
                  <a:pt x="28" y="9"/>
                </a:cubicBezTo>
                <a:cubicBezTo>
                  <a:pt x="17" y="9"/>
                  <a:pt x="8" y="18"/>
                  <a:pt x="8" y="29"/>
                </a:cubicBezTo>
                <a:cubicBezTo>
                  <a:pt x="8" y="173"/>
                  <a:pt x="8" y="173"/>
                  <a:pt x="8" y="173"/>
                </a:cubicBezTo>
                <a:cubicBezTo>
                  <a:pt x="8" y="184"/>
                  <a:pt x="17" y="193"/>
                  <a:pt x="28" y="193"/>
                </a:cubicBezTo>
                <a:cubicBezTo>
                  <a:pt x="136" y="193"/>
                  <a:pt x="136" y="193"/>
                  <a:pt x="136" y="193"/>
                </a:cubicBezTo>
                <a:cubicBezTo>
                  <a:pt x="145" y="193"/>
                  <a:pt x="154" y="186"/>
                  <a:pt x="155" y="177"/>
                </a:cubicBezTo>
                <a:cubicBezTo>
                  <a:pt x="64" y="177"/>
                  <a:pt x="64" y="177"/>
                  <a:pt x="64" y="177"/>
                </a:cubicBezTo>
                <a:cubicBezTo>
                  <a:pt x="53" y="177"/>
                  <a:pt x="44" y="168"/>
                  <a:pt x="44" y="157"/>
                </a:cubicBezTo>
                <a:cubicBezTo>
                  <a:pt x="44" y="129"/>
                  <a:pt x="44" y="129"/>
                  <a:pt x="44" y="129"/>
                </a:cubicBezTo>
                <a:cubicBezTo>
                  <a:pt x="44" y="118"/>
                  <a:pt x="53" y="109"/>
                  <a:pt x="64" y="109"/>
                </a:cubicBezTo>
                <a:cubicBezTo>
                  <a:pt x="156" y="109"/>
                  <a:pt x="156" y="109"/>
                  <a:pt x="156" y="109"/>
                </a:cubicBezTo>
                <a:lnTo>
                  <a:pt x="156" y="69"/>
                </a:lnTo>
                <a:close/>
                <a:moveTo>
                  <a:pt x="141" y="145"/>
                </a:moveTo>
                <a:cubicBezTo>
                  <a:pt x="141" y="140"/>
                  <a:pt x="140" y="135"/>
                  <a:pt x="137" y="132"/>
                </a:cubicBezTo>
                <a:cubicBezTo>
                  <a:pt x="134" y="129"/>
                  <a:pt x="130" y="127"/>
                  <a:pt x="125" y="127"/>
                </a:cubicBezTo>
                <a:cubicBezTo>
                  <a:pt x="122" y="127"/>
                  <a:pt x="119" y="128"/>
                  <a:pt x="117" y="129"/>
                </a:cubicBezTo>
                <a:cubicBezTo>
                  <a:pt x="116" y="129"/>
                  <a:pt x="114" y="130"/>
                  <a:pt x="113" y="132"/>
                </a:cubicBezTo>
                <a:cubicBezTo>
                  <a:pt x="112" y="133"/>
                  <a:pt x="110" y="135"/>
                  <a:pt x="110" y="136"/>
                </a:cubicBezTo>
                <a:cubicBezTo>
                  <a:pt x="109" y="139"/>
                  <a:pt x="108" y="142"/>
                  <a:pt x="108" y="145"/>
                </a:cubicBezTo>
                <a:cubicBezTo>
                  <a:pt x="108" y="151"/>
                  <a:pt x="110" y="155"/>
                  <a:pt x="113" y="158"/>
                </a:cubicBezTo>
                <a:cubicBezTo>
                  <a:pt x="116" y="161"/>
                  <a:pt x="120" y="163"/>
                  <a:pt x="125" y="163"/>
                </a:cubicBezTo>
                <a:cubicBezTo>
                  <a:pt x="130" y="163"/>
                  <a:pt x="134" y="161"/>
                  <a:pt x="137" y="158"/>
                </a:cubicBezTo>
                <a:cubicBezTo>
                  <a:pt x="140" y="155"/>
                  <a:pt x="141" y="151"/>
                  <a:pt x="141" y="145"/>
                </a:cubicBezTo>
                <a:close/>
                <a:moveTo>
                  <a:pt x="102" y="145"/>
                </a:moveTo>
                <a:cubicBezTo>
                  <a:pt x="102" y="142"/>
                  <a:pt x="102" y="139"/>
                  <a:pt x="101" y="137"/>
                </a:cubicBezTo>
                <a:cubicBezTo>
                  <a:pt x="101" y="135"/>
                  <a:pt x="99" y="133"/>
                  <a:pt x="98" y="132"/>
                </a:cubicBezTo>
                <a:cubicBezTo>
                  <a:pt x="97" y="130"/>
                  <a:pt x="95" y="129"/>
                  <a:pt x="93" y="129"/>
                </a:cubicBezTo>
                <a:cubicBezTo>
                  <a:pt x="91" y="128"/>
                  <a:pt x="89" y="128"/>
                  <a:pt x="86" y="128"/>
                </a:cubicBezTo>
                <a:cubicBezTo>
                  <a:pt x="74" y="128"/>
                  <a:pt x="74" y="128"/>
                  <a:pt x="74" y="128"/>
                </a:cubicBezTo>
                <a:cubicBezTo>
                  <a:pt x="74" y="162"/>
                  <a:pt x="74" y="162"/>
                  <a:pt x="74" y="162"/>
                </a:cubicBezTo>
                <a:cubicBezTo>
                  <a:pt x="87" y="162"/>
                  <a:pt x="87" y="162"/>
                  <a:pt x="87" y="162"/>
                </a:cubicBezTo>
                <a:cubicBezTo>
                  <a:pt x="89" y="162"/>
                  <a:pt x="91" y="162"/>
                  <a:pt x="93" y="162"/>
                </a:cubicBezTo>
                <a:cubicBezTo>
                  <a:pt x="95" y="161"/>
                  <a:pt x="97" y="160"/>
                  <a:pt x="98" y="159"/>
                </a:cubicBezTo>
                <a:cubicBezTo>
                  <a:pt x="99" y="157"/>
                  <a:pt x="101" y="155"/>
                  <a:pt x="101" y="153"/>
                </a:cubicBezTo>
                <a:cubicBezTo>
                  <a:pt x="102" y="151"/>
                  <a:pt x="102" y="148"/>
                  <a:pt x="102" y="145"/>
                </a:cubicBezTo>
                <a:close/>
                <a:moveTo>
                  <a:pt x="156" y="136"/>
                </a:moveTo>
                <a:cubicBezTo>
                  <a:pt x="158" y="134"/>
                  <a:pt x="160" y="133"/>
                  <a:pt x="163" y="133"/>
                </a:cubicBezTo>
                <a:cubicBezTo>
                  <a:pt x="164" y="133"/>
                  <a:pt x="166" y="134"/>
                  <a:pt x="167" y="135"/>
                </a:cubicBezTo>
                <a:cubicBezTo>
                  <a:pt x="169" y="136"/>
                  <a:pt x="169" y="137"/>
                  <a:pt x="170" y="139"/>
                </a:cubicBezTo>
                <a:cubicBezTo>
                  <a:pt x="177" y="137"/>
                  <a:pt x="177" y="137"/>
                  <a:pt x="177" y="137"/>
                </a:cubicBezTo>
                <a:cubicBezTo>
                  <a:pt x="176" y="135"/>
                  <a:pt x="175" y="132"/>
                  <a:pt x="173" y="131"/>
                </a:cubicBezTo>
                <a:cubicBezTo>
                  <a:pt x="171" y="129"/>
                  <a:pt x="167" y="127"/>
                  <a:pt x="163" y="127"/>
                </a:cubicBezTo>
                <a:cubicBezTo>
                  <a:pt x="158" y="127"/>
                  <a:pt x="154" y="129"/>
                  <a:pt x="151" y="132"/>
                </a:cubicBezTo>
                <a:cubicBezTo>
                  <a:pt x="148" y="135"/>
                  <a:pt x="147" y="140"/>
                  <a:pt x="147" y="145"/>
                </a:cubicBezTo>
                <a:cubicBezTo>
                  <a:pt x="147" y="151"/>
                  <a:pt x="148" y="155"/>
                  <a:pt x="151" y="158"/>
                </a:cubicBezTo>
                <a:cubicBezTo>
                  <a:pt x="154" y="161"/>
                  <a:pt x="158" y="163"/>
                  <a:pt x="163" y="163"/>
                </a:cubicBezTo>
                <a:cubicBezTo>
                  <a:pt x="166" y="163"/>
                  <a:pt x="169" y="162"/>
                  <a:pt x="172" y="160"/>
                </a:cubicBezTo>
                <a:cubicBezTo>
                  <a:pt x="174" y="158"/>
                  <a:pt x="176" y="155"/>
                  <a:pt x="177" y="152"/>
                </a:cubicBezTo>
                <a:cubicBezTo>
                  <a:pt x="170" y="150"/>
                  <a:pt x="170" y="150"/>
                  <a:pt x="170" y="150"/>
                </a:cubicBezTo>
                <a:cubicBezTo>
                  <a:pt x="169" y="152"/>
                  <a:pt x="169" y="154"/>
                  <a:pt x="167" y="155"/>
                </a:cubicBezTo>
                <a:cubicBezTo>
                  <a:pt x="166" y="156"/>
                  <a:pt x="164" y="157"/>
                  <a:pt x="162" y="157"/>
                </a:cubicBezTo>
                <a:cubicBezTo>
                  <a:pt x="160" y="157"/>
                  <a:pt x="158" y="156"/>
                  <a:pt x="156" y="154"/>
                </a:cubicBezTo>
                <a:cubicBezTo>
                  <a:pt x="155" y="152"/>
                  <a:pt x="154" y="149"/>
                  <a:pt x="154" y="145"/>
                </a:cubicBezTo>
                <a:cubicBezTo>
                  <a:pt x="154" y="141"/>
                  <a:pt x="155" y="138"/>
                  <a:pt x="156" y="136"/>
                </a:cubicBezTo>
                <a:close/>
                <a:moveTo>
                  <a:pt x="93" y="155"/>
                </a:moveTo>
                <a:cubicBezTo>
                  <a:pt x="92" y="155"/>
                  <a:pt x="91" y="156"/>
                  <a:pt x="90" y="156"/>
                </a:cubicBezTo>
                <a:cubicBezTo>
                  <a:pt x="89" y="156"/>
                  <a:pt x="88" y="156"/>
                  <a:pt x="86" y="156"/>
                </a:cubicBezTo>
                <a:cubicBezTo>
                  <a:pt x="81" y="156"/>
                  <a:pt x="81" y="156"/>
                  <a:pt x="81" y="156"/>
                </a:cubicBezTo>
                <a:cubicBezTo>
                  <a:pt x="81" y="134"/>
                  <a:pt x="81" y="134"/>
                  <a:pt x="81" y="134"/>
                </a:cubicBezTo>
                <a:cubicBezTo>
                  <a:pt x="84" y="134"/>
                  <a:pt x="84" y="134"/>
                  <a:pt x="84" y="134"/>
                </a:cubicBezTo>
                <a:cubicBezTo>
                  <a:pt x="87" y="134"/>
                  <a:pt x="88" y="134"/>
                  <a:pt x="89" y="134"/>
                </a:cubicBezTo>
                <a:cubicBezTo>
                  <a:pt x="91" y="134"/>
                  <a:pt x="92" y="135"/>
                  <a:pt x="93" y="136"/>
                </a:cubicBezTo>
                <a:cubicBezTo>
                  <a:pt x="93" y="136"/>
                  <a:pt x="94" y="138"/>
                  <a:pt x="95" y="139"/>
                </a:cubicBezTo>
                <a:cubicBezTo>
                  <a:pt x="95" y="140"/>
                  <a:pt x="95" y="142"/>
                  <a:pt x="95" y="145"/>
                </a:cubicBezTo>
                <a:cubicBezTo>
                  <a:pt x="95" y="148"/>
                  <a:pt x="95" y="150"/>
                  <a:pt x="95" y="151"/>
                </a:cubicBezTo>
                <a:cubicBezTo>
                  <a:pt x="94" y="153"/>
                  <a:pt x="93" y="154"/>
                  <a:pt x="93" y="155"/>
                </a:cubicBezTo>
                <a:close/>
                <a:moveTo>
                  <a:pt x="118" y="154"/>
                </a:moveTo>
                <a:cubicBezTo>
                  <a:pt x="116" y="152"/>
                  <a:pt x="115" y="149"/>
                  <a:pt x="115" y="145"/>
                </a:cubicBezTo>
                <a:cubicBezTo>
                  <a:pt x="115" y="141"/>
                  <a:pt x="116" y="138"/>
                  <a:pt x="118" y="136"/>
                </a:cubicBezTo>
                <a:cubicBezTo>
                  <a:pt x="120" y="134"/>
                  <a:pt x="122" y="133"/>
                  <a:pt x="125" y="133"/>
                </a:cubicBezTo>
                <a:cubicBezTo>
                  <a:pt x="128" y="133"/>
                  <a:pt x="130" y="134"/>
                  <a:pt x="132" y="136"/>
                </a:cubicBezTo>
                <a:cubicBezTo>
                  <a:pt x="133" y="138"/>
                  <a:pt x="134" y="141"/>
                  <a:pt x="134" y="145"/>
                </a:cubicBezTo>
                <a:cubicBezTo>
                  <a:pt x="134" y="149"/>
                  <a:pt x="133" y="152"/>
                  <a:pt x="132" y="154"/>
                </a:cubicBezTo>
                <a:cubicBezTo>
                  <a:pt x="130" y="156"/>
                  <a:pt x="128" y="157"/>
                  <a:pt x="125" y="157"/>
                </a:cubicBezTo>
                <a:cubicBezTo>
                  <a:pt x="122" y="157"/>
                  <a:pt x="120" y="156"/>
                  <a:pt x="118" y="154"/>
                </a:cubicBezTo>
                <a:close/>
                <a:moveTo>
                  <a:pt x="55" y="72"/>
                </a:moveTo>
                <a:cubicBezTo>
                  <a:pt x="54" y="69"/>
                  <a:pt x="53" y="65"/>
                  <a:pt x="53" y="63"/>
                </a:cubicBezTo>
                <a:cubicBezTo>
                  <a:pt x="53" y="63"/>
                  <a:pt x="53" y="63"/>
                  <a:pt x="53" y="63"/>
                </a:cubicBezTo>
                <a:cubicBezTo>
                  <a:pt x="52" y="65"/>
                  <a:pt x="52" y="69"/>
                  <a:pt x="51" y="71"/>
                </a:cubicBezTo>
                <a:cubicBezTo>
                  <a:pt x="47" y="89"/>
                  <a:pt x="47" y="89"/>
                  <a:pt x="47" y="89"/>
                </a:cubicBezTo>
                <a:cubicBezTo>
                  <a:pt x="30" y="89"/>
                  <a:pt x="30" y="89"/>
                  <a:pt x="30" y="89"/>
                </a:cubicBezTo>
                <a:cubicBezTo>
                  <a:pt x="20" y="48"/>
                  <a:pt x="20" y="48"/>
                  <a:pt x="20" y="48"/>
                </a:cubicBezTo>
                <a:cubicBezTo>
                  <a:pt x="16" y="48"/>
                  <a:pt x="16" y="48"/>
                  <a:pt x="16" y="48"/>
                </a:cubicBezTo>
                <a:cubicBezTo>
                  <a:pt x="16" y="36"/>
                  <a:pt x="16" y="36"/>
                  <a:pt x="16" y="36"/>
                </a:cubicBezTo>
                <a:cubicBezTo>
                  <a:pt x="40" y="36"/>
                  <a:pt x="40" y="36"/>
                  <a:pt x="40" y="36"/>
                </a:cubicBezTo>
                <a:cubicBezTo>
                  <a:pt x="40" y="48"/>
                  <a:pt x="40" y="48"/>
                  <a:pt x="40" y="48"/>
                </a:cubicBezTo>
                <a:cubicBezTo>
                  <a:pt x="36" y="48"/>
                  <a:pt x="36" y="48"/>
                  <a:pt x="36" y="48"/>
                </a:cubicBezTo>
                <a:cubicBezTo>
                  <a:pt x="38" y="58"/>
                  <a:pt x="38" y="58"/>
                  <a:pt x="38" y="58"/>
                </a:cubicBezTo>
                <a:cubicBezTo>
                  <a:pt x="39" y="62"/>
                  <a:pt x="40" y="70"/>
                  <a:pt x="40" y="72"/>
                </a:cubicBezTo>
                <a:cubicBezTo>
                  <a:pt x="41" y="72"/>
                  <a:pt x="41" y="72"/>
                  <a:pt x="41" y="72"/>
                </a:cubicBezTo>
                <a:cubicBezTo>
                  <a:pt x="41" y="70"/>
                  <a:pt x="43" y="61"/>
                  <a:pt x="44" y="55"/>
                </a:cubicBezTo>
                <a:cubicBezTo>
                  <a:pt x="48" y="36"/>
                  <a:pt x="48" y="36"/>
                  <a:pt x="48" y="36"/>
                </a:cubicBezTo>
                <a:cubicBezTo>
                  <a:pt x="63" y="36"/>
                  <a:pt x="63" y="36"/>
                  <a:pt x="63" y="36"/>
                </a:cubicBezTo>
                <a:cubicBezTo>
                  <a:pt x="67" y="58"/>
                  <a:pt x="67" y="58"/>
                  <a:pt x="67" y="58"/>
                </a:cubicBezTo>
                <a:cubicBezTo>
                  <a:pt x="68" y="63"/>
                  <a:pt x="69" y="69"/>
                  <a:pt x="69" y="72"/>
                </a:cubicBezTo>
                <a:cubicBezTo>
                  <a:pt x="70" y="72"/>
                  <a:pt x="70" y="72"/>
                  <a:pt x="70" y="72"/>
                </a:cubicBezTo>
                <a:cubicBezTo>
                  <a:pt x="70" y="69"/>
                  <a:pt x="71" y="62"/>
                  <a:pt x="72" y="59"/>
                </a:cubicBezTo>
                <a:cubicBezTo>
                  <a:pt x="74" y="48"/>
                  <a:pt x="74" y="48"/>
                  <a:pt x="74" y="48"/>
                </a:cubicBezTo>
                <a:cubicBezTo>
                  <a:pt x="70" y="48"/>
                  <a:pt x="70" y="48"/>
                  <a:pt x="70" y="48"/>
                </a:cubicBezTo>
                <a:cubicBezTo>
                  <a:pt x="70" y="36"/>
                  <a:pt x="70" y="36"/>
                  <a:pt x="70" y="36"/>
                </a:cubicBezTo>
                <a:cubicBezTo>
                  <a:pt x="91" y="36"/>
                  <a:pt x="91" y="36"/>
                  <a:pt x="91" y="36"/>
                </a:cubicBezTo>
                <a:cubicBezTo>
                  <a:pt x="91" y="48"/>
                  <a:pt x="91" y="48"/>
                  <a:pt x="91" y="48"/>
                </a:cubicBezTo>
                <a:cubicBezTo>
                  <a:pt x="87" y="48"/>
                  <a:pt x="87" y="48"/>
                  <a:pt x="87" y="48"/>
                </a:cubicBezTo>
                <a:cubicBezTo>
                  <a:pt x="76" y="89"/>
                  <a:pt x="76" y="89"/>
                  <a:pt x="76" y="89"/>
                </a:cubicBezTo>
                <a:cubicBezTo>
                  <a:pt x="59" y="89"/>
                  <a:pt x="59" y="89"/>
                  <a:pt x="59" y="89"/>
                </a:cubicBezTo>
                <a:lnTo>
                  <a:pt x="55" y="72"/>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17"/>
          <p:cNvSpPr>
            <a:spLocks noEditPoints="1"/>
          </p:cNvSpPr>
          <p:nvPr/>
        </p:nvSpPr>
        <p:spPr bwMode="auto">
          <a:xfrm>
            <a:off x="1595365" y="4558921"/>
            <a:ext cx="569467" cy="539081"/>
          </a:xfrm>
          <a:custGeom>
            <a:gdLst>
              <a:gd fmla="*/ 164 w 200" name="T0"/>
              <a:gd fmla="*/ 177 h 201" name="T1"/>
              <a:gd fmla="*/ 144 w 200" name="T2"/>
              <a:gd fmla="*/ 201 h 201" name="T3"/>
              <a:gd fmla="*/ 0 w 200" name="T4"/>
              <a:gd fmla="*/ 181 h 201" name="T5"/>
              <a:gd fmla="*/ 20 w 200" name="T6"/>
              <a:gd fmla="*/ 1 h 201" name="T7"/>
              <a:gd fmla="*/ 107 w 200" name="T8"/>
              <a:gd fmla="*/ 1 h 201" name="T9"/>
              <a:gd fmla="*/ 108 w 200" name="T10"/>
              <a:gd fmla="*/ 1 h 201" name="T11"/>
              <a:gd fmla="*/ 108 w 200" name="T12"/>
              <a:gd fmla="*/ 1 h 201" name="T13"/>
              <a:gd fmla="*/ 164 w 200" name="T14"/>
              <a:gd fmla="*/ 61 h 201" name="T15"/>
              <a:gd fmla="*/ 164 w 200" name="T16"/>
              <a:gd fmla="*/ 62 h 201" name="T17"/>
              <a:gd fmla="*/ 164 w 200" name="T18"/>
              <a:gd fmla="*/ 109 h 201" name="T19"/>
              <a:gd fmla="*/ 200 w 200" name="T20"/>
              <a:gd fmla="*/ 129 h 201" name="T21"/>
              <a:gd fmla="*/ 180 w 200" name="T22"/>
              <a:gd fmla="*/ 177 h 201" name="T23"/>
              <a:gd fmla="*/ 108 w 200" name="T24"/>
              <a:gd fmla="*/ 41 h 201" name="T25"/>
              <a:gd fmla="*/ 151 w 200" name="T26"/>
              <a:gd fmla="*/ 61 h 201" name="T27"/>
              <a:gd fmla="*/ 156 w 200" name="T28"/>
              <a:gd fmla="*/ 69 h 201" name="T29"/>
              <a:gd fmla="*/ 100 w 200" name="T30"/>
              <a:gd fmla="*/ 49 h 201" name="T31"/>
              <a:gd fmla="*/ 28 w 200" name="T32"/>
              <a:gd fmla="*/ 9 h 201" name="T33"/>
              <a:gd fmla="*/ 8 w 200" name="T34"/>
              <a:gd fmla="*/ 173 h 201" name="T35"/>
              <a:gd fmla="*/ 136 w 200" name="T36"/>
              <a:gd fmla="*/ 193 h 201" name="T37"/>
              <a:gd fmla="*/ 64 w 200" name="T38"/>
              <a:gd fmla="*/ 177 h 201" name="T39"/>
              <a:gd fmla="*/ 44 w 200" name="T40"/>
              <a:gd fmla="*/ 129 h 201" name="T41"/>
              <a:gd fmla="*/ 156 w 200" name="T42"/>
              <a:gd fmla="*/ 109 h 201" name="T43"/>
              <a:gd fmla="*/ 122 w 200" name="T44"/>
              <a:gd fmla="*/ 149 h 201" name="T45"/>
              <a:gd fmla="*/ 133 w 200" name="T46"/>
              <a:gd fmla="*/ 147 h 201" name="T47"/>
              <a:gd fmla="*/ 137 w 200" name="T48"/>
              <a:gd fmla="*/ 138 h 201" name="T49"/>
              <a:gd fmla="*/ 130 w 200" name="T50"/>
              <a:gd fmla="*/ 128 h 201" name="T51"/>
              <a:gd fmla="*/ 111 w 200" name="T52"/>
              <a:gd fmla="*/ 128 h 201" name="T53"/>
              <a:gd fmla="*/ 118 w 200" name="T54"/>
              <a:gd fmla="*/ 162 h 201" name="T55"/>
              <a:gd fmla="*/ 122 w 200" name="T56"/>
              <a:gd fmla="*/ 149 h 201" name="T57"/>
              <a:gd fmla="*/ 96 w 200" name="T58"/>
              <a:gd fmla="*/ 149 h 201" name="T59"/>
              <a:gd fmla="*/ 103 w 200" name="T60"/>
              <a:gd fmla="*/ 144 h 201" name="T61"/>
              <a:gd fmla="*/ 102 w 200" name="T62"/>
              <a:gd fmla="*/ 132 h 201" name="T63"/>
              <a:gd fmla="*/ 89 w 200" name="T64"/>
              <a:gd fmla="*/ 128 h 201" name="T65"/>
              <a:gd fmla="*/ 78 w 200" name="T66"/>
              <a:gd fmla="*/ 162 h 201" name="T67"/>
              <a:gd fmla="*/ 85 w 200" name="T68"/>
              <a:gd fmla="*/ 149 h 201" name="T69"/>
              <a:gd fmla="*/ 169 w 200" name="T70"/>
              <a:gd fmla="*/ 128 h 201" name="T71"/>
              <a:gd fmla="*/ 142 w 200" name="T72"/>
              <a:gd fmla="*/ 134 h 201" name="T73"/>
              <a:gd fmla="*/ 152 w 200" name="T74"/>
              <a:gd fmla="*/ 162 h 201" name="T75"/>
              <a:gd fmla="*/ 159 w 200" name="T76"/>
              <a:gd fmla="*/ 134 h 201" name="T77"/>
              <a:gd fmla="*/ 169 w 200" name="T78"/>
              <a:gd fmla="*/ 128 h 201" name="T79"/>
              <a:gd fmla="*/ 88 w 200" name="T80"/>
              <a:gd fmla="*/ 134 h 201" name="T81"/>
              <a:gd fmla="*/ 96 w 200" name="T82"/>
              <a:gd fmla="*/ 135 h 201" name="T83"/>
              <a:gd fmla="*/ 96 w 200" name="T84"/>
              <a:gd fmla="*/ 141 h 201" name="T85"/>
              <a:gd fmla="*/ 88 w 200" name="T86"/>
              <a:gd fmla="*/ 143 h 201" name="T87"/>
              <a:gd fmla="*/ 85 w 200" name="T88"/>
              <a:gd fmla="*/ 134 h 201" name="T89"/>
              <a:gd fmla="*/ 121 w 200" name="T90"/>
              <a:gd fmla="*/ 134 h 201" name="T91"/>
              <a:gd fmla="*/ 129 w 200" name="T92"/>
              <a:gd fmla="*/ 135 h 201" name="T93"/>
              <a:gd fmla="*/ 129 w 200" name="T94"/>
              <a:gd fmla="*/ 141 h 201" name="T95"/>
              <a:gd fmla="*/ 122 w 200" name="T96"/>
              <a:gd fmla="*/ 143 h 201" name="T97"/>
              <a:gd fmla="*/ 118 w 200" name="T98"/>
              <a:gd fmla="*/ 134 h 201" name="T99"/>
              <a:gd fmla="*/ 20 w 200" name="T100"/>
              <a:gd fmla="*/ 89 h 201" name="T101"/>
              <a:gd fmla="*/ 36 w 200" name="T102"/>
              <a:gd fmla="*/ 41 h 201" name="T103"/>
              <a:gd fmla="*/ 44 w 200" name="T104"/>
              <a:gd fmla="*/ 89 h 201" name="T105"/>
              <a:gd fmla="*/ 60 w 200" name="T106"/>
              <a:gd fmla="*/ 25 h 201" name="T107"/>
              <a:gd fmla="*/ 68 w 200" name="T108"/>
              <a:gd fmla="*/ 89 h 201" name="T109"/>
              <a:gd fmla="*/ 84 w 200" name="T110"/>
              <a:gd fmla="*/ 53 h 201" name="T111"/>
              <a:gd fmla="*/ 88 w 200" name="T112"/>
              <a:gd fmla="*/ 89 h 201" name="T113"/>
              <a:gd fmla="*/ 16 w 200" name="T114"/>
              <a:gd fmla="*/ 93 h 20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1" w="200">
                <a:moveTo>
                  <a:pt x="180" y="177"/>
                </a:moveTo>
                <a:cubicBezTo>
                  <a:pt x="164" y="177"/>
                  <a:pt x="164" y="177"/>
                  <a:pt x="164" y="177"/>
                </a:cubicBezTo>
                <a:cubicBezTo>
                  <a:pt x="164" y="181"/>
                  <a:pt x="164" y="181"/>
                  <a:pt x="164" y="181"/>
                </a:cubicBezTo>
                <a:cubicBezTo>
                  <a:pt x="164" y="192"/>
                  <a:pt x="155" y="201"/>
                  <a:pt x="144" y="201"/>
                </a:cubicBezTo>
                <a:cubicBezTo>
                  <a:pt x="20" y="201"/>
                  <a:pt x="20" y="201"/>
                  <a:pt x="20" y="201"/>
                </a:cubicBezTo>
                <a:cubicBezTo>
                  <a:pt x="9" y="201"/>
                  <a:pt x="0" y="192"/>
                  <a:pt x="0" y="181"/>
                </a:cubicBezTo>
                <a:cubicBezTo>
                  <a:pt x="0" y="21"/>
                  <a:pt x="0" y="21"/>
                  <a:pt x="0" y="21"/>
                </a:cubicBezTo>
                <a:cubicBezTo>
                  <a:pt x="0" y="10"/>
                  <a:pt x="9" y="1"/>
                  <a:pt x="20" y="1"/>
                </a:cubicBezTo>
                <a:cubicBezTo>
                  <a:pt x="100" y="1"/>
                  <a:pt x="100" y="1"/>
                  <a:pt x="100" y="1"/>
                </a:cubicBezTo>
                <a:cubicBezTo>
                  <a:pt x="107" y="1"/>
                  <a:pt x="107" y="1"/>
                  <a:pt x="107" y="1"/>
                </a:cubicBezTo>
                <a:cubicBezTo>
                  <a:pt x="107" y="0"/>
                  <a:pt x="107" y="0"/>
                  <a:pt x="107" y="0"/>
                </a:cubicBezTo>
                <a:cubicBezTo>
                  <a:pt x="108" y="1"/>
                  <a:pt x="108" y="1"/>
                  <a:pt x="108" y="1"/>
                </a:cubicBezTo>
                <a:cubicBezTo>
                  <a:pt x="108" y="1"/>
                  <a:pt x="108" y="1"/>
                  <a:pt x="108" y="1"/>
                </a:cubicBezTo>
                <a:cubicBezTo>
                  <a:pt x="108" y="1"/>
                  <a:pt x="108" y="1"/>
                  <a:pt x="108" y="1"/>
                </a:cubicBezTo>
                <a:cubicBezTo>
                  <a:pt x="163" y="61"/>
                  <a:pt x="163" y="61"/>
                  <a:pt x="163" y="61"/>
                </a:cubicBezTo>
                <a:cubicBezTo>
                  <a:pt x="164" y="61"/>
                  <a:pt x="164" y="61"/>
                  <a:pt x="164" y="61"/>
                </a:cubicBezTo>
                <a:cubicBezTo>
                  <a:pt x="164" y="61"/>
                  <a:pt x="164" y="61"/>
                  <a:pt x="164" y="61"/>
                </a:cubicBezTo>
                <a:cubicBezTo>
                  <a:pt x="164" y="62"/>
                  <a:pt x="164" y="62"/>
                  <a:pt x="164" y="62"/>
                </a:cubicBezTo>
                <a:cubicBezTo>
                  <a:pt x="164" y="62"/>
                  <a:pt x="164" y="62"/>
                  <a:pt x="164" y="62"/>
                </a:cubicBezTo>
                <a:cubicBezTo>
                  <a:pt x="164" y="109"/>
                  <a:pt x="164" y="109"/>
                  <a:pt x="164" y="109"/>
                </a:cubicBezTo>
                <a:cubicBezTo>
                  <a:pt x="180" y="109"/>
                  <a:pt x="180" y="109"/>
                  <a:pt x="180" y="109"/>
                </a:cubicBezTo>
                <a:cubicBezTo>
                  <a:pt x="191" y="109"/>
                  <a:pt x="200" y="118"/>
                  <a:pt x="200" y="129"/>
                </a:cubicBezTo>
                <a:cubicBezTo>
                  <a:pt x="200" y="157"/>
                  <a:pt x="200" y="157"/>
                  <a:pt x="200" y="157"/>
                </a:cubicBezTo>
                <a:cubicBezTo>
                  <a:pt x="200" y="168"/>
                  <a:pt x="191" y="177"/>
                  <a:pt x="180" y="177"/>
                </a:cubicBezTo>
                <a:close/>
                <a:moveTo>
                  <a:pt x="108" y="15"/>
                </a:moveTo>
                <a:cubicBezTo>
                  <a:pt x="108" y="41"/>
                  <a:pt x="108" y="41"/>
                  <a:pt x="108" y="41"/>
                </a:cubicBezTo>
                <a:cubicBezTo>
                  <a:pt x="108" y="52"/>
                  <a:pt x="117" y="61"/>
                  <a:pt x="128" y="61"/>
                </a:cubicBezTo>
                <a:cubicBezTo>
                  <a:pt x="151" y="61"/>
                  <a:pt x="151" y="61"/>
                  <a:pt x="151" y="61"/>
                </a:cubicBezTo>
                <a:lnTo>
                  <a:pt x="108" y="15"/>
                </a:lnTo>
                <a:close/>
                <a:moveTo>
                  <a:pt x="156" y="69"/>
                </a:moveTo>
                <a:cubicBezTo>
                  <a:pt x="120" y="69"/>
                  <a:pt x="120" y="69"/>
                  <a:pt x="120" y="69"/>
                </a:cubicBezTo>
                <a:cubicBezTo>
                  <a:pt x="109" y="69"/>
                  <a:pt x="100" y="60"/>
                  <a:pt x="100" y="49"/>
                </a:cubicBezTo>
                <a:cubicBezTo>
                  <a:pt x="100" y="9"/>
                  <a:pt x="100" y="9"/>
                  <a:pt x="100" y="9"/>
                </a:cubicBezTo>
                <a:cubicBezTo>
                  <a:pt x="28" y="9"/>
                  <a:pt x="28" y="9"/>
                  <a:pt x="28" y="9"/>
                </a:cubicBezTo>
                <a:cubicBezTo>
                  <a:pt x="17" y="9"/>
                  <a:pt x="8" y="18"/>
                  <a:pt x="8" y="29"/>
                </a:cubicBezTo>
                <a:cubicBezTo>
                  <a:pt x="8" y="173"/>
                  <a:pt x="8" y="173"/>
                  <a:pt x="8" y="173"/>
                </a:cubicBezTo>
                <a:cubicBezTo>
                  <a:pt x="8" y="184"/>
                  <a:pt x="17" y="193"/>
                  <a:pt x="28" y="193"/>
                </a:cubicBezTo>
                <a:cubicBezTo>
                  <a:pt x="136" y="193"/>
                  <a:pt x="136" y="193"/>
                  <a:pt x="136" y="193"/>
                </a:cubicBezTo>
                <a:cubicBezTo>
                  <a:pt x="145" y="193"/>
                  <a:pt x="154" y="186"/>
                  <a:pt x="155" y="177"/>
                </a:cubicBezTo>
                <a:cubicBezTo>
                  <a:pt x="64" y="177"/>
                  <a:pt x="64" y="177"/>
                  <a:pt x="64" y="177"/>
                </a:cubicBezTo>
                <a:cubicBezTo>
                  <a:pt x="53" y="177"/>
                  <a:pt x="44" y="168"/>
                  <a:pt x="44" y="157"/>
                </a:cubicBezTo>
                <a:cubicBezTo>
                  <a:pt x="44" y="129"/>
                  <a:pt x="44" y="129"/>
                  <a:pt x="44" y="129"/>
                </a:cubicBezTo>
                <a:cubicBezTo>
                  <a:pt x="44" y="118"/>
                  <a:pt x="53" y="109"/>
                  <a:pt x="64" y="109"/>
                </a:cubicBezTo>
                <a:cubicBezTo>
                  <a:pt x="156" y="109"/>
                  <a:pt x="156" y="109"/>
                  <a:pt x="156" y="109"/>
                </a:cubicBezTo>
                <a:lnTo>
                  <a:pt x="156" y="69"/>
                </a:lnTo>
                <a:close/>
                <a:moveTo>
                  <a:pt x="122" y="149"/>
                </a:moveTo>
                <a:cubicBezTo>
                  <a:pt x="125" y="149"/>
                  <a:pt x="128" y="149"/>
                  <a:pt x="130" y="149"/>
                </a:cubicBezTo>
                <a:cubicBezTo>
                  <a:pt x="131" y="148"/>
                  <a:pt x="132" y="148"/>
                  <a:pt x="133" y="147"/>
                </a:cubicBezTo>
                <a:cubicBezTo>
                  <a:pt x="134" y="146"/>
                  <a:pt x="135" y="145"/>
                  <a:pt x="136" y="144"/>
                </a:cubicBezTo>
                <a:cubicBezTo>
                  <a:pt x="137" y="142"/>
                  <a:pt x="137" y="140"/>
                  <a:pt x="137" y="138"/>
                </a:cubicBezTo>
                <a:cubicBezTo>
                  <a:pt x="137" y="136"/>
                  <a:pt x="137" y="133"/>
                  <a:pt x="135" y="132"/>
                </a:cubicBezTo>
                <a:cubicBezTo>
                  <a:pt x="134" y="130"/>
                  <a:pt x="132" y="129"/>
                  <a:pt x="130" y="128"/>
                </a:cubicBezTo>
                <a:cubicBezTo>
                  <a:pt x="129" y="128"/>
                  <a:pt x="126" y="128"/>
                  <a:pt x="122" y="128"/>
                </a:cubicBezTo>
                <a:cubicBezTo>
                  <a:pt x="111" y="128"/>
                  <a:pt x="111" y="128"/>
                  <a:pt x="111" y="128"/>
                </a:cubicBezTo>
                <a:cubicBezTo>
                  <a:pt x="111" y="162"/>
                  <a:pt x="111" y="162"/>
                  <a:pt x="111" y="162"/>
                </a:cubicBezTo>
                <a:cubicBezTo>
                  <a:pt x="118" y="162"/>
                  <a:pt x="118" y="162"/>
                  <a:pt x="118" y="162"/>
                </a:cubicBezTo>
                <a:cubicBezTo>
                  <a:pt x="118" y="149"/>
                  <a:pt x="118" y="149"/>
                  <a:pt x="118" y="149"/>
                </a:cubicBezTo>
                <a:lnTo>
                  <a:pt x="122" y="149"/>
                </a:lnTo>
                <a:close/>
                <a:moveTo>
                  <a:pt x="89" y="149"/>
                </a:moveTo>
                <a:cubicBezTo>
                  <a:pt x="92" y="149"/>
                  <a:pt x="95" y="149"/>
                  <a:pt x="96" y="149"/>
                </a:cubicBezTo>
                <a:cubicBezTo>
                  <a:pt x="98" y="148"/>
                  <a:pt x="99" y="148"/>
                  <a:pt x="100" y="147"/>
                </a:cubicBezTo>
                <a:cubicBezTo>
                  <a:pt x="101" y="146"/>
                  <a:pt x="102" y="145"/>
                  <a:pt x="103" y="144"/>
                </a:cubicBezTo>
                <a:cubicBezTo>
                  <a:pt x="104" y="142"/>
                  <a:pt x="104" y="140"/>
                  <a:pt x="104" y="138"/>
                </a:cubicBezTo>
                <a:cubicBezTo>
                  <a:pt x="104" y="136"/>
                  <a:pt x="103" y="133"/>
                  <a:pt x="102" y="132"/>
                </a:cubicBezTo>
                <a:cubicBezTo>
                  <a:pt x="101" y="130"/>
                  <a:pt x="99" y="129"/>
                  <a:pt x="97" y="128"/>
                </a:cubicBezTo>
                <a:cubicBezTo>
                  <a:pt x="96" y="128"/>
                  <a:pt x="93" y="128"/>
                  <a:pt x="89" y="128"/>
                </a:cubicBezTo>
                <a:cubicBezTo>
                  <a:pt x="78" y="128"/>
                  <a:pt x="78" y="128"/>
                  <a:pt x="78" y="128"/>
                </a:cubicBezTo>
                <a:cubicBezTo>
                  <a:pt x="78" y="162"/>
                  <a:pt x="78" y="162"/>
                  <a:pt x="78" y="162"/>
                </a:cubicBezTo>
                <a:cubicBezTo>
                  <a:pt x="85" y="162"/>
                  <a:pt x="85" y="162"/>
                  <a:pt x="85" y="162"/>
                </a:cubicBezTo>
                <a:cubicBezTo>
                  <a:pt x="85" y="149"/>
                  <a:pt x="85" y="149"/>
                  <a:pt x="85" y="149"/>
                </a:cubicBezTo>
                <a:lnTo>
                  <a:pt x="89" y="149"/>
                </a:lnTo>
                <a:close/>
                <a:moveTo>
                  <a:pt x="169" y="128"/>
                </a:moveTo>
                <a:cubicBezTo>
                  <a:pt x="142" y="128"/>
                  <a:pt x="142" y="128"/>
                  <a:pt x="142" y="128"/>
                </a:cubicBezTo>
                <a:cubicBezTo>
                  <a:pt x="142" y="134"/>
                  <a:pt x="142" y="134"/>
                  <a:pt x="142" y="134"/>
                </a:cubicBezTo>
                <a:cubicBezTo>
                  <a:pt x="152" y="134"/>
                  <a:pt x="152" y="134"/>
                  <a:pt x="152" y="134"/>
                </a:cubicBezTo>
                <a:cubicBezTo>
                  <a:pt x="152" y="162"/>
                  <a:pt x="152" y="162"/>
                  <a:pt x="152" y="162"/>
                </a:cubicBezTo>
                <a:cubicBezTo>
                  <a:pt x="159" y="162"/>
                  <a:pt x="159" y="162"/>
                  <a:pt x="159" y="162"/>
                </a:cubicBezTo>
                <a:cubicBezTo>
                  <a:pt x="159" y="134"/>
                  <a:pt x="159" y="134"/>
                  <a:pt x="159" y="134"/>
                </a:cubicBezTo>
                <a:cubicBezTo>
                  <a:pt x="169" y="134"/>
                  <a:pt x="169" y="134"/>
                  <a:pt x="169" y="134"/>
                </a:cubicBezTo>
                <a:lnTo>
                  <a:pt x="169" y="128"/>
                </a:lnTo>
                <a:close/>
                <a:moveTo>
                  <a:pt x="85" y="134"/>
                </a:moveTo>
                <a:cubicBezTo>
                  <a:pt x="88" y="134"/>
                  <a:pt x="88" y="134"/>
                  <a:pt x="88" y="134"/>
                </a:cubicBezTo>
                <a:cubicBezTo>
                  <a:pt x="90" y="134"/>
                  <a:pt x="92" y="134"/>
                  <a:pt x="93" y="134"/>
                </a:cubicBezTo>
                <a:cubicBezTo>
                  <a:pt x="94" y="134"/>
                  <a:pt x="95" y="135"/>
                  <a:pt x="96" y="135"/>
                </a:cubicBezTo>
                <a:cubicBezTo>
                  <a:pt x="96" y="136"/>
                  <a:pt x="97" y="137"/>
                  <a:pt x="97" y="138"/>
                </a:cubicBezTo>
                <a:cubicBezTo>
                  <a:pt x="97" y="139"/>
                  <a:pt x="97" y="140"/>
                  <a:pt x="96" y="141"/>
                </a:cubicBezTo>
                <a:cubicBezTo>
                  <a:pt x="96" y="142"/>
                  <a:pt x="95" y="142"/>
                  <a:pt x="94" y="143"/>
                </a:cubicBezTo>
                <a:cubicBezTo>
                  <a:pt x="93" y="143"/>
                  <a:pt x="91" y="143"/>
                  <a:pt x="88" y="143"/>
                </a:cubicBezTo>
                <a:cubicBezTo>
                  <a:pt x="85" y="143"/>
                  <a:pt x="85" y="143"/>
                  <a:pt x="85" y="143"/>
                </a:cubicBezTo>
                <a:lnTo>
                  <a:pt x="85" y="134"/>
                </a:lnTo>
                <a:close/>
                <a:moveTo>
                  <a:pt x="118" y="134"/>
                </a:moveTo>
                <a:cubicBezTo>
                  <a:pt x="121" y="134"/>
                  <a:pt x="121" y="134"/>
                  <a:pt x="121" y="134"/>
                </a:cubicBezTo>
                <a:cubicBezTo>
                  <a:pt x="124" y="134"/>
                  <a:pt x="125" y="134"/>
                  <a:pt x="126" y="134"/>
                </a:cubicBezTo>
                <a:cubicBezTo>
                  <a:pt x="127" y="134"/>
                  <a:pt x="128" y="135"/>
                  <a:pt x="129" y="135"/>
                </a:cubicBezTo>
                <a:cubicBezTo>
                  <a:pt x="130" y="136"/>
                  <a:pt x="130" y="137"/>
                  <a:pt x="130" y="138"/>
                </a:cubicBezTo>
                <a:cubicBezTo>
                  <a:pt x="130" y="139"/>
                  <a:pt x="130" y="140"/>
                  <a:pt x="129" y="141"/>
                </a:cubicBezTo>
                <a:cubicBezTo>
                  <a:pt x="129" y="142"/>
                  <a:pt x="128" y="142"/>
                  <a:pt x="127" y="143"/>
                </a:cubicBezTo>
                <a:cubicBezTo>
                  <a:pt x="126" y="143"/>
                  <a:pt x="124" y="143"/>
                  <a:pt x="122" y="143"/>
                </a:cubicBezTo>
                <a:cubicBezTo>
                  <a:pt x="118" y="143"/>
                  <a:pt x="118" y="143"/>
                  <a:pt x="118" y="143"/>
                </a:cubicBezTo>
                <a:lnTo>
                  <a:pt x="118" y="134"/>
                </a:lnTo>
                <a:close/>
                <a:moveTo>
                  <a:pt x="16" y="89"/>
                </a:moveTo>
                <a:cubicBezTo>
                  <a:pt x="20" y="89"/>
                  <a:pt x="20" y="89"/>
                  <a:pt x="20" y="89"/>
                </a:cubicBezTo>
                <a:cubicBezTo>
                  <a:pt x="20" y="41"/>
                  <a:pt x="20" y="41"/>
                  <a:pt x="20" y="41"/>
                </a:cubicBezTo>
                <a:cubicBezTo>
                  <a:pt x="36" y="41"/>
                  <a:pt x="36" y="41"/>
                  <a:pt x="36" y="41"/>
                </a:cubicBezTo>
                <a:cubicBezTo>
                  <a:pt x="36" y="89"/>
                  <a:pt x="36" y="89"/>
                  <a:pt x="36" y="89"/>
                </a:cubicBezTo>
                <a:cubicBezTo>
                  <a:pt x="44" y="89"/>
                  <a:pt x="44" y="89"/>
                  <a:pt x="44" y="89"/>
                </a:cubicBezTo>
                <a:cubicBezTo>
                  <a:pt x="44" y="25"/>
                  <a:pt x="44" y="25"/>
                  <a:pt x="44" y="25"/>
                </a:cubicBezTo>
                <a:cubicBezTo>
                  <a:pt x="60" y="25"/>
                  <a:pt x="60" y="25"/>
                  <a:pt x="60" y="25"/>
                </a:cubicBezTo>
                <a:cubicBezTo>
                  <a:pt x="60" y="89"/>
                  <a:pt x="60" y="89"/>
                  <a:pt x="60" y="89"/>
                </a:cubicBezTo>
                <a:cubicBezTo>
                  <a:pt x="68" y="89"/>
                  <a:pt x="68" y="89"/>
                  <a:pt x="68" y="89"/>
                </a:cubicBezTo>
                <a:cubicBezTo>
                  <a:pt x="68" y="53"/>
                  <a:pt x="68" y="53"/>
                  <a:pt x="68" y="53"/>
                </a:cubicBezTo>
                <a:cubicBezTo>
                  <a:pt x="84" y="53"/>
                  <a:pt x="84" y="53"/>
                  <a:pt x="84" y="53"/>
                </a:cubicBezTo>
                <a:cubicBezTo>
                  <a:pt x="84" y="89"/>
                  <a:pt x="84" y="89"/>
                  <a:pt x="84" y="89"/>
                </a:cubicBezTo>
                <a:cubicBezTo>
                  <a:pt x="88" y="89"/>
                  <a:pt x="88" y="89"/>
                  <a:pt x="88" y="89"/>
                </a:cubicBezTo>
                <a:cubicBezTo>
                  <a:pt x="88" y="93"/>
                  <a:pt x="88" y="93"/>
                  <a:pt x="88" y="93"/>
                </a:cubicBezTo>
                <a:cubicBezTo>
                  <a:pt x="16" y="93"/>
                  <a:pt x="16" y="93"/>
                  <a:pt x="16" y="93"/>
                </a:cubicBezTo>
                <a:lnTo>
                  <a:pt x="16" y="8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08"/>
          <p:cNvSpPr>
            <a:spLocks noEditPoints="1"/>
          </p:cNvSpPr>
          <p:nvPr/>
        </p:nvSpPr>
        <p:spPr bwMode="auto">
          <a:xfrm>
            <a:off x="1609433" y="5524264"/>
            <a:ext cx="569467" cy="539081"/>
          </a:xfrm>
          <a:custGeom>
            <a:gdLst>
              <a:gd fmla="*/ 164 w 200" name="T0"/>
              <a:gd fmla="*/ 176 h 200" name="T1"/>
              <a:gd fmla="*/ 144 w 200" name="T2"/>
              <a:gd fmla="*/ 200 h 200" name="T3"/>
              <a:gd fmla="*/ 0 w 200" name="T4"/>
              <a:gd fmla="*/ 180 h 200" name="T5"/>
              <a:gd fmla="*/ 20 w 200" name="T6"/>
              <a:gd fmla="*/ 0 h 200" name="T7"/>
              <a:gd fmla="*/ 108 w 200" name="T8"/>
              <a:gd fmla="*/ 0 h 200" name="T9"/>
              <a:gd fmla="*/ 108 w 200" name="T10"/>
              <a:gd fmla="*/ 0 h 200" name="T11"/>
              <a:gd fmla="*/ 108 w 200" name="T12"/>
              <a:gd fmla="*/ 0 h 200" name="T13"/>
              <a:gd fmla="*/ 164 w 200" name="T14"/>
              <a:gd fmla="*/ 60 h 200" name="T15"/>
              <a:gd fmla="*/ 164 w 200" name="T16"/>
              <a:gd fmla="*/ 61 h 200" name="T17"/>
              <a:gd fmla="*/ 164 w 200" name="T18"/>
              <a:gd fmla="*/ 108 h 200" name="T19"/>
              <a:gd fmla="*/ 200 w 200" name="T20"/>
              <a:gd fmla="*/ 128 h 200" name="T21"/>
              <a:gd fmla="*/ 180 w 200" name="T22"/>
              <a:gd fmla="*/ 176 h 200" name="T23"/>
              <a:gd fmla="*/ 108 w 200" name="T24"/>
              <a:gd fmla="*/ 40 h 200" name="T25"/>
              <a:gd fmla="*/ 151 w 200" name="T26"/>
              <a:gd fmla="*/ 60 h 200" name="T27"/>
              <a:gd fmla="*/ 156 w 200" name="T28"/>
              <a:gd fmla="*/ 68 h 200" name="T29"/>
              <a:gd fmla="*/ 100 w 200" name="T30"/>
              <a:gd fmla="*/ 48 h 200" name="T31"/>
              <a:gd fmla="*/ 28 w 200" name="T32"/>
              <a:gd fmla="*/ 8 h 200" name="T33"/>
              <a:gd fmla="*/ 8 w 200" name="T34"/>
              <a:gd fmla="*/ 172 h 200" name="T35"/>
              <a:gd fmla="*/ 136 w 200" name="T36"/>
              <a:gd fmla="*/ 192 h 200" name="T37"/>
              <a:gd fmla="*/ 64 w 200" name="T38"/>
              <a:gd fmla="*/ 176 h 200" name="T39"/>
              <a:gd fmla="*/ 44 w 200" name="T40"/>
              <a:gd fmla="*/ 128 h 200" name="T41"/>
              <a:gd fmla="*/ 156 w 200" name="T42"/>
              <a:gd fmla="*/ 108 h 200" name="T43"/>
              <a:gd fmla="*/ 140 w 200" name="T44"/>
              <a:gd fmla="*/ 127 h 200" name="T45"/>
              <a:gd fmla="*/ 125 w 200" name="T46"/>
              <a:gd fmla="*/ 139 h 200" name="T47"/>
              <a:gd fmla="*/ 110 w 200" name="T48"/>
              <a:gd fmla="*/ 127 h 200" name="T49"/>
              <a:gd fmla="*/ 109 w 200" name="T50"/>
              <a:gd fmla="*/ 162 h 200" name="T51"/>
              <a:gd fmla="*/ 125 w 200" name="T52"/>
              <a:gd fmla="*/ 150 h 200" name="T53"/>
              <a:gd fmla="*/ 141 w 200" name="T54"/>
              <a:gd fmla="*/ 162 h 200" name="T55"/>
              <a:gd fmla="*/ 140 w 200" name="T56"/>
              <a:gd fmla="*/ 127 h 200" name="T57"/>
              <a:gd fmla="*/ 107 w 200" name="T58"/>
              <a:gd fmla="*/ 127 h 200" name="T59"/>
              <a:gd fmla="*/ 80 w 200" name="T60"/>
              <a:gd fmla="*/ 133 h 200" name="T61"/>
              <a:gd fmla="*/ 90 w 200" name="T62"/>
              <a:gd fmla="*/ 162 h 200" name="T63"/>
              <a:gd fmla="*/ 97 w 200" name="T64"/>
              <a:gd fmla="*/ 133 h 200" name="T65"/>
              <a:gd fmla="*/ 171 w 200" name="T66"/>
              <a:gd fmla="*/ 127 h 200" name="T67"/>
              <a:gd fmla="*/ 143 w 200" name="T68"/>
              <a:gd fmla="*/ 133 h 200" name="T69"/>
              <a:gd fmla="*/ 154 w 200" name="T70"/>
              <a:gd fmla="*/ 162 h 200" name="T71"/>
              <a:gd fmla="*/ 161 w 200" name="T72"/>
              <a:gd fmla="*/ 133 h 200" name="T73"/>
              <a:gd fmla="*/ 171 w 200" name="T74"/>
              <a:gd fmla="*/ 127 h 200" name="T75"/>
              <a:gd fmla="*/ 84 w 200" name="T76"/>
              <a:gd fmla="*/ 72 h 200" name="T77"/>
              <a:gd fmla="*/ 20 w 200" name="T78"/>
              <a:gd fmla="*/ 80 h 200" name="T79"/>
              <a:gd fmla="*/ 20 w 200" name="T80"/>
              <a:gd fmla="*/ 40 h 200" name="T81"/>
              <a:gd fmla="*/ 84 w 200" name="T82"/>
              <a:gd fmla="*/ 48 h 200" name="T83"/>
              <a:gd fmla="*/ 20 w 200" name="T84"/>
              <a:gd fmla="*/ 40 h 200" name="T85"/>
              <a:gd fmla="*/ 84 w 200" name="T86"/>
              <a:gd fmla="*/ 24 h 200" name="T87"/>
              <a:gd fmla="*/ 20 w 200" name="T88"/>
              <a:gd fmla="*/ 32 h 200" name="T89"/>
              <a:gd fmla="*/ 60 w 200" name="T90"/>
              <a:gd fmla="*/ 64 h 200" name="T91"/>
              <a:gd fmla="*/ 20 w 200" name="T92"/>
              <a:gd fmla="*/ 56 h 200" name="T93"/>
              <a:gd fmla="*/ 60 w 200" name="T94"/>
              <a:gd fmla="*/ 64 h 200" name="T95"/>
              <a:gd fmla="*/ 20 w 200" name="T96"/>
              <a:gd fmla="*/ 96 h 200" name="T97"/>
              <a:gd fmla="*/ 44 w 200" name="T98"/>
              <a:gd fmla="*/ 88 h 20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00" w="200">
                <a:moveTo>
                  <a:pt x="180" y="176"/>
                </a:moveTo>
                <a:cubicBezTo>
                  <a:pt x="164" y="176"/>
                  <a:pt x="164" y="176"/>
                  <a:pt x="164" y="176"/>
                </a:cubicBezTo>
                <a:cubicBezTo>
                  <a:pt x="164" y="180"/>
                  <a:pt x="164" y="180"/>
                  <a:pt x="164" y="180"/>
                </a:cubicBezTo>
                <a:cubicBezTo>
                  <a:pt x="164" y="191"/>
                  <a:pt x="155" y="200"/>
                  <a:pt x="144" y="200"/>
                </a:cubicBezTo>
                <a:cubicBezTo>
                  <a:pt x="20" y="200"/>
                  <a:pt x="20" y="200"/>
                  <a:pt x="20" y="200"/>
                </a:cubicBezTo>
                <a:cubicBezTo>
                  <a:pt x="9" y="200"/>
                  <a:pt x="0" y="191"/>
                  <a:pt x="0" y="180"/>
                </a:cubicBezTo>
                <a:cubicBezTo>
                  <a:pt x="0" y="20"/>
                  <a:pt x="0" y="20"/>
                  <a:pt x="0" y="20"/>
                </a:cubicBezTo>
                <a:cubicBezTo>
                  <a:pt x="0" y="9"/>
                  <a:pt x="9" y="0"/>
                  <a:pt x="20" y="0"/>
                </a:cubicBezTo>
                <a:cubicBezTo>
                  <a:pt x="100" y="0"/>
                  <a:pt x="100" y="0"/>
                  <a:pt x="100" y="0"/>
                </a:cubicBezTo>
                <a:cubicBezTo>
                  <a:pt x="108" y="0"/>
                  <a:pt x="108" y="0"/>
                  <a:pt x="108" y="0"/>
                </a:cubicBezTo>
                <a:cubicBezTo>
                  <a:pt x="108" y="0"/>
                  <a:pt x="108" y="0"/>
                  <a:pt x="108" y="0"/>
                </a:cubicBezTo>
                <a:cubicBezTo>
                  <a:pt x="108" y="0"/>
                  <a:pt x="108" y="0"/>
                  <a:pt x="108" y="0"/>
                </a:cubicBezTo>
                <a:cubicBezTo>
                  <a:pt x="108" y="0"/>
                  <a:pt x="108" y="0"/>
                  <a:pt x="108" y="0"/>
                </a:cubicBezTo>
                <a:cubicBezTo>
                  <a:pt x="108" y="0"/>
                  <a:pt x="108" y="0"/>
                  <a:pt x="108" y="0"/>
                </a:cubicBezTo>
                <a:cubicBezTo>
                  <a:pt x="164" y="60"/>
                  <a:pt x="164" y="60"/>
                  <a:pt x="164" y="60"/>
                </a:cubicBezTo>
                <a:cubicBezTo>
                  <a:pt x="164" y="60"/>
                  <a:pt x="164" y="60"/>
                  <a:pt x="164" y="60"/>
                </a:cubicBezTo>
                <a:cubicBezTo>
                  <a:pt x="164" y="61"/>
                  <a:pt x="164" y="61"/>
                  <a:pt x="164" y="61"/>
                </a:cubicBezTo>
                <a:cubicBezTo>
                  <a:pt x="164" y="61"/>
                  <a:pt x="164" y="61"/>
                  <a:pt x="164" y="61"/>
                </a:cubicBezTo>
                <a:cubicBezTo>
                  <a:pt x="164" y="61"/>
                  <a:pt x="164" y="61"/>
                  <a:pt x="164" y="61"/>
                </a:cubicBezTo>
                <a:cubicBezTo>
                  <a:pt x="164" y="108"/>
                  <a:pt x="164" y="108"/>
                  <a:pt x="164" y="108"/>
                </a:cubicBezTo>
                <a:cubicBezTo>
                  <a:pt x="180" y="108"/>
                  <a:pt x="180" y="108"/>
                  <a:pt x="180" y="108"/>
                </a:cubicBezTo>
                <a:cubicBezTo>
                  <a:pt x="191" y="108"/>
                  <a:pt x="200" y="117"/>
                  <a:pt x="200" y="128"/>
                </a:cubicBezTo>
                <a:cubicBezTo>
                  <a:pt x="200" y="156"/>
                  <a:pt x="200" y="156"/>
                  <a:pt x="200" y="156"/>
                </a:cubicBezTo>
                <a:cubicBezTo>
                  <a:pt x="200" y="167"/>
                  <a:pt x="191" y="176"/>
                  <a:pt x="180" y="176"/>
                </a:cubicBezTo>
                <a:close/>
                <a:moveTo>
                  <a:pt x="108" y="15"/>
                </a:moveTo>
                <a:cubicBezTo>
                  <a:pt x="108" y="40"/>
                  <a:pt x="108" y="40"/>
                  <a:pt x="108" y="40"/>
                </a:cubicBezTo>
                <a:cubicBezTo>
                  <a:pt x="108" y="51"/>
                  <a:pt x="117" y="60"/>
                  <a:pt x="128" y="60"/>
                </a:cubicBezTo>
                <a:cubicBezTo>
                  <a:pt x="151" y="60"/>
                  <a:pt x="151" y="60"/>
                  <a:pt x="151" y="60"/>
                </a:cubicBezTo>
                <a:lnTo>
                  <a:pt x="108" y="15"/>
                </a:lnTo>
                <a:close/>
                <a:moveTo>
                  <a:pt x="156" y="68"/>
                </a:moveTo>
                <a:cubicBezTo>
                  <a:pt x="120" y="68"/>
                  <a:pt x="120" y="68"/>
                  <a:pt x="120" y="68"/>
                </a:cubicBezTo>
                <a:cubicBezTo>
                  <a:pt x="109" y="68"/>
                  <a:pt x="100" y="59"/>
                  <a:pt x="100" y="48"/>
                </a:cubicBezTo>
                <a:cubicBezTo>
                  <a:pt x="100" y="8"/>
                  <a:pt x="100" y="8"/>
                  <a:pt x="100" y="8"/>
                </a:cubicBezTo>
                <a:cubicBezTo>
                  <a:pt x="28" y="8"/>
                  <a:pt x="28" y="8"/>
                  <a:pt x="28" y="8"/>
                </a:cubicBezTo>
                <a:cubicBezTo>
                  <a:pt x="17" y="8"/>
                  <a:pt x="8" y="17"/>
                  <a:pt x="8" y="28"/>
                </a:cubicBezTo>
                <a:cubicBezTo>
                  <a:pt x="8" y="172"/>
                  <a:pt x="8" y="172"/>
                  <a:pt x="8" y="172"/>
                </a:cubicBezTo>
                <a:cubicBezTo>
                  <a:pt x="8" y="183"/>
                  <a:pt x="17" y="192"/>
                  <a:pt x="28" y="192"/>
                </a:cubicBezTo>
                <a:cubicBezTo>
                  <a:pt x="136" y="192"/>
                  <a:pt x="136" y="192"/>
                  <a:pt x="136" y="192"/>
                </a:cubicBezTo>
                <a:cubicBezTo>
                  <a:pt x="146" y="192"/>
                  <a:pt x="154" y="185"/>
                  <a:pt x="156" y="176"/>
                </a:cubicBezTo>
                <a:cubicBezTo>
                  <a:pt x="64" y="176"/>
                  <a:pt x="64" y="176"/>
                  <a:pt x="64" y="176"/>
                </a:cubicBezTo>
                <a:cubicBezTo>
                  <a:pt x="53" y="176"/>
                  <a:pt x="44" y="167"/>
                  <a:pt x="44" y="156"/>
                </a:cubicBezTo>
                <a:cubicBezTo>
                  <a:pt x="44" y="128"/>
                  <a:pt x="44" y="128"/>
                  <a:pt x="44" y="128"/>
                </a:cubicBezTo>
                <a:cubicBezTo>
                  <a:pt x="44" y="117"/>
                  <a:pt x="53" y="108"/>
                  <a:pt x="64" y="108"/>
                </a:cubicBezTo>
                <a:cubicBezTo>
                  <a:pt x="156" y="108"/>
                  <a:pt x="156" y="108"/>
                  <a:pt x="156" y="108"/>
                </a:cubicBezTo>
                <a:lnTo>
                  <a:pt x="156" y="68"/>
                </a:lnTo>
                <a:close/>
                <a:moveTo>
                  <a:pt x="140" y="127"/>
                </a:moveTo>
                <a:cubicBezTo>
                  <a:pt x="132" y="127"/>
                  <a:pt x="132" y="127"/>
                  <a:pt x="132" y="127"/>
                </a:cubicBezTo>
                <a:cubicBezTo>
                  <a:pt x="125" y="139"/>
                  <a:pt x="125" y="139"/>
                  <a:pt x="125" y="139"/>
                </a:cubicBezTo>
                <a:cubicBezTo>
                  <a:pt x="118" y="127"/>
                  <a:pt x="118" y="127"/>
                  <a:pt x="118" y="127"/>
                </a:cubicBezTo>
                <a:cubicBezTo>
                  <a:pt x="110" y="127"/>
                  <a:pt x="110" y="127"/>
                  <a:pt x="110" y="127"/>
                </a:cubicBezTo>
                <a:cubicBezTo>
                  <a:pt x="121" y="144"/>
                  <a:pt x="121" y="144"/>
                  <a:pt x="121" y="144"/>
                </a:cubicBezTo>
                <a:cubicBezTo>
                  <a:pt x="109" y="162"/>
                  <a:pt x="109" y="162"/>
                  <a:pt x="109" y="162"/>
                </a:cubicBezTo>
                <a:cubicBezTo>
                  <a:pt x="117" y="162"/>
                  <a:pt x="117" y="162"/>
                  <a:pt x="117" y="162"/>
                </a:cubicBezTo>
                <a:cubicBezTo>
                  <a:pt x="125" y="150"/>
                  <a:pt x="125" y="150"/>
                  <a:pt x="125" y="150"/>
                </a:cubicBezTo>
                <a:cubicBezTo>
                  <a:pt x="133" y="162"/>
                  <a:pt x="133" y="162"/>
                  <a:pt x="133" y="162"/>
                </a:cubicBezTo>
                <a:cubicBezTo>
                  <a:pt x="141" y="162"/>
                  <a:pt x="141" y="162"/>
                  <a:pt x="141" y="162"/>
                </a:cubicBezTo>
                <a:cubicBezTo>
                  <a:pt x="129" y="144"/>
                  <a:pt x="129" y="144"/>
                  <a:pt x="129" y="144"/>
                </a:cubicBezTo>
                <a:lnTo>
                  <a:pt x="140" y="127"/>
                </a:lnTo>
                <a:close/>
                <a:moveTo>
                  <a:pt x="107" y="133"/>
                </a:moveTo>
                <a:cubicBezTo>
                  <a:pt x="107" y="127"/>
                  <a:pt x="107" y="127"/>
                  <a:pt x="107" y="127"/>
                </a:cubicBezTo>
                <a:cubicBezTo>
                  <a:pt x="80" y="127"/>
                  <a:pt x="80" y="127"/>
                  <a:pt x="80" y="127"/>
                </a:cubicBezTo>
                <a:cubicBezTo>
                  <a:pt x="80" y="133"/>
                  <a:pt x="80" y="133"/>
                  <a:pt x="80" y="133"/>
                </a:cubicBezTo>
                <a:cubicBezTo>
                  <a:pt x="90" y="133"/>
                  <a:pt x="90" y="133"/>
                  <a:pt x="90" y="133"/>
                </a:cubicBezTo>
                <a:cubicBezTo>
                  <a:pt x="90" y="162"/>
                  <a:pt x="90" y="162"/>
                  <a:pt x="90" y="162"/>
                </a:cubicBezTo>
                <a:cubicBezTo>
                  <a:pt x="97" y="162"/>
                  <a:pt x="97" y="162"/>
                  <a:pt x="97" y="162"/>
                </a:cubicBezTo>
                <a:cubicBezTo>
                  <a:pt x="97" y="133"/>
                  <a:pt x="97" y="133"/>
                  <a:pt x="97" y="133"/>
                </a:cubicBezTo>
                <a:lnTo>
                  <a:pt x="107" y="133"/>
                </a:lnTo>
                <a:close/>
                <a:moveTo>
                  <a:pt x="171" y="127"/>
                </a:moveTo>
                <a:cubicBezTo>
                  <a:pt x="143" y="127"/>
                  <a:pt x="143" y="127"/>
                  <a:pt x="143" y="127"/>
                </a:cubicBezTo>
                <a:cubicBezTo>
                  <a:pt x="143" y="133"/>
                  <a:pt x="143" y="133"/>
                  <a:pt x="143" y="133"/>
                </a:cubicBezTo>
                <a:cubicBezTo>
                  <a:pt x="154" y="133"/>
                  <a:pt x="154" y="133"/>
                  <a:pt x="154" y="133"/>
                </a:cubicBezTo>
                <a:cubicBezTo>
                  <a:pt x="154" y="162"/>
                  <a:pt x="154" y="162"/>
                  <a:pt x="154" y="162"/>
                </a:cubicBezTo>
                <a:cubicBezTo>
                  <a:pt x="161" y="162"/>
                  <a:pt x="161" y="162"/>
                  <a:pt x="161" y="162"/>
                </a:cubicBezTo>
                <a:cubicBezTo>
                  <a:pt x="161" y="133"/>
                  <a:pt x="161" y="133"/>
                  <a:pt x="161" y="133"/>
                </a:cubicBezTo>
                <a:cubicBezTo>
                  <a:pt x="171" y="133"/>
                  <a:pt x="171" y="133"/>
                  <a:pt x="171" y="133"/>
                </a:cubicBezTo>
                <a:lnTo>
                  <a:pt x="171" y="127"/>
                </a:lnTo>
                <a:close/>
                <a:moveTo>
                  <a:pt x="20" y="72"/>
                </a:moveTo>
                <a:cubicBezTo>
                  <a:pt x="84" y="72"/>
                  <a:pt x="84" y="72"/>
                  <a:pt x="84" y="72"/>
                </a:cubicBezTo>
                <a:cubicBezTo>
                  <a:pt x="84" y="80"/>
                  <a:pt x="84" y="80"/>
                  <a:pt x="84" y="80"/>
                </a:cubicBezTo>
                <a:cubicBezTo>
                  <a:pt x="20" y="80"/>
                  <a:pt x="20" y="80"/>
                  <a:pt x="20" y="80"/>
                </a:cubicBezTo>
                <a:lnTo>
                  <a:pt x="20" y="72"/>
                </a:lnTo>
                <a:close/>
                <a:moveTo>
                  <a:pt x="20" y="40"/>
                </a:moveTo>
                <a:cubicBezTo>
                  <a:pt x="84" y="40"/>
                  <a:pt x="84" y="40"/>
                  <a:pt x="84" y="40"/>
                </a:cubicBezTo>
                <a:cubicBezTo>
                  <a:pt x="84" y="48"/>
                  <a:pt x="84" y="48"/>
                  <a:pt x="84" y="48"/>
                </a:cubicBezTo>
                <a:cubicBezTo>
                  <a:pt x="20" y="48"/>
                  <a:pt x="20" y="48"/>
                  <a:pt x="20" y="48"/>
                </a:cubicBezTo>
                <a:lnTo>
                  <a:pt x="20" y="40"/>
                </a:lnTo>
                <a:close/>
                <a:moveTo>
                  <a:pt x="20" y="24"/>
                </a:moveTo>
                <a:cubicBezTo>
                  <a:pt x="84" y="24"/>
                  <a:pt x="84" y="24"/>
                  <a:pt x="84" y="24"/>
                </a:cubicBezTo>
                <a:cubicBezTo>
                  <a:pt x="84" y="32"/>
                  <a:pt x="84" y="32"/>
                  <a:pt x="84" y="32"/>
                </a:cubicBezTo>
                <a:cubicBezTo>
                  <a:pt x="20" y="32"/>
                  <a:pt x="20" y="32"/>
                  <a:pt x="20" y="32"/>
                </a:cubicBezTo>
                <a:lnTo>
                  <a:pt x="20" y="24"/>
                </a:lnTo>
                <a:close/>
                <a:moveTo>
                  <a:pt x="60" y="64"/>
                </a:moveTo>
                <a:cubicBezTo>
                  <a:pt x="20" y="64"/>
                  <a:pt x="20" y="64"/>
                  <a:pt x="20" y="64"/>
                </a:cubicBezTo>
                <a:cubicBezTo>
                  <a:pt x="20" y="56"/>
                  <a:pt x="20" y="56"/>
                  <a:pt x="20" y="56"/>
                </a:cubicBezTo>
                <a:cubicBezTo>
                  <a:pt x="60" y="56"/>
                  <a:pt x="60" y="56"/>
                  <a:pt x="60" y="56"/>
                </a:cubicBezTo>
                <a:lnTo>
                  <a:pt x="60" y="64"/>
                </a:lnTo>
                <a:close/>
                <a:moveTo>
                  <a:pt x="44" y="96"/>
                </a:moveTo>
                <a:cubicBezTo>
                  <a:pt x="20" y="96"/>
                  <a:pt x="20" y="96"/>
                  <a:pt x="20" y="96"/>
                </a:cubicBezTo>
                <a:cubicBezTo>
                  <a:pt x="20" y="88"/>
                  <a:pt x="20" y="88"/>
                  <a:pt x="20" y="88"/>
                </a:cubicBezTo>
                <a:cubicBezTo>
                  <a:pt x="44" y="88"/>
                  <a:pt x="44" y="88"/>
                  <a:pt x="44" y="88"/>
                </a:cubicBezTo>
                <a:lnTo>
                  <a:pt x="44" y="9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 name="文本框 58"/>
          <p:cNvSpPr txBox="1"/>
          <p:nvPr/>
        </p:nvSpPr>
        <p:spPr>
          <a:xfrm>
            <a:off x="2431884" y="3457254"/>
            <a:ext cx="15388351" cy="822960"/>
          </a:xfrm>
          <a:prstGeom prst="rect">
            <a:avLst/>
          </a:prstGeom>
          <a:noFill/>
        </p:spPr>
        <p:txBody>
          <a:bodyPr rtlCol="0" wrap="none">
            <a:spAutoFit/>
          </a:bodyPr>
          <a:lstStyle/>
          <a:p>
            <a:r>
              <a:rPr altLang="zh-CN" i="1" lang="en-US" sz="4800">
                <a:solidFill>
                  <a:srgbClr val="FFFF00"/>
                </a:solidFill>
              </a:rPr>
              <a:t>&gt;50份WORD文档管理研究与分享， &gt;75万字的文字整理；</a:t>
            </a:r>
          </a:p>
        </p:txBody>
      </p:sp>
      <p:sp>
        <p:nvSpPr>
          <p:cNvPr id="67" name="文本框 66"/>
          <p:cNvSpPr txBox="1"/>
          <p:nvPr/>
        </p:nvSpPr>
        <p:spPr>
          <a:xfrm>
            <a:off x="2431884" y="4468176"/>
            <a:ext cx="14968358" cy="822960"/>
          </a:xfrm>
          <a:prstGeom prst="rect">
            <a:avLst/>
          </a:prstGeom>
          <a:noFill/>
        </p:spPr>
        <p:txBody>
          <a:bodyPr rtlCol="0" wrap="none">
            <a:spAutoFit/>
          </a:bodyPr>
          <a:lstStyle/>
          <a:p>
            <a:r>
              <a:rPr altLang="zh-CN" i="1" lang="en-US" smtClean="0" sz="4800">
                <a:solidFill>
                  <a:srgbClr val="FFFF00"/>
                </a:solidFill>
              </a:rPr>
              <a:t>&gt;60份课程开发、PPT制作与分享， 下载次数很难计算；</a:t>
            </a:r>
          </a:p>
        </p:txBody>
      </p:sp>
      <p:sp>
        <p:nvSpPr>
          <p:cNvPr id="70" name="文本框 69"/>
          <p:cNvSpPr txBox="1"/>
          <p:nvPr/>
        </p:nvSpPr>
        <p:spPr>
          <a:xfrm>
            <a:off x="2431884" y="5448645"/>
            <a:ext cx="17899379" cy="822960"/>
          </a:xfrm>
          <a:prstGeom prst="rect">
            <a:avLst/>
          </a:prstGeom>
          <a:noFill/>
        </p:spPr>
        <p:txBody>
          <a:bodyPr rtlCol="0" wrap="none">
            <a:spAutoFit/>
          </a:bodyPr>
          <a:lstStyle/>
          <a:p>
            <a:r>
              <a:rPr altLang="zh-CN" i="1" lang="en-US" smtClean="0" sz="4800">
                <a:solidFill>
                  <a:srgbClr val="FFFF00"/>
                </a:solidFill>
              </a:rPr>
              <a:t>98篇《我的黄金十年》，48篇《26岁，随便写点往事》，26万字；</a:t>
            </a:r>
          </a:p>
        </p:txBody>
      </p:sp>
    </p:spTree>
    <p:extLst>
      <p:ext uri="{BB962C8B-B14F-4D97-AF65-F5344CB8AC3E}">
        <p14:creationId val="1312983903"/>
      </p:ext>
    </p:extLst>
  </p:cSld>
  <p:clrMapOvr>
    <a:masterClrMapping/>
  </p:clrMapOvr>
  <p:transition>
    <p:fade/>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372985" y="1160443"/>
            <a:ext cx="10805160" cy="448056"/>
          </a:xfrm>
          <a:prstGeom prst="rect">
            <a:avLst/>
          </a:prstGeom>
        </p:spPr>
        <p:txBody>
          <a:bodyPr wrap="square">
            <a:spAutoFit/>
          </a:bodyPr>
          <a:lstStyle/>
          <a:p>
            <a:pPr>
              <a:lnSpc>
                <a:spcPct val="130000"/>
              </a:lnSpc>
            </a:pPr>
            <a:r>
              <a:rPr altLang="zh-CN" lang="en-US" smtClean="0">
                <a:solidFill>
                  <a:schemeClr val="bg1"/>
                </a:solidFill>
              </a:rPr>
              <a:t>4.3 我本人的个人品牌收获</a:t>
            </a:r>
          </a:p>
        </p:txBody>
      </p:sp>
      <p:sp>
        <p:nvSpPr>
          <p:cNvPr id="16" name="Freeform 5"/>
          <p:cNvSpPr/>
          <p:nvPr/>
        </p:nvSpPr>
        <p:spPr bwMode="auto">
          <a:xfrm>
            <a:off x="9316262" y="1612875"/>
            <a:ext cx="1120775" cy="1300163"/>
          </a:xfrm>
          <a:custGeom>
            <a:gdLst>
              <a:gd fmla="*/ 0 w 505" name="T0"/>
              <a:gd fmla="*/ 252 h 586" name="T1"/>
              <a:gd fmla="*/ 252 w 505" name="T2"/>
              <a:gd fmla="*/ 0 h 586" name="T3"/>
              <a:gd fmla="*/ 505 w 505" name="T4"/>
              <a:gd fmla="*/ 252 h 586" name="T5"/>
              <a:gd fmla="*/ 292 w 505" name="T6"/>
              <a:gd fmla="*/ 501 h 586" name="T7"/>
              <a:gd fmla="*/ 248 w 505" name="T8"/>
              <a:gd fmla="*/ 586 h 586" name="T9"/>
              <a:gd fmla="*/ 206 w 505" name="T10"/>
              <a:gd fmla="*/ 500 h 586" name="T11"/>
              <a:gd fmla="*/ 0 w 505" name="T12"/>
              <a:gd fmla="*/ 252 h 586" name="T13"/>
            </a:gdLst>
            <a:cxnLst>
              <a:cxn ang="0">
                <a:pos x="T0" y="T1"/>
              </a:cxn>
              <a:cxn ang="0">
                <a:pos x="T2" y="T3"/>
              </a:cxn>
              <a:cxn ang="0">
                <a:pos x="T4" y="T5"/>
              </a:cxn>
              <a:cxn ang="0">
                <a:pos x="T6" y="T7"/>
              </a:cxn>
              <a:cxn ang="0">
                <a:pos x="T8" y="T9"/>
              </a:cxn>
              <a:cxn ang="0">
                <a:pos x="T10" y="T11"/>
              </a:cxn>
              <a:cxn ang="0">
                <a:pos x="T12" y="T13"/>
              </a:cxn>
            </a:cxnLst>
            <a:rect b="b" l="0" r="r" t="0"/>
            <a:pathLst>
              <a:path h="586" w="505">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E150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6"/>
          <p:cNvSpPr/>
          <p:nvPr/>
        </p:nvSpPr>
        <p:spPr bwMode="auto">
          <a:xfrm>
            <a:off x="9282925" y="2884462"/>
            <a:ext cx="590550" cy="2538413"/>
          </a:xfrm>
          <a:custGeom>
            <a:gdLst>
              <a:gd fmla="*/ 366 w 372" name="T0"/>
              <a:gd fmla="*/ 1599 h 1599" name="T1"/>
              <a:gd fmla="*/ 0 w 372" name="T2"/>
              <a:gd fmla="*/ 604 h 1599" name="T3"/>
              <a:gd fmla="*/ 5 w 372" name="T4"/>
              <a:gd fmla="*/ 602 h 1599" name="T5"/>
              <a:gd fmla="*/ 366 w 372" name="T6"/>
              <a:gd fmla="*/ 1582 h 1599" name="T7"/>
              <a:gd fmla="*/ 366 w 372" name="T8"/>
              <a:gd fmla="*/ 0 h 1599" name="T9"/>
              <a:gd fmla="*/ 372 w 372" name="T10"/>
              <a:gd fmla="*/ 0 h 1599" name="T11"/>
              <a:gd fmla="*/ 372 w 372" name="T12"/>
              <a:gd fmla="*/ 1599 h 1599" name="T13"/>
              <a:gd fmla="*/ 366 w 372" name="T14"/>
              <a:gd fmla="*/ 1599 h 15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99" w="372">
                <a:moveTo>
                  <a:pt x="366" y="1599"/>
                </a:moveTo>
                <a:lnTo>
                  <a:pt x="0" y="604"/>
                </a:lnTo>
                <a:lnTo>
                  <a:pt x="5" y="602"/>
                </a:lnTo>
                <a:lnTo>
                  <a:pt x="366" y="1582"/>
                </a:lnTo>
                <a:lnTo>
                  <a:pt x="366" y="0"/>
                </a:lnTo>
                <a:lnTo>
                  <a:pt x="372" y="0"/>
                </a:lnTo>
                <a:lnTo>
                  <a:pt x="372" y="1599"/>
                </a:lnTo>
                <a:lnTo>
                  <a:pt x="366" y="159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7"/>
          <p:cNvSpPr/>
          <p:nvPr/>
        </p:nvSpPr>
        <p:spPr bwMode="auto">
          <a:xfrm>
            <a:off x="9863950" y="4122712"/>
            <a:ext cx="493713" cy="1300163"/>
          </a:xfrm>
          <a:custGeom>
            <a:gdLst>
              <a:gd fmla="*/ 4 w 311" name="T0"/>
              <a:gd fmla="*/ 819 h 819" name="T1"/>
              <a:gd fmla="*/ 0 w 311" name="T2"/>
              <a:gd fmla="*/ 818 h 819" name="T3"/>
              <a:gd fmla="*/ 307 w 311" name="T4"/>
              <a:gd fmla="*/ 0 h 819" name="T5"/>
              <a:gd fmla="*/ 311 w 311" name="T6"/>
              <a:gd fmla="*/ 3 h 819" name="T7"/>
              <a:gd fmla="*/ 4 w 311" name="T8"/>
              <a:gd fmla="*/ 819 h 819" name="T9"/>
            </a:gdLst>
            <a:cxnLst>
              <a:cxn ang="0">
                <a:pos x="T0" y="T1"/>
              </a:cxn>
              <a:cxn ang="0">
                <a:pos x="T2" y="T3"/>
              </a:cxn>
              <a:cxn ang="0">
                <a:pos x="T4" y="T5"/>
              </a:cxn>
              <a:cxn ang="0">
                <a:pos x="T6" y="T7"/>
              </a:cxn>
              <a:cxn ang="0">
                <a:pos x="T8" y="T9"/>
              </a:cxn>
            </a:cxnLst>
            <a:rect b="b" l="0" r="r" t="0"/>
            <a:pathLst>
              <a:path h="819" w="311">
                <a:moveTo>
                  <a:pt x="4" y="819"/>
                </a:moveTo>
                <a:lnTo>
                  <a:pt x="0" y="818"/>
                </a:lnTo>
                <a:lnTo>
                  <a:pt x="307" y="0"/>
                </a:lnTo>
                <a:lnTo>
                  <a:pt x="311" y="3"/>
                </a:lnTo>
                <a:lnTo>
                  <a:pt x="4" y="81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Oval 8"/>
          <p:cNvSpPr>
            <a:spLocks noChangeArrowheads="1"/>
          </p:cNvSpPr>
          <p:nvPr/>
        </p:nvSpPr>
        <p:spPr bwMode="auto">
          <a:xfrm>
            <a:off x="9163862" y="5105375"/>
            <a:ext cx="244475" cy="242888"/>
          </a:xfrm>
          <a:prstGeom prst="ellipse">
            <a:avLst/>
          </a:pr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35"/>
          <p:cNvSpPr/>
          <p:nvPr/>
        </p:nvSpPr>
        <p:spPr bwMode="auto">
          <a:xfrm>
            <a:off x="8928912" y="5376837"/>
            <a:ext cx="985838" cy="1136650"/>
          </a:xfrm>
          <a:custGeom>
            <a:gdLst>
              <a:gd fmla="*/ 437 w 444" name="T0"/>
              <a:gd fmla="*/ 25 h 512" name="T1"/>
              <a:gd fmla="*/ 401 w 444" name="T2"/>
              <a:gd fmla="*/ 16 h 512" name="T3"/>
              <a:gd fmla="*/ 326 w 444" name="T4"/>
              <a:gd fmla="*/ 62 h 512" name="T5"/>
              <a:gd fmla="*/ 239 w 444" name="T6"/>
              <a:gd fmla="*/ 4 h 512" name="T7"/>
              <a:gd fmla="*/ 230 w 444" name="T8"/>
              <a:gd fmla="*/ 1 h 512" name="T9"/>
              <a:gd fmla="*/ 230 w 444" name="T10"/>
              <a:gd fmla="*/ 0 h 512" name="T11"/>
              <a:gd fmla="*/ 224 w 444" name="T12"/>
              <a:gd fmla="*/ 0 h 512" name="T13"/>
              <a:gd fmla="*/ 224 w 444" name="T14"/>
              <a:gd fmla="*/ 0 h 512" name="T15"/>
              <a:gd fmla="*/ 94 w 444" name="T16"/>
              <a:gd fmla="*/ 0 h 512" name="T17"/>
              <a:gd fmla="*/ 94 w 444" name="T18"/>
              <a:gd fmla="*/ 0 h 512" name="T19"/>
              <a:gd fmla="*/ 89 w 444" name="T20"/>
              <a:gd fmla="*/ 0 h 512" name="T21"/>
              <a:gd fmla="*/ 89 w 444" name="T22"/>
              <a:gd fmla="*/ 0 h 512" name="T23"/>
              <a:gd fmla="*/ 72 w 444" name="T24"/>
              <a:gd fmla="*/ 11 h 512" name="T25"/>
              <a:gd fmla="*/ 5 w 444" name="T26"/>
              <a:gd fmla="*/ 109 h 512" name="T27"/>
              <a:gd fmla="*/ 1 w 444" name="T28"/>
              <a:gd fmla="*/ 124 h 512" name="T29"/>
              <a:gd fmla="*/ 4 w 444" name="T30"/>
              <a:gd fmla="*/ 139 h 512" name="T31"/>
              <a:gd fmla="*/ 55 w 444" name="T32"/>
              <a:gd fmla="*/ 229 h 512" name="T33"/>
              <a:gd fmla="*/ 91 w 444" name="T34"/>
              <a:gd fmla="*/ 238 h 512" name="T35"/>
              <a:gd fmla="*/ 100 w 444" name="T36"/>
              <a:gd fmla="*/ 203 h 512" name="T37"/>
              <a:gd fmla="*/ 56 w 444" name="T38"/>
              <a:gd fmla="*/ 126 h 512" name="T39"/>
              <a:gd fmla="*/ 89 w 444" name="T40"/>
              <a:gd fmla="*/ 78 h 512" name="T41"/>
              <a:gd fmla="*/ 89 w 444" name="T42"/>
              <a:gd fmla="*/ 149 h 512" name="T43"/>
              <a:gd fmla="*/ 114 w 444" name="T44"/>
              <a:gd fmla="*/ 192 h 512" name="T45"/>
              <a:gd fmla="*/ 97 w 444" name="T46"/>
              <a:gd fmla="*/ 253 h 512" name="T47"/>
              <a:gd fmla="*/ 89 w 444" name="T48"/>
              <a:gd fmla="*/ 256 h 512" name="T49"/>
              <a:gd fmla="*/ 89 w 444" name="T50"/>
              <a:gd fmla="*/ 268 h 512" name="T51"/>
              <a:gd fmla="*/ 89 w 444" name="T52"/>
              <a:gd fmla="*/ 275 h 512" name="T53"/>
              <a:gd fmla="*/ 89 w 444" name="T54"/>
              <a:gd fmla="*/ 485 h 512" name="T55"/>
              <a:gd fmla="*/ 116 w 444" name="T56"/>
              <a:gd fmla="*/ 512 h 512" name="T57"/>
              <a:gd fmla="*/ 143 w 444" name="T58"/>
              <a:gd fmla="*/ 485 h 512" name="T59"/>
              <a:gd fmla="*/ 143 w 444" name="T60"/>
              <a:gd fmla="*/ 275 h 512" name="T61"/>
              <a:gd fmla="*/ 159 w 444" name="T62"/>
              <a:gd fmla="*/ 259 h 512" name="T63"/>
              <a:gd fmla="*/ 177 w 444" name="T64"/>
              <a:gd fmla="*/ 275 h 512" name="T65"/>
              <a:gd fmla="*/ 177 w 444" name="T66"/>
              <a:gd fmla="*/ 485 h 512" name="T67"/>
              <a:gd fmla="*/ 203 w 444" name="T68"/>
              <a:gd fmla="*/ 512 h 512" name="T69"/>
              <a:gd fmla="*/ 230 w 444" name="T70"/>
              <a:gd fmla="*/ 485 h 512" name="T71"/>
              <a:gd fmla="*/ 230 w 444" name="T72"/>
              <a:gd fmla="*/ 275 h 512" name="T73"/>
              <a:gd fmla="*/ 230 w 444" name="T74"/>
              <a:gd fmla="*/ 268 h 512" name="T75"/>
              <a:gd fmla="*/ 230 w 444" name="T76"/>
              <a:gd fmla="*/ 60 h 512" name="T77"/>
              <a:gd fmla="*/ 309 w 444" name="T78"/>
              <a:gd fmla="*/ 113 h 512" name="T79"/>
              <a:gd fmla="*/ 325 w 444" name="T80"/>
              <a:gd fmla="*/ 117 h 512" name="T81"/>
              <a:gd fmla="*/ 339 w 444" name="T82"/>
              <a:gd fmla="*/ 114 h 512" name="T83"/>
              <a:gd fmla="*/ 428 w 444" name="T84"/>
              <a:gd fmla="*/ 61 h 512" name="T85"/>
              <a:gd fmla="*/ 437 w 444" name="T86"/>
              <a:gd fmla="*/ 25 h 51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12" w="443">
                <a:moveTo>
                  <a:pt x="437" y="25"/>
                </a:moveTo>
                <a:cubicBezTo>
                  <a:pt x="430" y="13"/>
                  <a:pt x="414" y="9"/>
                  <a:pt x="401" y="16"/>
                </a:cubicBezTo>
                <a:cubicBezTo>
                  <a:pt x="326" y="62"/>
                  <a:pt x="326" y="62"/>
                  <a:pt x="326" y="62"/>
                </a:cubicBezTo>
                <a:cubicBezTo>
                  <a:pt x="239" y="4"/>
                  <a:pt x="239" y="4"/>
                  <a:pt x="239" y="4"/>
                </a:cubicBezTo>
                <a:cubicBezTo>
                  <a:pt x="236" y="2"/>
                  <a:pt x="233" y="1"/>
                  <a:pt x="230" y="1"/>
                </a:cubicBezTo>
                <a:cubicBezTo>
                  <a:pt x="230" y="0"/>
                  <a:pt x="230" y="0"/>
                  <a:pt x="230" y="0"/>
                </a:cubicBezTo>
                <a:cubicBezTo>
                  <a:pt x="224" y="0"/>
                  <a:pt x="224" y="0"/>
                  <a:pt x="224" y="0"/>
                </a:cubicBezTo>
                <a:cubicBezTo>
                  <a:pt x="224" y="0"/>
                  <a:pt x="224" y="0"/>
                  <a:pt x="224" y="0"/>
                </a:cubicBezTo>
                <a:cubicBezTo>
                  <a:pt x="94" y="0"/>
                  <a:pt x="94" y="0"/>
                  <a:pt x="94" y="0"/>
                </a:cubicBezTo>
                <a:cubicBezTo>
                  <a:pt x="94" y="0"/>
                  <a:pt x="94" y="0"/>
                  <a:pt x="94" y="0"/>
                </a:cubicBezTo>
                <a:cubicBezTo>
                  <a:pt x="89" y="0"/>
                  <a:pt x="89" y="0"/>
                  <a:pt x="89" y="0"/>
                </a:cubicBezTo>
                <a:cubicBezTo>
                  <a:pt x="89" y="0"/>
                  <a:pt x="89" y="0"/>
                  <a:pt x="89" y="0"/>
                </a:cubicBezTo>
                <a:cubicBezTo>
                  <a:pt x="83" y="1"/>
                  <a:pt x="77" y="5"/>
                  <a:pt x="72" y="11"/>
                </a:cubicBezTo>
                <a:cubicBezTo>
                  <a:pt x="5" y="109"/>
                  <a:pt x="5" y="109"/>
                  <a:pt x="5" y="109"/>
                </a:cubicBezTo>
                <a:cubicBezTo>
                  <a:pt x="2" y="114"/>
                  <a:pt x="1" y="119"/>
                  <a:pt x="1" y="124"/>
                </a:cubicBezTo>
                <a:cubicBezTo>
                  <a:pt x="0" y="129"/>
                  <a:pt x="1" y="134"/>
                  <a:pt x="4" y="139"/>
                </a:cubicBezTo>
                <a:cubicBezTo>
                  <a:pt x="55" y="229"/>
                  <a:pt x="55" y="229"/>
                  <a:pt x="55" y="229"/>
                </a:cubicBezTo>
                <a:cubicBezTo>
                  <a:pt x="62" y="241"/>
                  <a:pt x="78" y="245"/>
                  <a:pt x="91" y="238"/>
                </a:cubicBezTo>
                <a:cubicBezTo>
                  <a:pt x="103" y="231"/>
                  <a:pt x="107" y="215"/>
                  <a:pt x="100" y="203"/>
                </a:cubicBezTo>
                <a:cubicBezTo>
                  <a:pt x="56" y="126"/>
                  <a:pt x="56" y="126"/>
                  <a:pt x="56" y="126"/>
                </a:cubicBezTo>
                <a:cubicBezTo>
                  <a:pt x="89" y="78"/>
                  <a:pt x="89" y="78"/>
                  <a:pt x="89" y="78"/>
                </a:cubicBezTo>
                <a:cubicBezTo>
                  <a:pt x="89" y="149"/>
                  <a:pt x="89" y="149"/>
                  <a:pt x="89" y="149"/>
                </a:cubicBezTo>
                <a:cubicBezTo>
                  <a:pt x="114" y="192"/>
                  <a:pt x="114" y="192"/>
                  <a:pt x="114" y="192"/>
                </a:cubicBezTo>
                <a:cubicBezTo>
                  <a:pt x="126" y="213"/>
                  <a:pt x="119" y="241"/>
                  <a:pt x="97" y="253"/>
                </a:cubicBezTo>
                <a:cubicBezTo>
                  <a:pt x="95" y="254"/>
                  <a:pt x="92" y="255"/>
                  <a:pt x="89" y="256"/>
                </a:cubicBezTo>
                <a:cubicBezTo>
                  <a:pt x="89" y="268"/>
                  <a:pt x="89" y="268"/>
                  <a:pt x="89" y="268"/>
                </a:cubicBezTo>
                <a:cubicBezTo>
                  <a:pt x="89" y="275"/>
                  <a:pt x="89" y="275"/>
                  <a:pt x="89" y="275"/>
                </a:cubicBezTo>
                <a:cubicBezTo>
                  <a:pt x="89" y="485"/>
                  <a:pt x="89" y="485"/>
                  <a:pt x="89" y="485"/>
                </a:cubicBezTo>
                <a:cubicBezTo>
                  <a:pt x="89" y="500"/>
                  <a:pt x="101" y="512"/>
                  <a:pt x="116" y="512"/>
                </a:cubicBezTo>
                <a:cubicBezTo>
                  <a:pt x="131" y="512"/>
                  <a:pt x="143" y="500"/>
                  <a:pt x="143" y="485"/>
                </a:cubicBezTo>
                <a:cubicBezTo>
                  <a:pt x="143" y="275"/>
                  <a:pt x="143" y="275"/>
                  <a:pt x="143" y="275"/>
                </a:cubicBezTo>
                <a:cubicBezTo>
                  <a:pt x="143" y="266"/>
                  <a:pt x="150" y="259"/>
                  <a:pt x="159" y="259"/>
                </a:cubicBezTo>
                <a:cubicBezTo>
                  <a:pt x="168" y="259"/>
                  <a:pt x="177" y="266"/>
                  <a:pt x="177" y="275"/>
                </a:cubicBezTo>
                <a:cubicBezTo>
                  <a:pt x="177" y="485"/>
                  <a:pt x="177" y="485"/>
                  <a:pt x="177" y="485"/>
                </a:cubicBezTo>
                <a:cubicBezTo>
                  <a:pt x="177" y="500"/>
                  <a:pt x="188" y="512"/>
                  <a:pt x="203" y="512"/>
                </a:cubicBezTo>
                <a:cubicBezTo>
                  <a:pt x="218" y="512"/>
                  <a:pt x="230" y="500"/>
                  <a:pt x="230" y="485"/>
                </a:cubicBezTo>
                <a:cubicBezTo>
                  <a:pt x="230" y="275"/>
                  <a:pt x="230" y="275"/>
                  <a:pt x="230" y="275"/>
                </a:cubicBezTo>
                <a:cubicBezTo>
                  <a:pt x="230" y="268"/>
                  <a:pt x="230" y="268"/>
                  <a:pt x="230" y="268"/>
                </a:cubicBezTo>
                <a:cubicBezTo>
                  <a:pt x="230" y="60"/>
                  <a:pt x="230" y="60"/>
                  <a:pt x="230" y="60"/>
                </a:cubicBezTo>
                <a:cubicBezTo>
                  <a:pt x="309" y="113"/>
                  <a:pt x="309" y="113"/>
                  <a:pt x="309" y="113"/>
                </a:cubicBezTo>
                <a:cubicBezTo>
                  <a:pt x="314" y="116"/>
                  <a:pt x="319" y="117"/>
                  <a:pt x="325" y="117"/>
                </a:cubicBezTo>
                <a:cubicBezTo>
                  <a:pt x="330" y="117"/>
                  <a:pt x="335" y="116"/>
                  <a:pt x="339" y="114"/>
                </a:cubicBezTo>
                <a:cubicBezTo>
                  <a:pt x="428" y="61"/>
                  <a:pt x="428" y="61"/>
                  <a:pt x="428" y="61"/>
                </a:cubicBezTo>
                <a:cubicBezTo>
                  <a:pt x="440" y="53"/>
                  <a:pt x="444" y="37"/>
                  <a:pt x="437" y="2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37"/>
          <p:cNvSpPr/>
          <p:nvPr/>
        </p:nvSpPr>
        <p:spPr bwMode="auto">
          <a:xfrm>
            <a:off x="8295500" y="2586012"/>
            <a:ext cx="1263650" cy="1282700"/>
          </a:xfrm>
          <a:custGeom>
            <a:gdLst>
              <a:gd fmla="*/ 509 w 569" name="T0"/>
              <a:gd fmla="*/ 166 h 578" name="T1"/>
              <a:gd fmla="*/ 166 w 569" name="T2"/>
              <a:gd fmla="*/ 67 h 578" name="T3"/>
              <a:gd fmla="*/ 67 w 569" name="T4"/>
              <a:gd fmla="*/ 410 h 578" name="T5"/>
              <a:gd fmla="*/ 373 w 569" name="T6"/>
              <a:gd fmla="*/ 525 h 578" name="T7"/>
              <a:gd fmla="*/ 452 w 569" name="T8"/>
              <a:gd fmla="*/ 578 h 578" name="T9"/>
              <a:gd fmla="*/ 448 w 569" name="T10"/>
              <a:gd fmla="*/ 483 h 578" name="T11"/>
              <a:gd fmla="*/ 509 w 569" name="T12"/>
              <a:gd fmla="*/ 166 h 578" name="T13"/>
            </a:gdLst>
            <a:cxnLst>
              <a:cxn ang="0">
                <a:pos x="T0" y="T1"/>
              </a:cxn>
              <a:cxn ang="0">
                <a:pos x="T2" y="T3"/>
              </a:cxn>
              <a:cxn ang="0">
                <a:pos x="T4" y="T5"/>
              </a:cxn>
              <a:cxn ang="0">
                <a:pos x="T6" y="T7"/>
              </a:cxn>
              <a:cxn ang="0">
                <a:pos x="T8" y="T9"/>
              </a:cxn>
              <a:cxn ang="0">
                <a:pos x="T10" y="T11"/>
              </a:cxn>
              <a:cxn ang="0">
                <a:pos x="T12" y="T13"/>
              </a:cxn>
            </a:cxnLst>
            <a:rect b="b" l="0" r="r" t="0"/>
            <a:pathLst>
              <a:path h="578" w="569">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rgbClr val="86B74A"/>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38"/>
          <p:cNvSpPr/>
          <p:nvPr/>
        </p:nvSpPr>
        <p:spPr bwMode="auto">
          <a:xfrm>
            <a:off x="10089375" y="2859062"/>
            <a:ext cx="1263650" cy="1282700"/>
          </a:xfrm>
          <a:custGeom>
            <a:gdLst>
              <a:gd fmla="*/ 60 w 569" name="T0"/>
              <a:gd fmla="*/ 166 h 578" name="T1"/>
              <a:gd fmla="*/ 402 w 569" name="T2"/>
              <a:gd fmla="*/ 67 h 578" name="T3"/>
              <a:gd fmla="*/ 501 w 569" name="T4"/>
              <a:gd fmla="*/ 410 h 578" name="T5"/>
              <a:gd fmla="*/ 195 w 569" name="T6"/>
              <a:gd fmla="*/ 525 h 578" name="T7"/>
              <a:gd fmla="*/ 116 w 569" name="T8"/>
              <a:gd fmla="*/ 578 h 578" name="T9"/>
              <a:gd fmla="*/ 121 w 569" name="T10"/>
              <a:gd fmla="*/ 483 h 578" name="T11"/>
              <a:gd fmla="*/ 60 w 569" name="T12"/>
              <a:gd fmla="*/ 166 h 578" name="T13"/>
            </a:gdLst>
            <a:cxnLst>
              <a:cxn ang="0">
                <a:pos x="T0" y="T1"/>
              </a:cxn>
              <a:cxn ang="0">
                <a:pos x="T2" y="T3"/>
              </a:cxn>
              <a:cxn ang="0">
                <a:pos x="T4" y="T5"/>
              </a:cxn>
              <a:cxn ang="0">
                <a:pos x="T6" y="T7"/>
              </a:cxn>
              <a:cxn ang="0">
                <a:pos x="T8" y="T9"/>
              </a:cxn>
              <a:cxn ang="0">
                <a:pos x="T10" y="T11"/>
              </a:cxn>
              <a:cxn ang="0">
                <a:pos x="T12" y="T13"/>
              </a:cxn>
            </a:cxnLst>
            <a:rect b="b" l="0" r="r" t="0"/>
            <a:pathLst>
              <a:path h="578" w="569">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rgbClr val="58AEB9"/>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 name="文本框 2"/>
          <p:cNvSpPr txBox="1"/>
          <p:nvPr/>
        </p:nvSpPr>
        <p:spPr>
          <a:xfrm>
            <a:off x="9408337" y="1903388"/>
            <a:ext cx="894080" cy="518160"/>
          </a:xfrm>
          <a:prstGeom prst="rect">
            <a:avLst/>
          </a:prstGeom>
          <a:noFill/>
        </p:spPr>
        <p:txBody>
          <a:bodyPr rtlCol="0" wrap="none">
            <a:spAutoFit/>
          </a:bodyPr>
          <a:lstStyle/>
          <a:p>
            <a:r>
              <a:rPr altLang="en-US" b="1" lang="zh-CN" smtClean="0" sz="2800">
                <a:solidFill>
                  <a:schemeClr val="bg1"/>
                </a:solidFill>
              </a:rPr>
              <a:t>自信</a:t>
            </a:r>
          </a:p>
        </p:txBody>
      </p:sp>
      <p:sp>
        <p:nvSpPr>
          <p:cNvPr id="24" name="文本框 23"/>
          <p:cNvSpPr txBox="1"/>
          <p:nvPr/>
        </p:nvSpPr>
        <p:spPr>
          <a:xfrm>
            <a:off x="8505525" y="2977192"/>
            <a:ext cx="894080" cy="518160"/>
          </a:xfrm>
          <a:prstGeom prst="rect">
            <a:avLst/>
          </a:prstGeom>
          <a:noFill/>
        </p:spPr>
        <p:txBody>
          <a:bodyPr rtlCol="0" wrap="none">
            <a:spAutoFit/>
          </a:bodyPr>
          <a:lstStyle/>
          <a:p>
            <a:r>
              <a:rPr altLang="en-US" b="1" lang="zh-CN" smtClean="0" sz="2800">
                <a:solidFill>
                  <a:schemeClr val="bg1"/>
                </a:solidFill>
              </a:rPr>
              <a:t>工作</a:t>
            </a:r>
          </a:p>
        </p:txBody>
      </p:sp>
      <p:sp>
        <p:nvSpPr>
          <p:cNvPr id="25" name="文本框 24"/>
          <p:cNvSpPr txBox="1"/>
          <p:nvPr/>
        </p:nvSpPr>
        <p:spPr>
          <a:xfrm>
            <a:off x="10269795" y="3256264"/>
            <a:ext cx="894080" cy="518160"/>
          </a:xfrm>
          <a:prstGeom prst="rect">
            <a:avLst/>
          </a:prstGeom>
          <a:noFill/>
        </p:spPr>
        <p:txBody>
          <a:bodyPr rtlCol="0" wrap="none">
            <a:spAutoFit/>
          </a:bodyPr>
          <a:lstStyle/>
          <a:p>
            <a:r>
              <a:rPr altLang="en-US" b="1" lang="zh-CN" sz="2800">
                <a:solidFill>
                  <a:schemeClr val="bg1"/>
                </a:solidFill>
              </a:rPr>
              <a:t>朋友</a:t>
            </a:r>
          </a:p>
        </p:txBody>
      </p:sp>
      <p:sp>
        <p:nvSpPr>
          <p:cNvPr id="26" name="矩形 25"/>
          <p:cNvSpPr/>
          <p:nvPr/>
        </p:nvSpPr>
        <p:spPr>
          <a:xfrm>
            <a:off x="1369356" y="4353472"/>
            <a:ext cx="6888480" cy="1432560"/>
          </a:xfrm>
          <a:prstGeom prst="rect">
            <a:avLst/>
          </a:prstGeom>
        </p:spPr>
        <p:txBody>
          <a:bodyPr wrap="none">
            <a:spAutoFit/>
          </a:bodyPr>
          <a:lstStyle/>
          <a:p>
            <a:r>
              <a:rPr altLang="en-US" b="1" lang="zh-CN" sz="8800">
                <a:solidFill>
                  <a:schemeClr val="bg1"/>
                </a:solidFill>
              </a:rPr>
              <a:t>人生渐入佳境</a:t>
            </a:r>
          </a:p>
        </p:txBody>
      </p:sp>
      <p:sp>
        <p:nvSpPr>
          <p:cNvPr id="27" name="文本框 26"/>
          <p:cNvSpPr txBox="1"/>
          <p:nvPr/>
        </p:nvSpPr>
        <p:spPr>
          <a:xfrm>
            <a:off x="1369356" y="4028116"/>
            <a:ext cx="7047230" cy="365760"/>
          </a:xfrm>
          <a:prstGeom prst="rect">
            <a:avLst/>
          </a:prstGeom>
          <a:noFill/>
        </p:spPr>
        <p:txBody>
          <a:bodyPr rtlCol="0" wrap="none">
            <a:spAutoFit/>
          </a:bodyPr>
          <a:lstStyle/>
          <a:p>
            <a:r>
              <a:rPr altLang="en-US" lang="zh-CN">
                <a:solidFill>
                  <a:schemeClr val="bg1"/>
                </a:solidFill>
              </a:rPr>
              <a:t>自从在2010年开始意识到个人品牌的重要性，并开始塑造个人品牌：</a:t>
            </a:r>
          </a:p>
        </p:txBody>
      </p:sp>
    </p:spTree>
    <p:extLst>
      <p:ext uri="{BB962C8B-B14F-4D97-AF65-F5344CB8AC3E}">
        <p14:creationId val="556157911"/>
      </p:ext>
    </p:extLst>
  </p:cSld>
  <p:clrMapOvr>
    <a:masterClrMapping/>
  </p:clrMapOvr>
  <mc:AlternateContent>
    <mc:Choice Requires="p14">
      <p:transition>
        <p14:pan/>
      </p:transition>
    </mc:Choice>
    <mc:Fallback>
      <p:transition>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6952343" y="6858000"/>
            <a:ext cx="2884941" cy="365760"/>
          </a:xfrm>
          <a:prstGeom prst="rect">
            <a:avLst/>
          </a:prstGeom>
          <a:noFill/>
        </p:spPr>
        <p:txBody>
          <a:bodyPr rtlCol="0" wrap="none">
            <a:spAutoFit/>
          </a:bodyPr>
          <a:lstStyle/>
          <a:p>
            <a:r>
              <a:rPr altLang="zh-CN" lang="en-US" smtClean="0">
                <a:hlinkClick r:id="rId2"/>
              </a:rPr>
              <a:t>www.51pptmoban.com 发布</a:t>
            </a:r>
          </a:p>
        </p:txBody>
      </p:sp>
    </p:spTree>
    <p:extLst>
      <p:ext uri="{BB962C8B-B14F-4D97-AF65-F5344CB8AC3E}">
        <p14:creationId val="3652828381"/>
      </p:ext>
    </p:extLst>
  </p:cSld>
  <p:clrMapOvr>
    <a:masterClrMapping/>
  </p:clrMapOvr>
  <mc:AlternateContent>
    <mc:Choice Requires="p14">
      <p:transition p14:dur="900" spd="slow">
        <p14:warp/>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46742" y="757248"/>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chemeClr val="bg1"/>
                </a:solidFill>
                <a:effectLst/>
                <a:uLnTx/>
                <a:uFillTx/>
                <a:latin charset="-122" pitchFamily="34" typeface="微软雅黑"/>
                <a:ea charset="-122" pitchFamily="34" typeface="微软雅黑"/>
              </a:rPr>
              <a:t>目录页  </a:t>
            </a:r>
          </a:p>
          <a:p>
            <a:pPr defTabSz="914400" eaLnBrk="1" fontAlgn="auto" hangingPunct="1" indent="0" latinLnBrk="0" lvl="0" marL="0" marR="0">
              <a:lnSpc>
                <a:spcPct val="112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chemeClr val="bg1"/>
                </a:solidFill>
                <a:effectLst/>
                <a:uLnTx/>
                <a:uFillTx/>
                <a:latin charset="-122" pitchFamily="34" typeface="微软雅黑"/>
                <a:ea charset="-122" pitchFamily="34" typeface="微软雅黑"/>
              </a:rPr>
              <a:t>CONTENTS PAGE </a:t>
            </a:r>
          </a:p>
        </p:txBody>
      </p:sp>
      <p:sp>
        <p:nvSpPr>
          <p:cNvPr id="3" name="Freeform 43"/>
          <p:cNvSpPr/>
          <p:nvPr/>
        </p:nvSpPr>
        <p:spPr bwMode="auto">
          <a:xfrm>
            <a:off x="3436938" y="2225846"/>
            <a:ext cx="1847850" cy="1298575"/>
          </a:xfrm>
          <a:custGeom>
            <a:gdLst>
              <a:gd fmla="*/ 32 w 819" name="T0"/>
              <a:gd fmla="*/ 575 h 575" name="T1"/>
              <a:gd fmla="*/ 0 w 819" name="T2"/>
              <a:gd fmla="*/ 568 h 575" name="T3"/>
              <a:gd fmla="*/ 147 w 819" name="T4"/>
              <a:gd fmla="*/ 298 h 575" name="T5"/>
              <a:gd fmla="*/ 386 w 819" name="T6"/>
              <a:gd fmla="*/ 120 h 575" name="T7"/>
              <a:gd fmla="*/ 746 w 819" name="T8"/>
              <a:gd fmla="*/ 54 h 575" name="T9"/>
              <a:gd fmla="*/ 718 w 819" name="T10"/>
              <a:gd fmla="*/ 20 h 575" name="T11"/>
              <a:gd fmla="*/ 742 w 819" name="T12"/>
              <a:gd fmla="*/ 0 h 575" name="T13"/>
              <a:gd fmla="*/ 819 w 819" name="T14"/>
              <a:gd fmla="*/ 89 h 575" name="T15"/>
              <a:gd fmla="*/ 781 w 819" name="T16"/>
              <a:gd fmla="*/ 87 h 575" name="T17"/>
              <a:gd fmla="*/ 171 w 819" name="T18"/>
              <a:gd fmla="*/ 319 h 575" name="T19"/>
              <a:gd fmla="*/ 32 w 819" name="T20"/>
              <a:gd fmla="*/ 575 h 5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75" w="819">
                <a:moveTo>
                  <a:pt x="32" y="575"/>
                </a:moveTo>
                <a:cubicBezTo>
                  <a:pt x="0" y="568"/>
                  <a:pt x="0" y="568"/>
                  <a:pt x="0" y="568"/>
                </a:cubicBezTo>
                <a:cubicBezTo>
                  <a:pt x="2" y="562"/>
                  <a:pt x="34" y="429"/>
                  <a:pt x="147" y="298"/>
                </a:cubicBezTo>
                <a:cubicBezTo>
                  <a:pt x="213" y="221"/>
                  <a:pt x="294" y="161"/>
                  <a:pt x="386" y="120"/>
                </a:cubicBezTo>
                <a:cubicBezTo>
                  <a:pt x="491" y="73"/>
                  <a:pt x="612" y="51"/>
                  <a:pt x="746" y="54"/>
                </a:cubicBezTo>
                <a:cubicBezTo>
                  <a:pt x="718" y="20"/>
                  <a:pt x="718" y="20"/>
                  <a:pt x="718" y="20"/>
                </a:cubicBezTo>
                <a:cubicBezTo>
                  <a:pt x="742" y="0"/>
                  <a:pt x="742" y="0"/>
                  <a:pt x="742" y="0"/>
                </a:cubicBezTo>
                <a:cubicBezTo>
                  <a:pt x="819" y="89"/>
                  <a:pt x="819" y="89"/>
                  <a:pt x="819" y="89"/>
                </a:cubicBezTo>
                <a:cubicBezTo>
                  <a:pt x="781" y="87"/>
                  <a:pt x="781" y="87"/>
                  <a:pt x="781" y="87"/>
                </a:cubicBezTo>
                <a:cubicBezTo>
                  <a:pt x="521" y="73"/>
                  <a:pt x="316" y="151"/>
                  <a:pt x="171" y="319"/>
                </a:cubicBezTo>
                <a:cubicBezTo>
                  <a:pt x="64" y="444"/>
                  <a:pt x="32" y="574"/>
                  <a:pt x="32" y="575"/>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44"/>
          <p:cNvSpPr/>
          <p:nvPr/>
        </p:nvSpPr>
        <p:spPr bwMode="auto">
          <a:xfrm>
            <a:off x="5049838" y="2379834"/>
            <a:ext cx="223838" cy="209550"/>
          </a:xfrm>
          <a:custGeom>
            <a:gdLst>
              <a:gd fmla="*/ 30 w 141" name="T0"/>
              <a:gd fmla="*/ 132 h 132" name="T1"/>
              <a:gd fmla="*/ 0 w 141" name="T2"/>
              <a:gd fmla="*/ 98 h 132" name="T3"/>
              <a:gd fmla="*/ 111 w 141" name="T4"/>
              <a:gd fmla="*/ 0 h 132" name="T5"/>
              <a:gd fmla="*/ 141 w 141" name="T6"/>
              <a:gd fmla="*/ 34 h 132" name="T7"/>
              <a:gd fmla="*/ 30 w 141" name="T8"/>
              <a:gd fmla="*/ 132 h 132" name="T9"/>
            </a:gdLst>
            <a:cxnLst>
              <a:cxn ang="0">
                <a:pos x="T0" y="T1"/>
              </a:cxn>
              <a:cxn ang="0">
                <a:pos x="T2" y="T3"/>
              </a:cxn>
              <a:cxn ang="0">
                <a:pos x="T4" y="T5"/>
              </a:cxn>
              <a:cxn ang="0">
                <a:pos x="T6" y="T7"/>
              </a:cxn>
              <a:cxn ang="0">
                <a:pos x="T8" y="T9"/>
              </a:cxn>
            </a:cxnLst>
            <a:rect b="b" l="0" r="r" t="0"/>
            <a:pathLst>
              <a:path h="132" w="141">
                <a:moveTo>
                  <a:pt x="30" y="132"/>
                </a:moveTo>
                <a:lnTo>
                  <a:pt x="0" y="98"/>
                </a:lnTo>
                <a:lnTo>
                  <a:pt x="111" y="0"/>
                </a:lnTo>
                <a:lnTo>
                  <a:pt x="141" y="34"/>
                </a:lnTo>
                <a:lnTo>
                  <a:pt x="30" y="132"/>
                </a:ln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45"/>
          <p:cNvSpPr/>
          <p:nvPr/>
        </p:nvSpPr>
        <p:spPr bwMode="auto">
          <a:xfrm>
            <a:off x="5337175" y="830434"/>
            <a:ext cx="889000" cy="623888"/>
          </a:xfrm>
          <a:custGeom>
            <a:gdLst>
              <a:gd fmla="*/ 16 w 394" name="T0"/>
              <a:gd fmla="*/ 277 h 277" name="T1"/>
              <a:gd fmla="*/ 0 w 394" name="T2"/>
              <a:gd fmla="*/ 273 h 277" name="T3"/>
              <a:gd fmla="*/ 71 w 394" name="T4"/>
              <a:gd fmla="*/ 143 h 277" name="T5"/>
              <a:gd fmla="*/ 358 w 394" name="T6"/>
              <a:gd fmla="*/ 26 h 277" name="T7"/>
              <a:gd fmla="*/ 345 w 394" name="T8"/>
              <a:gd fmla="*/ 10 h 277" name="T9"/>
              <a:gd fmla="*/ 357 w 394" name="T10"/>
              <a:gd fmla="*/ 0 h 277" name="T11"/>
              <a:gd fmla="*/ 394 w 394" name="T12"/>
              <a:gd fmla="*/ 43 h 277" name="T13"/>
              <a:gd fmla="*/ 376 w 394" name="T14"/>
              <a:gd fmla="*/ 42 h 277" name="T15"/>
              <a:gd fmla="*/ 83 w 394" name="T16"/>
              <a:gd fmla="*/ 153 h 277" name="T17"/>
              <a:gd fmla="*/ 16 w 394" name="T18"/>
              <a:gd fmla="*/ 277 h 27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7" w="394">
                <a:moveTo>
                  <a:pt x="16" y="277"/>
                </a:moveTo>
                <a:cubicBezTo>
                  <a:pt x="0" y="273"/>
                  <a:pt x="0" y="273"/>
                  <a:pt x="0" y="273"/>
                </a:cubicBezTo>
                <a:cubicBezTo>
                  <a:pt x="1" y="270"/>
                  <a:pt x="16" y="206"/>
                  <a:pt x="71" y="143"/>
                </a:cubicBezTo>
                <a:cubicBezTo>
                  <a:pt x="119" y="87"/>
                  <a:pt x="207" y="23"/>
                  <a:pt x="358" y="26"/>
                </a:cubicBezTo>
                <a:cubicBezTo>
                  <a:pt x="345" y="10"/>
                  <a:pt x="345" y="10"/>
                  <a:pt x="345" y="10"/>
                </a:cubicBezTo>
                <a:cubicBezTo>
                  <a:pt x="357" y="0"/>
                  <a:pt x="357" y="0"/>
                  <a:pt x="357" y="0"/>
                </a:cubicBezTo>
                <a:cubicBezTo>
                  <a:pt x="394" y="43"/>
                  <a:pt x="394" y="43"/>
                  <a:pt x="394" y="43"/>
                </a:cubicBezTo>
                <a:cubicBezTo>
                  <a:pt x="376" y="42"/>
                  <a:pt x="376" y="42"/>
                  <a:pt x="376" y="42"/>
                </a:cubicBezTo>
                <a:cubicBezTo>
                  <a:pt x="251" y="36"/>
                  <a:pt x="153" y="73"/>
                  <a:pt x="83" y="153"/>
                </a:cubicBezTo>
                <a:cubicBezTo>
                  <a:pt x="31" y="213"/>
                  <a:pt x="16" y="276"/>
                  <a:pt x="16" y="277"/>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46"/>
          <p:cNvSpPr/>
          <p:nvPr/>
        </p:nvSpPr>
        <p:spPr bwMode="auto">
          <a:xfrm>
            <a:off x="6113463" y="903459"/>
            <a:ext cx="107950" cy="101600"/>
          </a:xfrm>
          <a:custGeom>
            <a:gdLst>
              <a:gd fmla="*/ 14 w 68" name="T0"/>
              <a:gd fmla="*/ 64 h 64" name="T1"/>
              <a:gd fmla="*/ 0 w 68" name="T2"/>
              <a:gd fmla="*/ 47 h 64" name="T3"/>
              <a:gd fmla="*/ 53 w 68" name="T4"/>
              <a:gd fmla="*/ 0 h 64" name="T5"/>
              <a:gd fmla="*/ 68 w 68" name="T6"/>
              <a:gd fmla="*/ 18 h 64" name="T7"/>
              <a:gd fmla="*/ 14 w 68" name="T8"/>
              <a:gd fmla="*/ 64 h 64" name="T9"/>
            </a:gdLst>
            <a:cxnLst>
              <a:cxn ang="0">
                <a:pos x="T0" y="T1"/>
              </a:cxn>
              <a:cxn ang="0">
                <a:pos x="T2" y="T3"/>
              </a:cxn>
              <a:cxn ang="0">
                <a:pos x="T4" y="T5"/>
              </a:cxn>
              <a:cxn ang="0">
                <a:pos x="T6" y="T7"/>
              </a:cxn>
              <a:cxn ang="0">
                <a:pos x="T8" y="T9"/>
              </a:cxn>
            </a:cxnLst>
            <a:rect b="b" l="0" r="r" t="0"/>
            <a:pathLst>
              <a:path h="64" w="68">
                <a:moveTo>
                  <a:pt x="14" y="64"/>
                </a:moveTo>
                <a:lnTo>
                  <a:pt x="0" y="47"/>
                </a:lnTo>
                <a:lnTo>
                  <a:pt x="53" y="0"/>
                </a:lnTo>
                <a:lnTo>
                  <a:pt x="68" y="18"/>
                </a:lnTo>
                <a:lnTo>
                  <a:pt x="14" y="64"/>
                </a:ln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47"/>
          <p:cNvSpPr/>
          <p:nvPr/>
        </p:nvSpPr>
        <p:spPr bwMode="auto">
          <a:xfrm>
            <a:off x="7137400" y="3000546"/>
            <a:ext cx="1300163" cy="1074738"/>
          </a:xfrm>
          <a:custGeom>
            <a:gdLst>
              <a:gd fmla="*/ 19 w 576" name="T0"/>
              <a:gd fmla="*/ 476 h 476" name="T1"/>
              <a:gd fmla="*/ 0 w 576" name="T2"/>
              <a:gd fmla="*/ 475 h 476" name="T3"/>
              <a:gd fmla="*/ 2 w 576" name="T4"/>
              <a:gd fmla="*/ 451 h 476" name="T5"/>
              <a:gd fmla="*/ 1 w 576" name="T6"/>
              <a:gd fmla="*/ 463 h 476" name="T7"/>
              <a:gd fmla="*/ 2 w 576" name="T8"/>
              <a:gd fmla="*/ 451 h 476" name="T9"/>
              <a:gd fmla="*/ 218 w 576" name="T10"/>
              <a:gd fmla="*/ 410 h 476" name="T11"/>
              <a:gd fmla="*/ 522 w 576" name="T12"/>
              <a:gd fmla="*/ 27 h 476" name="T13"/>
              <a:gd fmla="*/ 529 w 576" name="T14"/>
              <a:gd fmla="*/ 0 h 476" name="T15"/>
              <a:gd fmla="*/ 576 w 576" name="T16"/>
              <a:gd fmla="*/ 75 h 476" name="T17"/>
              <a:gd fmla="*/ 555 w 576" name="T18"/>
              <a:gd fmla="*/ 87 h 476" name="T19"/>
              <a:gd fmla="*/ 538 w 576" name="T20"/>
              <a:gd fmla="*/ 60 h 476" name="T21"/>
              <a:gd fmla="*/ 227 w 576" name="T22"/>
              <a:gd fmla="*/ 432 h 476" name="T23"/>
              <a:gd fmla="*/ 19 w 576" name="T24"/>
              <a:gd fmla="*/ 476 h 4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6" w="576">
                <a:moveTo>
                  <a:pt x="19" y="476"/>
                </a:moveTo>
                <a:cubicBezTo>
                  <a:pt x="8" y="476"/>
                  <a:pt x="1" y="475"/>
                  <a:pt x="0" y="475"/>
                </a:cubicBezTo>
                <a:cubicBezTo>
                  <a:pt x="2" y="451"/>
                  <a:pt x="2" y="451"/>
                  <a:pt x="2" y="451"/>
                </a:cubicBezTo>
                <a:cubicBezTo>
                  <a:pt x="1" y="463"/>
                  <a:pt x="1" y="463"/>
                  <a:pt x="1" y="463"/>
                </a:cubicBezTo>
                <a:cubicBezTo>
                  <a:pt x="2" y="451"/>
                  <a:pt x="2" y="451"/>
                  <a:pt x="2" y="451"/>
                </a:cubicBezTo>
                <a:cubicBezTo>
                  <a:pt x="3" y="451"/>
                  <a:pt x="104" y="458"/>
                  <a:pt x="218" y="410"/>
                </a:cubicBezTo>
                <a:cubicBezTo>
                  <a:pt x="371" y="344"/>
                  <a:pt x="473" y="216"/>
                  <a:pt x="522" y="27"/>
                </a:cubicBezTo>
                <a:cubicBezTo>
                  <a:pt x="529" y="0"/>
                  <a:pt x="529" y="0"/>
                  <a:pt x="529" y="0"/>
                </a:cubicBezTo>
                <a:cubicBezTo>
                  <a:pt x="576" y="75"/>
                  <a:pt x="576" y="75"/>
                  <a:pt x="576" y="75"/>
                </a:cubicBezTo>
                <a:cubicBezTo>
                  <a:pt x="555" y="87"/>
                  <a:pt x="555" y="87"/>
                  <a:pt x="555" y="87"/>
                </a:cubicBezTo>
                <a:cubicBezTo>
                  <a:pt x="538" y="60"/>
                  <a:pt x="538" y="60"/>
                  <a:pt x="538" y="60"/>
                </a:cubicBezTo>
                <a:cubicBezTo>
                  <a:pt x="471" y="286"/>
                  <a:pt x="333" y="387"/>
                  <a:pt x="227" y="432"/>
                </a:cubicBezTo>
                <a:cubicBezTo>
                  <a:pt x="135" y="471"/>
                  <a:pt x="54" y="476"/>
                  <a:pt x="19" y="476"/>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48"/>
          <p:cNvSpPr/>
          <p:nvPr/>
        </p:nvSpPr>
        <p:spPr bwMode="auto">
          <a:xfrm>
            <a:off x="8174038" y="3005309"/>
            <a:ext cx="180975" cy="138113"/>
          </a:xfrm>
          <a:custGeom>
            <a:gdLst>
              <a:gd fmla="*/ 17 w 114" name="T0"/>
              <a:gd fmla="*/ 87 h 87" name="T1"/>
              <a:gd fmla="*/ 0 w 114" name="T2"/>
              <a:gd fmla="*/ 57 h 87" name="T3"/>
              <a:gd fmla="*/ 95 w 114" name="T4"/>
              <a:gd fmla="*/ 0 h 87" name="T5"/>
              <a:gd fmla="*/ 114 w 114" name="T6"/>
              <a:gd fmla="*/ 30 h 87" name="T7"/>
              <a:gd fmla="*/ 17 w 114" name="T8"/>
              <a:gd fmla="*/ 87 h 87" name="T9"/>
            </a:gdLst>
            <a:cxnLst>
              <a:cxn ang="0">
                <a:pos x="T0" y="T1"/>
              </a:cxn>
              <a:cxn ang="0">
                <a:pos x="T2" y="T3"/>
              </a:cxn>
              <a:cxn ang="0">
                <a:pos x="T4" y="T5"/>
              </a:cxn>
              <a:cxn ang="0">
                <a:pos x="T6" y="T7"/>
              </a:cxn>
              <a:cxn ang="0">
                <a:pos x="T8" y="T9"/>
              </a:cxn>
            </a:cxnLst>
            <a:rect b="b" l="0" r="r" t="0"/>
            <a:pathLst>
              <a:path h="87" w="114">
                <a:moveTo>
                  <a:pt x="17" y="87"/>
                </a:moveTo>
                <a:lnTo>
                  <a:pt x="0" y="57"/>
                </a:lnTo>
                <a:lnTo>
                  <a:pt x="95" y="0"/>
                </a:lnTo>
                <a:lnTo>
                  <a:pt x="114" y="30"/>
                </a:lnTo>
                <a:lnTo>
                  <a:pt x="17" y="87"/>
                </a:ln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49"/>
          <p:cNvSpPr/>
          <p:nvPr/>
        </p:nvSpPr>
        <p:spPr bwMode="auto">
          <a:xfrm>
            <a:off x="7519988" y="5056359"/>
            <a:ext cx="657225" cy="1562100"/>
          </a:xfrm>
          <a:custGeom>
            <a:gdLst>
              <a:gd fmla="*/ 12 w 291" name="T0"/>
              <a:gd fmla="*/ 692 h 692" name="T1"/>
              <a:gd fmla="*/ 0 w 291" name="T2"/>
              <a:gd fmla="*/ 671 h 692" name="T3"/>
              <a:gd fmla="*/ 6 w 291" name="T4"/>
              <a:gd fmla="*/ 681 h 692" name="T5"/>
              <a:gd fmla="*/ 0 w 291" name="T6"/>
              <a:gd fmla="*/ 671 h 692" name="T7"/>
              <a:gd fmla="*/ 154 w 291" name="T8"/>
              <a:gd fmla="*/ 514 h 692" name="T9"/>
              <a:gd fmla="*/ 186 w 291" name="T10"/>
              <a:gd fmla="*/ 26 h 692" name="T11"/>
              <a:gd fmla="*/ 176 w 291" name="T12"/>
              <a:gd fmla="*/ 0 h 692" name="T13"/>
              <a:gd fmla="*/ 257 w 291" name="T14"/>
              <a:gd fmla="*/ 35 h 692" name="T15"/>
              <a:gd fmla="*/ 247 w 291" name="T16"/>
              <a:gd fmla="*/ 57 h 692" name="T17"/>
              <a:gd fmla="*/ 217 w 291" name="T18"/>
              <a:gd fmla="*/ 44 h 692" name="T19"/>
              <a:gd fmla="*/ 174 w 291" name="T20"/>
              <a:gd fmla="*/ 527 h 692" name="T21"/>
              <a:gd fmla="*/ 12 w 291" name="T22"/>
              <a:gd fmla="*/ 692 h 6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92" w="291">
                <a:moveTo>
                  <a:pt x="12" y="692"/>
                </a:moveTo>
                <a:cubicBezTo>
                  <a:pt x="0" y="671"/>
                  <a:pt x="0" y="671"/>
                  <a:pt x="0" y="671"/>
                </a:cubicBezTo>
                <a:cubicBezTo>
                  <a:pt x="6" y="681"/>
                  <a:pt x="6" y="681"/>
                  <a:pt x="6" y="681"/>
                </a:cubicBezTo>
                <a:cubicBezTo>
                  <a:pt x="0" y="671"/>
                  <a:pt x="0" y="671"/>
                  <a:pt x="0" y="671"/>
                </a:cubicBezTo>
                <a:cubicBezTo>
                  <a:pt x="1" y="671"/>
                  <a:pt x="88" y="619"/>
                  <a:pt x="154" y="514"/>
                </a:cubicBezTo>
                <a:cubicBezTo>
                  <a:pt x="242" y="373"/>
                  <a:pt x="253" y="209"/>
                  <a:pt x="186" y="26"/>
                </a:cubicBezTo>
                <a:cubicBezTo>
                  <a:pt x="176" y="0"/>
                  <a:pt x="176" y="0"/>
                  <a:pt x="176" y="0"/>
                </a:cubicBezTo>
                <a:cubicBezTo>
                  <a:pt x="257" y="35"/>
                  <a:pt x="257" y="35"/>
                  <a:pt x="257" y="35"/>
                </a:cubicBezTo>
                <a:cubicBezTo>
                  <a:pt x="247" y="57"/>
                  <a:pt x="247" y="57"/>
                  <a:pt x="247" y="57"/>
                </a:cubicBezTo>
                <a:cubicBezTo>
                  <a:pt x="217" y="44"/>
                  <a:pt x="217" y="44"/>
                  <a:pt x="217" y="44"/>
                </a:cubicBezTo>
                <a:cubicBezTo>
                  <a:pt x="291" y="268"/>
                  <a:pt x="235" y="430"/>
                  <a:pt x="174" y="527"/>
                </a:cubicBezTo>
                <a:cubicBezTo>
                  <a:pt x="105" y="637"/>
                  <a:pt x="16" y="690"/>
                  <a:pt x="12" y="692"/>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50"/>
          <p:cNvSpPr/>
          <p:nvPr/>
        </p:nvSpPr>
        <p:spPr bwMode="auto">
          <a:xfrm>
            <a:off x="7840663" y="5062709"/>
            <a:ext cx="123825" cy="185738"/>
          </a:xfrm>
          <a:custGeom>
            <a:gdLst>
              <a:gd fmla="*/ 31 w 78" name="T0"/>
              <a:gd fmla="*/ 117 h 117" name="T1"/>
              <a:gd fmla="*/ 0 w 78" name="T2"/>
              <a:gd fmla="*/ 103 h 117" name="T3"/>
              <a:gd fmla="*/ 47 w 78" name="T4"/>
              <a:gd fmla="*/ 0 h 117" name="T5"/>
              <a:gd fmla="*/ 78 w 78" name="T6"/>
              <a:gd fmla="*/ 14 h 117" name="T7"/>
              <a:gd fmla="*/ 31 w 78" name="T8"/>
              <a:gd fmla="*/ 117 h 117" name="T9"/>
            </a:gdLst>
            <a:cxnLst>
              <a:cxn ang="0">
                <a:pos x="T0" y="T1"/>
              </a:cxn>
              <a:cxn ang="0">
                <a:pos x="T2" y="T3"/>
              </a:cxn>
              <a:cxn ang="0">
                <a:pos x="T4" y="T5"/>
              </a:cxn>
              <a:cxn ang="0">
                <a:pos x="T6" y="T7"/>
              </a:cxn>
              <a:cxn ang="0">
                <a:pos x="T8" y="T9"/>
              </a:cxn>
            </a:cxnLst>
            <a:rect b="b" l="0" r="r" t="0"/>
            <a:pathLst>
              <a:path h="117" w="78">
                <a:moveTo>
                  <a:pt x="31" y="117"/>
                </a:moveTo>
                <a:lnTo>
                  <a:pt x="0" y="103"/>
                </a:lnTo>
                <a:lnTo>
                  <a:pt x="47" y="0"/>
                </a:lnTo>
                <a:lnTo>
                  <a:pt x="78" y="14"/>
                </a:lnTo>
                <a:lnTo>
                  <a:pt x="31" y="117"/>
                </a:ln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51"/>
          <p:cNvSpPr/>
          <p:nvPr/>
        </p:nvSpPr>
        <p:spPr bwMode="auto">
          <a:xfrm>
            <a:off x="5932488" y="4661071"/>
            <a:ext cx="1924050" cy="1922463"/>
          </a:xfrm>
          <a:custGeom>
            <a:gdLst>
              <a:gd fmla="*/ 844 w 852" name="T0"/>
              <a:gd fmla="*/ 340 h 852" name="T1"/>
              <a:gd fmla="*/ 778 w 852" name="T2"/>
              <a:gd fmla="*/ 310 h 852" name="T3"/>
              <a:gd fmla="*/ 777 w 852" name="T4"/>
              <a:gd fmla="*/ 183 h 852" name="T5"/>
              <a:gd fmla="*/ 709 w 852" name="T6"/>
              <a:gd fmla="*/ 187 h 852" name="T7"/>
              <a:gd fmla="*/ 662 w 852" name="T8"/>
              <a:gd fmla="*/ 70 h 852" name="T9"/>
              <a:gd fmla="*/ 594 w 852" name="T10"/>
              <a:gd fmla="*/ 96 h 852" name="T11"/>
              <a:gd fmla="*/ 504 w 852" name="T12"/>
              <a:gd fmla="*/ 7 h 852" name="T13"/>
              <a:gd fmla="*/ 459 w 852" name="T14"/>
              <a:gd fmla="*/ 58 h 852" name="T15"/>
              <a:gd fmla="*/ 342 w 852" name="T16"/>
              <a:gd fmla="*/ 9 h 852" name="T17"/>
              <a:gd fmla="*/ 313 w 852" name="T18"/>
              <a:gd fmla="*/ 76 h 852" name="T19"/>
              <a:gd fmla="*/ 186 w 852" name="T20"/>
              <a:gd fmla="*/ 76 h 852" name="T21"/>
              <a:gd fmla="*/ 190 w 852" name="T22"/>
              <a:gd fmla="*/ 144 h 852" name="T23"/>
              <a:gd fmla="*/ 73 w 852" name="T24"/>
              <a:gd fmla="*/ 192 h 852" name="T25"/>
              <a:gd fmla="*/ 99 w 852" name="T26"/>
              <a:gd fmla="*/ 260 h 852" name="T27"/>
              <a:gd fmla="*/ 10 w 852" name="T28"/>
              <a:gd fmla="*/ 349 h 852" name="T29"/>
              <a:gd fmla="*/ 59 w 852" name="T30"/>
              <a:gd fmla="*/ 395 h 852" name="T31"/>
              <a:gd fmla="*/ 9 w 852" name="T32"/>
              <a:gd fmla="*/ 511 h 852" name="T33"/>
              <a:gd fmla="*/ 77 w 852" name="T34"/>
              <a:gd fmla="*/ 541 h 852" name="T35"/>
              <a:gd fmla="*/ 78 w 852" name="T36"/>
              <a:gd fmla="*/ 667 h 852" name="T37"/>
              <a:gd fmla="*/ 146 w 852" name="T38"/>
              <a:gd fmla="*/ 664 h 852" name="T39"/>
              <a:gd fmla="*/ 194 w 852" name="T40"/>
              <a:gd fmla="*/ 780 h 852" name="T41"/>
              <a:gd fmla="*/ 262 w 852" name="T42"/>
              <a:gd fmla="*/ 756 h 852" name="T43"/>
              <a:gd fmla="*/ 352 w 852" name="T44"/>
              <a:gd fmla="*/ 843 h 852" name="T45"/>
              <a:gd fmla="*/ 398 w 852" name="T46"/>
              <a:gd fmla="*/ 795 h 852" name="T47"/>
              <a:gd fmla="*/ 514 w 852" name="T48"/>
              <a:gd fmla="*/ 844 h 852" name="T49"/>
              <a:gd fmla="*/ 545 w 852" name="T50"/>
              <a:gd fmla="*/ 777 h 852" name="T51"/>
              <a:gd fmla="*/ 670 w 852" name="T52"/>
              <a:gd fmla="*/ 775 h 852" name="T53"/>
              <a:gd fmla="*/ 667 w 852" name="T54"/>
              <a:gd fmla="*/ 707 h 852" name="T55"/>
              <a:gd fmla="*/ 783 w 852" name="T56"/>
              <a:gd fmla="*/ 659 h 852" name="T57"/>
              <a:gd fmla="*/ 758 w 852" name="T58"/>
              <a:gd fmla="*/ 591 h 852" name="T59"/>
              <a:gd fmla="*/ 846 w 852" name="T60"/>
              <a:gd fmla="*/ 502 h 852" name="T61"/>
              <a:gd fmla="*/ 795 w 852" name="T62"/>
              <a:gd fmla="*/ 456 h 85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52" w="852">
                <a:moveTo>
                  <a:pt x="852" y="432"/>
                </a:moveTo>
                <a:cubicBezTo>
                  <a:pt x="844" y="340"/>
                  <a:pt x="844" y="340"/>
                  <a:pt x="844" y="340"/>
                </a:cubicBezTo>
                <a:cubicBezTo>
                  <a:pt x="783" y="326"/>
                  <a:pt x="783" y="326"/>
                  <a:pt x="783" y="326"/>
                </a:cubicBezTo>
                <a:cubicBezTo>
                  <a:pt x="781" y="321"/>
                  <a:pt x="780" y="315"/>
                  <a:pt x="778" y="310"/>
                </a:cubicBezTo>
                <a:cubicBezTo>
                  <a:pt x="821" y="265"/>
                  <a:pt x="821" y="265"/>
                  <a:pt x="821" y="265"/>
                </a:cubicBezTo>
                <a:cubicBezTo>
                  <a:pt x="777" y="183"/>
                  <a:pt x="777" y="183"/>
                  <a:pt x="777" y="183"/>
                </a:cubicBezTo>
                <a:cubicBezTo>
                  <a:pt x="716" y="195"/>
                  <a:pt x="716" y="195"/>
                  <a:pt x="716" y="195"/>
                </a:cubicBezTo>
                <a:cubicBezTo>
                  <a:pt x="714" y="193"/>
                  <a:pt x="712" y="190"/>
                  <a:pt x="709" y="187"/>
                </a:cubicBezTo>
                <a:cubicBezTo>
                  <a:pt x="733" y="129"/>
                  <a:pt x="733" y="129"/>
                  <a:pt x="733" y="129"/>
                </a:cubicBezTo>
                <a:cubicBezTo>
                  <a:pt x="662" y="70"/>
                  <a:pt x="662" y="70"/>
                  <a:pt x="662" y="70"/>
                </a:cubicBezTo>
                <a:cubicBezTo>
                  <a:pt x="609" y="104"/>
                  <a:pt x="609" y="104"/>
                  <a:pt x="609" y="104"/>
                </a:cubicBezTo>
                <a:cubicBezTo>
                  <a:pt x="604" y="102"/>
                  <a:pt x="599" y="99"/>
                  <a:pt x="594" y="96"/>
                </a:cubicBezTo>
                <a:cubicBezTo>
                  <a:pt x="593" y="34"/>
                  <a:pt x="593" y="34"/>
                  <a:pt x="593" y="34"/>
                </a:cubicBezTo>
                <a:cubicBezTo>
                  <a:pt x="504" y="7"/>
                  <a:pt x="504" y="7"/>
                  <a:pt x="504" y="7"/>
                </a:cubicBezTo>
                <a:cubicBezTo>
                  <a:pt x="469" y="59"/>
                  <a:pt x="469" y="59"/>
                  <a:pt x="469" y="59"/>
                </a:cubicBezTo>
                <a:cubicBezTo>
                  <a:pt x="465" y="59"/>
                  <a:pt x="462" y="59"/>
                  <a:pt x="459" y="58"/>
                </a:cubicBezTo>
                <a:cubicBezTo>
                  <a:pt x="434" y="0"/>
                  <a:pt x="434" y="0"/>
                  <a:pt x="434" y="0"/>
                </a:cubicBezTo>
                <a:cubicBezTo>
                  <a:pt x="342" y="9"/>
                  <a:pt x="342" y="9"/>
                  <a:pt x="342" y="9"/>
                </a:cubicBezTo>
                <a:cubicBezTo>
                  <a:pt x="329" y="71"/>
                  <a:pt x="329" y="71"/>
                  <a:pt x="329" y="71"/>
                </a:cubicBezTo>
                <a:cubicBezTo>
                  <a:pt x="323" y="72"/>
                  <a:pt x="318" y="74"/>
                  <a:pt x="313" y="76"/>
                </a:cubicBezTo>
                <a:cubicBezTo>
                  <a:pt x="268" y="32"/>
                  <a:pt x="268" y="32"/>
                  <a:pt x="268" y="32"/>
                </a:cubicBezTo>
                <a:cubicBezTo>
                  <a:pt x="186" y="76"/>
                  <a:pt x="186" y="76"/>
                  <a:pt x="186" y="76"/>
                </a:cubicBezTo>
                <a:cubicBezTo>
                  <a:pt x="198" y="137"/>
                  <a:pt x="198" y="137"/>
                  <a:pt x="198" y="137"/>
                </a:cubicBezTo>
                <a:cubicBezTo>
                  <a:pt x="196" y="140"/>
                  <a:pt x="193" y="142"/>
                  <a:pt x="190" y="144"/>
                </a:cubicBezTo>
                <a:cubicBezTo>
                  <a:pt x="132" y="120"/>
                  <a:pt x="132" y="120"/>
                  <a:pt x="132" y="120"/>
                </a:cubicBezTo>
                <a:cubicBezTo>
                  <a:pt x="73" y="192"/>
                  <a:pt x="73" y="192"/>
                  <a:pt x="73" y="192"/>
                </a:cubicBezTo>
                <a:cubicBezTo>
                  <a:pt x="107" y="244"/>
                  <a:pt x="107" y="244"/>
                  <a:pt x="107" y="244"/>
                </a:cubicBezTo>
                <a:cubicBezTo>
                  <a:pt x="104" y="249"/>
                  <a:pt x="101" y="254"/>
                  <a:pt x="99" y="260"/>
                </a:cubicBezTo>
                <a:cubicBezTo>
                  <a:pt x="36" y="261"/>
                  <a:pt x="36" y="261"/>
                  <a:pt x="36" y="261"/>
                </a:cubicBezTo>
                <a:cubicBezTo>
                  <a:pt x="10" y="349"/>
                  <a:pt x="10" y="349"/>
                  <a:pt x="10" y="349"/>
                </a:cubicBezTo>
                <a:cubicBezTo>
                  <a:pt x="61" y="384"/>
                  <a:pt x="61" y="384"/>
                  <a:pt x="61" y="384"/>
                </a:cubicBezTo>
                <a:cubicBezTo>
                  <a:pt x="61" y="388"/>
                  <a:pt x="59" y="391"/>
                  <a:pt x="59" y="395"/>
                </a:cubicBezTo>
                <a:cubicBezTo>
                  <a:pt x="0" y="419"/>
                  <a:pt x="0" y="419"/>
                  <a:pt x="0" y="419"/>
                </a:cubicBezTo>
                <a:cubicBezTo>
                  <a:pt x="9" y="511"/>
                  <a:pt x="9" y="511"/>
                  <a:pt x="9" y="511"/>
                </a:cubicBezTo>
                <a:cubicBezTo>
                  <a:pt x="71" y="524"/>
                  <a:pt x="71" y="524"/>
                  <a:pt x="71" y="524"/>
                </a:cubicBezTo>
                <a:cubicBezTo>
                  <a:pt x="72" y="530"/>
                  <a:pt x="75" y="536"/>
                  <a:pt x="77" y="541"/>
                </a:cubicBezTo>
                <a:cubicBezTo>
                  <a:pt x="34" y="586"/>
                  <a:pt x="34" y="586"/>
                  <a:pt x="34" y="586"/>
                </a:cubicBezTo>
                <a:cubicBezTo>
                  <a:pt x="78" y="667"/>
                  <a:pt x="78" y="667"/>
                  <a:pt x="78" y="667"/>
                </a:cubicBezTo>
                <a:cubicBezTo>
                  <a:pt x="139" y="655"/>
                  <a:pt x="139" y="655"/>
                  <a:pt x="139" y="655"/>
                </a:cubicBezTo>
                <a:cubicBezTo>
                  <a:pt x="141" y="658"/>
                  <a:pt x="144" y="661"/>
                  <a:pt x="146" y="664"/>
                </a:cubicBezTo>
                <a:cubicBezTo>
                  <a:pt x="123" y="721"/>
                  <a:pt x="123" y="721"/>
                  <a:pt x="123" y="721"/>
                </a:cubicBezTo>
                <a:cubicBezTo>
                  <a:pt x="194" y="780"/>
                  <a:pt x="194" y="780"/>
                  <a:pt x="194" y="780"/>
                </a:cubicBezTo>
                <a:cubicBezTo>
                  <a:pt x="246" y="747"/>
                  <a:pt x="246" y="747"/>
                  <a:pt x="246" y="747"/>
                </a:cubicBezTo>
                <a:cubicBezTo>
                  <a:pt x="251" y="750"/>
                  <a:pt x="257" y="753"/>
                  <a:pt x="262" y="756"/>
                </a:cubicBezTo>
                <a:cubicBezTo>
                  <a:pt x="263" y="817"/>
                  <a:pt x="263" y="817"/>
                  <a:pt x="263" y="817"/>
                </a:cubicBezTo>
                <a:cubicBezTo>
                  <a:pt x="352" y="843"/>
                  <a:pt x="352" y="843"/>
                  <a:pt x="352" y="843"/>
                </a:cubicBezTo>
                <a:cubicBezTo>
                  <a:pt x="386" y="793"/>
                  <a:pt x="386" y="793"/>
                  <a:pt x="386" y="793"/>
                </a:cubicBezTo>
                <a:cubicBezTo>
                  <a:pt x="390" y="793"/>
                  <a:pt x="394" y="794"/>
                  <a:pt x="398" y="795"/>
                </a:cubicBezTo>
                <a:cubicBezTo>
                  <a:pt x="422" y="852"/>
                  <a:pt x="422" y="852"/>
                  <a:pt x="422" y="852"/>
                </a:cubicBezTo>
                <a:cubicBezTo>
                  <a:pt x="514" y="844"/>
                  <a:pt x="514" y="844"/>
                  <a:pt x="514" y="844"/>
                </a:cubicBezTo>
                <a:cubicBezTo>
                  <a:pt x="527" y="783"/>
                  <a:pt x="527" y="783"/>
                  <a:pt x="527" y="783"/>
                </a:cubicBezTo>
                <a:cubicBezTo>
                  <a:pt x="533" y="781"/>
                  <a:pt x="539" y="779"/>
                  <a:pt x="545" y="777"/>
                </a:cubicBezTo>
                <a:cubicBezTo>
                  <a:pt x="589" y="819"/>
                  <a:pt x="589" y="819"/>
                  <a:pt x="589" y="819"/>
                </a:cubicBezTo>
                <a:cubicBezTo>
                  <a:pt x="670" y="775"/>
                  <a:pt x="670" y="775"/>
                  <a:pt x="670" y="775"/>
                </a:cubicBezTo>
                <a:cubicBezTo>
                  <a:pt x="659" y="715"/>
                  <a:pt x="659" y="715"/>
                  <a:pt x="659" y="715"/>
                </a:cubicBezTo>
                <a:cubicBezTo>
                  <a:pt x="661" y="712"/>
                  <a:pt x="664" y="710"/>
                  <a:pt x="667" y="707"/>
                </a:cubicBezTo>
                <a:cubicBezTo>
                  <a:pt x="724" y="730"/>
                  <a:pt x="724" y="730"/>
                  <a:pt x="724" y="730"/>
                </a:cubicBezTo>
                <a:cubicBezTo>
                  <a:pt x="783" y="659"/>
                  <a:pt x="783" y="659"/>
                  <a:pt x="783" y="659"/>
                </a:cubicBezTo>
                <a:cubicBezTo>
                  <a:pt x="750" y="607"/>
                  <a:pt x="750" y="607"/>
                  <a:pt x="750" y="607"/>
                </a:cubicBezTo>
                <a:cubicBezTo>
                  <a:pt x="753" y="602"/>
                  <a:pt x="755" y="597"/>
                  <a:pt x="758" y="591"/>
                </a:cubicBezTo>
                <a:cubicBezTo>
                  <a:pt x="820" y="590"/>
                  <a:pt x="820" y="590"/>
                  <a:pt x="820" y="590"/>
                </a:cubicBezTo>
                <a:cubicBezTo>
                  <a:pt x="846" y="502"/>
                  <a:pt x="846" y="502"/>
                  <a:pt x="846" y="502"/>
                </a:cubicBezTo>
                <a:cubicBezTo>
                  <a:pt x="795" y="467"/>
                  <a:pt x="795" y="467"/>
                  <a:pt x="795" y="467"/>
                </a:cubicBezTo>
                <a:cubicBezTo>
                  <a:pt x="795" y="463"/>
                  <a:pt x="795" y="460"/>
                  <a:pt x="795" y="456"/>
                </a:cubicBezTo>
                <a:lnTo>
                  <a:pt x="852" y="432"/>
                </a:lnTo>
                <a:close/>
              </a:path>
            </a:pathLst>
          </a:custGeom>
          <a:solidFill>
            <a:srgbClr val="D3D3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52"/>
          <p:cNvSpPr/>
          <p:nvPr/>
        </p:nvSpPr>
        <p:spPr bwMode="auto">
          <a:xfrm>
            <a:off x="6129338" y="4851571"/>
            <a:ext cx="1541463" cy="1539875"/>
          </a:xfrm>
          <a:custGeom>
            <a:gdLst>
              <a:gd fmla="*/ 666 w 683" name="T0"/>
              <a:gd fmla="*/ 311 h 683" name="T1"/>
              <a:gd fmla="*/ 311 w 683" name="T2"/>
              <a:gd fmla="*/ 17 h 683" name="T3"/>
              <a:gd fmla="*/ 17 w 683" name="T4"/>
              <a:gd fmla="*/ 372 h 683" name="T5"/>
              <a:gd fmla="*/ 372 w 683" name="T6"/>
              <a:gd fmla="*/ 666 h 683" name="T7"/>
              <a:gd fmla="*/ 666 w 683" name="T8"/>
              <a:gd fmla="*/ 311 h 683" name="T9"/>
            </a:gdLst>
            <a:cxnLst>
              <a:cxn ang="0">
                <a:pos x="T0" y="T1"/>
              </a:cxn>
              <a:cxn ang="0">
                <a:pos x="T2" y="T3"/>
              </a:cxn>
              <a:cxn ang="0">
                <a:pos x="T4" y="T5"/>
              </a:cxn>
              <a:cxn ang="0">
                <a:pos x="T6" y="T7"/>
              </a:cxn>
              <a:cxn ang="0">
                <a:pos x="T8" y="T9"/>
              </a:cxn>
            </a:cxnLst>
            <a:rect b="b" l="0" r="r" t="0"/>
            <a:pathLst>
              <a:path h="683" w="683">
                <a:moveTo>
                  <a:pt x="666" y="311"/>
                </a:moveTo>
                <a:cubicBezTo>
                  <a:pt x="649" y="132"/>
                  <a:pt x="490" y="0"/>
                  <a:pt x="311" y="17"/>
                </a:cubicBezTo>
                <a:cubicBezTo>
                  <a:pt x="131" y="34"/>
                  <a:pt x="0" y="193"/>
                  <a:pt x="17" y="372"/>
                </a:cubicBezTo>
                <a:cubicBezTo>
                  <a:pt x="34" y="551"/>
                  <a:pt x="193" y="683"/>
                  <a:pt x="372" y="666"/>
                </a:cubicBezTo>
                <a:cubicBezTo>
                  <a:pt x="551" y="649"/>
                  <a:pt x="683" y="490"/>
                  <a:pt x="666" y="311"/>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53"/>
          <p:cNvSpPr/>
          <p:nvPr/>
        </p:nvSpPr>
        <p:spPr bwMode="auto">
          <a:xfrm>
            <a:off x="6210300" y="4932534"/>
            <a:ext cx="1379538" cy="1377950"/>
          </a:xfrm>
          <a:custGeom>
            <a:gdLst>
              <a:gd fmla="*/ 595 w 611" name="T0"/>
              <a:gd fmla="*/ 278 h 611" name="T1"/>
              <a:gd fmla="*/ 278 w 611" name="T2"/>
              <a:gd fmla="*/ 15 h 611" name="T3"/>
              <a:gd fmla="*/ 15 w 611" name="T4"/>
              <a:gd fmla="*/ 333 h 611" name="T5"/>
              <a:gd fmla="*/ 333 w 611" name="T6"/>
              <a:gd fmla="*/ 596 h 611" name="T7"/>
              <a:gd fmla="*/ 595 w 611" name="T8"/>
              <a:gd fmla="*/ 278 h 611" name="T9"/>
            </a:gdLst>
            <a:cxnLst>
              <a:cxn ang="0">
                <a:pos x="T0" y="T1"/>
              </a:cxn>
              <a:cxn ang="0">
                <a:pos x="T2" y="T3"/>
              </a:cxn>
              <a:cxn ang="0">
                <a:pos x="T4" y="T5"/>
              </a:cxn>
              <a:cxn ang="0">
                <a:pos x="T6" y="T7"/>
              </a:cxn>
              <a:cxn ang="0">
                <a:pos x="T8" y="T9"/>
              </a:cxn>
            </a:cxnLst>
            <a:rect b="b" l="0" r="r" t="0"/>
            <a:pathLst>
              <a:path h="611" w="611">
                <a:moveTo>
                  <a:pt x="595" y="278"/>
                </a:moveTo>
                <a:cubicBezTo>
                  <a:pt x="580" y="118"/>
                  <a:pt x="438" y="0"/>
                  <a:pt x="278" y="15"/>
                </a:cubicBezTo>
                <a:cubicBezTo>
                  <a:pt x="118" y="30"/>
                  <a:pt x="0" y="173"/>
                  <a:pt x="15" y="333"/>
                </a:cubicBezTo>
                <a:cubicBezTo>
                  <a:pt x="30" y="493"/>
                  <a:pt x="172" y="611"/>
                  <a:pt x="333" y="596"/>
                </a:cubicBezTo>
                <a:cubicBezTo>
                  <a:pt x="493" y="580"/>
                  <a:pt x="611" y="438"/>
                  <a:pt x="595" y="278"/>
                </a:cubicBezTo>
                <a:close/>
              </a:path>
            </a:pathLst>
          </a:custGeom>
          <a:solidFill>
            <a:srgbClr val="E1503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58"/>
          <p:cNvSpPr/>
          <p:nvPr/>
        </p:nvSpPr>
        <p:spPr bwMode="auto">
          <a:xfrm>
            <a:off x="3717925" y="2616371"/>
            <a:ext cx="2768600" cy="2757488"/>
          </a:xfrm>
          <a:custGeom>
            <a:gdLst>
              <a:gd fmla="*/ 1226 w 1226" name="T0"/>
              <a:gd fmla="*/ 541 h 1222" name="T1"/>
              <a:gd fmla="*/ 1130 w 1226" name="T2"/>
              <a:gd fmla="*/ 489 h 1222" name="T3"/>
              <a:gd fmla="*/ 1145 w 1226" name="T4"/>
              <a:gd fmla="*/ 309 h 1222" name="T5"/>
              <a:gd fmla="*/ 1046 w 1226" name="T6"/>
              <a:gd fmla="*/ 306 h 1222" name="T7"/>
              <a:gd fmla="*/ 994 w 1226" name="T8"/>
              <a:gd fmla="*/ 132 h 1222" name="T9"/>
              <a:gd fmla="*/ 893 w 1226" name="T10"/>
              <a:gd fmla="*/ 161 h 1222" name="T11"/>
              <a:gd fmla="*/ 777 w 1226" name="T12"/>
              <a:gd fmla="*/ 21 h 1222" name="T13"/>
              <a:gd fmla="*/ 706 w 1226" name="T14"/>
              <a:gd fmla="*/ 88 h 1222" name="T15"/>
              <a:gd fmla="*/ 546 w 1226" name="T16"/>
              <a:gd fmla="*/ 0 h 1222" name="T17"/>
              <a:gd fmla="*/ 495 w 1226" name="T18"/>
              <a:gd fmla="*/ 93 h 1222" name="T19"/>
              <a:gd fmla="*/ 314 w 1226" name="T20"/>
              <a:gd fmla="*/ 77 h 1222" name="T21"/>
              <a:gd fmla="*/ 311 w 1226" name="T22"/>
              <a:gd fmla="*/ 175 h 1222" name="T23"/>
              <a:gd fmla="*/ 137 w 1226" name="T24"/>
              <a:gd fmla="*/ 227 h 1222" name="T25"/>
              <a:gd fmla="*/ 165 w 1226" name="T26"/>
              <a:gd fmla="*/ 328 h 1222" name="T27"/>
              <a:gd fmla="*/ 26 w 1226" name="T28"/>
              <a:gd fmla="*/ 444 h 1222" name="T29"/>
              <a:gd fmla="*/ 88 w 1226" name="T30"/>
              <a:gd fmla="*/ 515 h 1222" name="T31"/>
              <a:gd fmla="*/ 0 w 1226" name="T32"/>
              <a:gd fmla="*/ 675 h 1222" name="T33"/>
              <a:gd fmla="*/ 95 w 1226" name="T34"/>
              <a:gd fmla="*/ 727 h 1222" name="T35"/>
              <a:gd fmla="*/ 81 w 1226" name="T36"/>
              <a:gd fmla="*/ 907 h 1222" name="T37"/>
              <a:gd fmla="*/ 178 w 1226" name="T38"/>
              <a:gd fmla="*/ 912 h 1222" name="T39"/>
              <a:gd fmla="*/ 232 w 1226" name="T40"/>
              <a:gd fmla="*/ 1084 h 1222" name="T41"/>
              <a:gd fmla="*/ 332 w 1226" name="T42"/>
              <a:gd fmla="*/ 1058 h 1222" name="T43"/>
              <a:gd fmla="*/ 448 w 1226" name="T44"/>
              <a:gd fmla="*/ 1195 h 1222" name="T45"/>
              <a:gd fmla="*/ 520 w 1226" name="T46"/>
              <a:gd fmla="*/ 1134 h 1222" name="T47"/>
              <a:gd fmla="*/ 680 w 1226" name="T48"/>
              <a:gd fmla="*/ 1222 h 1222" name="T49"/>
              <a:gd fmla="*/ 733 w 1226" name="T50"/>
              <a:gd fmla="*/ 1127 h 1222" name="T51"/>
              <a:gd fmla="*/ 912 w 1226" name="T52"/>
              <a:gd fmla="*/ 1140 h 1222" name="T53"/>
              <a:gd fmla="*/ 917 w 1226" name="T54"/>
              <a:gd fmla="*/ 1043 h 1222" name="T55"/>
              <a:gd fmla="*/ 1089 w 1226" name="T56"/>
              <a:gd fmla="*/ 989 h 1222" name="T57"/>
              <a:gd fmla="*/ 1062 w 1226" name="T58"/>
              <a:gd fmla="*/ 889 h 1222" name="T59"/>
              <a:gd fmla="*/ 1200 w 1226" name="T60"/>
              <a:gd fmla="*/ 773 h 1222" name="T61"/>
              <a:gd fmla="*/ 1137 w 1226" name="T62"/>
              <a:gd fmla="*/ 701 h 1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22" w="1226">
                <a:moveTo>
                  <a:pt x="1226" y="674"/>
                </a:moveTo>
                <a:cubicBezTo>
                  <a:pt x="1226" y="541"/>
                  <a:pt x="1226" y="541"/>
                  <a:pt x="1226" y="541"/>
                </a:cubicBezTo>
                <a:cubicBezTo>
                  <a:pt x="1137" y="514"/>
                  <a:pt x="1137" y="514"/>
                  <a:pt x="1137" y="514"/>
                </a:cubicBezTo>
                <a:cubicBezTo>
                  <a:pt x="1135" y="506"/>
                  <a:pt x="1132" y="497"/>
                  <a:pt x="1130" y="489"/>
                </a:cubicBezTo>
                <a:cubicBezTo>
                  <a:pt x="1197" y="431"/>
                  <a:pt x="1197" y="431"/>
                  <a:pt x="1197" y="431"/>
                </a:cubicBezTo>
                <a:cubicBezTo>
                  <a:pt x="1145" y="309"/>
                  <a:pt x="1145" y="309"/>
                  <a:pt x="1145" y="309"/>
                </a:cubicBezTo>
                <a:cubicBezTo>
                  <a:pt x="1055" y="318"/>
                  <a:pt x="1055" y="318"/>
                  <a:pt x="1055" y="318"/>
                </a:cubicBezTo>
                <a:cubicBezTo>
                  <a:pt x="1052" y="314"/>
                  <a:pt x="1049" y="310"/>
                  <a:pt x="1046" y="306"/>
                </a:cubicBezTo>
                <a:cubicBezTo>
                  <a:pt x="1088" y="226"/>
                  <a:pt x="1088" y="226"/>
                  <a:pt x="1088" y="226"/>
                </a:cubicBezTo>
                <a:cubicBezTo>
                  <a:pt x="994" y="132"/>
                  <a:pt x="994" y="132"/>
                  <a:pt x="994" y="132"/>
                </a:cubicBezTo>
                <a:cubicBezTo>
                  <a:pt x="914" y="174"/>
                  <a:pt x="914" y="174"/>
                  <a:pt x="914" y="174"/>
                </a:cubicBezTo>
                <a:cubicBezTo>
                  <a:pt x="907" y="169"/>
                  <a:pt x="900" y="165"/>
                  <a:pt x="893" y="161"/>
                </a:cubicBezTo>
                <a:cubicBezTo>
                  <a:pt x="900" y="71"/>
                  <a:pt x="900" y="71"/>
                  <a:pt x="900" y="71"/>
                </a:cubicBezTo>
                <a:cubicBezTo>
                  <a:pt x="777" y="21"/>
                  <a:pt x="777" y="21"/>
                  <a:pt x="777" y="21"/>
                </a:cubicBezTo>
                <a:cubicBezTo>
                  <a:pt x="719" y="91"/>
                  <a:pt x="719" y="91"/>
                  <a:pt x="719" y="91"/>
                </a:cubicBezTo>
                <a:cubicBezTo>
                  <a:pt x="715" y="90"/>
                  <a:pt x="710" y="88"/>
                  <a:pt x="706" y="88"/>
                </a:cubicBezTo>
                <a:cubicBezTo>
                  <a:pt x="678" y="0"/>
                  <a:pt x="678" y="0"/>
                  <a:pt x="678" y="0"/>
                </a:cubicBezTo>
                <a:cubicBezTo>
                  <a:pt x="546" y="0"/>
                  <a:pt x="546" y="0"/>
                  <a:pt x="546" y="0"/>
                </a:cubicBezTo>
                <a:cubicBezTo>
                  <a:pt x="518" y="88"/>
                  <a:pt x="518" y="88"/>
                  <a:pt x="518" y="88"/>
                </a:cubicBezTo>
                <a:cubicBezTo>
                  <a:pt x="510" y="89"/>
                  <a:pt x="503" y="91"/>
                  <a:pt x="495" y="93"/>
                </a:cubicBezTo>
                <a:cubicBezTo>
                  <a:pt x="436" y="25"/>
                  <a:pt x="436" y="25"/>
                  <a:pt x="436" y="25"/>
                </a:cubicBezTo>
                <a:cubicBezTo>
                  <a:pt x="314" y="77"/>
                  <a:pt x="314" y="77"/>
                  <a:pt x="314" y="77"/>
                </a:cubicBezTo>
                <a:cubicBezTo>
                  <a:pt x="323" y="166"/>
                  <a:pt x="323" y="166"/>
                  <a:pt x="323" y="166"/>
                </a:cubicBezTo>
                <a:cubicBezTo>
                  <a:pt x="319" y="169"/>
                  <a:pt x="315" y="172"/>
                  <a:pt x="311" y="175"/>
                </a:cubicBezTo>
                <a:cubicBezTo>
                  <a:pt x="231" y="133"/>
                  <a:pt x="231" y="133"/>
                  <a:pt x="231" y="133"/>
                </a:cubicBezTo>
                <a:cubicBezTo>
                  <a:pt x="137" y="227"/>
                  <a:pt x="137" y="227"/>
                  <a:pt x="137" y="227"/>
                </a:cubicBezTo>
                <a:cubicBezTo>
                  <a:pt x="179" y="307"/>
                  <a:pt x="179" y="307"/>
                  <a:pt x="179" y="307"/>
                </a:cubicBezTo>
                <a:cubicBezTo>
                  <a:pt x="174" y="313"/>
                  <a:pt x="169" y="320"/>
                  <a:pt x="165" y="328"/>
                </a:cubicBezTo>
                <a:cubicBezTo>
                  <a:pt x="76" y="321"/>
                  <a:pt x="76" y="321"/>
                  <a:pt x="76" y="321"/>
                </a:cubicBezTo>
                <a:cubicBezTo>
                  <a:pt x="26" y="444"/>
                  <a:pt x="26" y="444"/>
                  <a:pt x="26" y="444"/>
                </a:cubicBezTo>
                <a:cubicBezTo>
                  <a:pt x="95" y="500"/>
                  <a:pt x="95" y="500"/>
                  <a:pt x="95" y="500"/>
                </a:cubicBezTo>
                <a:cubicBezTo>
                  <a:pt x="94" y="505"/>
                  <a:pt x="89" y="510"/>
                  <a:pt x="88" y="515"/>
                </a:cubicBezTo>
                <a:cubicBezTo>
                  <a:pt x="0" y="543"/>
                  <a:pt x="0" y="543"/>
                  <a:pt x="0" y="543"/>
                </a:cubicBezTo>
                <a:cubicBezTo>
                  <a:pt x="0" y="675"/>
                  <a:pt x="0" y="675"/>
                  <a:pt x="0" y="675"/>
                </a:cubicBezTo>
                <a:cubicBezTo>
                  <a:pt x="88" y="702"/>
                  <a:pt x="88" y="702"/>
                  <a:pt x="88" y="702"/>
                </a:cubicBezTo>
                <a:cubicBezTo>
                  <a:pt x="90" y="711"/>
                  <a:pt x="93" y="719"/>
                  <a:pt x="95" y="727"/>
                </a:cubicBezTo>
                <a:cubicBezTo>
                  <a:pt x="29" y="785"/>
                  <a:pt x="29" y="785"/>
                  <a:pt x="29" y="785"/>
                </a:cubicBezTo>
                <a:cubicBezTo>
                  <a:pt x="81" y="907"/>
                  <a:pt x="81" y="907"/>
                  <a:pt x="81" y="907"/>
                </a:cubicBezTo>
                <a:cubicBezTo>
                  <a:pt x="169" y="898"/>
                  <a:pt x="169" y="898"/>
                  <a:pt x="169" y="898"/>
                </a:cubicBezTo>
                <a:cubicBezTo>
                  <a:pt x="172" y="903"/>
                  <a:pt x="175" y="907"/>
                  <a:pt x="178" y="912"/>
                </a:cubicBezTo>
                <a:cubicBezTo>
                  <a:pt x="138" y="990"/>
                  <a:pt x="138" y="990"/>
                  <a:pt x="138" y="990"/>
                </a:cubicBezTo>
                <a:cubicBezTo>
                  <a:pt x="232" y="1084"/>
                  <a:pt x="232" y="1084"/>
                  <a:pt x="232" y="1084"/>
                </a:cubicBezTo>
                <a:cubicBezTo>
                  <a:pt x="309" y="1043"/>
                  <a:pt x="309" y="1043"/>
                  <a:pt x="309" y="1043"/>
                </a:cubicBezTo>
                <a:cubicBezTo>
                  <a:pt x="317" y="1048"/>
                  <a:pt x="324" y="1053"/>
                  <a:pt x="332" y="1058"/>
                </a:cubicBezTo>
                <a:cubicBezTo>
                  <a:pt x="325" y="1146"/>
                  <a:pt x="325" y="1146"/>
                  <a:pt x="325" y="1146"/>
                </a:cubicBezTo>
                <a:cubicBezTo>
                  <a:pt x="448" y="1195"/>
                  <a:pt x="448" y="1195"/>
                  <a:pt x="448" y="1195"/>
                </a:cubicBezTo>
                <a:cubicBezTo>
                  <a:pt x="504" y="1127"/>
                  <a:pt x="504" y="1127"/>
                  <a:pt x="504" y="1127"/>
                </a:cubicBezTo>
                <a:cubicBezTo>
                  <a:pt x="509" y="1129"/>
                  <a:pt x="515" y="1133"/>
                  <a:pt x="520" y="1134"/>
                </a:cubicBezTo>
                <a:cubicBezTo>
                  <a:pt x="547" y="1222"/>
                  <a:pt x="547" y="1222"/>
                  <a:pt x="547" y="1222"/>
                </a:cubicBezTo>
                <a:cubicBezTo>
                  <a:pt x="680" y="1222"/>
                  <a:pt x="680" y="1222"/>
                  <a:pt x="680" y="1222"/>
                </a:cubicBezTo>
                <a:cubicBezTo>
                  <a:pt x="706" y="1134"/>
                  <a:pt x="706" y="1134"/>
                  <a:pt x="706" y="1134"/>
                </a:cubicBezTo>
                <a:cubicBezTo>
                  <a:pt x="715" y="1132"/>
                  <a:pt x="724" y="1129"/>
                  <a:pt x="733" y="1127"/>
                </a:cubicBezTo>
                <a:cubicBezTo>
                  <a:pt x="790" y="1192"/>
                  <a:pt x="790" y="1192"/>
                  <a:pt x="790" y="1192"/>
                </a:cubicBezTo>
                <a:cubicBezTo>
                  <a:pt x="912" y="1140"/>
                  <a:pt x="912" y="1140"/>
                  <a:pt x="912" y="1140"/>
                </a:cubicBezTo>
                <a:cubicBezTo>
                  <a:pt x="903" y="1052"/>
                  <a:pt x="903" y="1052"/>
                  <a:pt x="903" y="1052"/>
                </a:cubicBezTo>
                <a:cubicBezTo>
                  <a:pt x="908" y="1049"/>
                  <a:pt x="912" y="1046"/>
                  <a:pt x="917" y="1043"/>
                </a:cubicBezTo>
                <a:cubicBezTo>
                  <a:pt x="995" y="1083"/>
                  <a:pt x="995" y="1083"/>
                  <a:pt x="995" y="1083"/>
                </a:cubicBezTo>
                <a:cubicBezTo>
                  <a:pt x="1089" y="989"/>
                  <a:pt x="1089" y="989"/>
                  <a:pt x="1089" y="989"/>
                </a:cubicBezTo>
                <a:cubicBezTo>
                  <a:pt x="1048" y="911"/>
                  <a:pt x="1048" y="911"/>
                  <a:pt x="1048" y="911"/>
                </a:cubicBezTo>
                <a:cubicBezTo>
                  <a:pt x="1053" y="903"/>
                  <a:pt x="1058" y="896"/>
                  <a:pt x="1062" y="889"/>
                </a:cubicBezTo>
                <a:cubicBezTo>
                  <a:pt x="1151" y="895"/>
                  <a:pt x="1151" y="895"/>
                  <a:pt x="1151" y="895"/>
                </a:cubicBezTo>
                <a:cubicBezTo>
                  <a:pt x="1200" y="773"/>
                  <a:pt x="1200" y="773"/>
                  <a:pt x="1200" y="773"/>
                </a:cubicBezTo>
                <a:cubicBezTo>
                  <a:pt x="1131" y="716"/>
                  <a:pt x="1131" y="716"/>
                  <a:pt x="1131" y="716"/>
                </a:cubicBezTo>
                <a:cubicBezTo>
                  <a:pt x="1132" y="711"/>
                  <a:pt x="1136" y="706"/>
                  <a:pt x="1137" y="701"/>
                </a:cubicBezTo>
                <a:lnTo>
                  <a:pt x="1226" y="674"/>
                </a:lnTo>
                <a:close/>
              </a:path>
            </a:pathLst>
          </a:custGeom>
          <a:solidFill>
            <a:srgbClr val="D3D3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59"/>
          <p:cNvSpPr/>
          <p:nvPr/>
        </p:nvSpPr>
        <p:spPr bwMode="auto">
          <a:xfrm>
            <a:off x="4044950" y="2932284"/>
            <a:ext cx="2112963" cy="2112963"/>
          </a:xfrm>
          <a:custGeom>
            <a:gdLst>
              <a:gd fmla="*/ 936 w 936" name="T0"/>
              <a:gd fmla="*/ 468 h 936" name="T1"/>
              <a:gd fmla="*/ 468 w 936" name="T2"/>
              <a:gd fmla="*/ 1 h 936" name="T3"/>
              <a:gd fmla="*/ 1 w 936" name="T4"/>
              <a:gd fmla="*/ 469 h 936" name="T5"/>
              <a:gd fmla="*/ 469 w 936" name="T6"/>
              <a:gd fmla="*/ 936 h 936" name="T7"/>
              <a:gd fmla="*/ 936 w 936" name="T8"/>
              <a:gd fmla="*/ 468 h 936" name="T9"/>
            </a:gdLst>
            <a:cxnLst>
              <a:cxn ang="0">
                <a:pos x="T0" y="T1"/>
              </a:cxn>
              <a:cxn ang="0">
                <a:pos x="T2" y="T3"/>
              </a:cxn>
              <a:cxn ang="0">
                <a:pos x="T4" y="T5"/>
              </a:cxn>
              <a:cxn ang="0">
                <a:pos x="T6" y="T7"/>
              </a:cxn>
              <a:cxn ang="0">
                <a:pos x="T8" y="T9"/>
              </a:cxn>
            </a:cxnLst>
            <a:rect b="b" l="0" r="r" t="0"/>
            <a:pathLst>
              <a:path h="936" w="936">
                <a:moveTo>
                  <a:pt x="936" y="468"/>
                </a:moveTo>
                <a:cubicBezTo>
                  <a:pt x="935" y="209"/>
                  <a:pt x="726" y="0"/>
                  <a:pt x="468" y="1"/>
                </a:cubicBezTo>
                <a:cubicBezTo>
                  <a:pt x="209" y="1"/>
                  <a:pt x="0" y="211"/>
                  <a:pt x="1" y="469"/>
                </a:cubicBezTo>
                <a:cubicBezTo>
                  <a:pt x="1" y="727"/>
                  <a:pt x="210" y="936"/>
                  <a:pt x="469" y="936"/>
                </a:cubicBezTo>
                <a:cubicBezTo>
                  <a:pt x="727" y="935"/>
                  <a:pt x="936" y="726"/>
                  <a:pt x="936" y="468"/>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60"/>
          <p:cNvSpPr/>
          <p:nvPr/>
        </p:nvSpPr>
        <p:spPr bwMode="auto">
          <a:xfrm>
            <a:off x="4159250" y="3044996"/>
            <a:ext cx="1885950" cy="1889125"/>
          </a:xfrm>
          <a:custGeom>
            <a:gdLst>
              <a:gd fmla="*/ 836 w 836" name="T0"/>
              <a:gd fmla="*/ 418 h 837" name="T1"/>
              <a:gd fmla="*/ 418 w 836" name="T2"/>
              <a:gd fmla="*/ 0 h 837" name="T3"/>
              <a:gd fmla="*/ 0 w 836" name="T4"/>
              <a:gd fmla="*/ 419 h 837" name="T5"/>
              <a:gd fmla="*/ 419 w 836" name="T6"/>
              <a:gd fmla="*/ 836 h 837" name="T7"/>
              <a:gd fmla="*/ 836 w 836" name="T8"/>
              <a:gd fmla="*/ 418 h 837" name="T9"/>
            </a:gdLst>
            <a:cxnLst>
              <a:cxn ang="0">
                <a:pos x="T0" y="T1"/>
              </a:cxn>
              <a:cxn ang="0">
                <a:pos x="T2" y="T3"/>
              </a:cxn>
              <a:cxn ang="0">
                <a:pos x="T4" y="T5"/>
              </a:cxn>
              <a:cxn ang="0">
                <a:pos x="T6" y="T7"/>
              </a:cxn>
              <a:cxn ang="0">
                <a:pos x="T8" y="T9"/>
              </a:cxn>
            </a:cxnLst>
            <a:rect b="b" l="0" r="r" t="0"/>
            <a:pathLst>
              <a:path h="837" w="836">
                <a:moveTo>
                  <a:pt x="836" y="418"/>
                </a:moveTo>
                <a:cubicBezTo>
                  <a:pt x="836" y="187"/>
                  <a:pt x="648" y="0"/>
                  <a:pt x="418" y="0"/>
                </a:cubicBezTo>
                <a:cubicBezTo>
                  <a:pt x="187" y="0"/>
                  <a:pt x="0" y="188"/>
                  <a:pt x="0" y="419"/>
                </a:cubicBezTo>
                <a:cubicBezTo>
                  <a:pt x="0" y="650"/>
                  <a:pt x="188" y="837"/>
                  <a:pt x="419" y="836"/>
                </a:cubicBezTo>
                <a:cubicBezTo>
                  <a:pt x="649" y="836"/>
                  <a:pt x="836" y="649"/>
                  <a:pt x="836" y="418"/>
                </a:cubicBezTo>
                <a:close/>
              </a:path>
            </a:pathLst>
          </a:custGeom>
          <a:solidFill>
            <a:srgbClr val="EEA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61"/>
          <p:cNvSpPr>
            <a:spLocks noEditPoints="1"/>
          </p:cNvSpPr>
          <p:nvPr/>
        </p:nvSpPr>
        <p:spPr bwMode="auto">
          <a:xfrm>
            <a:off x="4673600" y="3375196"/>
            <a:ext cx="862013" cy="1038225"/>
          </a:xfrm>
          <a:custGeom>
            <a:gdLst>
              <a:gd fmla="*/ 191 w 382" name="T0"/>
              <a:gd fmla="*/ 0 h 460" name="T1"/>
              <a:gd fmla="*/ 0 w 382" name="T2"/>
              <a:gd fmla="*/ 191 h 460" name="T3"/>
              <a:gd fmla="*/ 49 w 382" name="T4"/>
              <a:gd fmla="*/ 319 h 460" name="T5"/>
              <a:gd fmla="*/ 49 w 382" name="T6"/>
              <a:gd fmla="*/ 319 h 460" name="T7"/>
              <a:gd fmla="*/ 49 w 382" name="T8"/>
              <a:gd fmla="*/ 319 h 460" name="T9"/>
              <a:gd fmla="*/ 58 w 382" name="T10"/>
              <a:gd fmla="*/ 328 h 460" name="T11"/>
              <a:gd fmla="*/ 102 w 382" name="T12"/>
              <a:gd fmla="*/ 383 h 460" name="T13"/>
              <a:gd fmla="*/ 157 w 382" name="T14"/>
              <a:gd fmla="*/ 460 h 460" name="T15"/>
              <a:gd fmla="*/ 186 w 382" name="T16"/>
              <a:gd fmla="*/ 460 h 460" name="T17"/>
              <a:gd fmla="*/ 196 w 382" name="T18"/>
              <a:gd fmla="*/ 460 h 460" name="T19"/>
              <a:gd fmla="*/ 225 w 382" name="T20"/>
              <a:gd fmla="*/ 460 h 460" name="T21"/>
              <a:gd fmla="*/ 280 w 382" name="T22"/>
              <a:gd fmla="*/ 383 h 460" name="T23"/>
              <a:gd fmla="*/ 323 w 382" name="T24"/>
              <a:gd fmla="*/ 330 h 460" name="T25"/>
              <a:gd fmla="*/ 382 w 382" name="T26"/>
              <a:gd fmla="*/ 191 h 460" name="T27"/>
              <a:gd fmla="*/ 191 w 382" name="T28"/>
              <a:gd fmla="*/ 0 h 460" name="T29"/>
              <a:gd fmla="*/ 262 w 382" name="T30"/>
              <a:gd fmla="*/ 276 h 460" name="T31"/>
              <a:gd fmla="*/ 239 w 382" name="T32"/>
              <a:gd fmla="*/ 307 h 460" name="T33"/>
              <a:gd fmla="*/ 209 w 382" name="T34"/>
              <a:gd fmla="*/ 351 h 460" name="T35"/>
              <a:gd fmla="*/ 194 w 382" name="T36"/>
              <a:gd fmla="*/ 351 h 460" name="T37"/>
              <a:gd fmla="*/ 188 w 382" name="T38"/>
              <a:gd fmla="*/ 351 h 460" name="T39"/>
              <a:gd fmla="*/ 173 w 382" name="T40"/>
              <a:gd fmla="*/ 351 h 460" name="T41"/>
              <a:gd fmla="*/ 143 w 382" name="T42"/>
              <a:gd fmla="*/ 307 h 460" name="T43"/>
              <a:gd fmla="*/ 119 w 382" name="T44"/>
              <a:gd fmla="*/ 276 h 460" name="T45"/>
              <a:gd fmla="*/ 114 w 382" name="T46"/>
              <a:gd fmla="*/ 271 h 460" name="T47"/>
              <a:gd fmla="*/ 114 w 382" name="T48"/>
              <a:gd fmla="*/ 270 h 460" name="T49"/>
              <a:gd fmla="*/ 114 w 382" name="T50"/>
              <a:gd fmla="*/ 270 h 460" name="T51"/>
              <a:gd fmla="*/ 88 w 382" name="T52"/>
              <a:gd fmla="*/ 197 h 460" name="T53"/>
              <a:gd fmla="*/ 191 w 382" name="T54"/>
              <a:gd fmla="*/ 87 h 460" name="T55"/>
              <a:gd fmla="*/ 294 w 382" name="T56"/>
              <a:gd fmla="*/ 197 h 460" name="T57"/>
              <a:gd fmla="*/ 262 w 382" name="T58"/>
              <a:gd fmla="*/ 276 h 46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60" w="382">
                <a:moveTo>
                  <a:pt x="191" y="0"/>
                </a:moveTo>
                <a:cubicBezTo>
                  <a:pt x="85" y="0"/>
                  <a:pt x="0" y="86"/>
                  <a:pt x="0" y="191"/>
                </a:cubicBezTo>
                <a:cubicBezTo>
                  <a:pt x="0" y="240"/>
                  <a:pt x="18" y="285"/>
                  <a:pt x="49" y="319"/>
                </a:cubicBezTo>
                <a:cubicBezTo>
                  <a:pt x="49" y="319"/>
                  <a:pt x="49" y="319"/>
                  <a:pt x="49" y="319"/>
                </a:cubicBezTo>
                <a:cubicBezTo>
                  <a:pt x="49" y="319"/>
                  <a:pt x="49" y="319"/>
                  <a:pt x="49" y="319"/>
                </a:cubicBezTo>
                <a:cubicBezTo>
                  <a:pt x="52" y="322"/>
                  <a:pt x="55" y="325"/>
                  <a:pt x="58" y="328"/>
                </a:cubicBezTo>
                <a:cubicBezTo>
                  <a:pt x="69" y="340"/>
                  <a:pt x="89" y="362"/>
                  <a:pt x="102" y="383"/>
                </a:cubicBezTo>
                <a:cubicBezTo>
                  <a:pt x="122" y="415"/>
                  <a:pt x="112" y="460"/>
                  <a:pt x="157" y="460"/>
                </a:cubicBezTo>
                <a:cubicBezTo>
                  <a:pt x="186" y="460"/>
                  <a:pt x="186" y="460"/>
                  <a:pt x="186" y="460"/>
                </a:cubicBezTo>
                <a:cubicBezTo>
                  <a:pt x="196" y="460"/>
                  <a:pt x="196" y="460"/>
                  <a:pt x="196" y="460"/>
                </a:cubicBezTo>
                <a:cubicBezTo>
                  <a:pt x="225" y="460"/>
                  <a:pt x="225" y="460"/>
                  <a:pt x="225" y="460"/>
                </a:cubicBezTo>
                <a:cubicBezTo>
                  <a:pt x="270" y="460"/>
                  <a:pt x="260" y="415"/>
                  <a:pt x="280" y="383"/>
                </a:cubicBezTo>
                <a:cubicBezTo>
                  <a:pt x="292" y="363"/>
                  <a:pt x="311" y="342"/>
                  <a:pt x="323" y="330"/>
                </a:cubicBezTo>
                <a:cubicBezTo>
                  <a:pt x="359" y="295"/>
                  <a:pt x="382" y="246"/>
                  <a:pt x="382" y="191"/>
                </a:cubicBezTo>
                <a:cubicBezTo>
                  <a:pt x="382" y="86"/>
                  <a:pt x="297" y="0"/>
                  <a:pt x="191" y="0"/>
                </a:cubicBezTo>
                <a:close/>
                <a:moveTo>
                  <a:pt x="262" y="276"/>
                </a:moveTo>
                <a:cubicBezTo>
                  <a:pt x="256" y="284"/>
                  <a:pt x="246" y="296"/>
                  <a:pt x="239" y="307"/>
                </a:cubicBezTo>
                <a:cubicBezTo>
                  <a:pt x="228" y="326"/>
                  <a:pt x="234" y="351"/>
                  <a:pt x="209" y="351"/>
                </a:cubicBezTo>
                <a:cubicBezTo>
                  <a:pt x="194" y="351"/>
                  <a:pt x="194" y="351"/>
                  <a:pt x="194" y="351"/>
                </a:cubicBezTo>
                <a:cubicBezTo>
                  <a:pt x="188" y="351"/>
                  <a:pt x="188" y="351"/>
                  <a:pt x="188" y="351"/>
                </a:cubicBezTo>
                <a:cubicBezTo>
                  <a:pt x="173" y="351"/>
                  <a:pt x="173" y="351"/>
                  <a:pt x="173" y="351"/>
                </a:cubicBezTo>
                <a:cubicBezTo>
                  <a:pt x="148" y="351"/>
                  <a:pt x="153" y="326"/>
                  <a:pt x="143" y="307"/>
                </a:cubicBezTo>
                <a:cubicBezTo>
                  <a:pt x="136" y="295"/>
                  <a:pt x="125" y="283"/>
                  <a:pt x="119" y="276"/>
                </a:cubicBezTo>
                <a:cubicBezTo>
                  <a:pt x="117" y="274"/>
                  <a:pt x="116" y="272"/>
                  <a:pt x="114" y="271"/>
                </a:cubicBezTo>
                <a:cubicBezTo>
                  <a:pt x="114" y="270"/>
                  <a:pt x="114" y="270"/>
                  <a:pt x="114" y="270"/>
                </a:cubicBezTo>
                <a:cubicBezTo>
                  <a:pt x="114" y="270"/>
                  <a:pt x="114" y="270"/>
                  <a:pt x="114" y="270"/>
                </a:cubicBezTo>
                <a:cubicBezTo>
                  <a:pt x="98" y="251"/>
                  <a:pt x="88" y="225"/>
                  <a:pt x="88" y="197"/>
                </a:cubicBezTo>
                <a:cubicBezTo>
                  <a:pt x="88" y="136"/>
                  <a:pt x="134" y="87"/>
                  <a:pt x="191" y="87"/>
                </a:cubicBezTo>
                <a:cubicBezTo>
                  <a:pt x="248" y="87"/>
                  <a:pt x="294" y="136"/>
                  <a:pt x="294" y="197"/>
                </a:cubicBezTo>
                <a:cubicBezTo>
                  <a:pt x="294" y="228"/>
                  <a:pt x="282" y="256"/>
                  <a:pt x="262" y="276"/>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62"/>
          <p:cNvSpPr/>
          <p:nvPr/>
        </p:nvSpPr>
        <p:spPr bwMode="auto">
          <a:xfrm>
            <a:off x="4959350" y="4419771"/>
            <a:ext cx="288925" cy="69850"/>
          </a:xfrm>
          <a:custGeom>
            <a:gdLst>
              <a:gd fmla="*/ 128 w 128" name="T0"/>
              <a:gd fmla="*/ 16 h 31" name="T1"/>
              <a:gd fmla="*/ 113 w 128" name="T2"/>
              <a:gd fmla="*/ 31 h 31" name="T3"/>
              <a:gd fmla="*/ 13 w 128" name="T4"/>
              <a:gd fmla="*/ 31 h 31" name="T5"/>
              <a:gd fmla="*/ 0 w 128" name="T6"/>
              <a:gd fmla="*/ 16 h 31" name="T7"/>
              <a:gd fmla="*/ 0 w 128" name="T8"/>
              <a:gd fmla="*/ 16 h 31" name="T9"/>
              <a:gd fmla="*/ 13 w 128" name="T10"/>
              <a:gd fmla="*/ 0 h 31" name="T11"/>
              <a:gd fmla="*/ 113 w 128" name="T12"/>
              <a:gd fmla="*/ 0 h 31" name="T13"/>
              <a:gd fmla="*/ 128 w 128" name="T14"/>
              <a:gd fmla="*/ 16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128">
                <a:moveTo>
                  <a:pt x="128" y="16"/>
                </a:moveTo>
                <a:cubicBezTo>
                  <a:pt x="128" y="23"/>
                  <a:pt x="121" y="31"/>
                  <a:pt x="113" y="31"/>
                </a:cubicBezTo>
                <a:cubicBezTo>
                  <a:pt x="13" y="31"/>
                  <a:pt x="13" y="31"/>
                  <a:pt x="13" y="31"/>
                </a:cubicBezTo>
                <a:cubicBezTo>
                  <a:pt x="5" y="31"/>
                  <a:pt x="0" y="23"/>
                  <a:pt x="0" y="16"/>
                </a:cubicBezTo>
                <a:cubicBezTo>
                  <a:pt x="0" y="16"/>
                  <a:pt x="0" y="16"/>
                  <a:pt x="0" y="16"/>
                </a:cubicBezTo>
                <a:cubicBezTo>
                  <a:pt x="0" y="8"/>
                  <a:pt x="5" y="0"/>
                  <a:pt x="13" y="0"/>
                </a:cubicBezTo>
                <a:cubicBezTo>
                  <a:pt x="113" y="0"/>
                  <a:pt x="113" y="0"/>
                  <a:pt x="113" y="0"/>
                </a:cubicBezTo>
                <a:cubicBezTo>
                  <a:pt x="121" y="0"/>
                  <a:pt x="128" y="8"/>
                  <a:pt x="128" y="16"/>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63"/>
          <p:cNvSpPr/>
          <p:nvPr/>
        </p:nvSpPr>
        <p:spPr bwMode="auto">
          <a:xfrm>
            <a:off x="4959350" y="4503909"/>
            <a:ext cx="288925" cy="63500"/>
          </a:xfrm>
          <a:custGeom>
            <a:gdLst>
              <a:gd fmla="*/ 128 w 128" name="T0"/>
              <a:gd fmla="*/ 15 h 28" name="T1"/>
              <a:gd fmla="*/ 113 w 128" name="T2"/>
              <a:gd fmla="*/ 28 h 28" name="T3"/>
              <a:gd fmla="*/ 13 w 128" name="T4"/>
              <a:gd fmla="*/ 28 h 28" name="T5"/>
              <a:gd fmla="*/ 0 w 128" name="T6"/>
              <a:gd fmla="*/ 15 h 28" name="T7"/>
              <a:gd fmla="*/ 0 w 128" name="T8"/>
              <a:gd fmla="*/ 14 h 28" name="T9"/>
              <a:gd fmla="*/ 13 w 128" name="T10"/>
              <a:gd fmla="*/ 0 h 28" name="T11"/>
              <a:gd fmla="*/ 113 w 128" name="T12"/>
              <a:gd fmla="*/ 0 h 28" name="T13"/>
              <a:gd fmla="*/ 128 w 128" name="T14"/>
              <a:gd fmla="*/ 14 h 28" name="T15"/>
              <a:gd fmla="*/ 128 w 128" name="T16"/>
              <a:gd fmla="*/ 15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128">
                <a:moveTo>
                  <a:pt x="128" y="15"/>
                </a:moveTo>
                <a:cubicBezTo>
                  <a:pt x="128" y="22"/>
                  <a:pt x="121" y="28"/>
                  <a:pt x="113" y="28"/>
                </a:cubicBezTo>
                <a:cubicBezTo>
                  <a:pt x="13" y="28"/>
                  <a:pt x="13" y="28"/>
                  <a:pt x="13" y="28"/>
                </a:cubicBezTo>
                <a:cubicBezTo>
                  <a:pt x="5" y="28"/>
                  <a:pt x="0" y="22"/>
                  <a:pt x="0" y="15"/>
                </a:cubicBezTo>
                <a:cubicBezTo>
                  <a:pt x="0" y="14"/>
                  <a:pt x="0" y="14"/>
                  <a:pt x="0" y="14"/>
                </a:cubicBezTo>
                <a:cubicBezTo>
                  <a:pt x="0" y="7"/>
                  <a:pt x="5" y="0"/>
                  <a:pt x="13" y="0"/>
                </a:cubicBezTo>
                <a:cubicBezTo>
                  <a:pt x="113" y="0"/>
                  <a:pt x="113" y="0"/>
                  <a:pt x="113" y="0"/>
                </a:cubicBezTo>
                <a:cubicBezTo>
                  <a:pt x="121" y="0"/>
                  <a:pt x="128" y="7"/>
                  <a:pt x="128" y="14"/>
                </a:cubicBezTo>
                <a:lnTo>
                  <a:pt x="128" y="15"/>
                </a:ln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Oval 64"/>
          <p:cNvSpPr>
            <a:spLocks noChangeArrowheads="1"/>
          </p:cNvSpPr>
          <p:nvPr/>
        </p:nvSpPr>
        <p:spPr bwMode="auto">
          <a:xfrm>
            <a:off x="5032375" y="4511846"/>
            <a:ext cx="141288" cy="120650"/>
          </a:xfrm>
          <a:prstGeom prst="ellipse">
            <a:avLst/>
          </a:pr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65"/>
          <p:cNvSpPr/>
          <p:nvPr/>
        </p:nvSpPr>
        <p:spPr bwMode="auto">
          <a:xfrm>
            <a:off x="5451475" y="1074909"/>
            <a:ext cx="1311275" cy="1314450"/>
          </a:xfrm>
          <a:custGeom>
            <a:gdLst>
              <a:gd fmla="*/ 575 w 581" name="T0"/>
              <a:gd fmla="*/ 232 h 582" name="T1"/>
              <a:gd fmla="*/ 530 w 581" name="T2"/>
              <a:gd fmla="*/ 212 h 582" name="T3"/>
              <a:gd fmla="*/ 530 w 581" name="T4"/>
              <a:gd fmla="*/ 126 h 582" name="T5"/>
              <a:gd fmla="*/ 484 w 581" name="T6"/>
              <a:gd fmla="*/ 128 h 582" name="T7"/>
              <a:gd fmla="*/ 451 w 581" name="T8"/>
              <a:gd fmla="*/ 48 h 582" name="T9"/>
              <a:gd fmla="*/ 405 w 581" name="T10"/>
              <a:gd fmla="*/ 66 h 582" name="T11"/>
              <a:gd fmla="*/ 344 w 581" name="T12"/>
              <a:gd fmla="*/ 5 h 582" name="T13"/>
              <a:gd fmla="*/ 313 w 581" name="T14"/>
              <a:gd fmla="*/ 40 h 582" name="T15"/>
              <a:gd fmla="*/ 233 w 581" name="T16"/>
              <a:gd fmla="*/ 6 h 582" name="T17"/>
              <a:gd fmla="*/ 213 w 581" name="T18"/>
              <a:gd fmla="*/ 52 h 582" name="T19"/>
              <a:gd fmla="*/ 127 w 581" name="T20"/>
              <a:gd fmla="*/ 52 h 582" name="T21"/>
              <a:gd fmla="*/ 129 w 581" name="T22"/>
              <a:gd fmla="*/ 99 h 582" name="T23"/>
              <a:gd fmla="*/ 50 w 581" name="T24"/>
              <a:gd fmla="*/ 131 h 582" name="T25"/>
              <a:gd fmla="*/ 67 w 581" name="T26"/>
              <a:gd fmla="*/ 178 h 582" name="T27"/>
              <a:gd fmla="*/ 6 w 581" name="T28"/>
              <a:gd fmla="*/ 239 h 582" name="T29"/>
              <a:gd fmla="*/ 40 w 581" name="T30"/>
              <a:gd fmla="*/ 270 h 582" name="T31"/>
              <a:gd fmla="*/ 6 w 581" name="T32"/>
              <a:gd fmla="*/ 350 h 582" name="T33"/>
              <a:gd fmla="*/ 52 w 581" name="T34"/>
              <a:gd fmla="*/ 370 h 582" name="T35"/>
              <a:gd fmla="*/ 53 w 581" name="T36"/>
              <a:gd fmla="*/ 456 h 582" name="T37"/>
              <a:gd fmla="*/ 99 w 581" name="T38"/>
              <a:gd fmla="*/ 454 h 582" name="T39"/>
              <a:gd fmla="*/ 132 w 581" name="T40"/>
              <a:gd fmla="*/ 533 h 582" name="T41"/>
              <a:gd fmla="*/ 178 w 581" name="T42"/>
              <a:gd fmla="*/ 516 h 582" name="T43"/>
              <a:gd fmla="*/ 240 w 581" name="T44"/>
              <a:gd fmla="*/ 576 h 582" name="T45"/>
              <a:gd fmla="*/ 271 w 581" name="T46"/>
              <a:gd fmla="*/ 543 h 582" name="T47"/>
              <a:gd fmla="*/ 350 w 581" name="T48"/>
              <a:gd fmla="*/ 576 h 582" name="T49"/>
              <a:gd fmla="*/ 371 w 581" name="T50"/>
              <a:gd fmla="*/ 531 h 582" name="T51"/>
              <a:gd fmla="*/ 457 w 581" name="T52"/>
              <a:gd fmla="*/ 529 h 582" name="T53"/>
              <a:gd fmla="*/ 455 w 581" name="T54"/>
              <a:gd fmla="*/ 483 h 582" name="T55"/>
              <a:gd fmla="*/ 534 w 581" name="T56"/>
              <a:gd fmla="*/ 450 h 582" name="T57"/>
              <a:gd fmla="*/ 517 w 581" name="T58"/>
              <a:gd fmla="*/ 404 h 582" name="T59"/>
              <a:gd fmla="*/ 577 w 581" name="T60"/>
              <a:gd fmla="*/ 343 h 582" name="T61"/>
              <a:gd fmla="*/ 542 w 581" name="T62"/>
              <a:gd fmla="*/ 312 h 58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82" w="581">
                <a:moveTo>
                  <a:pt x="581" y="295"/>
                </a:moveTo>
                <a:cubicBezTo>
                  <a:pt x="575" y="232"/>
                  <a:pt x="575" y="232"/>
                  <a:pt x="575" y="232"/>
                </a:cubicBezTo>
                <a:cubicBezTo>
                  <a:pt x="534" y="223"/>
                  <a:pt x="534" y="223"/>
                  <a:pt x="534" y="223"/>
                </a:cubicBezTo>
                <a:cubicBezTo>
                  <a:pt x="533" y="219"/>
                  <a:pt x="532" y="216"/>
                  <a:pt x="530" y="212"/>
                </a:cubicBezTo>
                <a:cubicBezTo>
                  <a:pt x="560" y="181"/>
                  <a:pt x="560" y="181"/>
                  <a:pt x="560" y="181"/>
                </a:cubicBezTo>
                <a:cubicBezTo>
                  <a:pt x="530" y="126"/>
                  <a:pt x="530" y="126"/>
                  <a:pt x="530" y="126"/>
                </a:cubicBezTo>
                <a:cubicBezTo>
                  <a:pt x="488" y="134"/>
                  <a:pt x="488" y="134"/>
                  <a:pt x="488" y="134"/>
                </a:cubicBezTo>
                <a:cubicBezTo>
                  <a:pt x="487" y="132"/>
                  <a:pt x="485" y="130"/>
                  <a:pt x="484" y="128"/>
                </a:cubicBezTo>
                <a:cubicBezTo>
                  <a:pt x="500" y="89"/>
                  <a:pt x="500" y="89"/>
                  <a:pt x="500" y="89"/>
                </a:cubicBezTo>
                <a:cubicBezTo>
                  <a:pt x="451" y="48"/>
                  <a:pt x="451" y="48"/>
                  <a:pt x="451" y="48"/>
                </a:cubicBezTo>
                <a:cubicBezTo>
                  <a:pt x="415" y="72"/>
                  <a:pt x="415" y="72"/>
                  <a:pt x="415" y="72"/>
                </a:cubicBezTo>
                <a:cubicBezTo>
                  <a:pt x="412" y="70"/>
                  <a:pt x="408" y="68"/>
                  <a:pt x="405" y="66"/>
                </a:cubicBezTo>
                <a:cubicBezTo>
                  <a:pt x="404" y="23"/>
                  <a:pt x="404" y="23"/>
                  <a:pt x="404" y="23"/>
                </a:cubicBezTo>
                <a:cubicBezTo>
                  <a:pt x="344" y="5"/>
                  <a:pt x="344" y="5"/>
                  <a:pt x="344" y="5"/>
                </a:cubicBezTo>
                <a:cubicBezTo>
                  <a:pt x="319" y="41"/>
                  <a:pt x="319" y="41"/>
                  <a:pt x="319" y="41"/>
                </a:cubicBezTo>
                <a:cubicBezTo>
                  <a:pt x="317" y="41"/>
                  <a:pt x="315" y="41"/>
                  <a:pt x="313" y="40"/>
                </a:cubicBezTo>
                <a:cubicBezTo>
                  <a:pt x="296" y="0"/>
                  <a:pt x="296" y="0"/>
                  <a:pt x="296" y="0"/>
                </a:cubicBezTo>
                <a:cubicBezTo>
                  <a:pt x="233" y="6"/>
                  <a:pt x="233" y="6"/>
                  <a:pt x="233" y="6"/>
                </a:cubicBezTo>
                <a:cubicBezTo>
                  <a:pt x="224" y="49"/>
                  <a:pt x="224" y="49"/>
                  <a:pt x="224" y="49"/>
                </a:cubicBezTo>
                <a:cubicBezTo>
                  <a:pt x="220" y="50"/>
                  <a:pt x="217" y="51"/>
                  <a:pt x="213" y="52"/>
                </a:cubicBezTo>
                <a:cubicBezTo>
                  <a:pt x="182" y="22"/>
                  <a:pt x="182" y="22"/>
                  <a:pt x="182" y="22"/>
                </a:cubicBezTo>
                <a:cubicBezTo>
                  <a:pt x="127" y="52"/>
                  <a:pt x="127" y="52"/>
                  <a:pt x="127" y="52"/>
                </a:cubicBezTo>
                <a:cubicBezTo>
                  <a:pt x="135" y="94"/>
                  <a:pt x="135" y="94"/>
                  <a:pt x="135" y="94"/>
                </a:cubicBezTo>
                <a:cubicBezTo>
                  <a:pt x="133" y="96"/>
                  <a:pt x="131" y="97"/>
                  <a:pt x="129" y="99"/>
                </a:cubicBezTo>
                <a:cubicBezTo>
                  <a:pt x="90" y="83"/>
                  <a:pt x="90" y="83"/>
                  <a:pt x="90" y="83"/>
                </a:cubicBezTo>
                <a:cubicBezTo>
                  <a:pt x="50" y="131"/>
                  <a:pt x="50" y="131"/>
                  <a:pt x="50" y="131"/>
                </a:cubicBezTo>
                <a:cubicBezTo>
                  <a:pt x="73" y="167"/>
                  <a:pt x="73" y="167"/>
                  <a:pt x="73" y="167"/>
                </a:cubicBezTo>
                <a:cubicBezTo>
                  <a:pt x="71" y="171"/>
                  <a:pt x="69" y="174"/>
                  <a:pt x="67" y="178"/>
                </a:cubicBezTo>
                <a:cubicBezTo>
                  <a:pt x="24" y="178"/>
                  <a:pt x="24" y="178"/>
                  <a:pt x="24" y="178"/>
                </a:cubicBezTo>
                <a:cubicBezTo>
                  <a:pt x="6" y="239"/>
                  <a:pt x="6" y="239"/>
                  <a:pt x="6" y="239"/>
                </a:cubicBezTo>
                <a:cubicBezTo>
                  <a:pt x="41" y="263"/>
                  <a:pt x="41" y="263"/>
                  <a:pt x="41" y="263"/>
                </a:cubicBezTo>
                <a:cubicBezTo>
                  <a:pt x="41" y="265"/>
                  <a:pt x="40" y="268"/>
                  <a:pt x="40" y="270"/>
                </a:cubicBezTo>
                <a:cubicBezTo>
                  <a:pt x="0" y="287"/>
                  <a:pt x="0" y="287"/>
                  <a:pt x="0" y="287"/>
                </a:cubicBezTo>
                <a:cubicBezTo>
                  <a:pt x="6" y="350"/>
                  <a:pt x="6" y="350"/>
                  <a:pt x="6" y="350"/>
                </a:cubicBezTo>
                <a:cubicBezTo>
                  <a:pt x="48" y="358"/>
                  <a:pt x="48" y="358"/>
                  <a:pt x="48" y="358"/>
                </a:cubicBezTo>
                <a:cubicBezTo>
                  <a:pt x="49" y="362"/>
                  <a:pt x="51" y="366"/>
                  <a:pt x="52" y="370"/>
                </a:cubicBezTo>
                <a:cubicBezTo>
                  <a:pt x="23" y="400"/>
                  <a:pt x="23" y="400"/>
                  <a:pt x="23" y="400"/>
                </a:cubicBezTo>
                <a:cubicBezTo>
                  <a:pt x="53" y="456"/>
                  <a:pt x="53" y="456"/>
                  <a:pt x="53" y="456"/>
                </a:cubicBezTo>
                <a:cubicBezTo>
                  <a:pt x="94" y="448"/>
                  <a:pt x="94" y="448"/>
                  <a:pt x="94" y="448"/>
                </a:cubicBezTo>
                <a:cubicBezTo>
                  <a:pt x="96" y="450"/>
                  <a:pt x="97" y="452"/>
                  <a:pt x="99" y="454"/>
                </a:cubicBezTo>
                <a:cubicBezTo>
                  <a:pt x="84" y="493"/>
                  <a:pt x="84" y="493"/>
                  <a:pt x="84" y="493"/>
                </a:cubicBezTo>
                <a:cubicBezTo>
                  <a:pt x="132" y="533"/>
                  <a:pt x="132" y="533"/>
                  <a:pt x="132" y="533"/>
                </a:cubicBezTo>
                <a:cubicBezTo>
                  <a:pt x="167" y="510"/>
                  <a:pt x="167" y="510"/>
                  <a:pt x="167" y="510"/>
                </a:cubicBezTo>
                <a:cubicBezTo>
                  <a:pt x="171" y="513"/>
                  <a:pt x="175" y="515"/>
                  <a:pt x="178" y="516"/>
                </a:cubicBezTo>
                <a:cubicBezTo>
                  <a:pt x="179" y="558"/>
                  <a:pt x="179" y="558"/>
                  <a:pt x="179" y="558"/>
                </a:cubicBezTo>
                <a:cubicBezTo>
                  <a:pt x="240" y="576"/>
                  <a:pt x="240" y="576"/>
                  <a:pt x="240" y="576"/>
                </a:cubicBezTo>
                <a:cubicBezTo>
                  <a:pt x="263" y="542"/>
                  <a:pt x="263" y="542"/>
                  <a:pt x="263" y="542"/>
                </a:cubicBezTo>
                <a:cubicBezTo>
                  <a:pt x="266" y="542"/>
                  <a:pt x="268" y="543"/>
                  <a:pt x="271" y="543"/>
                </a:cubicBezTo>
                <a:cubicBezTo>
                  <a:pt x="287" y="582"/>
                  <a:pt x="287" y="582"/>
                  <a:pt x="287" y="582"/>
                </a:cubicBezTo>
                <a:cubicBezTo>
                  <a:pt x="350" y="576"/>
                  <a:pt x="350" y="576"/>
                  <a:pt x="350" y="576"/>
                </a:cubicBezTo>
                <a:cubicBezTo>
                  <a:pt x="359" y="535"/>
                  <a:pt x="359" y="535"/>
                  <a:pt x="359" y="535"/>
                </a:cubicBezTo>
                <a:cubicBezTo>
                  <a:pt x="363" y="533"/>
                  <a:pt x="367" y="532"/>
                  <a:pt x="371" y="531"/>
                </a:cubicBezTo>
                <a:cubicBezTo>
                  <a:pt x="401" y="559"/>
                  <a:pt x="401" y="559"/>
                  <a:pt x="401" y="559"/>
                </a:cubicBezTo>
                <a:cubicBezTo>
                  <a:pt x="457" y="529"/>
                  <a:pt x="457" y="529"/>
                  <a:pt x="457" y="529"/>
                </a:cubicBezTo>
                <a:cubicBezTo>
                  <a:pt x="449" y="488"/>
                  <a:pt x="449" y="488"/>
                  <a:pt x="449" y="488"/>
                </a:cubicBezTo>
                <a:cubicBezTo>
                  <a:pt x="451" y="487"/>
                  <a:pt x="453" y="485"/>
                  <a:pt x="455" y="483"/>
                </a:cubicBezTo>
                <a:cubicBezTo>
                  <a:pt x="494" y="499"/>
                  <a:pt x="494" y="499"/>
                  <a:pt x="494" y="499"/>
                </a:cubicBezTo>
                <a:cubicBezTo>
                  <a:pt x="534" y="450"/>
                  <a:pt x="534" y="450"/>
                  <a:pt x="534" y="450"/>
                </a:cubicBezTo>
                <a:cubicBezTo>
                  <a:pt x="511" y="415"/>
                  <a:pt x="511" y="415"/>
                  <a:pt x="511" y="415"/>
                </a:cubicBezTo>
                <a:cubicBezTo>
                  <a:pt x="513" y="411"/>
                  <a:pt x="515" y="408"/>
                  <a:pt x="517" y="404"/>
                </a:cubicBezTo>
                <a:cubicBezTo>
                  <a:pt x="559" y="403"/>
                  <a:pt x="559" y="403"/>
                  <a:pt x="559" y="403"/>
                </a:cubicBezTo>
                <a:cubicBezTo>
                  <a:pt x="577" y="343"/>
                  <a:pt x="577" y="343"/>
                  <a:pt x="577" y="343"/>
                </a:cubicBezTo>
                <a:cubicBezTo>
                  <a:pt x="542" y="319"/>
                  <a:pt x="542" y="319"/>
                  <a:pt x="542" y="319"/>
                </a:cubicBezTo>
                <a:cubicBezTo>
                  <a:pt x="542" y="317"/>
                  <a:pt x="542" y="314"/>
                  <a:pt x="542" y="312"/>
                </a:cubicBezTo>
                <a:lnTo>
                  <a:pt x="581" y="295"/>
                </a:lnTo>
                <a:close/>
              </a:path>
            </a:pathLst>
          </a:custGeom>
          <a:solidFill>
            <a:srgbClr val="D3D3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66"/>
          <p:cNvSpPr/>
          <p:nvPr/>
        </p:nvSpPr>
        <p:spPr bwMode="auto">
          <a:xfrm>
            <a:off x="5584825" y="1206671"/>
            <a:ext cx="1052513" cy="1050925"/>
          </a:xfrm>
          <a:custGeom>
            <a:gdLst>
              <a:gd fmla="*/ 454 w 466" name="T0"/>
              <a:gd fmla="*/ 212 h 466" name="T1"/>
              <a:gd fmla="*/ 212 w 466" name="T2"/>
              <a:gd fmla="*/ 11 h 466" name="T3"/>
              <a:gd fmla="*/ 11 w 466" name="T4"/>
              <a:gd fmla="*/ 254 h 466" name="T5"/>
              <a:gd fmla="*/ 254 w 466" name="T6"/>
              <a:gd fmla="*/ 454 h 466" name="T7"/>
              <a:gd fmla="*/ 454 w 466" name="T8"/>
              <a:gd fmla="*/ 212 h 466" name="T9"/>
            </a:gdLst>
            <a:cxnLst>
              <a:cxn ang="0">
                <a:pos x="T0" y="T1"/>
              </a:cxn>
              <a:cxn ang="0">
                <a:pos x="T2" y="T3"/>
              </a:cxn>
              <a:cxn ang="0">
                <a:pos x="T4" y="T5"/>
              </a:cxn>
              <a:cxn ang="0">
                <a:pos x="T6" y="T7"/>
              </a:cxn>
              <a:cxn ang="0">
                <a:pos x="T8" y="T9"/>
              </a:cxn>
            </a:cxnLst>
            <a:rect b="b" l="0" r="r" t="0"/>
            <a:pathLst>
              <a:path h="466" w="466">
                <a:moveTo>
                  <a:pt x="454" y="212"/>
                </a:moveTo>
                <a:cubicBezTo>
                  <a:pt x="443" y="90"/>
                  <a:pt x="334" y="0"/>
                  <a:pt x="212" y="11"/>
                </a:cubicBezTo>
                <a:cubicBezTo>
                  <a:pt x="90" y="23"/>
                  <a:pt x="0" y="131"/>
                  <a:pt x="11" y="254"/>
                </a:cubicBezTo>
                <a:cubicBezTo>
                  <a:pt x="23" y="376"/>
                  <a:pt x="131" y="466"/>
                  <a:pt x="254" y="454"/>
                </a:cubicBezTo>
                <a:cubicBezTo>
                  <a:pt x="376" y="443"/>
                  <a:pt x="466" y="334"/>
                  <a:pt x="454" y="212"/>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7"/>
          <p:cNvSpPr/>
          <p:nvPr/>
        </p:nvSpPr>
        <p:spPr bwMode="auto">
          <a:xfrm>
            <a:off x="5638800" y="1260646"/>
            <a:ext cx="941388" cy="941388"/>
          </a:xfrm>
          <a:custGeom>
            <a:gdLst>
              <a:gd fmla="*/ 407 w 417" name="T0"/>
              <a:gd fmla="*/ 190 h 417" name="T1"/>
              <a:gd fmla="*/ 190 w 417" name="T2"/>
              <a:gd fmla="*/ 11 h 417" name="T3"/>
              <a:gd fmla="*/ 11 w 417" name="T4"/>
              <a:gd fmla="*/ 228 h 417" name="T5"/>
              <a:gd fmla="*/ 227 w 417" name="T6"/>
              <a:gd fmla="*/ 407 h 417" name="T7"/>
              <a:gd fmla="*/ 407 w 417" name="T8"/>
              <a:gd fmla="*/ 190 h 417" name="T9"/>
            </a:gdLst>
            <a:cxnLst>
              <a:cxn ang="0">
                <a:pos x="T0" y="T1"/>
              </a:cxn>
              <a:cxn ang="0">
                <a:pos x="T2" y="T3"/>
              </a:cxn>
              <a:cxn ang="0">
                <a:pos x="T4" y="T5"/>
              </a:cxn>
              <a:cxn ang="0">
                <a:pos x="T6" y="T7"/>
              </a:cxn>
              <a:cxn ang="0">
                <a:pos x="T8" y="T9"/>
              </a:cxn>
            </a:cxnLst>
            <a:rect b="b" l="0" r="r" t="0"/>
            <a:pathLst>
              <a:path h="417" w="417">
                <a:moveTo>
                  <a:pt x="407" y="190"/>
                </a:moveTo>
                <a:cubicBezTo>
                  <a:pt x="397" y="81"/>
                  <a:pt x="299" y="0"/>
                  <a:pt x="190" y="11"/>
                </a:cubicBezTo>
                <a:cubicBezTo>
                  <a:pt x="81" y="21"/>
                  <a:pt x="0" y="118"/>
                  <a:pt x="11" y="228"/>
                </a:cubicBezTo>
                <a:cubicBezTo>
                  <a:pt x="21" y="337"/>
                  <a:pt x="118" y="417"/>
                  <a:pt x="227" y="407"/>
                </a:cubicBezTo>
                <a:cubicBezTo>
                  <a:pt x="337" y="397"/>
                  <a:pt x="417" y="300"/>
                  <a:pt x="407" y="190"/>
                </a:cubicBezTo>
                <a:close/>
              </a:path>
            </a:pathLst>
          </a:custGeom>
          <a:solidFill>
            <a:srgbClr val="58AEB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69"/>
          <p:cNvSpPr/>
          <p:nvPr/>
        </p:nvSpPr>
        <p:spPr bwMode="auto">
          <a:xfrm>
            <a:off x="6253163" y="2052809"/>
            <a:ext cx="1790700" cy="1789113"/>
          </a:xfrm>
          <a:custGeom>
            <a:gdLst>
              <a:gd fmla="*/ 781 w 793" name="T0"/>
              <a:gd fmla="*/ 296 h 793" name="T1"/>
              <a:gd fmla="*/ 715 w 793" name="T2"/>
              <a:gd fmla="*/ 271 h 793" name="T3"/>
              <a:gd fmla="*/ 708 w 793" name="T4"/>
              <a:gd fmla="*/ 155 h 793" name="T5"/>
              <a:gd fmla="*/ 645 w 793" name="T6"/>
              <a:gd fmla="*/ 162 h 793" name="T7"/>
              <a:gd fmla="*/ 595 w 793" name="T8"/>
              <a:gd fmla="*/ 55 h 793" name="T9"/>
              <a:gd fmla="*/ 534 w 793" name="T10"/>
              <a:gd fmla="*/ 83 h 793" name="T11"/>
              <a:gd fmla="*/ 446 w 793" name="T12"/>
              <a:gd fmla="*/ 4 h 793" name="T13"/>
              <a:gd fmla="*/ 407 w 793" name="T14"/>
              <a:gd fmla="*/ 53 h 793" name="T15"/>
              <a:gd fmla="*/ 296 w 793" name="T16"/>
              <a:gd fmla="*/ 12 h 793" name="T17"/>
              <a:gd fmla="*/ 272 w 793" name="T18"/>
              <a:gd fmla="*/ 76 h 793" name="T19"/>
              <a:gd fmla="*/ 155 w 793" name="T20"/>
              <a:gd fmla="*/ 83 h 793" name="T21"/>
              <a:gd fmla="*/ 162 w 793" name="T22"/>
              <a:gd fmla="*/ 146 h 793" name="T23"/>
              <a:gd fmla="*/ 56 w 793" name="T24"/>
              <a:gd fmla="*/ 195 h 793" name="T25"/>
              <a:gd fmla="*/ 83 w 793" name="T26"/>
              <a:gd fmla="*/ 257 h 793" name="T27"/>
              <a:gd fmla="*/ 5 w 793" name="T28"/>
              <a:gd fmla="*/ 344 h 793" name="T29"/>
              <a:gd fmla="*/ 53 w 793" name="T30"/>
              <a:gd fmla="*/ 384 h 793" name="T31"/>
              <a:gd fmla="*/ 12 w 793" name="T32"/>
              <a:gd fmla="*/ 494 h 793" name="T33"/>
              <a:gd fmla="*/ 76 w 793" name="T34"/>
              <a:gd fmla="*/ 519 h 793" name="T35"/>
              <a:gd fmla="*/ 83 w 793" name="T36"/>
              <a:gd fmla="*/ 635 h 793" name="T37"/>
              <a:gd fmla="*/ 145 w 793" name="T38"/>
              <a:gd fmla="*/ 630 h 793" name="T39"/>
              <a:gd fmla="*/ 195 w 793" name="T40"/>
              <a:gd fmla="*/ 735 h 793" name="T41"/>
              <a:gd fmla="*/ 257 w 793" name="T42"/>
              <a:gd fmla="*/ 709 h 793" name="T43"/>
              <a:gd fmla="*/ 344 w 793" name="T44"/>
              <a:gd fmla="*/ 786 h 793" name="T45"/>
              <a:gd fmla="*/ 385 w 793" name="T46"/>
              <a:gd fmla="*/ 740 h 793" name="T47"/>
              <a:gd fmla="*/ 495 w 793" name="T48"/>
              <a:gd fmla="*/ 781 h 793" name="T49"/>
              <a:gd fmla="*/ 520 w 793" name="T50"/>
              <a:gd fmla="*/ 716 h 793" name="T51"/>
              <a:gd fmla="*/ 636 w 793" name="T52"/>
              <a:gd fmla="*/ 708 h 793" name="T53"/>
              <a:gd fmla="*/ 630 w 793" name="T54"/>
              <a:gd fmla="*/ 645 h 793" name="T55"/>
              <a:gd fmla="*/ 735 w 793" name="T56"/>
              <a:gd fmla="*/ 595 h 793" name="T57"/>
              <a:gd fmla="*/ 709 w 793" name="T58"/>
              <a:gd fmla="*/ 533 h 793" name="T59"/>
              <a:gd fmla="*/ 786 w 793" name="T60"/>
              <a:gd fmla="*/ 446 h 793" name="T61"/>
              <a:gd fmla="*/ 739 w 793" name="T62"/>
              <a:gd fmla="*/ 406 h 79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93" w="793">
                <a:moveTo>
                  <a:pt x="793" y="381"/>
                </a:moveTo>
                <a:cubicBezTo>
                  <a:pt x="781" y="296"/>
                  <a:pt x="781" y="296"/>
                  <a:pt x="781" y="296"/>
                </a:cubicBezTo>
                <a:cubicBezTo>
                  <a:pt x="721" y="287"/>
                  <a:pt x="721" y="287"/>
                  <a:pt x="721" y="287"/>
                </a:cubicBezTo>
                <a:cubicBezTo>
                  <a:pt x="720" y="281"/>
                  <a:pt x="717" y="276"/>
                  <a:pt x="715" y="271"/>
                </a:cubicBezTo>
                <a:cubicBezTo>
                  <a:pt x="753" y="228"/>
                  <a:pt x="753" y="228"/>
                  <a:pt x="753" y="228"/>
                </a:cubicBezTo>
                <a:cubicBezTo>
                  <a:pt x="708" y="155"/>
                  <a:pt x="708" y="155"/>
                  <a:pt x="708" y="155"/>
                </a:cubicBezTo>
                <a:cubicBezTo>
                  <a:pt x="651" y="168"/>
                  <a:pt x="651" y="168"/>
                  <a:pt x="651" y="168"/>
                </a:cubicBezTo>
                <a:cubicBezTo>
                  <a:pt x="649" y="166"/>
                  <a:pt x="647" y="164"/>
                  <a:pt x="645" y="162"/>
                </a:cubicBezTo>
                <a:cubicBezTo>
                  <a:pt x="664" y="107"/>
                  <a:pt x="664" y="107"/>
                  <a:pt x="664" y="107"/>
                </a:cubicBezTo>
                <a:cubicBezTo>
                  <a:pt x="595" y="55"/>
                  <a:pt x="595" y="55"/>
                  <a:pt x="595" y="55"/>
                </a:cubicBezTo>
                <a:cubicBezTo>
                  <a:pt x="548" y="89"/>
                  <a:pt x="548" y="89"/>
                  <a:pt x="548" y="89"/>
                </a:cubicBezTo>
                <a:cubicBezTo>
                  <a:pt x="543" y="87"/>
                  <a:pt x="538" y="85"/>
                  <a:pt x="534" y="83"/>
                </a:cubicBezTo>
                <a:cubicBezTo>
                  <a:pt x="530" y="25"/>
                  <a:pt x="530" y="25"/>
                  <a:pt x="530" y="25"/>
                </a:cubicBezTo>
                <a:cubicBezTo>
                  <a:pt x="446" y="4"/>
                  <a:pt x="446" y="4"/>
                  <a:pt x="446" y="4"/>
                </a:cubicBezTo>
                <a:cubicBezTo>
                  <a:pt x="416" y="54"/>
                  <a:pt x="416" y="54"/>
                  <a:pt x="416" y="54"/>
                </a:cubicBezTo>
                <a:cubicBezTo>
                  <a:pt x="413" y="54"/>
                  <a:pt x="410" y="53"/>
                  <a:pt x="407" y="53"/>
                </a:cubicBezTo>
                <a:cubicBezTo>
                  <a:pt x="381" y="0"/>
                  <a:pt x="381" y="0"/>
                  <a:pt x="381" y="0"/>
                </a:cubicBezTo>
                <a:cubicBezTo>
                  <a:pt x="296" y="12"/>
                  <a:pt x="296" y="12"/>
                  <a:pt x="296" y="12"/>
                </a:cubicBezTo>
                <a:cubicBezTo>
                  <a:pt x="287" y="71"/>
                  <a:pt x="287" y="71"/>
                  <a:pt x="287" y="71"/>
                </a:cubicBezTo>
                <a:cubicBezTo>
                  <a:pt x="282" y="72"/>
                  <a:pt x="277" y="74"/>
                  <a:pt x="272" y="76"/>
                </a:cubicBezTo>
                <a:cubicBezTo>
                  <a:pt x="228" y="38"/>
                  <a:pt x="228" y="38"/>
                  <a:pt x="228" y="38"/>
                </a:cubicBezTo>
                <a:cubicBezTo>
                  <a:pt x="155" y="83"/>
                  <a:pt x="155" y="83"/>
                  <a:pt x="155" y="83"/>
                </a:cubicBezTo>
                <a:cubicBezTo>
                  <a:pt x="169" y="139"/>
                  <a:pt x="169" y="139"/>
                  <a:pt x="169" y="139"/>
                </a:cubicBezTo>
                <a:cubicBezTo>
                  <a:pt x="167" y="141"/>
                  <a:pt x="164" y="143"/>
                  <a:pt x="162" y="146"/>
                </a:cubicBezTo>
                <a:cubicBezTo>
                  <a:pt x="107" y="127"/>
                  <a:pt x="107" y="127"/>
                  <a:pt x="107" y="127"/>
                </a:cubicBezTo>
                <a:cubicBezTo>
                  <a:pt x="56" y="195"/>
                  <a:pt x="56" y="195"/>
                  <a:pt x="56" y="195"/>
                </a:cubicBezTo>
                <a:cubicBezTo>
                  <a:pt x="90" y="242"/>
                  <a:pt x="90" y="242"/>
                  <a:pt x="90" y="242"/>
                </a:cubicBezTo>
                <a:cubicBezTo>
                  <a:pt x="87" y="247"/>
                  <a:pt x="85" y="252"/>
                  <a:pt x="83" y="257"/>
                </a:cubicBezTo>
                <a:cubicBezTo>
                  <a:pt x="25" y="261"/>
                  <a:pt x="25" y="261"/>
                  <a:pt x="25" y="261"/>
                </a:cubicBezTo>
                <a:cubicBezTo>
                  <a:pt x="5" y="344"/>
                  <a:pt x="5" y="344"/>
                  <a:pt x="5" y="344"/>
                </a:cubicBezTo>
                <a:cubicBezTo>
                  <a:pt x="54" y="374"/>
                  <a:pt x="54" y="374"/>
                  <a:pt x="54" y="374"/>
                </a:cubicBezTo>
                <a:cubicBezTo>
                  <a:pt x="54" y="377"/>
                  <a:pt x="53" y="381"/>
                  <a:pt x="53" y="384"/>
                </a:cubicBezTo>
                <a:cubicBezTo>
                  <a:pt x="0" y="409"/>
                  <a:pt x="0" y="409"/>
                  <a:pt x="0" y="409"/>
                </a:cubicBezTo>
                <a:cubicBezTo>
                  <a:pt x="12" y="494"/>
                  <a:pt x="12" y="494"/>
                  <a:pt x="12" y="494"/>
                </a:cubicBezTo>
                <a:cubicBezTo>
                  <a:pt x="70" y="504"/>
                  <a:pt x="70" y="504"/>
                  <a:pt x="70" y="504"/>
                </a:cubicBezTo>
                <a:cubicBezTo>
                  <a:pt x="71" y="509"/>
                  <a:pt x="74" y="514"/>
                  <a:pt x="76" y="519"/>
                </a:cubicBezTo>
                <a:cubicBezTo>
                  <a:pt x="38" y="562"/>
                  <a:pt x="38" y="562"/>
                  <a:pt x="38" y="562"/>
                </a:cubicBezTo>
                <a:cubicBezTo>
                  <a:pt x="83" y="635"/>
                  <a:pt x="83" y="635"/>
                  <a:pt x="83" y="635"/>
                </a:cubicBezTo>
                <a:cubicBezTo>
                  <a:pt x="138" y="622"/>
                  <a:pt x="138" y="622"/>
                  <a:pt x="138" y="622"/>
                </a:cubicBezTo>
                <a:cubicBezTo>
                  <a:pt x="140" y="625"/>
                  <a:pt x="143" y="627"/>
                  <a:pt x="145" y="630"/>
                </a:cubicBezTo>
                <a:cubicBezTo>
                  <a:pt x="127" y="683"/>
                  <a:pt x="127" y="683"/>
                  <a:pt x="127" y="683"/>
                </a:cubicBezTo>
                <a:cubicBezTo>
                  <a:pt x="195" y="735"/>
                  <a:pt x="195" y="735"/>
                  <a:pt x="195" y="735"/>
                </a:cubicBezTo>
                <a:cubicBezTo>
                  <a:pt x="241" y="702"/>
                  <a:pt x="241" y="702"/>
                  <a:pt x="241" y="702"/>
                </a:cubicBezTo>
                <a:cubicBezTo>
                  <a:pt x="247" y="704"/>
                  <a:pt x="252" y="707"/>
                  <a:pt x="257" y="709"/>
                </a:cubicBezTo>
                <a:cubicBezTo>
                  <a:pt x="261" y="766"/>
                  <a:pt x="261" y="766"/>
                  <a:pt x="261" y="766"/>
                </a:cubicBezTo>
                <a:cubicBezTo>
                  <a:pt x="344" y="786"/>
                  <a:pt x="344" y="786"/>
                  <a:pt x="344" y="786"/>
                </a:cubicBezTo>
                <a:cubicBezTo>
                  <a:pt x="374" y="738"/>
                  <a:pt x="374" y="738"/>
                  <a:pt x="374" y="738"/>
                </a:cubicBezTo>
                <a:cubicBezTo>
                  <a:pt x="377" y="738"/>
                  <a:pt x="381" y="740"/>
                  <a:pt x="385" y="740"/>
                </a:cubicBezTo>
                <a:cubicBezTo>
                  <a:pt x="410" y="793"/>
                  <a:pt x="410" y="793"/>
                  <a:pt x="410" y="793"/>
                </a:cubicBezTo>
                <a:cubicBezTo>
                  <a:pt x="495" y="781"/>
                  <a:pt x="495" y="781"/>
                  <a:pt x="495" y="781"/>
                </a:cubicBezTo>
                <a:cubicBezTo>
                  <a:pt x="504" y="722"/>
                  <a:pt x="504" y="722"/>
                  <a:pt x="504" y="722"/>
                </a:cubicBezTo>
                <a:cubicBezTo>
                  <a:pt x="509" y="721"/>
                  <a:pt x="515" y="718"/>
                  <a:pt x="520" y="716"/>
                </a:cubicBezTo>
                <a:cubicBezTo>
                  <a:pt x="563" y="753"/>
                  <a:pt x="563" y="753"/>
                  <a:pt x="563" y="753"/>
                </a:cubicBezTo>
                <a:cubicBezTo>
                  <a:pt x="636" y="708"/>
                  <a:pt x="636" y="708"/>
                  <a:pt x="636" y="708"/>
                </a:cubicBezTo>
                <a:cubicBezTo>
                  <a:pt x="622" y="652"/>
                  <a:pt x="622" y="652"/>
                  <a:pt x="622" y="652"/>
                </a:cubicBezTo>
                <a:cubicBezTo>
                  <a:pt x="625" y="650"/>
                  <a:pt x="628" y="648"/>
                  <a:pt x="630" y="645"/>
                </a:cubicBezTo>
                <a:cubicBezTo>
                  <a:pt x="684" y="664"/>
                  <a:pt x="684" y="664"/>
                  <a:pt x="684" y="664"/>
                </a:cubicBezTo>
                <a:cubicBezTo>
                  <a:pt x="735" y="595"/>
                  <a:pt x="735" y="595"/>
                  <a:pt x="735" y="595"/>
                </a:cubicBezTo>
                <a:cubicBezTo>
                  <a:pt x="702" y="549"/>
                  <a:pt x="702" y="549"/>
                  <a:pt x="702" y="549"/>
                </a:cubicBezTo>
                <a:cubicBezTo>
                  <a:pt x="704" y="544"/>
                  <a:pt x="707" y="539"/>
                  <a:pt x="709" y="533"/>
                </a:cubicBezTo>
                <a:cubicBezTo>
                  <a:pt x="766" y="529"/>
                  <a:pt x="766" y="529"/>
                  <a:pt x="766" y="529"/>
                </a:cubicBezTo>
                <a:cubicBezTo>
                  <a:pt x="786" y="446"/>
                  <a:pt x="786" y="446"/>
                  <a:pt x="786" y="446"/>
                </a:cubicBezTo>
                <a:cubicBezTo>
                  <a:pt x="737" y="416"/>
                  <a:pt x="737" y="416"/>
                  <a:pt x="737" y="416"/>
                </a:cubicBezTo>
                <a:cubicBezTo>
                  <a:pt x="737" y="413"/>
                  <a:pt x="739" y="410"/>
                  <a:pt x="739" y="406"/>
                </a:cubicBezTo>
                <a:lnTo>
                  <a:pt x="793" y="381"/>
                </a:lnTo>
                <a:close/>
              </a:path>
            </a:pathLst>
          </a:custGeom>
          <a:solidFill>
            <a:srgbClr val="D3D3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70"/>
          <p:cNvSpPr/>
          <p:nvPr/>
        </p:nvSpPr>
        <p:spPr bwMode="auto">
          <a:xfrm>
            <a:off x="6415088" y="2214734"/>
            <a:ext cx="1460500" cy="1458913"/>
          </a:xfrm>
          <a:custGeom>
            <a:gdLst>
              <a:gd fmla="*/ 623 w 647" name="T0"/>
              <a:gd fmla="*/ 280 h 646" name="T1"/>
              <a:gd fmla="*/ 280 w 647" name="T2"/>
              <a:gd fmla="*/ 24 h 646" name="T3"/>
              <a:gd fmla="*/ 24 w 647" name="T4"/>
              <a:gd fmla="*/ 367 h 646" name="T5"/>
              <a:gd fmla="*/ 367 w 647" name="T6"/>
              <a:gd fmla="*/ 622 h 646" name="T7"/>
              <a:gd fmla="*/ 623 w 647" name="T8"/>
              <a:gd fmla="*/ 280 h 646" name="T9"/>
            </a:gdLst>
            <a:cxnLst>
              <a:cxn ang="0">
                <a:pos x="T0" y="T1"/>
              </a:cxn>
              <a:cxn ang="0">
                <a:pos x="T2" y="T3"/>
              </a:cxn>
              <a:cxn ang="0">
                <a:pos x="T4" y="T5"/>
              </a:cxn>
              <a:cxn ang="0">
                <a:pos x="T6" y="T7"/>
              </a:cxn>
              <a:cxn ang="0">
                <a:pos x="T8" y="T9"/>
              </a:cxn>
            </a:cxnLst>
            <a:rect b="b" l="0" r="r" t="0"/>
            <a:pathLst>
              <a:path h="646" w="647">
                <a:moveTo>
                  <a:pt x="623" y="280"/>
                </a:moveTo>
                <a:cubicBezTo>
                  <a:pt x="599" y="114"/>
                  <a:pt x="445" y="0"/>
                  <a:pt x="280" y="24"/>
                </a:cubicBezTo>
                <a:cubicBezTo>
                  <a:pt x="115" y="48"/>
                  <a:pt x="0" y="201"/>
                  <a:pt x="24" y="367"/>
                </a:cubicBezTo>
                <a:cubicBezTo>
                  <a:pt x="48" y="532"/>
                  <a:pt x="202" y="646"/>
                  <a:pt x="367" y="622"/>
                </a:cubicBezTo>
                <a:cubicBezTo>
                  <a:pt x="532" y="598"/>
                  <a:pt x="647" y="445"/>
                  <a:pt x="623" y="280"/>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71"/>
          <p:cNvSpPr/>
          <p:nvPr/>
        </p:nvSpPr>
        <p:spPr bwMode="auto">
          <a:xfrm>
            <a:off x="6494463" y="2292521"/>
            <a:ext cx="1304925" cy="1303338"/>
          </a:xfrm>
          <a:custGeom>
            <a:gdLst>
              <a:gd fmla="*/ 556 w 578" name="T0"/>
              <a:gd fmla="*/ 250 h 578" name="T1"/>
              <a:gd fmla="*/ 250 w 578" name="T2"/>
              <a:gd fmla="*/ 22 h 578" name="T3"/>
              <a:gd fmla="*/ 21 w 578" name="T4"/>
              <a:gd fmla="*/ 328 h 578" name="T5"/>
              <a:gd fmla="*/ 327 w 578" name="T6"/>
              <a:gd fmla="*/ 557 h 578" name="T7"/>
              <a:gd fmla="*/ 556 w 578" name="T8"/>
              <a:gd fmla="*/ 250 h 578" name="T9"/>
            </a:gdLst>
            <a:cxnLst>
              <a:cxn ang="0">
                <a:pos x="T0" y="T1"/>
              </a:cxn>
              <a:cxn ang="0">
                <a:pos x="T2" y="T3"/>
              </a:cxn>
              <a:cxn ang="0">
                <a:pos x="T4" y="T5"/>
              </a:cxn>
              <a:cxn ang="0">
                <a:pos x="T6" y="T7"/>
              </a:cxn>
              <a:cxn ang="0">
                <a:pos x="T8" y="T9"/>
              </a:cxn>
            </a:cxnLst>
            <a:rect b="b" l="0" r="r" t="0"/>
            <a:pathLst>
              <a:path h="578" w="578">
                <a:moveTo>
                  <a:pt x="556" y="250"/>
                </a:moveTo>
                <a:cubicBezTo>
                  <a:pt x="535" y="103"/>
                  <a:pt x="397" y="0"/>
                  <a:pt x="250" y="22"/>
                </a:cubicBezTo>
                <a:cubicBezTo>
                  <a:pt x="102" y="43"/>
                  <a:pt x="0" y="180"/>
                  <a:pt x="21" y="328"/>
                </a:cubicBezTo>
                <a:cubicBezTo>
                  <a:pt x="43" y="476"/>
                  <a:pt x="180" y="578"/>
                  <a:pt x="327" y="557"/>
                </a:cubicBezTo>
                <a:cubicBezTo>
                  <a:pt x="475" y="535"/>
                  <a:pt x="578" y="398"/>
                  <a:pt x="556" y="250"/>
                </a:cubicBezTo>
                <a:close/>
              </a:path>
            </a:pathLst>
          </a:custGeom>
          <a:solidFill>
            <a:srgbClr val="899C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文本框 37"/>
          <p:cNvSpPr txBox="1"/>
          <p:nvPr/>
        </p:nvSpPr>
        <p:spPr>
          <a:xfrm>
            <a:off x="3139420" y="3520599"/>
            <a:ext cx="465455" cy="396240"/>
          </a:xfrm>
          <a:prstGeom prst="rect">
            <a:avLst/>
          </a:prstGeom>
          <a:noFill/>
        </p:spPr>
        <p:txBody>
          <a:bodyPr rtlCol="0" wrap="none">
            <a:spAutoFit/>
          </a:bodyPr>
          <a:lstStyle/>
          <a:p>
            <a:r>
              <a:rPr altLang="zh-CN" lang="en-US" smtClean="0" sz="2000">
                <a:solidFill>
                  <a:schemeClr val="bg1"/>
                </a:solidFill>
                <a:latin charset="0" panose="020b0604020202020204" pitchFamily="34" typeface="Arial"/>
                <a:ea charset="-122" panose="020b0604020202020204" pitchFamily="34" typeface="Arial Unicode MS"/>
                <a:cs charset="0" panose="020b0604020202020204" pitchFamily="34" typeface="Arial"/>
              </a:rPr>
              <a:t>01</a:t>
            </a:r>
          </a:p>
        </p:txBody>
      </p:sp>
      <p:sp>
        <p:nvSpPr>
          <p:cNvPr id="39" name="矩形 38"/>
          <p:cNvSpPr/>
          <p:nvPr/>
        </p:nvSpPr>
        <p:spPr>
          <a:xfrm>
            <a:off x="1370787" y="3841922"/>
            <a:ext cx="2214880" cy="457200"/>
          </a:xfrm>
          <a:prstGeom prst="rect">
            <a:avLst/>
          </a:prstGeom>
        </p:spPr>
        <p:txBody>
          <a:bodyPr wrap="none">
            <a:spAutoFit/>
          </a:bodyPr>
          <a:lstStyle/>
          <a:p>
            <a:pPr algn="ctr">
              <a:lnSpc>
                <a:spcPct val="120000"/>
              </a:lnSpc>
            </a:pPr>
            <a:r>
              <a:rPr altLang="en-US" lang="zh-CN" sz="2000">
                <a:solidFill>
                  <a:schemeClr val="bg1"/>
                </a:solidFill>
                <a:latin charset="-122" pitchFamily="34" typeface="微软雅黑"/>
                <a:ea charset="-122" pitchFamily="34" typeface="微软雅黑"/>
              </a:rPr>
              <a:t>唤醒个人品牌意识</a:t>
            </a:r>
          </a:p>
        </p:txBody>
      </p:sp>
      <p:sp>
        <p:nvSpPr>
          <p:cNvPr id="40" name="矩形 39"/>
          <p:cNvSpPr/>
          <p:nvPr/>
        </p:nvSpPr>
        <p:spPr>
          <a:xfrm>
            <a:off x="6595929" y="701118"/>
            <a:ext cx="2214880" cy="457200"/>
          </a:xfrm>
          <a:prstGeom prst="rect">
            <a:avLst/>
          </a:prstGeom>
        </p:spPr>
        <p:txBody>
          <a:bodyPr wrap="none">
            <a:spAutoFit/>
          </a:bodyPr>
          <a:lstStyle/>
          <a:p>
            <a:pPr algn="ctr">
              <a:lnSpc>
                <a:spcPct val="120000"/>
              </a:lnSpc>
            </a:pPr>
            <a:r>
              <a:rPr altLang="en-US" lang="zh-CN" sz="2000">
                <a:solidFill>
                  <a:schemeClr val="bg1"/>
                </a:solidFill>
                <a:latin charset="-122" pitchFamily="34" typeface="微软雅黑"/>
                <a:ea charset="-122" pitchFamily="34" typeface="微软雅黑"/>
              </a:rPr>
              <a:t>理解个人品牌内涵</a:t>
            </a:r>
          </a:p>
        </p:txBody>
      </p:sp>
      <p:sp>
        <p:nvSpPr>
          <p:cNvPr id="41" name="文本框 40"/>
          <p:cNvSpPr txBox="1"/>
          <p:nvPr/>
        </p:nvSpPr>
        <p:spPr>
          <a:xfrm>
            <a:off x="6226670" y="714199"/>
            <a:ext cx="465455" cy="396240"/>
          </a:xfrm>
          <a:prstGeom prst="rect">
            <a:avLst/>
          </a:prstGeom>
          <a:noFill/>
        </p:spPr>
        <p:txBody>
          <a:bodyPr rtlCol="0" wrap="none">
            <a:spAutoFit/>
          </a:bodyPr>
          <a:lstStyle>
            <a:defPPr>
              <a:defRPr lang="zh-CN"/>
            </a:defPPr>
            <a:lvl1pPr>
              <a:defRPr sz="2000">
                <a:solidFill>
                  <a:schemeClr val="bg1"/>
                </a:solidFill>
                <a:latin charset="0" panose="020b0604020202020204" pitchFamily="34" typeface="Arial"/>
                <a:ea charset="-122" panose="020b0604020202020204" pitchFamily="34" typeface="Arial Unicode MS"/>
                <a:cs charset="0" panose="020b0604020202020204" pitchFamily="34" typeface="Arial"/>
              </a:defRPr>
            </a:lvl1pPr>
          </a:lstStyle>
          <a:p>
            <a:r>
              <a:rPr altLang="zh-CN" lang="en-US"/>
              <a:t>02</a:t>
            </a:r>
          </a:p>
        </p:txBody>
      </p:sp>
      <p:sp>
        <p:nvSpPr>
          <p:cNvPr id="42" name="矩形 41"/>
          <p:cNvSpPr/>
          <p:nvPr/>
        </p:nvSpPr>
        <p:spPr>
          <a:xfrm>
            <a:off x="8448378" y="2527098"/>
            <a:ext cx="2214880" cy="457200"/>
          </a:xfrm>
          <a:prstGeom prst="rect">
            <a:avLst/>
          </a:prstGeom>
        </p:spPr>
        <p:txBody>
          <a:bodyPr wrap="none">
            <a:spAutoFit/>
          </a:bodyPr>
          <a:lstStyle/>
          <a:p>
            <a:pPr algn="ctr">
              <a:lnSpc>
                <a:spcPct val="120000"/>
              </a:lnSpc>
            </a:pPr>
            <a:r>
              <a:rPr altLang="en-US" lang="zh-CN" sz="2000">
                <a:solidFill>
                  <a:schemeClr val="bg1"/>
                </a:solidFill>
                <a:latin charset="-122" pitchFamily="34" typeface="微软雅黑"/>
                <a:ea charset="-122" pitchFamily="34" typeface="微软雅黑"/>
              </a:rPr>
              <a:t>实施个人品牌塑造</a:t>
            </a:r>
          </a:p>
        </p:txBody>
      </p:sp>
      <p:sp>
        <p:nvSpPr>
          <p:cNvPr id="43" name="文本框 42"/>
          <p:cNvSpPr txBox="1"/>
          <p:nvPr/>
        </p:nvSpPr>
        <p:spPr>
          <a:xfrm>
            <a:off x="8041418" y="2578490"/>
            <a:ext cx="465455" cy="396240"/>
          </a:xfrm>
          <a:prstGeom prst="rect">
            <a:avLst/>
          </a:prstGeom>
          <a:noFill/>
        </p:spPr>
        <p:txBody>
          <a:bodyPr rtlCol="0" wrap="none">
            <a:spAutoFit/>
          </a:bodyPr>
          <a:lstStyle>
            <a:defPPr>
              <a:defRPr lang="zh-CN"/>
            </a:defPPr>
            <a:lvl1pPr>
              <a:defRPr sz="2000">
                <a:solidFill>
                  <a:schemeClr val="bg1"/>
                </a:solidFill>
                <a:latin charset="0" panose="020b0604020202020204" pitchFamily="34" typeface="Arial"/>
                <a:ea charset="-122" panose="020b0604020202020204" pitchFamily="34" typeface="Arial Unicode MS"/>
                <a:cs charset="0" panose="020b0604020202020204" pitchFamily="34" typeface="Arial"/>
              </a:defRPr>
            </a:lvl1pPr>
          </a:lstStyle>
          <a:p>
            <a:r>
              <a:rPr altLang="zh-CN" lang="en-US"/>
              <a:t>03</a:t>
            </a:r>
          </a:p>
        </p:txBody>
      </p:sp>
      <p:sp>
        <p:nvSpPr>
          <p:cNvPr id="44" name="文本框 43"/>
          <p:cNvSpPr txBox="1"/>
          <p:nvPr/>
        </p:nvSpPr>
        <p:spPr>
          <a:xfrm>
            <a:off x="7599501" y="4625885"/>
            <a:ext cx="465455" cy="396240"/>
          </a:xfrm>
          <a:prstGeom prst="rect">
            <a:avLst/>
          </a:prstGeom>
          <a:noFill/>
        </p:spPr>
        <p:txBody>
          <a:bodyPr rtlCol="0" wrap="none">
            <a:spAutoFit/>
          </a:bodyPr>
          <a:lstStyle>
            <a:defPPr>
              <a:defRPr lang="zh-CN"/>
            </a:defPPr>
            <a:lvl1pPr>
              <a:defRPr sz="2000">
                <a:solidFill>
                  <a:schemeClr val="bg1"/>
                </a:solidFill>
                <a:latin charset="0" panose="020b0604020202020204" pitchFamily="34" typeface="Arial"/>
                <a:ea charset="-122" panose="020b0604020202020204" pitchFamily="34" typeface="Arial Unicode MS"/>
                <a:cs charset="0" panose="020b0604020202020204" pitchFamily="34" typeface="Arial"/>
              </a:defRPr>
            </a:lvl1pPr>
          </a:lstStyle>
          <a:p>
            <a:r>
              <a:rPr altLang="zh-CN" lang="en-US"/>
              <a:t>04</a:t>
            </a:r>
          </a:p>
        </p:txBody>
      </p:sp>
      <p:sp>
        <p:nvSpPr>
          <p:cNvPr id="45" name="矩形 44"/>
          <p:cNvSpPr/>
          <p:nvPr/>
        </p:nvSpPr>
        <p:spPr>
          <a:xfrm>
            <a:off x="7957734" y="4587837"/>
            <a:ext cx="2214880" cy="457200"/>
          </a:xfrm>
          <a:prstGeom prst="rect">
            <a:avLst/>
          </a:prstGeom>
        </p:spPr>
        <p:txBody>
          <a:bodyPr wrap="none">
            <a:spAutoFit/>
          </a:bodyPr>
          <a:lstStyle/>
          <a:p>
            <a:pPr algn="ctr">
              <a:lnSpc>
                <a:spcPct val="120000"/>
              </a:lnSpc>
            </a:pPr>
            <a:r>
              <a:rPr altLang="en-US" lang="zh-CN" sz="2000">
                <a:solidFill>
                  <a:schemeClr val="bg1"/>
                </a:solidFill>
                <a:latin charset="-122" pitchFamily="34" typeface="微软雅黑"/>
                <a:ea charset="-122" pitchFamily="34" typeface="微软雅黑"/>
              </a:rPr>
              <a:t>传播个人品牌价值</a:t>
            </a:r>
          </a:p>
        </p:txBody>
      </p:sp>
      <p:sp>
        <p:nvSpPr>
          <p:cNvPr id="46" name="Freeform 52"/>
          <p:cNvSpPr>
            <a:spLocks noEditPoints="1"/>
          </p:cNvSpPr>
          <p:nvPr/>
        </p:nvSpPr>
        <p:spPr bwMode="auto">
          <a:xfrm>
            <a:off x="6511542" y="5250487"/>
            <a:ext cx="778125" cy="780143"/>
          </a:xfrm>
          <a:custGeom>
            <a:gdLst>
              <a:gd fmla="*/ 222 w 386" name="T0"/>
              <a:gd fmla="*/ 2 h 387" name="T1"/>
              <a:gd fmla="*/ 277 w 386" name="T2"/>
              <a:gd fmla="*/ 19 h 387" name="T3"/>
              <a:gd fmla="*/ 294 w 386" name="T4"/>
              <a:gd fmla="*/ 32 h 387" name="T5"/>
              <a:gd fmla="*/ 231 w 386" name="T6"/>
              <a:gd fmla="*/ 50 h 387" name="T7"/>
              <a:gd fmla="*/ 204 w 386" name="T8"/>
              <a:gd fmla="*/ 57 h 387" name="T9"/>
              <a:gd fmla="*/ 156 w 386" name="T10"/>
              <a:gd fmla="*/ 63 h 387" name="T11"/>
              <a:gd fmla="*/ 113 w 386" name="T12"/>
              <a:gd fmla="*/ 87 h 387" name="T13"/>
              <a:gd fmla="*/ 81 w 386" name="T14"/>
              <a:gd fmla="*/ 128 h 387" name="T15"/>
              <a:gd fmla="*/ 70 w 386" name="T16"/>
              <a:gd fmla="*/ 170 h 387" name="T17"/>
              <a:gd fmla="*/ 136 w 386" name="T18"/>
              <a:gd fmla="*/ 113 h 387" name="T19"/>
              <a:gd fmla="*/ 121 w 386" name="T20"/>
              <a:gd fmla="*/ 141 h 387" name="T21"/>
              <a:gd fmla="*/ 68 w 386" name="T22"/>
              <a:gd fmla="*/ 211 h 387" name="T23"/>
              <a:gd fmla="*/ 41 w 386" name="T24"/>
              <a:gd fmla="*/ 276 h 387" name="T25"/>
              <a:gd fmla="*/ 45 w 386" name="T26"/>
              <a:gd fmla="*/ 316 h 387" name="T27"/>
              <a:gd fmla="*/ 18 w 386" name="T28"/>
              <a:gd fmla="*/ 274 h 387" name="T29"/>
              <a:gd fmla="*/ 2 w 386" name="T30"/>
              <a:gd fmla="*/ 211 h 387" name="T31"/>
              <a:gd fmla="*/ 5 w 386" name="T32"/>
              <a:gd fmla="*/ 155 h 387" name="T33"/>
              <a:gd fmla="*/ 33 w 386" name="T34"/>
              <a:gd fmla="*/ 85 h 387" name="T35"/>
              <a:gd fmla="*/ 86 w 386" name="T36"/>
              <a:gd fmla="*/ 34 h 387" name="T37"/>
              <a:gd fmla="*/ 154 w 386" name="T38"/>
              <a:gd fmla="*/ 4 h 387" name="T39"/>
              <a:gd fmla="*/ 332 w 386" name="T40"/>
              <a:gd fmla="*/ 59 h 387" name="T41"/>
              <a:gd fmla="*/ 363 w 386" name="T42"/>
              <a:gd fmla="*/ 103 h 387" name="T43"/>
              <a:gd fmla="*/ 385 w 386" name="T44"/>
              <a:gd fmla="*/ 175 h 387" name="T45"/>
              <a:gd fmla="*/ 383 w 386" name="T46"/>
              <a:gd fmla="*/ 233 h 387" name="T47"/>
              <a:gd fmla="*/ 353 w 386" name="T48"/>
              <a:gd fmla="*/ 302 h 387" name="T49"/>
              <a:gd fmla="*/ 302 w 386" name="T50"/>
              <a:gd fmla="*/ 354 h 387" name="T51"/>
              <a:gd fmla="*/ 232 w 386" name="T52"/>
              <a:gd fmla="*/ 384 h 387" name="T53"/>
              <a:gd fmla="*/ 176 w 386" name="T54"/>
              <a:gd fmla="*/ 385 h 387" name="T55"/>
              <a:gd fmla="*/ 109 w 386" name="T56"/>
              <a:gd fmla="*/ 367 h 387" name="T57"/>
              <a:gd fmla="*/ 66 w 386" name="T58"/>
              <a:gd fmla="*/ 339 h 387" name="T59"/>
              <a:gd fmla="*/ 104 w 386" name="T60"/>
              <a:gd fmla="*/ 342 h 387" name="T61"/>
              <a:gd fmla="*/ 141 w 386" name="T62"/>
              <a:gd fmla="*/ 326 h 387" name="T63"/>
              <a:gd fmla="*/ 111 w 386" name="T64"/>
              <a:gd fmla="*/ 332 h 387" name="T65"/>
              <a:gd fmla="*/ 81 w 386" name="T66"/>
              <a:gd fmla="*/ 324 h 387" name="T67"/>
              <a:gd fmla="*/ 68 w 386" name="T68"/>
              <a:gd fmla="*/ 299 h 387" name="T69"/>
              <a:gd fmla="*/ 78 w 386" name="T70"/>
              <a:gd fmla="*/ 263 h 387" name="T71"/>
              <a:gd fmla="*/ 104 w 386" name="T72"/>
              <a:gd fmla="*/ 279 h 387" name="T73"/>
              <a:gd fmla="*/ 166 w 386" name="T74"/>
              <a:gd fmla="*/ 317 h 387" name="T75"/>
              <a:gd fmla="*/ 222 w 386" name="T76"/>
              <a:gd fmla="*/ 321 h 387" name="T77"/>
              <a:gd fmla="*/ 279 w 386" name="T78"/>
              <a:gd fmla="*/ 301 h 387" name="T79"/>
              <a:gd fmla="*/ 315 w 386" name="T80"/>
              <a:gd fmla="*/ 273 h 387" name="T81"/>
              <a:gd fmla="*/ 327 w 386" name="T82"/>
              <a:gd fmla="*/ 241 h 387" name="T83"/>
              <a:gd fmla="*/ 235 w 386" name="T84"/>
              <a:gd fmla="*/ 253 h 387" name="T85"/>
              <a:gd fmla="*/ 204 w 386" name="T86"/>
              <a:gd fmla="*/ 261 h 387" name="T87"/>
              <a:gd fmla="*/ 172 w 386" name="T88"/>
              <a:gd fmla="*/ 253 h 387" name="T89"/>
              <a:gd fmla="*/ 151 w 386" name="T90"/>
              <a:gd fmla="*/ 228 h 387" name="T91"/>
              <a:gd fmla="*/ 337 w 386" name="T92"/>
              <a:gd fmla="*/ 213 h 387" name="T93"/>
              <a:gd fmla="*/ 315 w 386" name="T94"/>
              <a:gd fmla="*/ 120 h 387" name="T95"/>
              <a:gd fmla="*/ 257 w 386" name="T96"/>
              <a:gd fmla="*/ 68 h 387" name="T97"/>
              <a:gd fmla="*/ 295 w 386" name="T98"/>
              <a:gd fmla="*/ 52 h 387" name="T99"/>
              <a:gd fmla="*/ 322 w 386" name="T100"/>
              <a:gd fmla="*/ 65 h 387" name="T101"/>
              <a:gd fmla="*/ 333 w 386" name="T102"/>
              <a:gd fmla="*/ 92 h 387" name="T103"/>
              <a:gd fmla="*/ 335 w 386" name="T104"/>
              <a:gd fmla="*/ 77 h 387" name="T105"/>
              <a:gd fmla="*/ 254 w 386" name="T106"/>
              <a:gd fmla="*/ 168 h 387" name="T107"/>
              <a:gd fmla="*/ 242 w 386" name="T108"/>
              <a:gd fmla="*/ 140 h 387" name="T109"/>
              <a:gd fmla="*/ 212 w 386" name="T110"/>
              <a:gd fmla="*/ 118 h 387" name="T111"/>
              <a:gd fmla="*/ 184 w 386" name="T112"/>
              <a:gd fmla="*/ 122 h 387" name="T113"/>
              <a:gd fmla="*/ 153 w 386" name="T114"/>
              <a:gd fmla="*/ 148 h 387" name="T115"/>
              <a:gd fmla="*/ 254 w 386" name="T116"/>
              <a:gd fmla="*/ 168 h 38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87" w="386">
                <a:moveTo>
                  <a:pt x="194" y="0"/>
                </a:moveTo>
                <a:lnTo>
                  <a:pt x="194" y="0"/>
                </a:lnTo>
                <a:lnTo>
                  <a:pt x="209" y="0"/>
                </a:lnTo>
                <a:lnTo>
                  <a:pt x="222" y="2"/>
                </a:lnTo>
                <a:lnTo>
                  <a:pt x="237" y="5"/>
                </a:lnTo>
                <a:lnTo>
                  <a:pt x="250" y="9"/>
                </a:lnTo>
                <a:lnTo>
                  <a:pt x="264" y="14"/>
                </a:lnTo>
                <a:lnTo>
                  <a:pt x="277" y="19"/>
                </a:lnTo>
                <a:lnTo>
                  <a:pt x="289" y="25"/>
                </a:lnTo>
                <a:lnTo>
                  <a:pt x="300" y="34"/>
                </a:lnTo>
                <a:lnTo>
                  <a:pt x="300" y="34"/>
                </a:lnTo>
                <a:lnTo>
                  <a:pt x="294" y="32"/>
                </a:lnTo>
                <a:lnTo>
                  <a:pt x="285" y="32"/>
                </a:lnTo>
                <a:lnTo>
                  <a:pt x="267" y="35"/>
                </a:lnTo>
                <a:lnTo>
                  <a:pt x="249" y="40"/>
                </a:lnTo>
                <a:lnTo>
                  <a:pt x="231" y="50"/>
                </a:lnTo>
                <a:lnTo>
                  <a:pt x="231" y="50"/>
                </a:lnTo>
                <a:lnTo>
                  <a:pt x="217" y="57"/>
                </a:lnTo>
                <a:lnTo>
                  <a:pt x="217" y="57"/>
                </a:lnTo>
                <a:lnTo>
                  <a:pt x="204" y="57"/>
                </a:lnTo>
                <a:lnTo>
                  <a:pt x="192" y="57"/>
                </a:lnTo>
                <a:lnTo>
                  <a:pt x="181" y="59"/>
                </a:lnTo>
                <a:lnTo>
                  <a:pt x="167" y="60"/>
                </a:lnTo>
                <a:lnTo>
                  <a:pt x="156" y="63"/>
                </a:lnTo>
                <a:lnTo>
                  <a:pt x="144" y="68"/>
                </a:lnTo>
                <a:lnTo>
                  <a:pt x="133" y="73"/>
                </a:lnTo>
                <a:lnTo>
                  <a:pt x="123" y="80"/>
                </a:lnTo>
                <a:lnTo>
                  <a:pt x="113" y="87"/>
                </a:lnTo>
                <a:lnTo>
                  <a:pt x="104" y="97"/>
                </a:lnTo>
                <a:lnTo>
                  <a:pt x="96" y="105"/>
                </a:lnTo>
                <a:lnTo>
                  <a:pt x="88" y="117"/>
                </a:lnTo>
                <a:lnTo>
                  <a:pt x="81" y="128"/>
                </a:lnTo>
                <a:lnTo>
                  <a:pt x="76" y="141"/>
                </a:lnTo>
                <a:lnTo>
                  <a:pt x="71" y="155"/>
                </a:lnTo>
                <a:lnTo>
                  <a:pt x="70" y="170"/>
                </a:lnTo>
                <a:lnTo>
                  <a:pt x="70" y="170"/>
                </a:lnTo>
                <a:lnTo>
                  <a:pt x="80" y="158"/>
                </a:lnTo>
                <a:lnTo>
                  <a:pt x="90" y="148"/>
                </a:lnTo>
                <a:lnTo>
                  <a:pt x="113" y="130"/>
                </a:lnTo>
                <a:lnTo>
                  <a:pt x="136" y="113"/>
                </a:lnTo>
                <a:lnTo>
                  <a:pt x="161" y="100"/>
                </a:lnTo>
                <a:lnTo>
                  <a:pt x="161" y="100"/>
                </a:lnTo>
                <a:lnTo>
                  <a:pt x="141" y="120"/>
                </a:lnTo>
                <a:lnTo>
                  <a:pt x="121" y="141"/>
                </a:lnTo>
                <a:lnTo>
                  <a:pt x="103" y="163"/>
                </a:lnTo>
                <a:lnTo>
                  <a:pt x="85" y="186"/>
                </a:lnTo>
                <a:lnTo>
                  <a:pt x="85" y="186"/>
                </a:lnTo>
                <a:lnTo>
                  <a:pt x="68" y="211"/>
                </a:lnTo>
                <a:lnTo>
                  <a:pt x="55" y="234"/>
                </a:lnTo>
                <a:lnTo>
                  <a:pt x="48" y="248"/>
                </a:lnTo>
                <a:lnTo>
                  <a:pt x="43" y="261"/>
                </a:lnTo>
                <a:lnTo>
                  <a:pt x="41" y="276"/>
                </a:lnTo>
                <a:lnTo>
                  <a:pt x="40" y="291"/>
                </a:lnTo>
                <a:lnTo>
                  <a:pt x="40" y="291"/>
                </a:lnTo>
                <a:lnTo>
                  <a:pt x="40" y="304"/>
                </a:lnTo>
                <a:lnTo>
                  <a:pt x="45" y="316"/>
                </a:lnTo>
                <a:lnTo>
                  <a:pt x="45" y="316"/>
                </a:lnTo>
                <a:lnTo>
                  <a:pt x="35" y="302"/>
                </a:lnTo>
                <a:lnTo>
                  <a:pt x="26" y="289"/>
                </a:lnTo>
                <a:lnTo>
                  <a:pt x="18" y="274"/>
                </a:lnTo>
                <a:lnTo>
                  <a:pt x="12" y="259"/>
                </a:lnTo>
                <a:lnTo>
                  <a:pt x="7" y="244"/>
                </a:lnTo>
                <a:lnTo>
                  <a:pt x="3" y="228"/>
                </a:lnTo>
                <a:lnTo>
                  <a:pt x="2" y="211"/>
                </a:lnTo>
                <a:lnTo>
                  <a:pt x="0" y="195"/>
                </a:lnTo>
                <a:lnTo>
                  <a:pt x="0" y="195"/>
                </a:lnTo>
                <a:lnTo>
                  <a:pt x="2" y="175"/>
                </a:lnTo>
                <a:lnTo>
                  <a:pt x="5" y="155"/>
                </a:lnTo>
                <a:lnTo>
                  <a:pt x="8" y="136"/>
                </a:lnTo>
                <a:lnTo>
                  <a:pt x="15" y="118"/>
                </a:lnTo>
                <a:lnTo>
                  <a:pt x="23" y="102"/>
                </a:lnTo>
                <a:lnTo>
                  <a:pt x="33" y="85"/>
                </a:lnTo>
                <a:lnTo>
                  <a:pt x="45" y="70"/>
                </a:lnTo>
                <a:lnTo>
                  <a:pt x="56" y="57"/>
                </a:lnTo>
                <a:lnTo>
                  <a:pt x="71" y="45"/>
                </a:lnTo>
                <a:lnTo>
                  <a:pt x="86" y="34"/>
                </a:lnTo>
                <a:lnTo>
                  <a:pt x="101" y="24"/>
                </a:lnTo>
                <a:lnTo>
                  <a:pt x="118" y="15"/>
                </a:lnTo>
                <a:lnTo>
                  <a:pt x="136" y="9"/>
                </a:lnTo>
                <a:lnTo>
                  <a:pt x="154" y="4"/>
                </a:lnTo>
                <a:lnTo>
                  <a:pt x="174" y="2"/>
                </a:lnTo>
                <a:lnTo>
                  <a:pt x="194" y="0"/>
                </a:lnTo>
                <a:lnTo>
                  <a:pt x="194" y="0"/>
                </a:lnTo>
                <a:close/>
                <a:moveTo>
                  <a:pt x="332" y="59"/>
                </a:moveTo>
                <a:lnTo>
                  <a:pt x="332" y="59"/>
                </a:lnTo>
                <a:lnTo>
                  <a:pt x="343" y="72"/>
                </a:lnTo>
                <a:lnTo>
                  <a:pt x="355" y="87"/>
                </a:lnTo>
                <a:lnTo>
                  <a:pt x="363" y="103"/>
                </a:lnTo>
                <a:lnTo>
                  <a:pt x="372" y="120"/>
                </a:lnTo>
                <a:lnTo>
                  <a:pt x="378" y="136"/>
                </a:lnTo>
                <a:lnTo>
                  <a:pt x="383" y="155"/>
                </a:lnTo>
                <a:lnTo>
                  <a:pt x="385" y="175"/>
                </a:lnTo>
                <a:lnTo>
                  <a:pt x="386" y="195"/>
                </a:lnTo>
                <a:lnTo>
                  <a:pt x="386" y="195"/>
                </a:lnTo>
                <a:lnTo>
                  <a:pt x="385" y="213"/>
                </a:lnTo>
                <a:lnTo>
                  <a:pt x="383" y="233"/>
                </a:lnTo>
                <a:lnTo>
                  <a:pt x="378" y="251"/>
                </a:lnTo>
                <a:lnTo>
                  <a:pt x="372" y="269"/>
                </a:lnTo>
                <a:lnTo>
                  <a:pt x="363" y="286"/>
                </a:lnTo>
                <a:lnTo>
                  <a:pt x="353" y="302"/>
                </a:lnTo>
                <a:lnTo>
                  <a:pt x="342" y="317"/>
                </a:lnTo>
                <a:lnTo>
                  <a:pt x="330" y="331"/>
                </a:lnTo>
                <a:lnTo>
                  <a:pt x="317" y="342"/>
                </a:lnTo>
                <a:lnTo>
                  <a:pt x="302" y="354"/>
                </a:lnTo>
                <a:lnTo>
                  <a:pt x="285" y="364"/>
                </a:lnTo>
                <a:lnTo>
                  <a:pt x="269" y="372"/>
                </a:lnTo>
                <a:lnTo>
                  <a:pt x="250" y="379"/>
                </a:lnTo>
                <a:lnTo>
                  <a:pt x="232" y="384"/>
                </a:lnTo>
                <a:lnTo>
                  <a:pt x="214" y="385"/>
                </a:lnTo>
                <a:lnTo>
                  <a:pt x="194" y="387"/>
                </a:lnTo>
                <a:lnTo>
                  <a:pt x="194" y="387"/>
                </a:lnTo>
                <a:lnTo>
                  <a:pt x="176" y="385"/>
                </a:lnTo>
                <a:lnTo>
                  <a:pt x="158" y="384"/>
                </a:lnTo>
                <a:lnTo>
                  <a:pt x="141" y="380"/>
                </a:lnTo>
                <a:lnTo>
                  <a:pt x="124" y="374"/>
                </a:lnTo>
                <a:lnTo>
                  <a:pt x="109" y="367"/>
                </a:lnTo>
                <a:lnTo>
                  <a:pt x="94" y="359"/>
                </a:lnTo>
                <a:lnTo>
                  <a:pt x="80" y="350"/>
                </a:lnTo>
                <a:lnTo>
                  <a:pt x="66" y="339"/>
                </a:lnTo>
                <a:lnTo>
                  <a:pt x="66" y="339"/>
                </a:lnTo>
                <a:lnTo>
                  <a:pt x="75" y="342"/>
                </a:lnTo>
                <a:lnTo>
                  <a:pt x="85" y="344"/>
                </a:lnTo>
                <a:lnTo>
                  <a:pt x="94" y="344"/>
                </a:lnTo>
                <a:lnTo>
                  <a:pt x="104" y="342"/>
                </a:lnTo>
                <a:lnTo>
                  <a:pt x="114" y="341"/>
                </a:lnTo>
                <a:lnTo>
                  <a:pt x="124" y="337"/>
                </a:lnTo>
                <a:lnTo>
                  <a:pt x="133" y="332"/>
                </a:lnTo>
                <a:lnTo>
                  <a:pt x="141" y="326"/>
                </a:lnTo>
                <a:lnTo>
                  <a:pt x="141" y="326"/>
                </a:lnTo>
                <a:lnTo>
                  <a:pt x="131" y="329"/>
                </a:lnTo>
                <a:lnTo>
                  <a:pt x="121" y="331"/>
                </a:lnTo>
                <a:lnTo>
                  <a:pt x="111" y="332"/>
                </a:lnTo>
                <a:lnTo>
                  <a:pt x="103" y="332"/>
                </a:lnTo>
                <a:lnTo>
                  <a:pt x="94" y="331"/>
                </a:lnTo>
                <a:lnTo>
                  <a:pt x="88" y="327"/>
                </a:lnTo>
                <a:lnTo>
                  <a:pt x="81" y="324"/>
                </a:lnTo>
                <a:lnTo>
                  <a:pt x="76" y="319"/>
                </a:lnTo>
                <a:lnTo>
                  <a:pt x="73" y="314"/>
                </a:lnTo>
                <a:lnTo>
                  <a:pt x="70" y="307"/>
                </a:lnTo>
                <a:lnTo>
                  <a:pt x="68" y="299"/>
                </a:lnTo>
                <a:lnTo>
                  <a:pt x="68" y="292"/>
                </a:lnTo>
                <a:lnTo>
                  <a:pt x="70" y="282"/>
                </a:lnTo>
                <a:lnTo>
                  <a:pt x="73" y="273"/>
                </a:lnTo>
                <a:lnTo>
                  <a:pt x="78" y="263"/>
                </a:lnTo>
                <a:lnTo>
                  <a:pt x="85" y="251"/>
                </a:lnTo>
                <a:lnTo>
                  <a:pt x="85" y="251"/>
                </a:lnTo>
                <a:lnTo>
                  <a:pt x="94" y="266"/>
                </a:lnTo>
                <a:lnTo>
                  <a:pt x="104" y="279"/>
                </a:lnTo>
                <a:lnTo>
                  <a:pt x="118" y="291"/>
                </a:lnTo>
                <a:lnTo>
                  <a:pt x="133" y="302"/>
                </a:lnTo>
                <a:lnTo>
                  <a:pt x="149" y="311"/>
                </a:lnTo>
                <a:lnTo>
                  <a:pt x="166" y="317"/>
                </a:lnTo>
                <a:lnTo>
                  <a:pt x="186" y="321"/>
                </a:lnTo>
                <a:lnTo>
                  <a:pt x="206" y="322"/>
                </a:lnTo>
                <a:lnTo>
                  <a:pt x="206" y="322"/>
                </a:lnTo>
                <a:lnTo>
                  <a:pt x="222" y="321"/>
                </a:lnTo>
                <a:lnTo>
                  <a:pt x="237" y="317"/>
                </a:lnTo>
                <a:lnTo>
                  <a:pt x="252" y="314"/>
                </a:lnTo>
                <a:lnTo>
                  <a:pt x="265" y="309"/>
                </a:lnTo>
                <a:lnTo>
                  <a:pt x="279" y="301"/>
                </a:lnTo>
                <a:lnTo>
                  <a:pt x="292" y="292"/>
                </a:lnTo>
                <a:lnTo>
                  <a:pt x="304" y="284"/>
                </a:lnTo>
                <a:lnTo>
                  <a:pt x="315" y="273"/>
                </a:lnTo>
                <a:lnTo>
                  <a:pt x="315" y="273"/>
                </a:lnTo>
                <a:lnTo>
                  <a:pt x="320" y="266"/>
                </a:lnTo>
                <a:lnTo>
                  <a:pt x="325" y="258"/>
                </a:lnTo>
                <a:lnTo>
                  <a:pt x="333" y="241"/>
                </a:lnTo>
                <a:lnTo>
                  <a:pt x="327" y="241"/>
                </a:lnTo>
                <a:lnTo>
                  <a:pt x="249" y="241"/>
                </a:lnTo>
                <a:lnTo>
                  <a:pt x="249" y="241"/>
                </a:lnTo>
                <a:lnTo>
                  <a:pt x="244" y="248"/>
                </a:lnTo>
                <a:lnTo>
                  <a:pt x="235" y="253"/>
                </a:lnTo>
                <a:lnTo>
                  <a:pt x="229" y="256"/>
                </a:lnTo>
                <a:lnTo>
                  <a:pt x="221" y="259"/>
                </a:lnTo>
                <a:lnTo>
                  <a:pt x="212" y="261"/>
                </a:lnTo>
                <a:lnTo>
                  <a:pt x="204" y="261"/>
                </a:lnTo>
                <a:lnTo>
                  <a:pt x="196" y="261"/>
                </a:lnTo>
                <a:lnTo>
                  <a:pt x="187" y="259"/>
                </a:lnTo>
                <a:lnTo>
                  <a:pt x="181" y="256"/>
                </a:lnTo>
                <a:lnTo>
                  <a:pt x="172" y="253"/>
                </a:lnTo>
                <a:lnTo>
                  <a:pt x="166" y="248"/>
                </a:lnTo>
                <a:lnTo>
                  <a:pt x="161" y="241"/>
                </a:lnTo>
                <a:lnTo>
                  <a:pt x="154" y="236"/>
                </a:lnTo>
                <a:lnTo>
                  <a:pt x="151" y="228"/>
                </a:lnTo>
                <a:lnTo>
                  <a:pt x="148" y="221"/>
                </a:lnTo>
                <a:lnTo>
                  <a:pt x="146" y="213"/>
                </a:lnTo>
                <a:lnTo>
                  <a:pt x="337" y="213"/>
                </a:lnTo>
                <a:lnTo>
                  <a:pt x="337" y="213"/>
                </a:lnTo>
                <a:lnTo>
                  <a:pt x="335" y="185"/>
                </a:lnTo>
                <a:lnTo>
                  <a:pt x="332" y="161"/>
                </a:lnTo>
                <a:lnTo>
                  <a:pt x="325" y="140"/>
                </a:lnTo>
                <a:lnTo>
                  <a:pt x="315" y="120"/>
                </a:lnTo>
                <a:lnTo>
                  <a:pt x="304" y="103"/>
                </a:lnTo>
                <a:lnTo>
                  <a:pt x="289" y="88"/>
                </a:lnTo>
                <a:lnTo>
                  <a:pt x="274" y="78"/>
                </a:lnTo>
                <a:lnTo>
                  <a:pt x="257" y="68"/>
                </a:lnTo>
                <a:lnTo>
                  <a:pt x="257" y="68"/>
                </a:lnTo>
                <a:lnTo>
                  <a:pt x="270" y="60"/>
                </a:lnTo>
                <a:lnTo>
                  <a:pt x="282" y="54"/>
                </a:lnTo>
                <a:lnTo>
                  <a:pt x="295" y="52"/>
                </a:lnTo>
                <a:lnTo>
                  <a:pt x="307" y="55"/>
                </a:lnTo>
                <a:lnTo>
                  <a:pt x="312" y="57"/>
                </a:lnTo>
                <a:lnTo>
                  <a:pt x="317" y="62"/>
                </a:lnTo>
                <a:lnTo>
                  <a:pt x="322" y="65"/>
                </a:lnTo>
                <a:lnTo>
                  <a:pt x="325" y="70"/>
                </a:lnTo>
                <a:lnTo>
                  <a:pt x="328" y="77"/>
                </a:lnTo>
                <a:lnTo>
                  <a:pt x="332" y="85"/>
                </a:lnTo>
                <a:lnTo>
                  <a:pt x="333" y="92"/>
                </a:lnTo>
                <a:lnTo>
                  <a:pt x="333" y="102"/>
                </a:lnTo>
                <a:lnTo>
                  <a:pt x="333" y="102"/>
                </a:lnTo>
                <a:lnTo>
                  <a:pt x="335" y="88"/>
                </a:lnTo>
                <a:lnTo>
                  <a:pt x="335" y="77"/>
                </a:lnTo>
                <a:lnTo>
                  <a:pt x="333" y="67"/>
                </a:lnTo>
                <a:lnTo>
                  <a:pt x="332" y="59"/>
                </a:lnTo>
                <a:lnTo>
                  <a:pt x="332" y="59"/>
                </a:lnTo>
                <a:close/>
                <a:moveTo>
                  <a:pt x="254" y="168"/>
                </a:moveTo>
                <a:lnTo>
                  <a:pt x="254" y="168"/>
                </a:lnTo>
                <a:lnTo>
                  <a:pt x="252" y="158"/>
                </a:lnTo>
                <a:lnTo>
                  <a:pt x="249" y="148"/>
                </a:lnTo>
                <a:lnTo>
                  <a:pt x="242" y="140"/>
                </a:lnTo>
                <a:lnTo>
                  <a:pt x="235" y="133"/>
                </a:lnTo>
                <a:lnTo>
                  <a:pt x="229" y="127"/>
                </a:lnTo>
                <a:lnTo>
                  <a:pt x="221" y="122"/>
                </a:lnTo>
                <a:lnTo>
                  <a:pt x="212" y="118"/>
                </a:lnTo>
                <a:lnTo>
                  <a:pt x="202" y="118"/>
                </a:lnTo>
                <a:lnTo>
                  <a:pt x="202" y="118"/>
                </a:lnTo>
                <a:lnTo>
                  <a:pt x="194" y="118"/>
                </a:lnTo>
                <a:lnTo>
                  <a:pt x="184" y="122"/>
                </a:lnTo>
                <a:lnTo>
                  <a:pt x="174" y="127"/>
                </a:lnTo>
                <a:lnTo>
                  <a:pt x="166" y="133"/>
                </a:lnTo>
                <a:lnTo>
                  <a:pt x="159" y="140"/>
                </a:lnTo>
                <a:lnTo>
                  <a:pt x="153" y="148"/>
                </a:lnTo>
                <a:lnTo>
                  <a:pt x="149" y="158"/>
                </a:lnTo>
                <a:lnTo>
                  <a:pt x="146" y="168"/>
                </a:lnTo>
                <a:lnTo>
                  <a:pt x="254" y="168"/>
                </a:lnTo>
                <a:lnTo>
                  <a:pt x="254" y="168"/>
                </a:lnTo>
                <a:close/>
              </a:path>
            </a:pathLst>
          </a:custGeom>
          <a:solidFill>
            <a:srgbClr val="EFF0F0"/>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50" name="组合 49"/>
          <p:cNvGrpSpPr/>
          <p:nvPr/>
        </p:nvGrpSpPr>
        <p:grpSpPr>
          <a:xfrm>
            <a:off x="5875029" y="1493523"/>
            <a:ext cx="422584" cy="491238"/>
            <a:chOff x="3801753" y="1005059"/>
            <a:chExt cx="566738" cy="658812"/>
          </a:xfrm>
        </p:grpSpPr>
        <p:sp>
          <p:nvSpPr>
            <p:cNvPr id="48" name="Freeform 13"/>
            <p:cNvSpPr/>
            <p:nvPr/>
          </p:nvSpPr>
          <p:spPr bwMode="auto">
            <a:xfrm>
              <a:off x="3931928" y="1082846"/>
              <a:ext cx="436563" cy="581025"/>
            </a:xfrm>
            <a:custGeom>
              <a:gdLst>
                <a:gd fmla="*/ 104 w 154" name="T0"/>
                <a:gd fmla="*/ 85 h 205" name="T1"/>
                <a:gd fmla="*/ 124 w 154" name="T2"/>
                <a:gd fmla="*/ 47 h 205" name="T3"/>
                <a:gd fmla="*/ 77 w 154" name="T4"/>
                <a:gd fmla="*/ 0 h 205" name="T5"/>
                <a:gd fmla="*/ 30 w 154" name="T6"/>
                <a:gd fmla="*/ 47 h 205" name="T7"/>
                <a:gd fmla="*/ 50 w 154" name="T8"/>
                <a:gd fmla="*/ 85 h 205" name="T9"/>
                <a:gd fmla="*/ 0 w 154" name="T10"/>
                <a:gd fmla="*/ 157 h 205" name="T11"/>
                <a:gd fmla="*/ 6 w 154" name="T12"/>
                <a:gd fmla="*/ 186 h 205" name="T13"/>
                <a:gd fmla="*/ 77 w 154" name="T14"/>
                <a:gd fmla="*/ 205 h 205" name="T15"/>
                <a:gd fmla="*/ 148 w 154" name="T16"/>
                <a:gd fmla="*/ 186 h 205" name="T17"/>
                <a:gd fmla="*/ 154 w 154" name="T18"/>
                <a:gd fmla="*/ 157 h 205" name="T19"/>
                <a:gd fmla="*/ 104 w 154" name="T20"/>
                <a:gd fmla="*/ 85 h 2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5" w="154">
                  <a:moveTo>
                    <a:pt x="104" y="85"/>
                  </a:moveTo>
                  <a:cubicBezTo>
                    <a:pt x="116" y="77"/>
                    <a:pt x="124" y="63"/>
                    <a:pt x="124" y="47"/>
                  </a:cubicBezTo>
                  <a:cubicBezTo>
                    <a:pt x="124" y="21"/>
                    <a:pt x="103" y="0"/>
                    <a:pt x="77" y="0"/>
                  </a:cubicBezTo>
                  <a:cubicBezTo>
                    <a:pt x="51" y="0"/>
                    <a:pt x="30" y="21"/>
                    <a:pt x="30" y="47"/>
                  </a:cubicBezTo>
                  <a:cubicBezTo>
                    <a:pt x="30" y="63"/>
                    <a:pt x="38" y="77"/>
                    <a:pt x="50" y="85"/>
                  </a:cubicBezTo>
                  <a:cubicBezTo>
                    <a:pt x="21" y="96"/>
                    <a:pt x="0" y="124"/>
                    <a:pt x="0" y="157"/>
                  </a:cubicBezTo>
                  <a:cubicBezTo>
                    <a:pt x="0" y="167"/>
                    <a:pt x="2" y="177"/>
                    <a:pt x="6" y="186"/>
                  </a:cubicBezTo>
                  <a:cubicBezTo>
                    <a:pt x="27" y="198"/>
                    <a:pt x="51" y="205"/>
                    <a:pt x="77" y="205"/>
                  </a:cubicBezTo>
                  <a:cubicBezTo>
                    <a:pt x="103" y="205"/>
                    <a:pt x="127" y="198"/>
                    <a:pt x="148" y="186"/>
                  </a:cubicBezTo>
                  <a:cubicBezTo>
                    <a:pt x="152" y="177"/>
                    <a:pt x="154" y="167"/>
                    <a:pt x="154" y="157"/>
                  </a:cubicBezTo>
                  <a:cubicBezTo>
                    <a:pt x="154" y="124"/>
                    <a:pt x="133" y="96"/>
                    <a:pt x="104" y="85"/>
                  </a:cubicBezTo>
                  <a:close/>
                </a:path>
              </a:pathLst>
            </a:custGeom>
            <a:solidFill>
              <a:srgbClr val="EFF0F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4"/>
            <p:cNvSpPr/>
            <p:nvPr/>
          </p:nvSpPr>
          <p:spPr bwMode="auto">
            <a:xfrm>
              <a:off x="3801753" y="1005059"/>
              <a:ext cx="303213" cy="519113"/>
            </a:xfrm>
            <a:custGeom>
              <a:gdLst>
                <a:gd fmla="*/ 53 w 107" name="T0"/>
                <a:gd fmla="*/ 135 h 183" name="T1"/>
                <a:gd fmla="*/ 81 w 107" name="T2"/>
                <a:gd fmla="*/ 110 h 183" name="T3"/>
                <a:gd fmla="*/ 68 w 107" name="T4"/>
                <a:gd fmla="*/ 74 h 183" name="T5"/>
                <a:gd fmla="*/ 107 w 107" name="T6"/>
                <a:gd fmla="*/ 21 h 183" name="T7"/>
                <a:gd fmla="*/ 70 w 107" name="T8"/>
                <a:gd fmla="*/ 0 h 183" name="T9"/>
                <a:gd fmla="*/ 28 w 107" name="T10"/>
                <a:gd fmla="*/ 43 h 183" name="T11"/>
                <a:gd fmla="*/ 46 w 107" name="T12"/>
                <a:gd fmla="*/ 78 h 183" name="T13"/>
                <a:gd fmla="*/ 0 w 107" name="T14"/>
                <a:gd fmla="*/ 143 h 183" name="T15"/>
                <a:gd fmla="*/ 6 w 107" name="T16"/>
                <a:gd fmla="*/ 169 h 183" name="T17"/>
                <a:gd fmla="*/ 38 w 107" name="T18"/>
                <a:gd fmla="*/ 183 h 183" name="T19"/>
                <a:gd fmla="*/ 53 w 107" name="T20"/>
                <a:gd fmla="*/ 135 h 1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3" w="107">
                  <a:moveTo>
                    <a:pt x="53" y="135"/>
                  </a:moveTo>
                  <a:cubicBezTo>
                    <a:pt x="61" y="124"/>
                    <a:pt x="70" y="116"/>
                    <a:pt x="81" y="110"/>
                  </a:cubicBezTo>
                  <a:cubicBezTo>
                    <a:pt x="73" y="100"/>
                    <a:pt x="68" y="87"/>
                    <a:pt x="68" y="74"/>
                  </a:cubicBezTo>
                  <a:cubicBezTo>
                    <a:pt x="68" y="49"/>
                    <a:pt x="84" y="28"/>
                    <a:pt x="107" y="21"/>
                  </a:cubicBezTo>
                  <a:cubicBezTo>
                    <a:pt x="100" y="8"/>
                    <a:pt x="86" y="0"/>
                    <a:pt x="70" y="0"/>
                  </a:cubicBezTo>
                  <a:cubicBezTo>
                    <a:pt x="47" y="0"/>
                    <a:pt x="28" y="19"/>
                    <a:pt x="28" y="43"/>
                  </a:cubicBezTo>
                  <a:cubicBezTo>
                    <a:pt x="28" y="57"/>
                    <a:pt x="35" y="70"/>
                    <a:pt x="46" y="78"/>
                  </a:cubicBezTo>
                  <a:cubicBezTo>
                    <a:pt x="19" y="87"/>
                    <a:pt x="0" y="113"/>
                    <a:pt x="0" y="143"/>
                  </a:cubicBezTo>
                  <a:cubicBezTo>
                    <a:pt x="0" y="152"/>
                    <a:pt x="2" y="161"/>
                    <a:pt x="6" y="169"/>
                  </a:cubicBezTo>
                  <a:cubicBezTo>
                    <a:pt x="16" y="175"/>
                    <a:pt x="26" y="180"/>
                    <a:pt x="38" y="183"/>
                  </a:cubicBezTo>
                  <a:cubicBezTo>
                    <a:pt x="38" y="165"/>
                    <a:pt x="43" y="149"/>
                    <a:pt x="53" y="135"/>
                  </a:cubicBezTo>
                  <a:close/>
                </a:path>
              </a:pathLst>
            </a:custGeom>
            <a:solidFill>
              <a:srgbClr val="EFF0F0"/>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52" name="Freeform 274"/>
          <p:cNvSpPr>
            <a:spLocks noEditPoints="1"/>
          </p:cNvSpPr>
          <p:nvPr/>
        </p:nvSpPr>
        <p:spPr bwMode="auto">
          <a:xfrm>
            <a:off x="6914741" y="2567139"/>
            <a:ext cx="480244" cy="785851"/>
          </a:xfrm>
          <a:custGeom>
            <a:gdLst>
              <a:gd fmla="*/ 123 w 123" name="T0"/>
              <a:gd fmla="*/ 62 h 200" name="T1"/>
              <a:gd fmla="*/ 62 w 123" name="T2"/>
              <a:gd fmla="*/ 0 h 200" name="T3"/>
              <a:gd fmla="*/ 0 w 123" name="T4"/>
              <a:gd fmla="*/ 62 h 200" name="T5"/>
              <a:gd fmla="*/ 8 w 123" name="T6"/>
              <a:gd fmla="*/ 92 h 200" name="T7"/>
              <a:gd fmla="*/ 8 w 123" name="T8"/>
              <a:gd fmla="*/ 92 h 200" name="T9"/>
              <a:gd fmla="*/ 62 w 123" name="T10"/>
              <a:gd fmla="*/ 200 h 200" name="T11"/>
              <a:gd fmla="*/ 115 w 123" name="T12"/>
              <a:gd fmla="*/ 92 h 200" name="T13"/>
              <a:gd fmla="*/ 115 w 123" name="T14"/>
              <a:gd fmla="*/ 92 h 200" name="T15"/>
              <a:gd fmla="*/ 123 w 123" name="T16"/>
              <a:gd fmla="*/ 62 h 200" name="T17"/>
              <a:gd fmla="*/ 62 w 123" name="T18"/>
              <a:gd fmla="*/ 80 h 200" name="T19"/>
              <a:gd fmla="*/ 36 w 123" name="T20"/>
              <a:gd fmla="*/ 54 h 200" name="T21"/>
              <a:gd fmla="*/ 62 w 123" name="T22"/>
              <a:gd fmla="*/ 28 h 200" name="T23"/>
              <a:gd fmla="*/ 87 w 123" name="T24"/>
              <a:gd fmla="*/ 54 h 200" name="T25"/>
              <a:gd fmla="*/ 62 w 123" name="T26"/>
              <a:gd fmla="*/ 80 h 2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0" w="123">
                <a:moveTo>
                  <a:pt x="123" y="62"/>
                </a:moveTo>
                <a:cubicBezTo>
                  <a:pt x="123" y="28"/>
                  <a:pt x="96" y="0"/>
                  <a:pt x="62" y="0"/>
                </a:cubicBezTo>
                <a:cubicBezTo>
                  <a:pt x="28" y="0"/>
                  <a:pt x="0" y="28"/>
                  <a:pt x="0" y="62"/>
                </a:cubicBezTo>
                <a:cubicBezTo>
                  <a:pt x="0" y="73"/>
                  <a:pt x="3" y="83"/>
                  <a:pt x="8" y="92"/>
                </a:cubicBezTo>
                <a:cubicBezTo>
                  <a:pt x="8" y="92"/>
                  <a:pt x="8" y="92"/>
                  <a:pt x="8" y="92"/>
                </a:cubicBezTo>
                <a:cubicBezTo>
                  <a:pt x="62" y="200"/>
                  <a:pt x="62" y="200"/>
                  <a:pt x="62" y="200"/>
                </a:cubicBezTo>
                <a:cubicBezTo>
                  <a:pt x="115" y="92"/>
                  <a:pt x="115" y="92"/>
                  <a:pt x="115" y="92"/>
                </a:cubicBezTo>
                <a:cubicBezTo>
                  <a:pt x="115" y="92"/>
                  <a:pt x="115" y="92"/>
                  <a:pt x="115" y="92"/>
                </a:cubicBezTo>
                <a:cubicBezTo>
                  <a:pt x="120" y="83"/>
                  <a:pt x="123" y="73"/>
                  <a:pt x="123" y="62"/>
                </a:cubicBezTo>
                <a:close/>
                <a:moveTo>
                  <a:pt x="62" y="80"/>
                </a:moveTo>
                <a:cubicBezTo>
                  <a:pt x="47" y="80"/>
                  <a:pt x="36" y="68"/>
                  <a:pt x="36" y="54"/>
                </a:cubicBezTo>
                <a:cubicBezTo>
                  <a:pt x="36" y="40"/>
                  <a:pt x="47" y="28"/>
                  <a:pt x="62" y="28"/>
                </a:cubicBezTo>
                <a:cubicBezTo>
                  <a:pt x="76" y="28"/>
                  <a:pt x="87" y="40"/>
                  <a:pt x="87" y="54"/>
                </a:cubicBezTo>
                <a:cubicBezTo>
                  <a:pt x="87" y="68"/>
                  <a:pt x="76" y="80"/>
                  <a:pt x="62" y="80"/>
                </a:cubicBezTo>
                <a:close/>
              </a:path>
            </a:pathLst>
          </a:custGeom>
          <a:solidFill>
            <a:srgbClr val="EFF0F0"/>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64951827"/>
      </p:ext>
    </p:extLst>
  </p:cSld>
  <p:clrMapOvr>
    <a:masterClrMapping/>
  </p:clrMapOvr>
  <p:transition>
    <p:pull/>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46742" y="757248"/>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noProof="0"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noProof="0" sz="2400">
                <a:solidFill>
                  <a:schemeClr val="bg1"/>
                </a:solidFill>
                <a:latin charset="-122" pitchFamily="34" typeface="微软雅黑"/>
                <a:ea charset="-122" pitchFamily="34" typeface="微软雅黑"/>
              </a:rPr>
              <a:t>TRANSITION PAGE </a:t>
            </a:r>
          </a:p>
        </p:txBody>
      </p:sp>
      <p:sp>
        <p:nvSpPr>
          <p:cNvPr id="38" name="Freeform 69"/>
          <p:cNvSpPr/>
          <p:nvPr/>
        </p:nvSpPr>
        <p:spPr bwMode="auto">
          <a:xfrm>
            <a:off x="1491973" y="2579937"/>
            <a:ext cx="1790700" cy="1789113"/>
          </a:xfrm>
          <a:custGeom>
            <a:gdLst>
              <a:gd fmla="*/ 781 w 793" name="T0"/>
              <a:gd fmla="*/ 296 h 793" name="T1"/>
              <a:gd fmla="*/ 715 w 793" name="T2"/>
              <a:gd fmla="*/ 271 h 793" name="T3"/>
              <a:gd fmla="*/ 708 w 793" name="T4"/>
              <a:gd fmla="*/ 155 h 793" name="T5"/>
              <a:gd fmla="*/ 645 w 793" name="T6"/>
              <a:gd fmla="*/ 162 h 793" name="T7"/>
              <a:gd fmla="*/ 595 w 793" name="T8"/>
              <a:gd fmla="*/ 55 h 793" name="T9"/>
              <a:gd fmla="*/ 534 w 793" name="T10"/>
              <a:gd fmla="*/ 83 h 793" name="T11"/>
              <a:gd fmla="*/ 446 w 793" name="T12"/>
              <a:gd fmla="*/ 4 h 793" name="T13"/>
              <a:gd fmla="*/ 407 w 793" name="T14"/>
              <a:gd fmla="*/ 53 h 793" name="T15"/>
              <a:gd fmla="*/ 296 w 793" name="T16"/>
              <a:gd fmla="*/ 12 h 793" name="T17"/>
              <a:gd fmla="*/ 272 w 793" name="T18"/>
              <a:gd fmla="*/ 76 h 793" name="T19"/>
              <a:gd fmla="*/ 155 w 793" name="T20"/>
              <a:gd fmla="*/ 83 h 793" name="T21"/>
              <a:gd fmla="*/ 162 w 793" name="T22"/>
              <a:gd fmla="*/ 146 h 793" name="T23"/>
              <a:gd fmla="*/ 56 w 793" name="T24"/>
              <a:gd fmla="*/ 195 h 793" name="T25"/>
              <a:gd fmla="*/ 83 w 793" name="T26"/>
              <a:gd fmla="*/ 257 h 793" name="T27"/>
              <a:gd fmla="*/ 5 w 793" name="T28"/>
              <a:gd fmla="*/ 344 h 793" name="T29"/>
              <a:gd fmla="*/ 53 w 793" name="T30"/>
              <a:gd fmla="*/ 384 h 793" name="T31"/>
              <a:gd fmla="*/ 12 w 793" name="T32"/>
              <a:gd fmla="*/ 494 h 793" name="T33"/>
              <a:gd fmla="*/ 76 w 793" name="T34"/>
              <a:gd fmla="*/ 519 h 793" name="T35"/>
              <a:gd fmla="*/ 83 w 793" name="T36"/>
              <a:gd fmla="*/ 635 h 793" name="T37"/>
              <a:gd fmla="*/ 145 w 793" name="T38"/>
              <a:gd fmla="*/ 630 h 793" name="T39"/>
              <a:gd fmla="*/ 195 w 793" name="T40"/>
              <a:gd fmla="*/ 735 h 793" name="T41"/>
              <a:gd fmla="*/ 257 w 793" name="T42"/>
              <a:gd fmla="*/ 709 h 793" name="T43"/>
              <a:gd fmla="*/ 344 w 793" name="T44"/>
              <a:gd fmla="*/ 786 h 793" name="T45"/>
              <a:gd fmla="*/ 385 w 793" name="T46"/>
              <a:gd fmla="*/ 740 h 793" name="T47"/>
              <a:gd fmla="*/ 495 w 793" name="T48"/>
              <a:gd fmla="*/ 781 h 793" name="T49"/>
              <a:gd fmla="*/ 520 w 793" name="T50"/>
              <a:gd fmla="*/ 716 h 793" name="T51"/>
              <a:gd fmla="*/ 636 w 793" name="T52"/>
              <a:gd fmla="*/ 708 h 793" name="T53"/>
              <a:gd fmla="*/ 630 w 793" name="T54"/>
              <a:gd fmla="*/ 645 h 793" name="T55"/>
              <a:gd fmla="*/ 735 w 793" name="T56"/>
              <a:gd fmla="*/ 595 h 793" name="T57"/>
              <a:gd fmla="*/ 709 w 793" name="T58"/>
              <a:gd fmla="*/ 533 h 793" name="T59"/>
              <a:gd fmla="*/ 786 w 793" name="T60"/>
              <a:gd fmla="*/ 446 h 793" name="T61"/>
              <a:gd fmla="*/ 739 w 793" name="T62"/>
              <a:gd fmla="*/ 406 h 79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93" w="793">
                <a:moveTo>
                  <a:pt x="793" y="381"/>
                </a:moveTo>
                <a:cubicBezTo>
                  <a:pt x="781" y="296"/>
                  <a:pt x="781" y="296"/>
                  <a:pt x="781" y="296"/>
                </a:cubicBezTo>
                <a:cubicBezTo>
                  <a:pt x="721" y="287"/>
                  <a:pt x="721" y="287"/>
                  <a:pt x="721" y="287"/>
                </a:cubicBezTo>
                <a:cubicBezTo>
                  <a:pt x="720" y="281"/>
                  <a:pt x="717" y="276"/>
                  <a:pt x="715" y="271"/>
                </a:cubicBezTo>
                <a:cubicBezTo>
                  <a:pt x="753" y="228"/>
                  <a:pt x="753" y="228"/>
                  <a:pt x="753" y="228"/>
                </a:cubicBezTo>
                <a:cubicBezTo>
                  <a:pt x="708" y="155"/>
                  <a:pt x="708" y="155"/>
                  <a:pt x="708" y="155"/>
                </a:cubicBezTo>
                <a:cubicBezTo>
                  <a:pt x="651" y="168"/>
                  <a:pt x="651" y="168"/>
                  <a:pt x="651" y="168"/>
                </a:cubicBezTo>
                <a:cubicBezTo>
                  <a:pt x="649" y="166"/>
                  <a:pt x="647" y="164"/>
                  <a:pt x="645" y="162"/>
                </a:cubicBezTo>
                <a:cubicBezTo>
                  <a:pt x="664" y="107"/>
                  <a:pt x="664" y="107"/>
                  <a:pt x="664" y="107"/>
                </a:cubicBezTo>
                <a:cubicBezTo>
                  <a:pt x="595" y="55"/>
                  <a:pt x="595" y="55"/>
                  <a:pt x="595" y="55"/>
                </a:cubicBezTo>
                <a:cubicBezTo>
                  <a:pt x="548" y="89"/>
                  <a:pt x="548" y="89"/>
                  <a:pt x="548" y="89"/>
                </a:cubicBezTo>
                <a:cubicBezTo>
                  <a:pt x="543" y="87"/>
                  <a:pt x="538" y="85"/>
                  <a:pt x="534" y="83"/>
                </a:cubicBezTo>
                <a:cubicBezTo>
                  <a:pt x="530" y="25"/>
                  <a:pt x="530" y="25"/>
                  <a:pt x="530" y="25"/>
                </a:cubicBezTo>
                <a:cubicBezTo>
                  <a:pt x="446" y="4"/>
                  <a:pt x="446" y="4"/>
                  <a:pt x="446" y="4"/>
                </a:cubicBezTo>
                <a:cubicBezTo>
                  <a:pt x="416" y="54"/>
                  <a:pt x="416" y="54"/>
                  <a:pt x="416" y="54"/>
                </a:cubicBezTo>
                <a:cubicBezTo>
                  <a:pt x="413" y="54"/>
                  <a:pt x="410" y="53"/>
                  <a:pt x="407" y="53"/>
                </a:cubicBezTo>
                <a:cubicBezTo>
                  <a:pt x="381" y="0"/>
                  <a:pt x="381" y="0"/>
                  <a:pt x="381" y="0"/>
                </a:cubicBezTo>
                <a:cubicBezTo>
                  <a:pt x="296" y="12"/>
                  <a:pt x="296" y="12"/>
                  <a:pt x="296" y="12"/>
                </a:cubicBezTo>
                <a:cubicBezTo>
                  <a:pt x="287" y="71"/>
                  <a:pt x="287" y="71"/>
                  <a:pt x="287" y="71"/>
                </a:cubicBezTo>
                <a:cubicBezTo>
                  <a:pt x="282" y="72"/>
                  <a:pt x="277" y="74"/>
                  <a:pt x="272" y="76"/>
                </a:cubicBezTo>
                <a:cubicBezTo>
                  <a:pt x="228" y="38"/>
                  <a:pt x="228" y="38"/>
                  <a:pt x="228" y="38"/>
                </a:cubicBezTo>
                <a:cubicBezTo>
                  <a:pt x="155" y="83"/>
                  <a:pt x="155" y="83"/>
                  <a:pt x="155" y="83"/>
                </a:cubicBezTo>
                <a:cubicBezTo>
                  <a:pt x="169" y="139"/>
                  <a:pt x="169" y="139"/>
                  <a:pt x="169" y="139"/>
                </a:cubicBezTo>
                <a:cubicBezTo>
                  <a:pt x="167" y="141"/>
                  <a:pt x="164" y="143"/>
                  <a:pt x="162" y="146"/>
                </a:cubicBezTo>
                <a:cubicBezTo>
                  <a:pt x="107" y="127"/>
                  <a:pt x="107" y="127"/>
                  <a:pt x="107" y="127"/>
                </a:cubicBezTo>
                <a:cubicBezTo>
                  <a:pt x="56" y="195"/>
                  <a:pt x="56" y="195"/>
                  <a:pt x="56" y="195"/>
                </a:cubicBezTo>
                <a:cubicBezTo>
                  <a:pt x="90" y="242"/>
                  <a:pt x="90" y="242"/>
                  <a:pt x="90" y="242"/>
                </a:cubicBezTo>
                <a:cubicBezTo>
                  <a:pt x="87" y="247"/>
                  <a:pt x="85" y="252"/>
                  <a:pt x="83" y="257"/>
                </a:cubicBezTo>
                <a:cubicBezTo>
                  <a:pt x="25" y="261"/>
                  <a:pt x="25" y="261"/>
                  <a:pt x="25" y="261"/>
                </a:cubicBezTo>
                <a:cubicBezTo>
                  <a:pt x="5" y="344"/>
                  <a:pt x="5" y="344"/>
                  <a:pt x="5" y="344"/>
                </a:cubicBezTo>
                <a:cubicBezTo>
                  <a:pt x="54" y="374"/>
                  <a:pt x="54" y="374"/>
                  <a:pt x="54" y="374"/>
                </a:cubicBezTo>
                <a:cubicBezTo>
                  <a:pt x="54" y="377"/>
                  <a:pt x="53" y="381"/>
                  <a:pt x="53" y="384"/>
                </a:cubicBezTo>
                <a:cubicBezTo>
                  <a:pt x="0" y="409"/>
                  <a:pt x="0" y="409"/>
                  <a:pt x="0" y="409"/>
                </a:cubicBezTo>
                <a:cubicBezTo>
                  <a:pt x="12" y="494"/>
                  <a:pt x="12" y="494"/>
                  <a:pt x="12" y="494"/>
                </a:cubicBezTo>
                <a:cubicBezTo>
                  <a:pt x="70" y="504"/>
                  <a:pt x="70" y="504"/>
                  <a:pt x="70" y="504"/>
                </a:cubicBezTo>
                <a:cubicBezTo>
                  <a:pt x="71" y="509"/>
                  <a:pt x="74" y="514"/>
                  <a:pt x="76" y="519"/>
                </a:cubicBezTo>
                <a:cubicBezTo>
                  <a:pt x="38" y="562"/>
                  <a:pt x="38" y="562"/>
                  <a:pt x="38" y="562"/>
                </a:cubicBezTo>
                <a:cubicBezTo>
                  <a:pt x="83" y="635"/>
                  <a:pt x="83" y="635"/>
                  <a:pt x="83" y="635"/>
                </a:cubicBezTo>
                <a:cubicBezTo>
                  <a:pt x="138" y="622"/>
                  <a:pt x="138" y="622"/>
                  <a:pt x="138" y="622"/>
                </a:cubicBezTo>
                <a:cubicBezTo>
                  <a:pt x="140" y="625"/>
                  <a:pt x="143" y="627"/>
                  <a:pt x="145" y="630"/>
                </a:cubicBezTo>
                <a:cubicBezTo>
                  <a:pt x="127" y="683"/>
                  <a:pt x="127" y="683"/>
                  <a:pt x="127" y="683"/>
                </a:cubicBezTo>
                <a:cubicBezTo>
                  <a:pt x="195" y="735"/>
                  <a:pt x="195" y="735"/>
                  <a:pt x="195" y="735"/>
                </a:cubicBezTo>
                <a:cubicBezTo>
                  <a:pt x="241" y="702"/>
                  <a:pt x="241" y="702"/>
                  <a:pt x="241" y="702"/>
                </a:cubicBezTo>
                <a:cubicBezTo>
                  <a:pt x="247" y="704"/>
                  <a:pt x="252" y="707"/>
                  <a:pt x="257" y="709"/>
                </a:cubicBezTo>
                <a:cubicBezTo>
                  <a:pt x="261" y="766"/>
                  <a:pt x="261" y="766"/>
                  <a:pt x="261" y="766"/>
                </a:cubicBezTo>
                <a:cubicBezTo>
                  <a:pt x="344" y="786"/>
                  <a:pt x="344" y="786"/>
                  <a:pt x="344" y="786"/>
                </a:cubicBezTo>
                <a:cubicBezTo>
                  <a:pt x="374" y="738"/>
                  <a:pt x="374" y="738"/>
                  <a:pt x="374" y="738"/>
                </a:cubicBezTo>
                <a:cubicBezTo>
                  <a:pt x="377" y="738"/>
                  <a:pt x="381" y="740"/>
                  <a:pt x="385" y="740"/>
                </a:cubicBezTo>
                <a:cubicBezTo>
                  <a:pt x="410" y="793"/>
                  <a:pt x="410" y="793"/>
                  <a:pt x="410" y="793"/>
                </a:cubicBezTo>
                <a:cubicBezTo>
                  <a:pt x="495" y="781"/>
                  <a:pt x="495" y="781"/>
                  <a:pt x="495" y="781"/>
                </a:cubicBezTo>
                <a:cubicBezTo>
                  <a:pt x="504" y="722"/>
                  <a:pt x="504" y="722"/>
                  <a:pt x="504" y="722"/>
                </a:cubicBezTo>
                <a:cubicBezTo>
                  <a:pt x="509" y="721"/>
                  <a:pt x="515" y="718"/>
                  <a:pt x="520" y="716"/>
                </a:cubicBezTo>
                <a:cubicBezTo>
                  <a:pt x="563" y="753"/>
                  <a:pt x="563" y="753"/>
                  <a:pt x="563" y="753"/>
                </a:cubicBezTo>
                <a:cubicBezTo>
                  <a:pt x="636" y="708"/>
                  <a:pt x="636" y="708"/>
                  <a:pt x="636" y="708"/>
                </a:cubicBezTo>
                <a:cubicBezTo>
                  <a:pt x="622" y="652"/>
                  <a:pt x="622" y="652"/>
                  <a:pt x="622" y="652"/>
                </a:cubicBezTo>
                <a:cubicBezTo>
                  <a:pt x="625" y="650"/>
                  <a:pt x="628" y="648"/>
                  <a:pt x="630" y="645"/>
                </a:cubicBezTo>
                <a:cubicBezTo>
                  <a:pt x="684" y="664"/>
                  <a:pt x="684" y="664"/>
                  <a:pt x="684" y="664"/>
                </a:cubicBezTo>
                <a:cubicBezTo>
                  <a:pt x="735" y="595"/>
                  <a:pt x="735" y="595"/>
                  <a:pt x="735" y="595"/>
                </a:cubicBezTo>
                <a:cubicBezTo>
                  <a:pt x="702" y="549"/>
                  <a:pt x="702" y="549"/>
                  <a:pt x="702" y="549"/>
                </a:cubicBezTo>
                <a:cubicBezTo>
                  <a:pt x="704" y="544"/>
                  <a:pt x="707" y="539"/>
                  <a:pt x="709" y="533"/>
                </a:cubicBezTo>
                <a:cubicBezTo>
                  <a:pt x="766" y="529"/>
                  <a:pt x="766" y="529"/>
                  <a:pt x="766" y="529"/>
                </a:cubicBezTo>
                <a:cubicBezTo>
                  <a:pt x="786" y="446"/>
                  <a:pt x="786" y="446"/>
                  <a:pt x="786" y="446"/>
                </a:cubicBezTo>
                <a:cubicBezTo>
                  <a:pt x="737" y="416"/>
                  <a:pt x="737" y="416"/>
                  <a:pt x="737" y="416"/>
                </a:cubicBezTo>
                <a:cubicBezTo>
                  <a:pt x="737" y="413"/>
                  <a:pt x="739" y="410"/>
                  <a:pt x="739" y="406"/>
                </a:cubicBezTo>
                <a:lnTo>
                  <a:pt x="793" y="381"/>
                </a:lnTo>
                <a:close/>
              </a:path>
            </a:pathLst>
          </a:custGeom>
          <a:solidFill>
            <a:srgbClr val="D3D3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70"/>
          <p:cNvSpPr/>
          <p:nvPr/>
        </p:nvSpPr>
        <p:spPr bwMode="auto">
          <a:xfrm>
            <a:off x="1653898" y="2741862"/>
            <a:ext cx="1460500" cy="1458913"/>
          </a:xfrm>
          <a:custGeom>
            <a:gdLst>
              <a:gd fmla="*/ 623 w 647" name="T0"/>
              <a:gd fmla="*/ 280 h 646" name="T1"/>
              <a:gd fmla="*/ 280 w 647" name="T2"/>
              <a:gd fmla="*/ 24 h 646" name="T3"/>
              <a:gd fmla="*/ 24 w 647" name="T4"/>
              <a:gd fmla="*/ 367 h 646" name="T5"/>
              <a:gd fmla="*/ 367 w 647" name="T6"/>
              <a:gd fmla="*/ 622 h 646" name="T7"/>
              <a:gd fmla="*/ 623 w 647" name="T8"/>
              <a:gd fmla="*/ 280 h 646" name="T9"/>
            </a:gdLst>
            <a:cxnLst>
              <a:cxn ang="0">
                <a:pos x="T0" y="T1"/>
              </a:cxn>
              <a:cxn ang="0">
                <a:pos x="T2" y="T3"/>
              </a:cxn>
              <a:cxn ang="0">
                <a:pos x="T4" y="T5"/>
              </a:cxn>
              <a:cxn ang="0">
                <a:pos x="T6" y="T7"/>
              </a:cxn>
              <a:cxn ang="0">
                <a:pos x="T8" y="T9"/>
              </a:cxn>
            </a:cxnLst>
            <a:rect b="b" l="0" r="r" t="0"/>
            <a:pathLst>
              <a:path h="646" w="647">
                <a:moveTo>
                  <a:pt x="623" y="280"/>
                </a:moveTo>
                <a:cubicBezTo>
                  <a:pt x="599" y="114"/>
                  <a:pt x="445" y="0"/>
                  <a:pt x="280" y="24"/>
                </a:cubicBezTo>
                <a:cubicBezTo>
                  <a:pt x="115" y="48"/>
                  <a:pt x="0" y="201"/>
                  <a:pt x="24" y="367"/>
                </a:cubicBezTo>
                <a:cubicBezTo>
                  <a:pt x="48" y="532"/>
                  <a:pt x="202" y="646"/>
                  <a:pt x="367" y="622"/>
                </a:cubicBezTo>
                <a:cubicBezTo>
                  <a:pt x="532" y="598"/>
                  <a:pt x="647" y="445"/>
                  <a:pt x="623" y="280"/>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71"/>
          <p:cNvSpPr/>
          <p:nvPr/>
        </p:nvSpPr>
        <p:spPr bwMode="auto">
          <a:xfrm>
            <a:off x="1733273" y="2819649"/>
            <a:ext cx="1304925" cy="1303338"/>
          </a:xfrm>
          <a:custGeom>
            <a:gdLst>
              <a:gd fmla="*/ 556 w 578" name="T0"/>
              <a:gd fmla="*/ 250 h 578" name="T1"/>
              <a:gd fmla="*/ 250 w 578" name="T2"/>
              <a:gd fmla="*/ 22 h 578" name="T3"/>
              <a:gd fmla="*/ 21 w 578" name="T4"/>
              <a:gd fmla="*/ 328 h 578" name="T5"/>
              <a:gd fmla="*/ 327 w 578" name="T6"/>
              <a:gd fmla="*/ 557 h 578" name="T7"/>
              <a:gd fmla="*/ 556 w 578" name="T8"/>
              <a:gd fmla="*/ 250 h 578" name="T9"/>
            </a:gdLst>
            <a:cxnLst>
              <a:cxn ang="0">
                <a:pos x="T0" y="T1"/>
              </a:cxn>
              <a:cxn ang="0">
                <a:pos x="T2" y="T3"/>
              </a:cxn>
              <a:cxn ang="0">
                <a:pos x="T4" y="T5"/>
              </a:cxn>
              <a:cxn ang="0">
                <a:pos x="T6" y="T7"/>
              </a:cxn>
              <a:cxn ang="0">
                <a:pos x="T8" y="T9"/>
              </a:cxn>
            </a:cxnLst>
            <a:rect b="b" l="0" r="r" t="0"/>
            <a:pathLst>
              <a:path h="578" w="578">
                <a:moveTo>
                  <a:pt x="556" y="250"/>
                </a:moveTo>
                <a:cubicBezTo>
                  <a:pt x="535" y="103"/>
                  <a:pt x="397" y="0"/>
                  <a:pt x="250" y="22"/>
                </a:cubicBezTo>
                <a:cubicBezTo>
                  <a:pt x="102" y="43"/>
                  <a:pt x="0" y="180"/>
                  <a:pt x="21" y="328"/>
                </a:cubicBezTo>
                <a:cubicBezTo>
                  <a:pt x="43" y="476"/>
                  <a:pt x="180" y="578"/>
                  <a:pt x="327" y="557"/>
                </a:cubicBezTo>
                <a:cubicBezTo>
                  <a:pt x="475" y="535"/>
                  <a:pt x="578" y="398"/>
                  <a:pt x="556" y="250"/>
                </a:cubicBezTo>
                <a:close/>
              </a:path>
            </a:pathLst>
          </a:custGeom>
          <a:solidFill>
            <a:srgbClr val="EEA23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 name="文本框 41"/>
          <p:cNvSpPr txBox="1"/>
          <p:nvPr/>
        </p:nvSpPr>
        <p:spPr>
          <a:xfrm>
            <a:off x="3458476" y="2559670"/>
            <a:ext cx="2118042" cy="640080"/>
          </a:xfrm>
          <a:prstGeom prst="rect">
            <a:avLst/>
          </a:prstGeom>
          <a:noFill/>
        </p:spPr>
        <p:txBody>
          <a:bodyPr rtlCol="0" wrap="none">
            <a:spAutoFit/>
          </a:bodyPr>
          <a:lstStyle/>
          <a:p>
            <a:r>
              <a:rPr altLang="zh-CN" lang="en-US" smtClean="0" sz="3600">
                <a:solidFill>
                  <a:schemeClr val="bg1"/>
                </a:solidFill>
                <a:latin charset="-122" panose="020b0502040204020203" pitchFamily="34" typeface="微软雅黑 Light"/>
                <a:ea charset="-122" panose="020b0502040204020203" pitchFamily="34" typeface="微软雅黑 Light"/>
                <a:cs charset="-128" panose="020b0604030504040204" pitchFamily="34" typeface="Meiryo UI"/>
              </a:rPr>
              <a:t>Chapter.1</a:t>
            </a:r>
          </a:p>
        </p:txBody>
      </p:sp>
      <p:sp>
        <p:nvSpPr>
          <p:cNvPr id="43" name="文本框 42"/>
          <p:cNvSpPr txBox="1"/>
          <p:nvPr/>
        </p:nvSpPr>
        <p:spPr>
          <a:xfrm>
            <a:off x="3458476" y="3100666"/>
            <a:ext cx="8310880" cy="1310640"/>
          </a:xfrm>
          <a:prstGeom prst="rect">
            <a:avLst/>
          </a:prstGeom>
          <a:noFill/>
        </p:spPr>
        <p:txBody>
          <a:bodyPr anchor="ctr" rtlCol="0" wrap="none">
            <a:spAutoFit/>
          </a:bodyPr>
          <a:lstStyle/>
          <a:p>
            <a:r>
              <a:rPr altLang="en-US" b="1" lang="zh-CN" sz="8000">
                <a:solidFill>
                  <a:schemeClr val="bg1"/>
                </a:solidFill>
                <a:latin charset="-122" pitchFamily="34" typeface="微软雅黑"/>
                <a:ea charset="-122" pitchFamily="34" typeface="微软雅黑"/>
              </a:rPr>
              <a:t>唤醒个人品牌意识</a:t>
            </a:r>
          </a:p>
        </p:txBody>
      </p:sp>
      <p:grpSp>
        <p:nvGrpSpPr>
          <p:cNvPr id="3" name="组合 2"/>
          <p:cNvGrpSpPr/>
          <p:nvPr/>
        </p:nvGrpSpPr>
        <p:grpSpPr>
          <a:xfrm>
            <a:off x="2058572" y="3001991"/>
            <a:ext cx="651152" cy="949747"/>
            <a:chOff x="6959600" y="935462"/>
            <a:chExt cx="862013" cy="1257300"/>
          </a:xfrm>
        </p:grpSpPr>
        <p:sp>
          <p:nvSpPr>
            <p:cNvPr id="81" name="Freeform 61"/>
            <p:cNvSpPr>
              <a:spLocks noEditPoints="1"/>
            </p:cNvSpPr>
            <p:nvPr/>
          </p:nvSpPr>
          <p:spPr bwMode="auto">
            <a:xfrm>
              <a:off x="6959600" y="935462"/>
              <a:ext cx="862013" cy="1038225"/>
            </a:xfrm>
            <a:custGeom>
              <a:gdLst>
                <a:gd fmla="*/ 191 w 382" name="T0"/>
                <a:gd fmla="*/ 0 h 460" name="T1"/>
                <a:gd fmla="*/ 0 w 382" name="T2"/>
                <a:gd fmla="*/ 191 h 460" name="T3"/>
                <a:gd fmla="*/ 49 w 382" name="T4"/>
                <a:gd fmla="*/ 319 h 460" name="T5"/>
                <a:gd fmla="*/ 49 w 382" name="T6"/>
                <a:gd fmla="*/ 319 h 460" name="T7"/>
                <a:gd fmla="*/ 49 w 382" name="T8"/>
                <a:gd fmla="*/ 319 h 460" name="T9"/>
                <a:gd fmla="*/ 58 w 382" name="T10"/>
                <a:gd fmla="*/ 328 h 460" name="T11"/>
                <a:gd fmla="*/ 102 w 382" name="T12"/>
                <a:gd fmla="*/ 383 h 460" name="T13"/>
                <a:gd fmla="*/ 157 w 382" name="T14"/>
                <a:gd fmla="*/ 460 h 460" name="T15"/>
                <a:gd fmla="*/ 186 w 382" name="T16"/>
                <a:gd fmla="*/ 460 h 460" name="T17"/>
                <a:gd fmla="*/ 196 w 382" name="T18"/>
                <a:gd fmla="*/ 460 h 460" name="T19"/>
                <a:gd fmla="*/ 225 w 382" name="T20"/>
                <a:gd fmla="*/ 460 h 460" name="T21"/>
                <a:gd fmla="*/ 280 w 382" name="T22"/>
                <a:gd fmla="*/ 383 h 460" name="T23"/>
                <a:gd fmla="*/ 323 w 382" name="T24"/>
                <a:gd fmla="*/ 330 h 460" name="T25"/>
                <a:gd fmla="*/ 382 w 382" name="T26"/>
                <a:gd fmla="*/ 191 h 460" name="T27"/>
                <a:gd fmla="*/ 191 w 382" name="T28"/>
                <a:gd fmla="*/ 0 h 460" name="T29"/>
                <a:gd fmla="*/ 262 w 382" name="T30"/>
                <a:gd fmla="*/ 276 h 460" name="T31"/>
                <a:gd fmla="*/ 239 w 382" name="T32"/>
                <a:gd fmla="*/ 307 h 460" name="T33"/>
                <a:gd fmla="*/ 209 w 382" name="T34"/>
                <a:gd fmla="*/ 351 h 460" name="T35"/>
                <a:gd fmla="*/ 194 w 382" name="T36"/>
                <a:gd fmla="*/ 351 h 460" name="T37"/>
                <a:gd fmla="*/ 188 w 382" name="T38"/>
                <a:gd fmla="*/ 351 h 460" name="T39"/>
                <a:gd fmla="*/ 173 w 382" name="T40"/>
                <a:gd fmla="*/ 351 h 460" name="T41"/>
                <a:gd fmla="*/ 143 w 382" name="T42"/>
                <a:gd fmla="*/ 307 h 460" name="T43"/>
                <a:gd fmla="*/ 119 w 382" name="T44"/>
                <a:gd fmla="*/ 276 h 460" name="T45"/>
                <a:gd fmla="*/ 114 w 382" name="T46"/>
                <a:gd fmla="*/ 271 h 460" name="T47"/>
                <a:gd fmla="*/ 114 w 382" name="T48"/>
                <a:gd fmla="*/ 270 h 460" name="T49"/>
                <a:gd fmla="*/ 114 w 382" name="T50"/>
                <a:gd fmla="*/ 270 h 460" name="T51"/>
                <a:gd fmla="*/ 88 w 382" name="T52"/>
                <a:gd fmla="*/ 197 h 460" name="T53"/>
                <a:gd fmla="*/ 191 w 382" name="T54"/>
                <a:gd fmla="*/ 87 h 460" name="T55"/>
                <a:gd fmla="*/ 294 w 382" name="T56"/>
                <a:gd fmla="*/ 197 h 460" name="T57"/>
                <a:gd fmla="*/ 262 w 382" name="T58"/>
                <a:gd fmla="*/ 276 h 46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60" w="382">
                  <a:moveTo>
                    <a:pt x="191" y="0"/>
                  </a:moveTo>
                  <a:cubicBezTo>
                    <a:pt x="85" y="0"/>
                    <a:pt x="0" y="86"/>
                    <a:pt x="0" y="191"/>
                  </a:cubicBezTo>
                  <a:cubicBezTo>
                    <a:pt x="0" y="240"/>
                    <a:pt x="18" y="285"/>
                    <a:pt x="49" y="319"/>
                  </a:cubicBezTo>
                  <a:cubicBezTo>
                    <a:pt x="49" y="319"/>
                    <a:pt x="49" y="319"/>
                    <a:pt x="49" y="319"/>
                  </a:cubicBezTo>
                  <a:cubicBezTo>
                    <a:pt x="49" y="319"/>
                    <a:pt x="49" y="319"/>
                    <a:pt x="49" y="319"/>
                  </a:cubicBezTo>
                  <a:cubicBezTo>
                    <a:pt x="52" y="322"/>
                    <a:pt x="55" y="325"/>
                    <a:pt x="58" y="328"/>
                  </a:cubicBezTo>
                  <a:cubicBezTo>
                    <a:pt x="69" y="340"/>
                    <a:pt x="89" y="362"/>
                    <a:pt x="102" y="383"/>
                  </a:cubicBezTo>
                  <a:cubicBezTo>
                    <a:pt x="122" y="415"/>
                    <a:pt x="112" y="460"/>
                    <a:pt x="157" y="460"/>
                  </a:cubicBezTo>
                  <a:cubicBezTo>
                    <a:pt x="186" y="460"/>
                    <a:pt x="186" y="460"/>
                    <a:pt x="186" y="460"/>
                  </a:cubicBezTo>
                  <a:cubicBezTo>
                    <a:pt x="196" y="460"/>
                    <a:pt x="196" y="460"/>
                    <a:pt x="196" y="460"/>
                  </a:cubicBezTo>
                  <a:cubicBezTo>
                    <a:pt x="225" y="460"/>
                    <a:pt x="225" y="460"/>
                    <a:pt x="225" y="460"/>
                  </a:cubicBezTo>
                  <a:cubicBezTo>
                    <a:pt x="270" y="460"/>
                    <a:pt x="260" y="415"/>
                    <a:pt x="280" y="383"/>
                  </a:cubicBezTo>
                  <a:cubicBezTo>
                    <a:pt x="292" y="363"/>
                    <a:pt x="311" y="342"/>
                    <a:pt x="323" y="330"/>
                  </a:cubicBezTo>
                  <a:cubicBezTo>
                    <a:pt x="359" y="295"/>
                    <a:pt x="382" y="246"/>
                    <a:pt x="382" y="191"/>
                  </a:cubicBezTo>
                  <a:cubicBezTo>
                    <a:pt x="382" y="86"/>
                    <a:pt x="297" y="0"/>
                    <a:pt x="191" y="0"/>
                  </a:cubicBezTo>
                  <a:close/>
                  <a:moveTo>
                    <a:pt x="262" y="276"/>
                  </a:moveTo>
                  <a:cubicBezTo>
                    <a:pt x="256" y="284"/>
                    <a:pt x="246" y="296"/>
                    <a:pt x="239" y="307"/>
                  </a:cubicBezTo>
                  <a:cubicBezTo>
                    <a:pt x="228" y="326"/>
                    <a:pt x="234" y="351"/>
                    <a:pt x="209" y="351"/>
                  </a:cubicBezTo>
                  <a:cubicBezTo>
                    <a:pt x="194" y="351"/>
                    <a:pt x="194" y="351"/>
                    <a:pt x="194" y="351"/>
                  </a:cubicBezTo>
                  <a:cubicBezTo>
                    <a:pt x="188" y="351"/>
                    <a:pt x="188" y="351"/>
                    <a:pt x="188" y="351"/>
                  </a:cubicBezTo>
                  <a:cubicBezTo>
                    <a:pt x="173" y="351"/>
                    <a:pt x="173" y="351"/>
                    <a:pt x="173" y="351"/>
                  </a:cubicBezTo>
                  <a:cubicBezTo>
                    <a:pt x="148" y="351"/>
                    <a:pt x="153" y="326"/>
                    <a:pt x="143" y="307"/>
                  </a:cubicBezTo>
                  <a:cubicBezTo>
                    <a:pt x="136" y="295"/>
                    <a:pt x="125" y="283"/>
                    <a:pt x="119" y="276"/>
                  </a:cubicBezTo>
                  <a:cubicBezTo>
                    <a:pt x="117" y="274"/>
                    <a:pt x="116" y="272"/>
                    <a:pt x="114" y="271"/>
                  </a:cubicBezTo>
                  <a:cubicBezTo>
                    <a:pt x="114" y="270"/>
                    <a:pt x="114" y="270"/>
                    <a:pt x="114" y="270"/>
                  </a:cubicBezTo>
                  <a:cubicBezTo>
                    <a:pt x="114" y="270"/>
                    <a:pt x="114" y="270"/>
                    <a:pt x="114" y="270"/>
                  </a:cubicBezTo>
                  <a:cubicBezTo>
                    <a:pt x="98" y="251"/>
                    <a:pt x="88" y="225"/>
                    <a:pt x="88" y="197"/>
                  </a:cubicBezTo>
                  <a:cubicBezTo>
                    <a:pt x="88" y="136"/>
                    <a:pt x="134" y="87"/>
                    <a:pt x="191" y="87"/>
                  </a:cubicBezTo>
                  <a:cubicBezTo>
                    <a:pt x="248" y="87"/>
                    <a:pt x="294" y="136"/>
                    <a:pt x="294" y="197"/>
                  </a:cubicBezTo>
                  <a:cubicBezTo>
                    <a:pt x="294" y="228"/>
                    <a:pt x="282" y="256"/>
                    <a:pt x="262" y="276"/>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62"/>
            <p:cNvSpPr/>
            <p:nvPr/>
          </p:nvSpPr>
          <p:spPr bwMode="auto">
            <a:xfrm>
              <a:off x="7245350" y="1980037"/>
              <a:ext cx="288925" cy="69850"/>
            </a:xfrm>
            <a:custGeom>
              <a:gdLst>
                <a:gd fmla="*/ 128 w 128" name="T0"/>
                <a:gd fmla="*/ 16 h 31" name="T1"/>
                <a:gd fmla="*/ 113 w 128" name="T2"/>
                <a:gd fmla="*/ 31 h 31" name="T3"/>
                <a:gd fmla="*/ 13 w 128" name="T4"/>
                <a:gd fmla="*/ 31 h 31" name="T5"/>
                <a:gd fmla="*/ 0 w 128" name="T6"/>
                <a:gd fmla="*/ 16 h 31" name="T7"/>
                <a:gd fmla="*/ 0 w 128" name="T8"/>
                <a:gd fmla="*/ 16 h 31" name="T9"/>
                <a:gd fmla="*/ 13 w 128" name="T10"/>
                <a:gd fmla="*/ 0 h 31" name="T11"/>
                <a:gd fmla="*/ 113 w 128" name="T12"/>
                <a:gd fmla="*/ 0 h 31" name="T13"/>
                <a:gd fmla="*/ 128 w 128" name="T14"/>
                <a:gd fmla="*/ 16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128">
                  <a:moveTo>
                    <a:pt x="128" y="16"/>
                  </a:moveTo>
                  <a:cubicBezTo>
                    <a:pt x="128" y="23"/>
                    <a:pt x="121" y="31"/>
                    <a:pt x="113" y="31"/>
                  </a:cubicBezTo>
                  <a:cubicBezTo>
                    <a:pt x="13" y="31"/>
                    <a:pt x="13" y="31"/>
                    <a:pt x="13" y="31"/>
                  </a:cubicBezTo>
                  <a:cubicBezTo>
                    <a:pt x="5" y="31"/>
                    <a:pt x="0" y="23"/>
                    <a:pt x="0" y="16"/>
                  </a:cubicBezTo>
                  <a:cubicBezTo>
                    <a:pt x="0" y="16"/>
                    <a:pt x="0" y="16"/>
                    <a:pt x="0" y="16"/>
                  </a:cubicBezTo>
                  <a:cubicBezTo>
                    <a:pt x="0" y="8"/>
                    <a:pt x="5" y="0"/>
                    <a:pt x="13" y="0"/>
                  </a:cubicBezTo>
                  <a:cubicBezTo>
                    <a:pt x="113" y="0"/>
                    <a:pt x="113" y="0"/>
                    <a:pt x="113" y="0"/>
                  </a:cubicBezTo>
                  <a:cubicBezTo>
                    <a:pt x="121" y="0"/>
                    <a:pt x="128" y="8"/>
                    <a:pt x="128" y="16"/>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63"/>
            <p:cNvSpPr/>
            <p:nvPr/>
          </p:nvSpPr>
          <p:spPr bwMode="auto">
            <a:xfrm>
              <a:off x="7245350" y="2064175"/>
              <a:ext cx="288925" cy="63500"/>
            </a:xfrm>
            <a:custGeom>
              <a:gdLst>
                <a:gd fmla="*/ 128 w 128" name="T0"/>
                <a:gd fmla="*/ 15 h 28" name="T1"/>
                <a:gd fmla="*/ 113 w 128" name="T2"/>
                <a:gd fmla="*/ 28 h 28" name="T3"/>
                <a:gd fmla="*/ 13 w 128" name="T4"/>
                <a:gd fmla="*/ 28 h 28" name="T5"/>
                <a:gd fmla="*/ 0 w 128" name="T6"/>
                <a:gd fmla="*/ 15 h 28" name="T7"/>
                <a:gd fmla="*/ 0 w 128" name="T8"/>
                <a:gd fmla="*/ 14 h 28" name="T9"/>
                <a:gd fmla="*/ 13 w 128" name="T10"/>
                <a:gd fmla="*/ 0 h 28" name="T11"/>
                <a:gd fmla="*/ 113 w 128" name="T12"/>
                <a:gd fmla="*/ 0 h 28" name="T13"/>
                <a:gd fmla="*/ 128 w 128" name="T14"/>
                <a:gd fmla="*/ 14 h 28" name="T15"/>
                <a:gd fmla="*/ 128 w 128" name="T16"/>
                <a:gd fmla="*/ 15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128">
                  <a:moveTo>
                    <a:pt x="128" y="15"/>
                  </a:moveTo>
                  <a:cubicBezTo>
                    <a:pt x="128" y="22"/>
                    <a:pt x="121" y="28"/>
                    <a:pt x="113" y="28"/>
                  </a:cubicBezTo>
                  <a:cubicBezTo>
                    <a:pt x="13" y="28"/>
                    <a:pt x="13" y="28"/>
                    <a:pt x="13" y="28"/>
                  </a:cubicBezTo>
                  <a:cubicBezTo>
                    <a:pt x="5" y="28"/>
                    <a:pt x="0" y="22"/>
                    <a:pt x="0" y="15"/>
                  </a:cubicBezTo>
                  <a:cubicBezTo>
                    <a:pt x="0" y="14"/>
                    <a:pt x="0" y="14"/>
                    <a:pt x="0" y="14"/>
                  </a:cubicBezTo>
                  <a:cubicBezTo>
                    <a:pt x="0" y="7"/>
                    <a:pt x="5" y="0"/>
                    <a:pt x="13" y="0"/>
                  </a:cubicBezTo>
                  <a:cubicBezTo>
                    <a:pt x="113" y="0"/>
                    <a:pt x="113" y="0"/>
                    <a:pt x="113" y="0"/>
                  </a:cubicBezTo>
                  <a:cubicBezTo>
                    <a:pt x="121" y="0"/>
                    <a:pt x="128" y="7"/>
                    <a:pt x="128" y="14"/>
                  </a:cubicBezTo>
                  <a:lnTo>
                    <a:pt x="128" y="15"/>
                  </a:ln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Oval 64"/>
            <p:cNvSpPr>
              <a:spLocks noChangeArrowheads="1"/>
            </p:cNvSpPr>
            <p:nvPr/>
          </p:nvSpPr>
          <p:spPr bwMode="auto">
            <a:xfrm>
              <a:off x="7318375" y="2072112"/>
              <a:ext cx="141288" cy="120650"/>
            </a:xfrm>
            <a:prstGeom prst="ellipse">
              <a:avLst/>
            </a:pr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426736897"/>
      </p:ext>
    </p:extLst>
  </p:cSld>
  <p:clrMapOvr>
    <a:masterClrMapping/>
  </p:clrMapOvr>
  <mc:AlternateContent>
    <mc:Choice Requires="p14">
      <p:transition spd="med">
        <p14:prism/>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905000" y="2295535"/>
            <a:ext cx="10043160" cy="701040"/>
          </a:xfrm>
          <a:prstGeom prst="rect">
            <a:avLst/>
          </a:prstGeom>
          <a:noFill/>
        </p:spPr>
        <p:txBody>
          <a:bodyPr rtlCol="0" wrap="square">
            <a:spAutoFit/>
          </a:bodyPr>
          <a:lstStyle/>
          <a:p>
            <a:r>
              <a:rPr altLang="en-US" lang="zh-CN" sz="4000">
                <a:solidFill>
                  <a:schemeClr val="bg1">
                    <a:lumMod val="95000"/>
                  </a:schemeClr>
                </a:solidFill>
              </a:rPr>
              <a:t>个人品牌是职场竞争制胜的法宝</a:t>
            </a:r>
          </a:p>
        </p:txBody>
      </p:sp>
      <p:sp>
        <p:nvSpPr>
          <p:cNvPr id="3" name="矩形 2"/>
          <p:cNvSpPr/>
          <p:nvPr/>
        </p:nvSpPr>
        <p:spPr>
          <a:xfrm>
            <a:off x="1143000" y="5080109"/>
            <a:ext cx="10805160" cy="1161288"/>
          </a:xfrm>
          <a:prstGeom prst="rect">
            <a:avLst/>
          </a:prstGeom>
        </p:spPr>
        <p:txBody>
          <a:bodyPr wrap="square">
            <a:spAutoFit/>
          </a:bodyPr>
          <a:lstStyle/>
          <a:p>
            <a:pPr>
              <a:lnSpc>
                <a:spcPct val="130000"/>
              </a:lnSpc>
            </a:pPr>
            <a:r>
              <a:rPr altLang="en-US" lang="zh-CN">
                <a:solidFill>
                  <a:schemeClr val="bg1"/>
                </a:solidFill>
              </a:rPr>
              <a:t>不要以为个人品牌局限在一家公司。就算你现在的工作描述和头衔把你逼入小角落，你都可以并且应当作为一个拥有独一无二的才能和有价值的技能的个体，勇敢的站起来。请记住：没有一份雇佣合同能够约束你的一生，这意味着你有足够的权利和自由打造最适合你的职业道路。</a:t>
            </a:r>
          </a:p>
        </p:txBody>
      </p:sp>
      <p:sp>
        <p:nvSpPr>
          <p:cNvPr id="4" name="椭圆 3"/>
          <p:cNvSpPr/>
          <p:nvPr/>
        </p:nvSpPr>
        <p:spPr>
          <a:xfrm>
            <a:off x="1143000" y="2230365"/>
            <a:ext cx="762000" cy="762000"/>
          </a:xfrm>
          <a:prstGeom prst="ellipse">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lang="en-US" smtClean="0" sz="4800"/>
              <a:t>1</a:t>
            </a:r>
          </a:p>
        </p:txBody>
      </p:sp>
      <p:grpSp>
        <p:nvGrpSpPr>
          <p:cNvPr id="5" name="组合 4"/>
          <p:cNvGrpSpPr/>
          <p:nvPr/>
        </p:nvGrpSpPr>
        <p:grpSpPr>
          <a:xfrm>
            <a:off x="1143000" y="3412016"/>
            <a:ext cx="10805160" cy="1482977"/>
            <a:chOff x="1143000" y="4883812"/>
            <a:chExt cx="10805160" cy="1482977"/>
          </a:xfrm>
        </p:grpSpPr>
        <p:sp>
          <p:nvSpPr>
            <p:cNvPr id="6" name="圆角矩形 5"/>
            <p:cNvSpPr/>
            <p:nvPr/>
          </p:nvSpPr>
          <p:spPr>
            <a:xfrm>
              <a:off x="1143000" y="4883812"/>
              <a:ext cx="10805160" cy="1482977"/>
            </a:xfrm>
            <a:prstGeom prst="roundRect">
              <a:avLst>
                <a:gd fmla="val 4979"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143000" y="5004913"/>
              <a:ext cx="10805160" cy="1847088"/>
            </a:xfrm>
            <a:prstGeom prst="rect">
              <a:avLst/>
            </a:prstGeom>
          </p:spPr>
          <p:txBody>
            <a:bodyPr wrap="square">
              <a:spAutoFit/>
            </a:bodyPr>
            <a:lstStyle/>
            <a:p>
              <a:pPr lvl="0">
                <a:lnSpc>
                  <a:spcPct val="120000"/>
                </a:lnSpc>
                <a:defRPr/>
              </a:pPr>
              <a:r>
                <a:rPr altLang="en-US" b="1" kern="0" lang="zh-CN" sz="3200">
                  <a:solidFill>
                    <a:schemeClr val="bg1"/>
                  </a:solidFill>
                  <a:latin charset="-122" pitchFamily="34" typeface="微软雅黑"/>
                  <a:ea charset="-122" pitchFamily="34" typeface="微软雅黑"/>
                </a:rPr>
                <a:t>如果我们拥有客户忠诚的品牌，那么这就是其它竞争厂家无法复制的一个优势——美国著名家电公司惠尔浦执行总裁 惠特克</a:t>
              </a:r>
            </a:p>
          </p:txBody>
        </p:sp>
      </p:grpSp>
    </p:spTree>
    <p:extLst>
      <p:ext uri="{BB962C8B-B14F-4D97-AF65-F5344CB8AC3E}">
        <p14:creationId val="2195511565"/>
      </p:ext>
    </p:extLst>
  </p:cSld>
  <p:clrMapOvr>
    <a:masterClrMapping/>
  </p:clrMapOvr>
  <p:transition>
    <p:push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p:cNvSpPr txBox="1"/>
          <p:nvPr/>
        </p:nvSpPr>
        <p:spPr>
          <a:xfrm>
            <a:off x="1905000" y="2295535"/>
            <a:ext cx="10043160" cy="701040"/>
          </a:xfrm>
          <a:prstGeom prst="rect">
            <a:avLst/>
          </a:prstGeom>
          <a:noFill/>
        </p:spPr>
        <p:txBody>
          <a:bodyPr rtlCol="0" wrap="square">
            <a:spAutoFit/>
          </a:bodyPr>
          <a:lstStyle/>
          <a:p>
            <a:r>
              <a:rPr altLang="en-US" lang="zh-CN" sz="4000">
                <a:solidFill>
                  <a:schemeClr val="bg1"/>
                </a:solidFill>
              </a:rPr>
              <a:t>没有品牌意识，则常常会伤害自己的品牌</a:t>
            </a:r>
          </a:p>
        </p:txBody>
      </p:sp>
      <p:sp>
        <p:nvSpPr>
          <p:cNvPr id="9" name="矩形 8"/>
          <p:cNvSpPr/>
          <p:nvPr/>
        </p:nvSpPr>
        <p:spPr>
          <a:xfrm>
            <a:off x="1143000" y="3459125"/>
            <a:ext cx="10805160" cy="1517904"/>
          </a:xfrm>
          <a:prstGeom prst="rect">
            <a:avLst/>
          </a:prstGeom>
        </p:spPr>
        <p:txBody>
          <a:bodyPr wrap="square">
            <a:spAutoFit/>
          </a:bodyPr>
          <a:lstStyle/>
          <a:p>
            <a:pPr>
              <a:lnSpc>
                <a:spcPct val="130000"/>
              </a:lnSpc>
            </a:pPr>
            <a:r>
              <a:rPr altLang="en-US" lang="zh-CN">
                <a:solidFill>
                  <a:schemeClr val="bg1"/>
                </a:solidFill>
              </a:rPr>
              <a:t>没有品牌意识，我们就不能坚持自己一贯的原则或良好习惯。个人品牌建立困难，破坏却容易。下面的道理谁都明白，可是我们却常常忽略：</a:t>
            </a:r>
          </a:p>
          <a:p>
            <a:pPr>
              <a:lnSpc>
                <a:spcPct val="130000"/>
              </a:lnSpc>
            </a:pPr>
            <a:r>
              <a:rPr altLang="en-US" lang="zh-CN">
                <a:solidFill>
                  <a:schemeClr val="bg1"/>
                </a:solidFill>
              </a:rPr>
              <a:t>其实我们每时每刻都在为自己建造着生命的归宿，今天的任何一个不负责任的后果，都会在以后的某个地方等着你。</a:t>
            </a:r>
          </a:p>
        </p:txBody>
      </p:sp>
      <p:grpSp>
        <p:nvGrpSpPr>
          <p:cNvPr id="10" name="组合 9"/>
          <p:cNvGrpSpPr/>
          <p:nvPr/>
        </p:nvGrpSpPr>
        <p:grpSpPr>
          <a:xfrm>
            <a:off x="1143000" y="5066693"/>
            <a:ext cx="10805160" cy="1173480"/>
            <a:chOff x="1143000" y="4883813"/>
            <a:chExt cx="10805160" cy="1173480"/>
          </a:xfrm>
        </p:grpSpPr>
        <p:sp>
          <p:nvSpPr>
            <p:cNvPr id="11" name="圆角矩形 10"/>
            <p:cNvSpPr/>
            <p:nvPr/>
          </p:nvSpPr>
          <p:spPr>
            <a:xfrm>
              <a:off x="1143000" y="4883813"/>
              <a:ext cx="10805160" cy="1173480"/>
            </a:xfrm>
            <a:prstGeom prst="roundRect">
              <a:avLst>
                <a:gd fmla="val 4979"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6B74A"/>
                </a:solidFill>
              </a:endParaRPr>
            </a:p>
          </p:txBody>
        </p:sp>
        <p:sp>
          <p:nvSpPr>
            <p:cNvPr id="12" name="矩形 11"/>
            <p:cNvSpPr/>
            <p:nvPr/>
          </p:nvSpPr>
          <p:spPr>
            <a:xfrm>
              <a:off x="1143000" y="5092595"/>
              <a:ext cx="10805160" cy="1261872"/>
            </a:xfrm>
            <a:prstGeom prst="rect">
              <a:avLst/>
            </a:prstGeom>
          </p:spPr>
          <p:txBody>
            <a:bodyPr wrap="square">
              <a:spAutoFit/>
            </a:bodyPr>
            <a:lstStyle/>
            <a:p>
              <a:pPr lvl="0">
                <a:lnSpc>
                  <a:spcPct val="120000"/>
                </a:lnSpc>
                <a:defRPr/>
              </a:pPr>
              <a:r>
                <a:rPr altLang="en-US" b="1" kern="0" lang="zh-CN" sz="3200">
                  <a:solidFill>
                    <a:schemeClr val="bg1"/>
                  </a:solidFill>
                  <a:latin charset="-122" pitchFamily="34" typeface="微软雅黑"/>
                  <a:ea charset="-122" pitchFamily="34" typeface="微软雅黑"/>
                </a:rPr>
                <a:t>人的一生，不要留任何把柄，否则迟早变成致命伤 ——曾仕强</a:t>
              </a:r>
            </a:p>
          </p:txBody>
        </p:sp>
      </p:grpSp>
      <p:sp>
        <p:nvSpPr>
          <p:cNvPr id="13" name="椭圆 12"/>
          <p:cNvSpPr/>
          <p:nvPr/>
        </p:nvSpPr>
        <p:spPr>
          <a:xfrm>
            <a:off x="1143000" y="2230365"/>
            <a:ext cx="762000" cy="762000"/>
          </a:xfrm>
          <a:prstGeom prst="ellipse">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lang="en-US" smtClean="0" sz="4800"/>
              <a:t>2</a:t>
            </a:r>
          </a:p>
        </p:txBody>
      </p:sp>
    </p:spTree>
    <p:extLst>
      <p:ext uri="{BB962C8B-B14F-4D97-AF65-F5344CB8AC3E}">
        <p14:creationId val="3432608263"/>
      </p:ext>
    </p:extLst>
  </p:cSld>
  <p:clrMapOvr>
    <a:masterClrMapping/>
  </p:clrMapOvr>
  <mc:AlternateContent>
    <mc:Choice Requires="p14">
      <p:transition>
        <p14:pan/>
      </p:transition>
    </mc:Choice>
    <mc:Fallback>
      <p:transition>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文本框 13"/>
          <p:cNvSpPr txBox="1"/>
          <p:nvPr/>
        </p:nvSpPr>
        <p:spPr>
          <a:xfrm>
            <a:off x="1905000" y="2295535"/>
            <a:ext cx="10043160" cy="701040"/>
          </a:xfrm>
          <a:prstGeom prst="rect">
            <a:avLst/>
          </a:prstGeom>
          <a:noFill/>
        </p:spPr>
        <p:txBody>
          <a:bodyPr rtlCol="0" wrap="square">
            <a:spAutoFit/>
          </a:bodyPr>
          <a:lstStyle/>
          <a:p>
            <a:r>
              <a:rPr altLang="en-US" lang="zh-CN" sz="4000">
                <a:solidFill>
                  <a:schemeClr val="bg1"/>
                </a:solidFill>
              </a:rPr>
              <a:t>没有品牌意识，就没有个人价值的意识</a:t>
            </a:r>
          </a:p>
        </p:txBody>
      </p:sp>
      <p:sp>
        <p:nvSpPr>
          <p:cNvPr id="15" name="矩形 14"/>
          <p:cNvSpPr/>
          <p:nvPr/>
        </p:nvSpPr>
        <p:spPr>
          <a:xfrm>
            <a:off x="1143000" y="3459125"/>
            <a:ext cx="10805160" cy="1517904"/>
          </a:xfrm>
          <a:prstGeom prst="rect">
            <a:avLst/>
          </a:prstGeom>
        </p:spPr>
        <p:txBody>
          <a:bodyPr wrap="square">
            <a:spAutoFit/>
          </a:bodyPr>
          <a:lstStyle/>
          <a:p>
            <a:pPr>
              <a:lnSpc>
                <a:spcPct val="130000"/>
              </a:lnSpc>
            </a:pPr>
            <a:r>
              <a:rPr altLang="en-US" lang="zh-CN">
                <a:solidFill>
                  <a:schemeClr val="bg1"/>
                </a:solidFill>
              </a:rPr>
              <a:t>品牌的背后实际上是价值在支撑。人们为什么要选择你的品牌？是德高望重的同行的肯定？是之前的成就和相关的业绩？是某一领域最杰出的表现，还是多元而独特的综合技能？</a:t>
            </a:r>
          </a:p>
          <a:p>
            <a:pPr>
              <a:lnSpc>
                <a:spcPct val="130000"/>
              </a:lnSpc>
            </a:pPr>
            <a:r>
              <a:rPr altLang="en-US" lang="zh-CN">
                <a:solidFill>
                  <a:schemeClr val="bg1"/>
                </a:solidFill>
              </a:rPr>
              <a:t>如果没有品牌意识，可能就不会去思考这些问题？只陷入日常的工作事务中而忽略个人价值的思索和个人核心能力的提升。而没有独特的个人价值，我们在职场就会成为非常容易被取代的那群人。</a:t>
            </a:r>
          </a:p>
        </p:txBody>
      </p:sp>
      <p:grpSp>
        <p:nvGrpSpPr>
          <p:cNvPr id="16" name="组合 15"/>
          <p:cNvGrpSpPr/>
          <p:nvPr/>
        </p:nvGrpSpPr>
        <p:grpSpPr>
          <a:xfrm>
            <a:off x="1143000" y="5066693"/>
            <a:ext cx="10805160" cy="1173480"/>
            <a:chOff x="1143000" y="4883813"/>
            <a:chExt cx="10805160" cy="1173480"/>
          </a:xfrm>
        </p:grpSpPr>
        <p:sp>
          <p:nvSpPr>
            <p:cNvPr id="17" name="圆角矩形 16"/>
            <p:cNvSpPr/>
            <p:nvPr/>
          </p:nvSpPr>
          <p:spPr>
            <a:xfrm>
              <a:off x="1143000" y="4883813"/>
              <a:ext cx="10805160" cy="1173480"/>
            </a:xfrm>
            <a:prstGeom prst="roundRect">
              <a:avLst>
                <a:gd fmla="val 4979"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1302326" y="5009465"/>
              <a:ext cx="10645833" cy="969264"/>
            </a:xfrm>
            <a:prstGeom prst="rect">
              <a:avLst/>
            </a:prstGeom>
          </p:spPr>
          <p:txBody>
            <a:bodyPr wrap="square">
              <a:spAutoFit/>
            </a:bodyPr>
            <a:lstStyle/>
            <a:p>
              <a:pPr lvl="0">
                <a:lnSpc>
                  <a:spcPct val="120000"/>
                </a:lnSpc>
                <a:defRPr/>
              </a:pPr>
              <a:r>
                <a:rPr altLang="en-US" b="1" kern="0" lang="zh-CN" sz="2400">
                  <a:solidFill>
                    <a:schemeClr val="bg1"/>
                  </a:solidFill>
                  <a:latin charset="-122" pitchFamily="34" typeface="微软雅黑"/>
                  <a:ea charset="-122" pitchFamily="34" typeface="微软雅黑"/>
                </a:rPr>
                <a:t>我们需要做的是如何正面引导别人心中的“个人形象”，建立“个人品牌”，提升辨识度，降低误解，争取有利机会。</a:t>
              </a:r>
            </a:p>
          </p:txBody>
        </p:sp>
      </p:grpSp>
      <p:sp>
        <p:nvSpPr>
          <p:cNvPr id="19" name="椭圆 18"/>
          <p:cNvSpPr/>
          <p:nvPr/>
        </p:nvSpPr>
        <p:spPr>
          <a:xfrm>
            <a:off x="1143000" y="2230365"/>
            <a:ext cx="762000" cy="762000"/>
          </a:xfrm>
          <a:prstGeom prst="ellipse">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lang="en-US" smtClean="0" sz="4800"/>
              <a:t>3</a:t>
            </a:r>
          </a:p>
        </p:txBody>
      </p:sp>
    </p:spTree>
    <p:extLst>
      <p:ext uri="{BB962C8B-B14F-4D97-AF65-F5344CB8AC3E}">
        <p14:creationId val="4210316336"/>
      </p:ext>
    </p:extLst>
  </p:cSld>
  <p:clrMapOvr>
    <a:masterClrMapping/>
  </p:clrMapOvr>
  <mc:AlternateContent>
    <mc:Choice Requires="p14">
      <p:transition>
        <p14:pan/>
      </p:transition>
    </mc:Choice>
    <mc:Fallback>
      <p:transition>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p:cNvSpPr txBox="1"/>
          <p:nvPr/>
        </p:nvSpPr>
        <p:spPr>
          <a:xfrm>
            <a:off x="1905000" y="2295535"/>
            <a:ext cx="10043160" cy="701040"/>
          </a:xfrm>
          <a:prstGeom prst="rect">
            <a:avLst/>
          </a:prstGeom>
          <a:noFill/>
        </p:spPr>
        <p:txBody>
          <a:bodyPr rtlCol="0" wrap="square">
            <a:spAutoFit/>
          </a:bodyPr>
          <a:lstStyle/>
          <a:p>
            <a:r>
              <a:rPr altLang="en-US" lang="zh-CN" sz="4000">
                <a:solidFill>
                  <a:schemeClr val="bg1"/>
                </a:solidFill>
              </a:rPr>
              <a:t>你不建立品牌，别人就会给你贴上标签</a:t>
            </a:r>
          </a:p>
        </p:txBody>
      </p:sp>
      <p:sp>
        <p:nvSpPr>
          <p:cNvPr id="9" name="矩形 8"/>
          <p:cNvSpPr/>
          <p:nvPr/>
        </p:nvSpPr>
        <p:spPr>
          <a:xfrm>
            <a:off x="1143000" y="3459125"/>
            <a:ext cx="10805160" cy="1161288"/>
          </a:xfrm>
          <a:prstGeom prst="rect">
            <a:avLst/>
          </a:prstGeom>
        </p:spPr>
        <p:txBody>
          <a:bodyPr wrap="square">
            <a:spAutoFit/>
          </a:bodyPr>
          <a:lstStyle/>
          <a:p>
            <a:pPr>
              <a:lnSpc>
                <a:spcPct val="130000"/>
              </a:lnSpc>
            </a:pPr>
            <a:r>
              <a:rPr altLang="en-US" lang="zh-CN">
                <a:solidFill>
                  <a:schemeClr val="bg1"/>
                </a:solidFill>
              </a:rPr>
              <a:t>事实上，即使你从未潜心经营，在别人接触你的头几秒，你的个人形象已被标签化。人们常这样猜测：“说话打官腔，在政府部门工作？”“衣着很潮，时尚一族”“言辞犀利，直达重点，洞察力不错”。由于人脑固有的分类判断模式，你无法避免被标签化，别人也无可避免要标签化你。</a:t>
            </a:r>
          </a:p>
        </p:txBody>
      </p:sp>
      <p:grpSp>
        <p:nvGrpSpPr>
          <p:cNvPr id="10" name="组合 9"/>
          <p:cNvGrpSpPr/>
          <p:nvPr/>
        </p:nvGrpSpPr>
        <p:grpSpPr>
          <a:xfrm>
            <a:off x="1143000" y="5066693"/>
            <a:ext cx="10805160" cy="1173480"/>
            <a:chOff x="1143000" y="4883813"/>
            <a:chExt cx="10805160" cy="1173480"/>
          </a:xfrm>
        </p:grpSpPr>
        <p:sp>
          <p:nvSpPr>
            <p:cNvPr id="11" name="圆角矩形 10"/>
            <p:cNvSpPr/>
            <p:nvPr/>
          </p:nvSpPr>
          <p:spPr>
            <a:xfrm>
              <a:off x="1143000" y="4883813"/>
              <a:ext cx="10805160" cy="1173480"/>
            </a:xfrm>
            <a:prstGeom prst="roundRect">
              <a:avLst>
                <a:gd fmla="val 4979" name="adj"/>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143000" y="5092595"/>
              <a:ext cx="10805160" cy="749808"/>
            </a:xfrm>
            <a:prstGeom prst="rect">
              <a:avLst/>
            </a:prstGeom>
          </p:spPr>
          <p:txBody>
            <a:bodyPr wrap="square">
              <a:spAutoFit/>
            </a:bodyPr>
            <a:lstStyle/>
            <a:p>
              <a:pPr algn="ctr" lvl="0">
                <a:lnSpc>
                  <a:spcPct val="120000"/>
                </a:lnSpc>
                <a:defRPr/>
              </a:pPr>
              <a:r>
                <a:rPr altLang="en-US" b="1" kern="0" lang="zh-CN" sz="3600">
                  <a:solidFill>
                    <a:schemeClr val="bg1"/>
                  </a:solidFill>
                  <a:latin charset="-122" pitchFamily="34" typeface="微软雅黑"/>
                  <a:ea charset="-122" pitchFamily="34" typeface="微软雅黑"/>
                </a:rPr>
                <a:t>如果没有品牌意识，断难成就品牌价值。 </a:t>
              </a:r>
            </a:p>
          </p:txBody>
        </p:sp>
      </p:grpSp>
      <p:sp>
        <p:nvSpPr>
          <p:cNvPr id="13" name="椭圆 12"/>
          <p:cNvSpPr/>
          <p:nvPr/>
        </p:nvSpPr>
        <p:spPr>
          <a:xfrm>
            <a:off x="1143000" y="2230365"/>
            <a:ext cx="762000" cy="762000"/>
          </a:xfrm>
          <a:prstGeom prst="ellipse">
            <a:avLst/>
          </a:prstGeom>
          <a:solidFill>
            <a:srgbClr val="86B7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noAutofit/>
          </a:bodyPr>
          <a:lstStyle/>
          <a:p>
            <a:pPr algn="ctr"/>
            <a:r>
              <a:rPr altLang="zh-CN" lang="en-US" sz="4800"/>
              <a:t>4</a:t>
            </a:r>
          </a:p>
        </p:txBody>
      </p:sp>
    </p:spTree>
    <p:extLst>
      <p:ext uri="{BB962C8B-B14F-4D97-AF65-F5344CB8AC3E}">
        <p14:creationId val="4003188653"/>
      </p:ext>
    </p:extLst>
  </p:cSld>
  <p:clrMapOvr>
    <a:masterClrMapping/>
  </p:clrMapOvr>
  <mc:AlternateContent>
    <mc:Choice Requires="p14">
      <p:transition>
        <p14:pan/>
      </p:transition>
    </mc:Choice>
    <mc:Fallback>
      <p:transition>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46742" y="757248"/>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noProof="0"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noProof="0" sz="2400">
                <a:solidFill>
                  <a:schemeClr val="bg1"/>
                </a:solidFill>
                <a:latin charset="-122" pitchFamily="34" typeface="微软雅黑"/>
                <a:ea charset="-122" pitchFamily="34" typeface="微软雅黑"/>
              </a:rPr>
              <a:t>TRANSITION PAGE </a:t>
            </a:r>
          </a:p>
        </p:txBody>
      </p:sp>
      <p:sp>
        <p:nvSpPr>
          <p:cNvPr id="38" name="Freeform 69"/>
          <p:cNvSpPr/>
          <p:nvPr/>
        </p:nvSpPr>
        <p:spPr bwMode="auto">
          <a:xfrm>
            <a:off x="1491973" y="2579937"/>
            <a:ext cx="1790700" cy="1789113"/>
          </a:xfrm>
          <a:custGeom>
            <a:gdLst>
              <a:gd fmla="*/ 781 w 793" name="T0"/>
              <a:gd fmla="*/ 296 h 793" name="T1"/>
              <a:gd fmla="*/ 715 w 793" name="T2"/>
              <a:gd fmla="*/ 271 h 793" name="T3"/>
              <a:gd fmla="*/ 708 w 793" name="T4"/>
              <a:gd fmla="*/ 155 h 793" name="T5"/>
              <a:gd fmla="*/ 645 w 793" name="T6"/>
              <a:gd fmla="*/ 162 h 793" name="T7"/>
              <a:gd fmla="*/ 595 w 793" name="T8"/>
              <a:gd fmla="*/ 55 h 793" name="T9"/>
              <a:gd fmla="*/ 534 w 793" name="T10"/>
              <a:gd fmla="*/ 83 h 793" name="T11"/>
              <a:gd fmla="*/ 446 w 793" name="T12"/>
              <a:gd fmla="*/ 4 h 793" name="T13"/>
              <a:gd fmla="*/ 407 w 793" name="T14"/>
              <a:gd fmla="*/ 53 h 793" name="T15"/>
              <a:gd fmla="*/ 296 w 793" name="T16"/>
              <a:gd fmla="*/ 12 h 793" name="T17"/>
              <a:gd fmla="*/ 272 w 793" name="T18"/>
              <a:gd fmla="*/ 76 h 793" name="T19"/>
              <a:gd fmla="*/ 155 w 793" name="T20"/>
              <a:gd fmla="*/ 83 h 793" name="T21"/>
              <a:gd fmla="*/ 162 w 793" name="T22"/>
              <a:gd fmla="*/ 146 h 793" name="T23"/>
              <a:gd fmla="*/ 56 w 793" name="T24"/>
              <a:gd fmla="*/ 195 h 793" name="T25"/>
              <a:gd fmla="*/ 83 w 793" name="T26"/>
              <a:gd fmla="*/ 257 h 793" name="T27"/>
              <a:gd fmla="*/ 5 w 793" name="T28"/>
              <a:gd fmla="*/ 344 h 793" name="T29"/>
              <a:gd fmla="*/ 53 w 793" name="T30"/>
              <a:gd fmla="*/ 384 h 793" name="T31"/>
              <a:gd fmla="*/ 12 w 793" name="T32"/>
              <a:gd fmla="*/ 494 h 793" name="T33"/>
              <a:gd fmla="*/ 76 w 793" name="T34"/>
              <a:gd fmla="*/ 519 h 793" name="T35"/>
              <a:gd fmla="*/ 83 w 793" name="T36"/>
              <a:gd fmla="*/ 635 h 793" name="T37"/>
              <a:gd fmla="*/ 145 w 793" name="T38"/>
              <a:gd fmla="*/ 630 h 793" name="T39"/>
              <a:gd fmla="*/ 195 w 793" name="T40"/>
              <a:gd fmla="*/ 735 h 793" name="T41"/>
              <a:gd fmla="*/ 257 w 793" name="T42"/>
              <a:gd fmla="*/ 709 h 793" name="T43"/>
              <a:gd fmla="*/ 344 w 793" name="T44"/>
              <a:gd fmla="*/ 786 h 793" name="T45"/>
              <a:gd fmla="*/ 385 w 793" name="T46"/>
              <a:gd fmla="*/ 740 h 793" name="T47"/>
              <a:gd fmla="*/ 495 w 793" name="T48"/>
              <a:gd fmla="*/ 781 h 793" name="T49"/>
              <a:gd fmla="*/ 520 w 793" name="T50"/>
              <a:gd fmla="*/ 716 h 793" name="T51"/>
              <a:gd fmla="*/ 636 w 793" name="T52"/>
              <a:gd fmla="*/ 708 h 793" name="T53"/>
              <a:gd fmla="*/ 630 w 793" name="T54"/>
              <a:gd fmla="*/ 645 h 793" name="T55"/>
              <a:gd fmla="*/ 735 w 793" name="T56"/>
              <a:gd fmla="*/ 595 h 793" name="T57"/>
              <a:gd fmla="*/ 709 w 793" name="T58"/>
              <a:gd fmla="*/ 533 h 793" name="T59"/>
              <a:gd fmla="*/ 786 w 793" name="T60"/>
              <a:gd fmla="*/ 446 h 793" name="T61"/>
              <a:gd fmla="*/ 739 w 793" name="T62"/>
              <a:gd fmla="*/ 406 h 79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93" w="793">
                <a:moveTo>
                  <a:pt x="793" y="381"/>
                </a:moveTo>
                <a:cubicBezTo>
                  <a:pt x="781" y="296"/>
                  <a:pt x="781" y="296"/>
                  <a:pt x="781" y="296"/>
                </a:cubicBezTo>
                <a:cubicBezTo>
                  <a:pt x="721" y="287"/>
                  <a:pt x="721" y="287"/>
                  <a:pt x="721" y="287"/>
                </a:cubicBezTo>
                <a:cubicBezTo>
                  <a:pt x="720" y="281"/>
                  <a:pt x="717" y="276"/>
                  <a:pt x="715" y="271"/>
                </a:cubicBezTo>
                <a:cubicBezTo>
                  <a:pt x="753" y="228"/>
                  <a:pt x="753" y="228"/>
                  <a:pt x="753" y="228"/>
                </a:cubicBezTo>
                <a:cubicBezTo>
                  <a:pt x="708" y="155"/>
                  <a:pt x="708" y="155"/>
                  <a:pt x="708" y="155"/>
                </a:cubicBezTo>
                <a:cubicBezTo>
                  <a:pt x="651" y="168"/>
                  <a:pt x="651" y="168"/>
                  <a:pt x="651" y="168"/>
                </a:cubicBezTo>
                <a:cubicBezTo>
                  <a:pt x="649" y="166"/>
                  <a:pt x="647" y="164"/>
                  <a:pt x="645" y="162"/>
                </a:cubicBezTo>
                <a:cubicBezTo>
                  <a:pt x="664" y="107"/>
                  <a:pt x="664" y="107"/>
                  <a:pt x="664" y="107"/>
                </a:cubicBezTo>
                <a:cubicBezTo>
                  <a:pt x="595" y="55"/>
                  <a:pt x="595" y="55"/>
                  <a:pt x="595" y="55"/>
                </a:cubicBezTo>
                <a:cubicBezTo>
                  <a:pt x="548" y="89"/>
                  <a:pt x="548" y="89"/>
                  <a:pt x="548" y="89"/>
                </a:cubicBezTo>
                <a:cubicBezTo>
                  <a:pt x="543" y="87"/>
                  <a:pt x="538" y="85"/>
                  <a:pt x="534" y="83"/>
                </a:cubicBezTo>
                <a:cubicBezTo>
                  <a:pt x="530" y="25"/>
                  <a:pt x="530" y="25"/>
                  <a:pt x="530" y="25"/>
                </a:cubicBezTo>
                <a:cubicBezTo>
                  <a:pt x="446" y="4"/>
                  <a:pt x="446" y="4"/>
                  <a:pt x="446" y="4"/>
                </a:cubicBezTo>
                <a:cubicBezTo>
                  <a:pt x="416" y="54"/>
                  <a:pt x="416" y="54"/>
                  <a:pt x="416" y="54"/>
                </a:cubicBezTo>
                <a:cubicBezTo>
                  <a:pt x="413" y="54"/>
                  <a:pt x="410" y="53"/>
                  <a:pt x="407" y="53"/>
                </a:cubicBezTo>
                <a:cubicBezTo>
                  <a:pt x="381" y="0"/>
                  <a:pt x="381" y="0"/>
                  <a:pt x="381" y="0"/>
                </a:cubicBezTo>
                <a:cubicBezTo>
                  <a:pt x="296" y="12"/>
                  <a:pt x="296" y="12"/>
                  <a:pt x="296" y="12"/>
                </a:cubicBezTo>
                <a:cubicBezTo>
                  <a:pt x="287" y="71"/>
                  <a:pt x="287" y="71"/>
                  <a:pt x="287" y="71"/>
                </a:cubicBezTo>
                <a:cubicBezTo>
                  <a:pt x="282" y="72"/>
                  <a:pt x="277" y="74"/>
                  <a:pt x="272" y="76"/>
                </a:cubicBezTo>
                <a:cubicBezTo>
                  <a:pt x="228" y="38"/>
                  <a:pt x="228" y="38"/>
                  <a:pt x="228" y="38"/>
                </a:cubicBezTo>
                <a:cubicBezTo>
                  <a:pt x="155" y="83"/>
                  <a:pt x="155" y="83"/>
                  <a:pt x="155" y="83"/>
                </a:cubicBezTo>
                <a:cubicBezTo>
                  <a:pt x="169" y="139"/>
                  <a:pt x="169" y="139"/>
                  <a:pt x="169" y="139"/>
                </a:cubicBezTo>
                <a:cubicBezTo>
                  <a:pt x="167" y="141"/>
                  <a:pt x="164" y="143"/>
                  <a:pt x="162" y="146"/>
                </a:cubicBezTo>
                <a:cubicBezTo>
                  <a:pt x="107" y="127"/>
                  <a:pt x="107" y="127"/>
                  <a:pt x="107" y="127"/>
                </a:cubicBezTo>
                <a:cubicBezTo>
                  <a:pt x="56" y="195"/>
                  <a:pt x="56" y="195"/>
                  <a:pt x="56" y="195"/>
                </a:cubicBezTo>
                <a:cubicBezTo>
                  <a:pt x="90" y="242"/>
                  <a:pt x="90" y="242"/>
                  <a:pt x="90" y="242"/>
                </a:cubicBezTo>
                <a:cubicBezTo>
                  <a:pt x="87" y="247"/>
                  <a:pt x="85" y="252"/>
                  <a:pt x="83" y="257"/>
                </a:cubicBezTo>
                <a:cubicBezTo>
                  <a:pt x="25" y="261"/>
                  <a:pt x="25" y="261"/>
                  <a:pt x="25" y="261"/>
                </a:cubicBezTo>
                <a:cubicBezTo>
                  <a:pt x="5" y="344"/>
                  <a:pt x="5" y="344"/>
                  <a:pt x="5" y="344"/>
                </a:cubicBezTo>
                <a:cubicBezTo>
                  <a:pt x="54" y="374"/>
                  <a:pt x="54" y="374"/>
                  <a:pt x="54" y="374"/>
                </a:cubicBezTo>
                <a:cubicBezTo>
                  <a:pt x="54" y="377"/>
                  <a:pt x="53" y="381"/>
                  <a:pt x="53" y="384"/>
                </a:cubicBezTo>
                <a:cubicBezTo>
                  <a:pt x="0" y="409"/>
                  <a:pt x="0" y="409"/>
                  <a:pt x="0" y="409"/>
                </a:cubicBezTo>
                <a:cubicBezTo>
                  <a:pt x="12" y="494"/>
                  <a:pt x="12" y="494"/>
                  <a:pt x="12" y="494"/>
                </a:cubicBezTo>
                <a:cubicBezTo>
                  <a:pt x="70" y="504"/>
                  <a:pt x="70" y="504"/>
                  <a:pt x="70" y="504"/>
                </a:cubicBezTo>
                <a:cubicBezTo>
                  <a:pt x="71" y="509"/>
                  <a:pt x="74" y="514"/>
                  <a:pt x="76" y="519"/>
                </a:cubicBezTo>
                <a:cubicBezTo>
                  <a:pt x="38" y="562"/>
                  <a:pt x="38" y="562"/>
                  <a:pt x="38" y="562"/>
                </a:cubicBezTo>
                <a:cubicBezTo>
                  <a:pt x="83" y="635"/>
                  <a:pt x="83" y="635"/>
                  <a:pt x="83" y="635"/>
                </a:cubicBezTo>
                <a:cubicBezTo>
                  <a:pt x="138" y="622"/>
                  <a:pt x="138" y="622"/>
                  <a:pt x="138" y="622"/>
                </a:cubicBezTo>
                <a:cubicBezTo>
                  <a:pt x="140" y="625"/>
                  <a:pt x="143" y="627"/>
                  <a:pt x="145" y="630"/>
                </a:cubicBezTo>
                <a:cubicBezTo>
                  <a:pt x="127" y="683"/>
                  <a:pt x="127" y="683"/>
                  <a:pt x="127" y="683"/>
                </a:cubicBezTo>
                <a:cubicBezTo>
                  <a:pt x="195" y="735"/>
                  <a:pt x="195" y="735"/>
                  <a:pt x="195" y="735"/>
                </a:cubicBezTo>
                <a:cubicBezTo>
                  <a:pt x="241" y="702"/>
                  <a:pt x="241" y="702"/>
                  <a:pt x="241" y="702"/>
                </a:cubicBezTo>
                <a:cubicBezTo>
                  <a:pt x="247" y="704"/>
                  <a:pt x="252" y="707"/>
                  <a:pt x="257" y="709"/>
                </a:cubicBezTo>
                <a:cubicBezTo>
                  <a:pt x="261" y="766"/>
                  <a:pt x="261" y="766"/>
                  <a:pt x="261" y="766"/>
                </a:cubicBezTo>
                <a:cubicBezTo>
                  <a:pt x="344" y="786"/>
                  <a:pt x="344" y="786"/>
                  <a:pt x="344" y="786"/>
                </a:cubicBezTo>
                <a:cubicBezTo>
                  <a:pt x="374" y="738"/>
                  <a:pt x="374" y="738"/>
                  <a:pt x="374" y="738"/>
                </a:cubicBezTo>
                <a:cubicBezTo>
                  <a:pt x="377" y="738"/>
                  <a:pt x="381" y="740"/>
                  <a:pt x="385" y="740"/>
                </a:cubicBezTo>
                <a:cubicBezTo>
                  <a:pt x="410" y="793"/>
                  <a:pt x="410" y="793"/>
                  <a:pt x="410" y="793"/>
                </a:cubicBezTo>
                <a:cubicBezTo>
                  <a:pt x="495" y="781"/>
                  <a:pt x="495" y="781"/>
                  <a:pt x="495" y="781"/>
                </a:cubicBezTo>
                <a:cubicBezTo>
                  <a:pt x="504" y="722"/>
                  <a:pt x="504" y="722"/>
                  <a:pt x="504" y="722"/>
                </a:cubicBezTo>
                <a:cubicBezTo>
                  <a:pt x="509" y="721"/>
                  <a:pt x="515" y="718"/>
                  <a:pt x="520" y="716"/>
                </a:cubicBezTo>
                <a:cubicBezTo>
                  <a:pt x="563" y="753"/>
                  <a:pt x="563" y="753"/>
                  <a:pt x="563" y="753"/>
                </a:cubicBezTo>
                <a:cubicBezTo>
                  <a:pt x="636" y="708"/>
                  <a:pt x="636" y="708"/>
                  <a:pt x="636" y="708"/>
                </a:cubicBezTo>
                <a:cubicBezTo>
                  <a:pt x="622" y="652"/>
                  <a:pt x="622" y="652"/>
                  <a:pt x="622" y="652"/>
                </a:cubicBezTo>
                <a:cubicBezTo>
                  <a:pt x="625" y="650"/>
                  <a:pt x="628" y="648"/>
                  <a:pt x="630" y="645"/>
                </a:cubicBezTo>
                <a:cubicBezTo>
                  <a:pt x="684" y="664"/>
                  <a:pt x="684" y="664"/>
                  <a:pt x="684" y="664"/>
                </a:cubicBezTo>
                <a:cubicBezTo>
                  <a:pt x="735" y="595"/>
                  <a:pt x="735" y="595"/>
                  <a:pt x="735" y="595"/>
                </a:cubicBezTo>
                <a:cubicBezTo>
                  <a:pt x="702" y="549"/>
                  <a:pt x="702" y="549"/>
                  <a:pt x="702" y="549"/>
                </a:cubicBezTo>
                <a:cubicBezTo>
                  <a:pt x="704" y="544"/>
                  <a:pt x="707" y="539"/>
                  <a:pt x="709" y="533"/>
                </a:cubicBezTo>
                <a:cubicBezTo>
                  <a:pt x="766" y="529"/>
                  <a:pt x="766" y="529"/>
                  <a:pt x="766" y="529"/>
                </a:cubicBezTo>
                <a:cubicBezTo>
                  <a:pt x="786" y="446"/>
                  <a:pt x="786" y="446"/>
                  <a:pt x="786" y="446"/>
                </a:cubicBezTo>
                <a:cubicBezTo>
                  <a:pt x="737" y="416"/>
                  <a:pt x="737" y="416"/>
                  <a:pt x="737" y="416"/>
                </a:cubicBezTo>
                <a:cubicBezTo>
                  <a:pt x="737" y="413"/>
                  <a:pt x="739" y="410"/>
                  <a:pt x="739" y="406"/>
                </a:cubicBezTo>
                <a:lnTo>
                  <a:pt x="793" y="381"/>
                </a:lnTo>
                <a:close/>
              </a:path>
            </a:pathLst>
          </a:custGeom>
          <a:solidFill>
            <a:srgbClr val="D3D3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70"/>
          <p:cNvSpPr/>
          <p:nvPr/>
        </p:nvSpPr>
        <p:spPr bwMode="auto">
          <a:xfrm>
            <a:off x="1653898" y="2741862"/>
            <a:ext cx="1460500" cy="1458913"/>
          </a:xfrm>
          <a:custGeom>
            <a:gdLst>
              <a:gd fmla="*/ 623 w 647" name="T0"/>
              <a:gd fmla="*/ 280 h 646" name="T1"/>
              <a:gd fmla="*/ 280 w 647" name="T2"/>
              <a:gd fmla="*/ 24 h 646" name="T3"/>
              <a:gd fmla="*/ 24 w 647" name="T4"/>
              <a:gd fmla="*/ 367 h 646" name="T5"/>
              <a:gd fmla="*/ 367 w 647" name="T6"/>
              <a:gd fmla="*/ 622 h 646" name="T7"/>
              <a:gd fmla="*/ 623 w 647" name="T8"/>
              <a:gd fmla="*/ 280 h 646" name="T9"/>
            </a:gdLst>
            <a:cxnLst>
              <a:cxn ang="0">
                <a:pos x="T0" y="T1"/>
              </a:cxn>
              <a:cxn ang="0">
                <a:pos x="T2" y="T3"/>
              </a:cxn>
              <a:cxn ang="0">
                <a:pos x="T4" y="T5"/>
              </a:cxn>
              <a:cxn ang="0">
                <a:pos x="T6" y="T7"/>
              </a:cxn>
              <a:cxn ang="0">
                <a:pos x="T8" y="T9"/>
              </a:cxn>
            </a:cxnLst>
            <a:rect b="b" l="0" r="r" t="0"/>
            <a:pathLst>
              <a:path h="646" w="647">
                <a:moveTo>
                  <a:pt x="623" y="280"/>
                </a:moveTo>
                <a:cubicBezTo>
                  <a:pt x="599" y="114"/>
                  <a:pt x="445" y="0"/>
                  <a:pt x="280" y="24"/>
                </a:cubicBezTo>
                <a:cubicBezTo>
                  <a:pt x="115" y="48"/>
                  <a:pt x="0" y="201"/>
                  <a:pt x="24" y="367"/>
                </a:cubicBezTo>
                <a:cubicBezTo>
                  <a:pt x="48" y="532"/>
                  <a:pt x="202" y="646"/>
                  <a:pt x="367" y="622"/>
                </a:cubicBezTo>
                <a:cubicBezTo>
                  <a:pt x="532" y="598"/>
                  <a:pt x="647" y="445"/>
                  <a:pt x="623" y="280"/>
                </a:cubicBezTo>
                <a:close/>
              </a:path>
            </a:pathLst>
          </a:custGeom>
          <a:solidFill>
            <a:srgbClr val="EF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文本框 41"/>
          <p:cNvSpPr txBox="1"/>
          <p:nvPr/>
        </p:nvSpPr>
        <p:spPr>
          <a:xfrm>
            <a:off x="3458476" y="2559670"/>
            <a:ext cx="2195830" cy="640080"/>
          </a:xfrm>
          <a:prstGeom prst="rect">
            <a:avLst/>
          </a:prstGeom>
          <a:noFill/>
        </p:spPr>
        <p:txBody>
          <a:bodyPr rtlCol="0" wrap="none">
            <a:spAutoFit/>
          </a:bodyPr>
          <a:lstStyle/>
          <a:p>
            <a:r>
              <a:rPr altLang="zh-CN" lang="en-US" smtClean="0" sz="3600">
                <a:solidFill>
                  <a:schemeClr val="bg1"/>
                </a:solidFill>
                <a:latin charset="-122" panose="020b0502040204020203" pitchFamily="34" typeface="微软雅黑 Light"/>
                <a:ea charset="-122" panose="020b0502040204020203" pitchFamily="34" typeface="微软雅黑 Light"/>
                <a:cs charset="-128" panose="020b0604030504040204" pitchFamily="34" typeface="Meiryo UI"/>
              </a:rPr>
              <a:t>Chapter.2</a:t>
            </a:r>
          </a:p>
        </p:txBody>
      </p:sp>
      <p:sp>
        <p:nvSpPr>
          <p:cNvPr id="43" name="文本框 42"/>
          <p:cNvSpPr txBox="1"/>
          <p:nvPr/>
        </p:nvSpPr>
        <p:spPr>
          <a:xfrm>
            <a:off x="3458476" y="3100666"/>
            <a:ext cx="8310880" cy="1310640"/>
          </a:xfrm>
          <a:prstGeom prst="rect">
            <a:avLst/>
          </a:prstGeom>
          <a:noFill/>
        </p:spPr>
        <p:txBody>
          <a:bodyPr anchor="ctr" rtlCol="0" wrap="none">
            <a:spAutoFit/>
          </a:bodyPr>
          <a:lstStyle/>
          <a:p>
            <a:r>
              <a:rPr altLang="en-US" b="1" lang="zh-CN" sz="8000">
                <a:solidFill>
                  <a:schemeClr val="bg1"/>
                </a:solidFill>
                <a:latin charset="-122" pitchFamily="34" typeface="微软雅黑"/>
                <a:ea charset="-122" pitchFamily="34" typeface="微软雅黑"/>
              </a:rPr>
              <a:t>理解个人品牌内涵</a:t>
            </a:r>
          </a:p>
        </p:txBody>
      </p:sp>
      <p:grpSp>
        <p:nvGrpSpPr>
          <p:cNvPr id="14" name="组合 13"/>
          <p:cNvGrpSpPr/>
          <p:nvPr/>
        </p:nvGrpSpPr>
        <p:grpSpPr>
          <a:xfrm>
            <a:off x="1732548" y="2819787"/>
            <a:ext cx="1303200" cy="1303200"/>
            <a:chOff x="2811979" y="1290887"/>
            <a:chExt cx="941388" cy="941388"/>
          </a:xfrm>
        </p:grpSpPr>
        <p:sp>
          <p:nvSpPr>
            <p:cNvPr id="15" name="Freeform 67"/>
            <p:cNvSpPr/>
            <p:nvPr/>
          </p:nvSpPr>
          <p:spPr bwMode="auto">
            <a:xfrm>
              <a:off x="2811979" y="1290887"/>
              <a:ext cx="941388" cy="941388"/>
            </a:xfrm>
            <a:custGeom>
              <a:gdLst>
                <a:gd fmla="*/ 407 w 417" name="T0"/>
                <a:gd fmla="*/ 190 h 417" name="T1"/>
                <a:gd fmla="*/ 190 w 417" name="T2"/>
                <a:gd fmla="*/ 11 h 417" name="T3"/>
                <a:gd fmla="*/ 11 w 417" name="T4"/>
                <a:gd fmla="*/ 228 h 417" name="T5"/>
                <a:gd fmla="*/ 227 w 417" name="T6"/>
                <a:gd fmla="*/ 407 h 417" name="T7"/>
                <a:gd fmla="*/ 407 w 417" name="T8"/>
                <a:gd fmla="*/ 190 h 417" name="T9"/>
              </a:gdLst>
              <a:cxnLst>
                <a:cxn ang="0">
                  <a:pos x="T0" y="T1"/>
                </a:cxn>
                <a:cxn ang="0">
                  <a:pos x="T2" y="T3"/>
                </a:cxn>
                <a:cxn ang="0">
                  <a:pos x="T4" y="T5"/>
                </a:cxn>
                <a:cxn ang="0">
                  <a:pos x="T6" y="T7"/>
                </a:cxn>
                <a:cxn ang="0">
                  <a:pos x="T8" y="T9"/>
                </a:cxn>
              </a:cxnLst>
              <a:rect b="b" l="0" r="r" t="0"/>
              <a:pathLst>
                <a:path h="417" w="417">
                  <a:moveTo>
                    <a:pt x="407" y="190"/>
                  </a:moveTo>
                  <a:cubicBezTo>
                    <a:pt x="397" y="81"/>
                    <a:pt x="299" y="0"/>
                    <a:pt x="190" y="11"/>
                  </a:cubicBezTo>
                  <a:cubicBezTo>
                    <a:pt x="81" y="21"/>
                    <a:pt x="0" y="118"/>
                    <a:pt x="11" y="228"/>
                  </a:cubicBezTo>
                  <a:cubicBezTo>
                    <a:pt x="21" y="337"/>
                    <a:pt x="118" y="417"/>
                    <a:pt x="227" y="407"/>
                  </a:cubicBezTo>
                  <a:cubicBezTo>
                    <a:pt x="337" y="397"/>
                    <a:pt x="417" y="300"/>
                    <a:pt x="407" y="190"/>
                  </a:cubicBezTo>
                  <a:close/>
                </a:path>
              </a:pathLst>
            </a:custGeom>
            <a:solidFill>
              <a:srgbClr val="58AEB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16" name="组合 15"/>
            <p:cNvGrpSpPr/>
            <p:nvPr/>
          </p:nvGrpSpPr>
          <p:grpSpPr>
            <a:xfrm>
              <a:off x="3048208" y="1523764"/>
              <a:ext cx="422584" cy="491238"/>
              <a:chOff x="3801753" y="1005059"/>
              <a:chExt cx="566738" cy="658812"/>
            </a:xfrm>
          </p:grpSpPr>
          <p:sp>
            <p:nvSpPr>
              <p:cNvPr id="17" name="Freeform 13"/>
              <p:cNvSpPr/>
              <p:nvPr/>
            </p:nvSpPr>
            <p:spPr bwMode="auto">
              <a:xfrm>
                <a:off x="3931928" y="1082846"/>
                <a:ext cx="436563" cy="581025"/>
              </a:xfrm>
              <a:custGeom>
                <a:gdLst>
                  <a:gd fmla="*/ 104 w 154" name="T0"/>
                  <a:gd fmla="*/ 85 h 205" name="T1"/>
                  <a:gd fmla="*/ 124 w 154" name="T2"/>
                  <a:gd fmla="*/ 47 h 205" name="T3"/>
                  <a:gd fmla="*/ 77 w 154" name="T4"/>
                  <a:gd fmla="*/ 0 h 205" name="T5"/>
                  <a:gd fmla="*/ 30 w 154" name="T6"/>
                  <a:gd fmla="*/ 47 h 205" name="T7"/>
                  <a:gd fmla="*/ 50 w 154" name="T8"/>
                  <a:gd fmla="*/ 85 h 205" name="T9"/>
                  <a:gd fmla="*/ 0 w 154" name="T10"/>
                  <a:gd fmla="*/ 157 h 205" name="T11"/>
                  <a:gd fmla="*/ 6 w 154" name="T12"/>
                  <a:gd fmla="*/ 186 h 205" name="T13"/>
                  <a:gd fmla="*/ 77 w 154" name="T14"/>
                  <a:gd fmla="*/ 205 h 205" name="T15"/>
                  <a:gd fmla="*/ 148 w 154" name="T16"/>
                  <a:gd fmla="*/ 186 h 205" name="T17"/>
                  <a:gd fmla="*/ 154 w 154" name="T18"/>
                  <a:gd fmla="*/ 157 h 205" name="T19"/>
                  <a:gd fmla="*/ 104 w 154" name="T20"/>
                  <a:gd fmla="*/ 85 h 2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5" w="154">
                    <a:moveTo>
                      <a:pt x="104" y="85"/>
                    </a:moveTo>
                    <a:cubicBezTo>
                      <a:pt x="116" y="77"/>
                      <a:pt x="124" y="63"/>
                      <a:pt x="124" y="47"/>
                    </a:cubicBezTo>
                    <a:cubicBezTo>
                      <a:pt x="124" y="21"/>
                      <a:pt x="103" y="0"/>
                      <a:pt x="77" y="0"/>
                    </a:cubicBezTo>
                    <a:cubicBezTo>
                      <a:pt x="51" y="0"/>
                      <a:pt x="30" y="21"/>
                      <a:pt x="30" y="47"/>
                    </a:cubicBezTo>
                    <a:cubicBezTo>
                      <a:pt x="30" y="63"/>
                      <a:pt x="38" y="77"/>
                      <a:pt x="50" y="85"/>
                    </a:cubicBezTo>
                    <a:cubicBezTo>
                      <a:pt x="21" y="96"/>
                      <a:pt x="0" y="124"/>
                      <a:pt x="0" y="157"/>
                    </a:cubicBezTo>
                    <a:cubicBezTo>
                      <a:pt x="0" y="167"/>
                      <a:pt x="2" y="177"/>
                      <a:pt x="6" y="186"/>
                    </a:cubicBezTo>
                    <a:cubicBezTo>
                      <a:pt x="27" y="198"/>
                      <a:pt x="51" y="205"/>
                      <a:pt x="77" y="205"/>
                    </a:cubicBezTo>
                    <a:cubicBezTo>
                      <a:pt x="103" y="205"/>
                      <a:pt x="127" y="198"/>
                      <a:pt x="148" y="186"/>
                    </a:cubicBezTo>
                    <a:cubicBezTo>
                      <a:pt x="152" y="177"/>
                      <a:pt x="154" y="167"/>
                      <a:pt x="154" y="157"/>
                    </a:cubicBezTo>
                    <a:cubicBezTo>
                      <a:pt x="154" y="124"/>
                      <a:pt x="133" y="96"/>
                      <a:pt x="104" y="85"/>
                    </a:cubicBezTo>
                    <a:close/>
                  </a:path>
                </a:pathLst>
              </a:custGeom>
              <a:solidFill>
                <a:srgbClr val="EFF0F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4"/>
              <p:cNvSpPr/>
              <p:nvPr/>
            </p:nvSpPr>
            <p:spPr bwMode="auto">
              <a:xfrm>
                <a:off x="3801753" y="1005059"/>
                <a:ext cx="303213" cy="519113"/>
              </a:xfrm>
              <a:custGeom>
                <a:gdLst>
                  <a:gd fmla="*/ 53 w 107" name="T0"/>
                  <a:gd fmla="*/ 135 h 183" name="T1"/>
                  <a:gd fmla="*/ 81 w 107" name="T2"/>
                  <a:gd fmla="*/ 110 h 183" name="T3"/>
                  <a:gd fmla="*/ 68 w 107" name="T4"/>
                  <a:gd fmla="*/ 74 h 183" name="T5"/>
                  <a:gd fmla="*/ 107 w 107" name="T6"/>
                  <a:gd fmla="*/ 21 h 183" name="T7"/>
                  <a:gd fmla="*/ 70 w 107" name="T8"/>
                  <a:gd fmla="*/ 0 h 183" name="T9"/>
                  <a:gd fmla="*/ 28 w 107" name="T10"/>
                  <a:gd fmla="*/ 43 h 183" name="T11"/>
                  <a:gd fmla="*/ 46 w 107" name="T12"/>
                  <a:gd fmla="*/ 78 h 183" name="T13"/>
                  <a:gd fmla="*/ 0 w 107" name="T14"/>
                  <a:gd fmla="*/ 143 h 183" name="T15"/>
                  <a:gd fmla="*/ 6 w 107" name="T16"/>
                  <a:gd fmla="*/ 169 h 183" name="T17"/>
                  <a:gd fmla="*/ 38 w 107" name="T18"/>
                  <a:gd fmla="*/ 183 h 183" name="T19"/>
                  <a:gd fmla="*/ 53 w 107" name="T20"/>
                  <a:gd fmla="*/ 135 h 1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3" w="107">
                    <a:moveTo>
                      <a:pt x="53" y="135"/>
                    </a:moveTo>
                    <a:cubicBezTo>
                      <a:pt x="61" y="124"/>
                      <a:pt x="70" y="116"/>
                      <a:pt x="81" y="110"/>
                    </a:cubicBezTo>
                    <a:cubicBezTo>
                      <a:pt x="73" y="100"/>
                      <a:pt x="68" y="87"/>
                      <a:pt x="68" y="74"/>
                    </a:cubicBezTo>
                    <a:cubicBezTo>
                      <a:pt x="68" y="49"/>
                      <a:pt x="84" y="28"/>
                      <a:pt x="107" y="21"/>
                    </a:cubicBezTo>
                    <a:cubicBezTo>
                      <a:pt x="100" y="8"/>
                      <a:pt x="86" y="0"/>
                      <a:pt x="70" y="0"/>
                    </a:cubicBezTo>
                    <a:cubicBezTo>
                      <a:pt x="47" y="0"/>
                      <a:pt x="28" y="19"/>
                      <a:pt x="28" y="43"/>
                    </a:cubicBezTo>
                    <a:cubicBezTo>
                      <a:pt x="28" y="57"/>
                      <a:pt x="35" y="70"/>
                      <a:pt x="46" y="78"/>
                    </a:cubicBezTo>
                    <a:cubicBezTo>
                      <a:pt x="19" y="87"/>
                      <a:pt x="0" y="113"/>
                      <a:pt x="0" y="143"/>
                    </a:cubicBezTo>
                    <a:cubicBezTo>
                      <a:pt x="0" y="152"/>
                      <a:pt x="2" y="161"/>
                      <a:pt x="6" y="169"/>
                    </a:cubicBezTo>
                    <a:cubicBezTo>
                      <a:pt x="16" y="175"/>
                      <a:pt x="26" y="180"/>
                      <a:pt x="38" y="183"/>
                    </a:cubicBezTo>
                    <a:cubicBezTo>
                      <a:pt x="38" y="165"/>
                      <a:pt x="43" y="149"/>
                      <a:pt x="53" y="135"/>
                    </a:cubicBezTo>
                    <a:close/>
                  </a:path>
                </a:pathLst>
              </a:custGeom>
              <a:solidFill>
                <a:srgbClr val="EFF0F0"/>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spTree>
    <p:extLst>
      <p:ext uri="{BB962C8B-B14F-4D97-AF65-F5344CB8AC3E}">
        <p14:creationId val="669886571"/>
      </p:ext>
    </p:extLst>
  </p:cSld>
  <p:clrMapOvr>
    <a:masterClrMapping/>
  </p:clrMapOvr>
  <mc:AlternateContent>
    <mc:Choice Requires="p14">
      <p:transition spd="med">
        <p14:prism/>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Microsoft</Company>
  <PresentationFormat>宽屏</PresentationFormat>
  <Paragraphs>218</Paragraphs>
  <Slides>29</Slides>
  <Notes>1</Notes>
  <TotalTime>624</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29</vt:i4>
      </vt:variant>
    </vt:vector>
  </HeadingPairs>
  <TitlesOfParts>
    <vt:vector baseType="lpstr" size="45">
      <vt:lpstr>Arial</vt:lpstr>
      <vt:lpstr>Calibri</vt:lpstr>
      <vt:lpstr>微软雅黑</vt:lpstr>
      <vt:lpstr>Arial Unicode MS</vt:lpstr>
      <vt:lpstr>Segoe UI Semilight</vt:lpstr>
      <vt:lpstr>微软雅黑 Light</vt:lpstr>
      <vt:lpstr>Times New Roman</vt:lpstr>
      <vt:lpstr>Calibri Light</vt:lpstr>
      <vt:lpstr>Wingdings</vt:lpstr>
      <vt:lpstr>宋体</vt:lpstr>
      <vt:lpstr>Meiryo UI</vt:lpstr>
      <vt:lpstr>Impact</vt:lpstr>
      <vt:lpstr>Broadway</vt:lpstr>
      <vt:lpstr>楷体</vt:lpstr>
      <vt:lpstr>经典繁仿黑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2014-09-28T09:12:41Z</dcterms:created>
  <cp:lastModifiedBy>kan</cp:lastModifiedBy>
  <dcterms:modified xsi:type="dcterms:W3CDTF">2021-08-20T10:57:22Z</dcterms:modified>
  <cp:revision>308</cp:revision>
  <dc:title>PowerPoint 演示文稿</dc:title>
</cp:coreProperties>
</file>